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035D5AE-06E2-4508-A51F-C81B6FDAA23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E437101-C334-42C7-9C12-B3FB642D717F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207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D5AE-06E2-4508-A51F-C81B6FDAA23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7101-C334-42C7-9C12-B3FB642D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2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D5AE-06E2-4508-A51F-C81B6FDAA23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7101-C334-42C7-9C12-B3FB642D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17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D5AE-06E2-4508-A51F-C81B6FDAA23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7101-C334-42C7-9C12-B3FB642D717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719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D5AE-06E2-4508-A51F-C81B6FDAA23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7101-C334-42C7-9C12-B3FB642D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94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D5AE-06E2-4508-A51F-C81B6FDAA23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7101-C334-42C7-9C12-B3FB642D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68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D5AE-06E2-4508-A51F-C81B6FDAA23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7101-C334-42C7-9C12-B3FB642D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54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D5AE-06E2-4508-A51F-C81B6FDAA23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7101-C334-42C7-9C12-B3FB642D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92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D5AE-06E2-4508-A51F-C81B6FDAA23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7101-C334-42C7-9C12-B3FB642D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3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D5AE-06E2-4508-A51F-C81B6FDAA23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7101-C334-42C7-9C12-B3FB642D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29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D5AE-06E2-4508-A51F-C81B6FDAA23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7101-C334-42C7-9C12-B3FB642D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9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D5AE-06E2-4508-A51F-C81B6FDAA23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7101-C334-42C7-9C12-B3FB642D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9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D5AE-06E2-4508-A51F-C81B6FDAA23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7101-C334-42C7-9C12-B3FB642D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2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D5AE-06E2-4508-A51F-C81B6FDAA23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7101-C334-42C7-9C12-B3FB642D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6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D5AE-06E2-4508-A51F-C81B6FDAA23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7101-C334-42C7-9C12-B3FB642D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D5AE-06E2-4508-A51F-C81B6FDAA23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7101-C334-42C7-9C12-B3FB642D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2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D5AE-06E2-4508-A51F-C81B6FDAA23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7101-C334-42C7-9C12-B3FB642D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2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035D5AE-06E2-4508-A51F-C81B6FDAA23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E437101-C334-42C7-9C12-B3FB642D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9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 &amp; </a:t>
            </a:r>
            <a:r>
              <a:rPr lang="en-US" dirty="0" err="1"/>
              <a:t>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K</a:t>
            </a:r>
            <a:r>
              <a:rPr lang="en-US" dirty="0"/>
              <a:t>. Dushyant Reddy</a:t>
            </a:r>
          </a:p>
        </p:txBody>
      </p:sp>
    </p:spTree>
    <p:extLst>
      <p:ext uri="{BB962C8B-B14F-4D97-AF65-F5344CB8AC3E}">
        <p14:creationId xmlns:p14="http://schemas.microsoft.com/office/powerpoint/2010/main" val="1712568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086220" cy="1325563"/>
          </a:xfrm>
        </p:spPr>
        <p:txBody>
          <a:bodyPr/>
          <a:lstStyle/>
          <a:p>
            <a:r>
              <a:rPr lang="en-US" dirty="0"/>
              <a:t>Max Heap</a:t>
            </a:r>
          </a:p>
        </p:txBody>
      </p:sp>
      <p:sp>
        <p:nvSpPr>
          <p:cNvPr id="4" name="Flowchart: Predefined Process 3"/>
          <p:cNvSpPr/>
          <p:nvPr/>
        </p:nvSpPr>
        <p:spPr>
          <a:xfrm>
            <a:off x="5203762" y="1815378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5" name="Flowchart: Predefined Process 4"/>
          <p:cNvSpPr/>
          <p:nvPr/>
        </p:nvSpPr>
        <p:spPr>
          <a:xfrm>
            <a:off x="2421769" y="2915429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83</a:t>
            </a:r>
            <a:endParaRPr lang="en-US" dirty="0"/>
          </a:p>
        </p:txBody>
      </p:sp>
      <p:sp>
        <p:nvSpPr>
          <p:cNvPr id="6" name="Flowchart: Predefined Process 5"/>
          <p:cNvSpPr/>
          <p:nvPr/>
        </p:nvSpPr>
        <p:spPr>
          <a:xfrm>
            <a:off x="8340431" y="2915429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7" name="Flowchart: Predefined Process 6"/>
          <p:cNvSpPr/>
          <p:nvPr/>
        </p:nvSpPr>
        <p:spPr>
          <a:xfrm>
            <a:off x="1111129" y="4248238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76</a:t>
            </a:r>
            <a:endParaRPr lang="en-US" dirty="0"/>
          </a:p>
        </p:txBody>
      </p:sp>
      <p:sp>
        <p:nvSpPr>
          <p:cNvPr id="8" name="Flowchart: Predefined Process 7"/>
          <p:cNvSpPr/>
          <p:nvPr/>
        </p:nvSpPr>
        <p:spPr>
          <a:xfrm>
            <a:off x="6991693" y="4211547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en-US" dirty="0"/>
          </a:p>
        </p:txBody>
      </p:sp>
      <p:sp>
        <p:nvSpPr>
          <p:cNvPr id="9" name="Flowchart: Predefined Process 8"/>
          <p:cNvSpPr/>
          <p:nvPr/>
        </p:nvSpPr>
        <p:spPr>
          <a:xfrm>
            <a:off x="3890350" y="4248238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48</a:t>
            </a:r>
            <a:endParaRPr lang="en-US" dirty="0"/>
          </a:p>
        </p:txBody>
      </p:sp>
      <p:sp>
        <p:nvSpPr>
          <p:cNvPr id="10" name="Flowchart: Predefined Process 9"/>
          <p:cNvSpPr/>
          <p:nvPr/>
        </p:nvSpPr>
        <p:spPr>
          <a:xfrm>
            <a:off x="9809012" y="4248238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50524" y="2039312"/>
            <a:ext cx="2117548" cy="876117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82624" y="2040988"/>
            <a:ext cx="2429361" cy="874441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471355" y="3139364"/>
            <a:ext cx="1008605" cy="1108874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397131" y="3142132"/>
            <a:ext cx="816004" cy="1106106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edefined Process 20"/>
          <p:cNvSpPr/>
          <p:nvPr/>
        </p:nvSpPr>
        <p:spPr>
          <a:xfrm>
            <a:off x="357443" y="5506233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64</a:t>
            </a:r>
            <a:endParaRPr lang="en-US" dirty="0"/>
          </a:p>
        </p:txBody>
      </p:sp>
      <p:sp>
        <p:nvSpPr>
          <p:cNvPr id="22" name="Flowchart: Predefined Process 21"/>
          <p:cNvSpPr/>
          <p:nvPr/>
        </p:nvSpPr>
        <p:spPr>
          <a:xfrm>
            <a:off x="1864816" y="5500690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</a:t>
            </a:r>
            <a:endParaRPr lang="en-US" dirty="0"/>
          </a:p>
        </p:txBody>
      </p:sp>
      <p:sp>
        <p:nvSpPr>
          <p:cNvPr id="23" name="Flowchart: Predefined Process 22"/>
          <p:cNvSpPr/>
          <p:nvPr/>
        </p:nvSpPr>
        <p:spPr>
          <a:xfrm>
            <a:off x="3170721" y="5500689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37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73037" y="4472172"/>
            <a:ext cx="596285" cy="1028517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093436" y="4484310"/>
            <a:ext cx="556612" cy="1016379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674993" y="3171858"/>
            <a:ext cx="725958" cy="102851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326865" y="3144901"/>
            <a:ext cx="816004" cy="1106106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70217" y="1975661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left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641867" y="1945180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right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45675" y="3142214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left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560619" y="3136673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right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47488" y="3254580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left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529151" y="3211485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right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98769" y="4513816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left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238896" y="4508275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right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72438" y="4519358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left</a:t>
            </a:r>
          </a:p>
        </p:txBody>
      </p:sp>
      <p:sp>
        <p:nvSpPr>
          <p:cNvPr id="42" name="Oval 41"/>
          <p:cNvSpPr/>
          <p:nvPr/>
        </p:nvSpPr>
        <p:spPr>
          <a:xfrm>
            <a:off x="4852670" y="4448819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0768554" y="4446056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91527" y="5698504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317008" y="5701272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898900" y="5709590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824381" y="5712358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198448" y="5712361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123929" y="5715129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025069" y="4418346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950550" y="4421114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436523" y="2219501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data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35135" y="3316785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data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573179" y="3327872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data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49433" y="4641280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data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078776" y="4652362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20687" y="5907584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data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053242" y="5918666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data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430376" y="5907583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data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265313" y="4630192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data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621080" y="1111138"/>
            <a:ext cx="29649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4763190" y="1296789"/>
            <a:ext cx="789712" cy="518589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461149" y="745382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root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3360575" y="4474942"/>
            <a:ext cx="596285" cy="1028517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9837541" y="4437742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0077785" y="4649588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713747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87823" y="2295522"/>
            <a:ext cx="1580606" cy="5225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" name="Rectangle 3"/>
          <p:cNvSpPr/>
          <p:nvPr/>
        </p:nvSpPr>
        <p:spPr>
          <a:xfrm>
            <a:off x="257577" y="2295522"/>
            <a:ext cx="334465" cy="5225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98081" y="2290758"/>
            <a:ext cx="1580606" cy="5225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67835" y="2290758"/>
            <a:ext cx="334465" cy="5225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0223" y="4733937"/>
            <a:ext cx="1580606" cy="5177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9" name="Rectangle 8"/>
          <p:cNvSpPr/>
          <p:nvPr/>
        </p:nvSpPr>
        <p:spPr>
          <a:xfrm>
            <a:off x="409977" y="4733937"/>
            <a:ext cx="334465" cy="5225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50481" y="4729173"/>
            <a:ext cx="1580606" cy="5272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20235" y="4729173"/>
            <a:ext cx="334465" cy="5225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69159" y="3448055"/>
            <a:ext cx="1580606" cy="5225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" name="Rectangle 12"/>
          <p:cNvSpPr/>
          <p:nvPr/>
        </p:nvSpPr>
        <p:spPr>
          <a:xfrm>
            <a:off x="3238913" y="3448055"/>
            <a:ext cx="334465" cy="5225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205841" y="2541044"/>
            <a:ext cx="64008" cy="6400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0" name="Oval 19"/>
          <p:cNvSpPr/>
          <p:nvPr/>
        </p:nvSpPr>
        <p:spPr>
          <a:xfrm>
            <a:off x="877223" y="2541044"/>
            <a:ext cx="64008" cy="6400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3" name="Oval 22"/>
          <p:cNvSpPr/>
          <p:nvPr/>
        </p:nvSpPr>
        <p:spPr>
          <a:xfrm>
            <a:off x="6673195" y="2536277"/>
            <a:ext cx="64008" cy="6400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25" name="Straight Connector 24"/>
          <p:cNvCxnSpPr>
            <a:stCxn id="20" idx="7"/>
          </p:cNvCxnSpPr>
          <p:nvPr/>
        </p:nvCxnSpPr>
        <p:spPr>
          <a:xfrm flipV="1">
            <a:off x="931857" y="1857375"/>
            <a:ext cx="9374" cy="6930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31857" y="1857375"/>
            <a:ext cx="5168492" cy="106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102668" y="1873385"/>
            <a:ext cx="14833" cy="417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8" idx="6"/>
          </p:cNvCxnSpPr>
          <p:nvPr/>
        </p:nvCxnSpPr>
        <p:spPr>
          <a:xfrm>
            <a:off x="1269849" y="2573048"/>
            <a:ext cx="1969064" cy="8750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162813" y="3681455"/>
            <a:ext cx="64008" cy="6400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8" name="Oval 37"/>
          <p:cNvSpPr/>
          <p:nvPr/>
        </p:nvSpPr>
        <p:spPr>
          <a:xfrm>
            <a:off x="3834195" y="3681455"/>
            <a:ext cx="64008" cy="6400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2" name="Oval 41"/>
          <p:cNvSpPr/>
          <p:nvPr/>
        </p:nvSpPr>
        <p:spPr>
          <a:xfrm>
            <a:off x="1319454" y="4979037"/>
            <a:ext cx="64008" cy="6400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4" name="Oval 43"/>
          <p:cNvSpPr/>
          <p:nvPr/>
        </p:nvSpPr>
        <p:spPr>
          <a:xfrm>
            <a:off x="990836" y="4979037"/>
            <a:ext cx="64008" cy="6400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48" name="Straight Arrow Connector 47"/>
          <p:cNvCxnSpPr>
            <a:stCxn id="42" idx="1"/>
          </p:cNvCxnSpPr>
          <p:nvPr/>
        </p:nvCxnSpPr>
        <p:spPr>
          <a:xfrm flipV="1">
            <a:off x="1328828" y="3970569"/>
            <a:ext cx="1910085" cy="10178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63" idx="5"/>
            <a:endCxn id="11" idx="1"/>
          </p:cNvCxnSpPr>
          <p:nvPr/>
        </p:nvCxnSpPr>
        <p:spPr>
          <a:xfrm flipV="1">
            <a:off x="1670181" y="4990430"/>
            <a:ext cx="4550054" cy="388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3" idx="3"/>
          </p:cNvCxnSpPr>
          <p:nvPr/>
        </p:nvCxnSpPr>
        <p:spPr>
          <a:xfrm flipH="1">
            <a:off x="6220235" y="2590911"/>
            <a:ext cx="462334" cy="21382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8" idx="0"/>
          </p:cNvCxnSpPr>
          <p:nvPr/>
        </p:nvCxnSpPr>
        <p:spPr>
          <a:xfrm flipV="1">
            <a:off x="3866199" y="2818036"/>
            <a:ext cx="2201636" cy="863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5"/>
          </p:cNvCxnSpPr>
          <p:nvPr/>
        </p:nvCxnSpPr>
        <p:spPr>
          <a:xfrm>
            <a:off x="4217447" y="3736089"/>
            <a:ext cx="1948154" cy="991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1615547" y="4974681"/>
            <a:ext cx="64008" cy="6400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67" name="Straight Arrow Connector 66"/>
          <p:cNvCxnSpPr>
            <a:stCxn id="44" idx="7"/>
          </p:cNvCxnSpPr>
          <p:nvPr/>
        </p:nvCxnSpPr>
        <p:spPr>
          <a:xfrm flipH="1" flipV="1">
            <a:off x="257577" y="2813272"/>
            <a:ext cx="787893" cy="21751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530046" y="1854926"/>
            <a:ext cx="13063" cy="35796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9013370" y="2290758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11464836" y="2260276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9400904" y="4637722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11852370" y="4607240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10432865" y="3370621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/>
          <p:cNvCxnSpPr>
            <a:stCxn id="71" idx="6"/>
            <a:endCxn id="72" idx="2"/>
          </p:cNvCxnSpPr>
          <p:nvPr/>
        </p:nvCxnSpPr>
        <p:spPr>
          <a:xfrm flipV="1">
            <a:off x="9548948" y="2521533"/>
            <a:ext cx="1915888" cy="304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1" idx="5"/>
            <a:endCxn id="75" idx="1"/>
          </p:cNvCxnSpPr>
          <p:nvPr/>
        </p:nvCxnSpPr>
        <p:spPr>
          <a:xfrm>
            <a:off x="9470514" y="2736752"/>
            <a:ext cx="1040785" cy="7103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3" idx="7"/>
            <a:endCxn id="75" idx="3"/>
          </p:cNvCxnSpPr>
          <p:nvPr/>
        </p:nvCxnSpPr>
        <p:spPr>
          <a:xfrm flipV="1">
            <a:off x="9858048" y="3816615"/>
            <a:ext cx="653251" cy="8976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3" idx="0"/>
            <a:endCxn id="71" idx="4"/>
          </p:cNvCxnSpPr>
          <p:nvPr/>
        </p:nvCxnSpPr>
        <p:spPr>
          <a:xfrm flipH="1" flipV="1">
            <a:off x="9281159" y="2813272"/>
            <a:ext cx="387534" cy="1824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3" idx="6"/>
            <a:endCxn id="74" idx="2"/>
          </p:cNvCxnSpPr>
          <p:nvPr/>
        </p:nvCxnSpPr>
        <p:spPr>
          <a:xfrm flipV="1">
            <a:off x="9936482" y="4868497"/>
            <a:ext cx="1915888" cy="304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5" idx="7"/>
            <a:endCxn id="72" idx="3"/>
          </p:cNvCxnSpPr>
          <p:nvPr/>
        </p:nvCxnSpPr>
        <p:spPr>
          <a:xfrm flipV="1">
            <a:off x="10890009" y="2706270"/>
            <a:ext cx="653261" cy="7408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5" idx="5"/>
            <a:endCxn id="74" idx="1"/>
          </p:cNvCxnSpPr>
          <p:nvPr/>
        </p:nvCxnSpPr>
        <p:spPr>
          <a:xfrm>
            <a:off x="10890009" y="3816615"/>
            <a:ext cx="1040795" cy="867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2" idx="4"/>
            <a:endCxn id="74" idx="0"/>
          </p:cNvCxnSpPr>
          <p:nvPr/>
        </p:nvCxnSpPr>
        <p:spPr>
          <a:xfrm>
            <a:off x="11732625" y="2782790"/>
            <a:ext cx="387534" cy="1824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113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DFS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92750" y="2499764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9845040" y="2482345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9840684" y="3496893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9849391" y="4485317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750726" y="3113711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1112131" y="1855321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21" idx="4"/>
            <a:endCxn id="22" idx="0"/>
          </p:cNvCxnSpPr>
          <p:nvPr/>
        </p:nvCxnSpPr>
        <p:spPr>
          <a:xfrm flipH="1">
            <a:off x="10108473" y="3004859"/>
            <a:ext cx="4356" cy="492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4"/>
            <a:endCxn id="23" idx="0"/>
          </p:cNvCxnSpPr>
          <p:nvPr/>
        </p:nvCxnSpPr>
        <p:spPr>
          <a:xfrm>
            <a:off x="10108473" y="4019407"/>
            <a:ext cx="8707" cy="465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5"/>
            <a:endCxn id="24" idx="1"/>
          </p:cNvCxnSpPr>
          <p:nvPr/>
        </p:nvCxnSpPr>
        <p:spPr>
          <a:xfrm>
            <a:off x="10302184" y="2928339"/>
            <a:ext cx="526976" cy="261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1" idx="7"/>
          </p:cNvCxnSpPr>
          <p:nvPr/>
        </p:nvCxnSpPr>
        <p:spPr>
          <a:xfrm flipH="1">
            <a:off x="10302184" y="2116578"/>
            <a:ext cx="809947" cy="4422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992979" y="2491052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988623" y="3505600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997330" y="4494024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898665" y="3122418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30" idx="4"/>
            <a:endCxn id="31" idx="0"/>
          </p:cNvCxnSpPr>
          <p:nvPr/>
        </p:nvCxnSpPr>
        <p:spPr>
          <a:xfrm flipH="1">
            <a:off x="7256412" y="3013566"/>
            <a:ext cx="4356" cy="492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4"/>
            <a:endCxn id="32" idx="0"/>
          </p:cNvCxnSpPr>
          <p:nvPr/>
        </p:nvCxnSpPr>
        <p:spPr>
          <a:xfrm>
            <a:off x="7256412" y="4028114"/>
            <a:ext cx="8707" cy="465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5"/>
            <a:endCxn id="33" idx="1"/>
          </p:cNvCxnSpPr>
          <p:nvPr/>
        </p:nvCxnSpPr>
        <p:spPr>
          <a:xfrm>
            <a:off x="7450123" y="2937046"/>
            <a:ext cx="526976" cy="261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885499" y="2486696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4881143" y="3501244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4889850" y="4489668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39" idx="4"/>
            <a:endCxn id="40" idx="0"/>
          </p:cNvCxnSpPr>
          <p:nvPr/>
        </p:nvCxnSpPr>
        <p:spPr>
          <a:xfrm flipH="1">
            <a:off x="5148932" y="3009210"/>
            <a:ext cx="4356" cy="492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4"/>
            <a:endCxn id="41" idx="0"/>
          </p:cNvCxnSpPr>
          <p:nvPr/>
        </p:nvCxnSpPr>
        <p:spPr>
          <a:xfrm>
            <a:off x="5148932" y="4023758"/>
            <a:ext cx="8707" cy="465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2895588" y="2508466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2891232" y="3523014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48" idx="4"/>
            <a:endCxn id="49" idx="0"/>
          </p:cNvCxnSpPr>
          <p:nvPr/>
        </p:nvCxnSpPr>
        <p:spPr>
          <a:xfrm flipH="1">
            <a:off x="3159021" y="3030980"/>
            <a:ext cx="4356" cy="492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247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BFS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9845040" y="2482345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9174479" y="3366263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183186" y="4354687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0724600" y="3296593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1112131" y="1855321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3" idx="4"/>
            <a:endCxn id="4" idx="0"/>
          </p:cNvCxnSpPr>
          <p:nvPr/>
        </p:nvCxnSpPr>
        <p:spPr>
          <a:xfrm flipH="1">
            <a:off x="9442268" y="3004859"/>
            <a:ext cx="670561" cy="361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4"/>
            <a:endCxn id="5" idx="0"/>
          </p:cNvCxnSpPr>
          <p:nvPr/>
        </p:nvCxnSpPr>
        <p:spPr>
          <a:xfrm>
            <a:off x="9442268" y="3888777"/>
            <a:ext cx="8707" cy="465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4"/>
            <a:endCxn id="6" idx="1"/>
          </p:cNvCxnSpPr>
          <p:nvPr/>
        </p:nvCxnSpPr>
        <p:spPr>
          <a:xfrm>
            <a:off x="10112829" y="3004859"/>
            <a:ext cx="690205" cy="3682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  <a:endCxn id="3" idx="7"/>
          </p:cNvCxnSpPr>
          <p:nvPr/>
        </p:nvCxnSpPr>
        <p:spPr>
          <a:xfrm flipH="1">
            <a:off x="10302184" y="2116578"/>
            <a:ext cx="809947" cy="4422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097481" y="2477989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426920" y="3361907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435627" y="4350331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977041" y="3292237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3" idx="4"/>
            <a:endCxn id="14" idx="0"/>
          </p:cNvCxnSpPr>
          <p:nvPr/>
        </p:nvCxnSpPr>
        <p:spPr>
          <a:xfrm flipH="1">
            <a:off x="6694709" y="3000503"/>
            <a:ext cx="670561" cy="361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4"/>
            <a:endCxn id="15" idx="0"/>
          </p:cNvCxnSpPr>
          <p:nvPr/>
        </p:nvCxnSpPr>
        <p:spPr>
          <a:xfrm>
            <a:off x="6694709" y="3884421"/>
            <a:ext cx="8707" cy="465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4"/>
            <a:endCxn id="16" idx="1"/>
          </p:cNvCxnSpPr>
          <p:nvPr/>
        </p:nvCxnSpPr>
        <p:spPr>
          <a:xfrm>
            <a:off x="7365270" y="3000503"/>
            <a:ext cx="690205" cy="3682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376043" y="2486696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705482" y="3370614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255603" y="3300944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22" idx="4"/>
            <a:endCxn id="23" idx="0"/>
          </p:cNvCxnSpPr>
          <p:nvPr/>
        </p:nvCxnSpPr>
        <p:spPr>
          <a:xfrm flipH="1">
            <a:off x="3973271" y="3009210"/>
            <a:ext cx="670561" cy="361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4"/>
            <a:endCxn id="25" idx="1"/>
          </p:cNvCxnSpPr>
          <p:nvPr/>
        </p:nvCxnSpPr>
        <p:spPr>
          <a:xfrm>
            <a:off x="4643832" y="3009210"/>
            <a:ext cx="690205" cy="3682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673514" y="2482340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002953" y="3366258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9" idx="4"/>
            <a:endCxn id="30" idx="0"/>
          </p:cNvCxnSpPr>
          <p:nvPr/>
        </p:nvCxnSpPr>
        <p:spPr>
          <a:xfrm flipH="1">
            <a:off x="2270742" y="3004854"/>
            <a:ext cx="670561" cy="361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761978" y="2477984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303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Disjoint Set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1262347" y="4031673"/>
            <a:ext cx="906088" cy="368531"/>
            <a:chOff x="1262347" y="4031673"/>
            <a:chExt cx="906088" cy="368531"/>
          </a:xfrm>
        </p:grpSpPr>
        <p:sp>
          <p:nvSpPr>
            <p:cNvPr id="4" name="Rectangle 3"/>
            <p:cNvSpPr/>
            <p:nvPr/>
          </p:nvSpPr>
          <p:spPr>
            <a:xfrm>
              <a:off x="1262347" y="4031673"/>
              <a:ext cx="606829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871945" y="4031674"/>
              <a:ext cx="296490" cy="3685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877489" y="3216584"/>
            <a:ext cx="886288" cy="368194"/>
            <a:chOff x="1877489" y="3216584"/>
            <a:chExt cx="886288" cy="368194"/>
          </a:xfrm>
        </p:grpSpPr>
        <p:sp>
          <p:nvSpPr>
            <p:cNvPr id="7" name="Rectangle 6"/>
            <p:cNvSpPr/>
            <p:nvPr/>
          </p:nvSpPr>
          <p:spPr>
            <a:xfrm>
              <a:off x="1877489" y="3219018"/>
              <a:ext cx="606829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88105" y="3216584"/>
              <a:ext cx="275672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Arrow Connector 8"/>
          <p:cNvCxnSpPr>
            <a:endCxn id="7" idx="2"/>
          </p:cNvCxnSpPr>
          <p:nvPr/>
        </p:nvCxnSpPr>
        <p:spPr>
          <a:xfrm flipV="1">
            <a:off x="2026524" y="3584778"/>
            <a:ext cx="154380" cy="679225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41317" y="5375948"/>
            <a:ext cx="83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parent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2883" y="5390989"/>
            <a:ext cx="7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label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95841" y="4941717"/>
            <a:ext cx="906088" cy="368531"/>
            <a:chOff x="395841" y="4941717"/>
            <a:chExt cx="906088" cy="368531"/>
          </a:xfrm>
        </p:grpSpPr>
        <p:sp>
          <p:nvSpPr>
            <p:cNvPr id="17" name="Rectangle 16"/>
            <p:cNvSpPr/>
            <p:nvPr/>
          </p:nvSpPr>
          <p:spPr>
            <a:xfrm>
              <a:off x="395841" y="4941717"/>
              <a:ext cx="606829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05439" y="4941718"/>
              <a:ext cx="296490" cy="3685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Arrow Connector 18"/>
          <p:cNvCxnSpPr>
            <a:endCxn id="4" idx="2"/>
          </p:cNvCxnSpPr>
          <p:nvPr/>
        </p:nvCxnSpPr>
        <p:spPr>
          <a:xfrm flipV="1">
            <a:off x="1149531" y="4397433"/>
            <a:ext cx="416231" cy="746134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597573" y="3359237"/>
            <a:ext cx="64008" cy="6400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3" name="Rectangle 22"/>
          <p:cNvSpPr/>
          <p:nvPr/>
        </p:nvSpPr>
        <p:spPr>
          <a:xfrm>
            <a:off x="1919841" y="4950424"/>
            <a:ext cx="606829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529439" y="4950425"/>
            <a:ext cx="296490" cy="368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698171" y="4397433"/>
            <a:ext cx="963411" cy="746134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6339456" y="4027319"/>
            <a:ext cx="906088" cy="368531"/>
            <a:chOff x="1262347" y="4031673"/>
            <a:chExt cx="906088" cy="368531"/>
          </a:xfrm>
        </p:grpSpPr>
        <p:sp>
          <p:nvSpPr>
            <p:cNvPr id="34" name="Rectangle 33"/>
            <p:cNvSpPr/>
            <p:nvPr/>
          </p:nvSpPr>
          <p:spPr>
            <a:xfrm>
              <a:off x="1262347" y="4031673"/>
              <a:ext cx="606829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871945" y="4031674"/>
              <a:ext cx="296490" cy="3685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472950" y="4937363"/>
            <a:ext cx="906088" cy="368531"/>
            <a:chOff x="395841" y="4941717"/>
            <a:chExt cx="906088" cy="368531"/>
          </a:xfrm>
        </p:grpSpPr>
        <p:sp>
          <p:nvSpPr>
            <p:cNvPr id="37" name="Rectangle 36"/>
            <p:cNvSpPr/>
            <p:nvPr/>
          </p:nvSpPr>
          <p:spPr>
            <a:xfrm>
              <a:off x="395841" y="4941717"/>
              <a:ext cx="606829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05439" y="4941718"/>
              <a:ext cx="296490" cy="3685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" name="Straight Arrow Connector 38"/>
          <p:cNvCxnSpPr>
            <a:endCxn id="34" idx="2"/>
          </p:cNvCxnSpPr>
          <p:nvPr/>
        </p:nvCxnSpPr>
        <p:spPr>
          <a:xfrm flipV="1">
            <a:off x="6226640" y="4393079"/>
            <a:ext cx="416231" cy="746134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996950" y="4946070"/>
            <a:ext cx="606829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606548" y="4946071"/>
            <a:ext cx="296490" cy="368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6775280" y="4393079"/>
            <a:ext cx="963411" cy="746134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848802" y="4919944"/>
            <a:ext cx="906088" cy="368531"/>
            <a:chOff x="395841" y="4941717"/>
            <a:chExt cx="906088" cy="368531"/>
          </a:xfrm>
        </p:grpSpPr>
        <p:sp>
          <p:nvSpPr>
            <p:cNvPr id="44" name="Rectangle 43"/>
            <p:cNvSpPr/>
            <p:nvPr/>
          </p:nvSpPr>
          <p:spPr>
            <a:xfrm>
              <a:off x="395841" y="4941717"/>
              <a:ext cx="606829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05439" y="4941718"/>
              <a:ext cx="296490" cy="3685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7369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9373"/>
            <a:ext cx="10515600" cy="1325563"/>
          </a:xfrm>
        </p:spPr>
        <p:txBody>
          <a:bodyPr/>
          <a:lstStyle/>
          <a:p>
            <a:r>
              <a:rPr lang="en-IN" dirty="0"/>
              <a:t>Hash Table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969747"/>
              </p:ext>
            </p:extLst>
          </p:nvPr>
        </p:nvGraphicFramePr>
        <p:xfrm>
          <a:off x="4946665" y="1976443"/>
          <a:ext cx="1925638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5638">
                  <a:extLst>
                    <a:ext uri="{9D8B030D-6E8A-4147-A177-3AD203B41FA5}">
                      <a16:colId xmlns:a16="http://schemas.microsoft.com/office/drawing/2014/main" val="2987286475"/>
                    </a:ext>
                  </a:extLst>
                </a:gridCol>
              </a:tblGrid>
              <a:tr h="3644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946757"/>
                  </a:ext>
                </a:extLst>
              </a:tr>
              <a:tr h="3644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844776"/>
                  </a:ext>
                </a:extLst>
              </a:tr>
              <a:tr h="3644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884372"/>
                  </a:ext>
                </a:extLst>
              </a:tr>
              <a:tr h="3644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206954"/>
                  </a:ext>
                </a:extLst>
              </a:tr>
              <a:tr h="3644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331091"/>
                  </a:ext>
                </a:extLst>
              </a:tr>
              <a:tr h="3644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292492"/>
                  </a:ext>
                </a:extLst>
              </a:tr>
              <a:tr h="3644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904767"/>
                  </a:ext>
                </a:extLst>
              </a:tr>
              <a:tr h="3644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716086"/>
                  </a:ext>
                </a:extLst>
              </a:tr>
              <a:tr h="3644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689781"/>
                  </a:ext>
                </a:extLst>
              </a:tr>
              <a:tr h="3644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117926"/>
                  </a:ext>
                </a:extLst>
              </a:tr>
              <a:tr h="3644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98862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86289" y="1976443"/>
            <a:ext cx="328612" cy="366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81537" y="2343159"/>
            <a:ext cx="328612" cy="366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81522" y="2686065"/>
            <a:ext cx="328612" cy="366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91058" y="3052781"/>
            <a:ext cx="328612" cy="366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95809" y="3414730"/>
            <a:ext cx="328612" cy="366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91057" y="3781446"/>
            <a:ext cx="328612" cy="366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91042" y="4124352"/>
            <a:ext cx="328612" cy="366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00578" y="4491068"/>
            <a:ext cx="328612" cy="366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81524" y="4929201"/>
            <a:ext cx="328612" cy="366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6772" y="5295917"/>
            <a:ext cx="328612" cy="366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43429" y="5638823"/>
            <a:ext cx="47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7586148" y="3821003"/>
            <a:ext cx="906088" cy="368869"/>
            <a:chOff x="4862154" y="2252749"/>
            <a:chExt cx="906088" cy="368869"/>
          </a:xfrm>
        </p:grpSpPr>
        <p:sp>
          <p:nvSpPr>
            <p:cNvPr id="17" name="Rectangle 16"/>
            <p:cNvSpPr/>
            <p:nvPr/>
          </p:nvSpPr>
          <p:spPr>
            <a:xfrm>
              <a:off x="4862154" y="2252749"/>
              <a:ext cx="606829" cy="368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71752" y="2252749"/>
              <a:ext cx="296490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>
            <a:off x="8361601" y="3998679"/>
            <a:ext cx="1016922" cy="277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929328" y="3995226"/>
            <a:ext cx="1651505" cy="3453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9378523" y="3821002"/>
            <a:ext cx="885270" cy="365761"/>
            <a:chOff x="6654529" y="2252748"/>
            <a:chExt cx="885270" cy="365761"/>
          </a:xfrm>
        </p:grpSpPr>
        <p:sp>
          <p:nvSpPr>
            <p:cNvPr id="22" name="Rectangle 21"/>
            <p:cNvSpPr/>
            <p:nvPr/>
          </p:nvSpPr>
          <p:spPr>
            <a:xfrm>
              <a:off x="6654529" y="2252749"/>
              <a:ext cx="606829" cy="363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264127" y="2252748"/>
              <a:ext cx="275672" cy="3657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369144" y="2406281"/>
              <a:ext cx="64008" cy="6400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595668" y="4887818"/>
            <a:ext cx="906088" cy="368869"/>
            <a:chOff x="4862154" y="2252749"/>
            <a:chExt cx="906088" cy="368869"/>
          </a:xfrm>
        </p:grpSpPr>
        <p:sp>
          <p:nvSpPr>
            <p:cNvPr id="31" name="Rectangle 30"/>
            <p:cNvSpPr/>
            <p:nvPr/>
          </p:nvSpPr>
          <p:spPr>
            <a:xfrm>
              <a:off x="4862154" y="2252749"/>
              <a:ext cx="606829" cy="368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471752" y="2252749"/>
              <a:ext cx="296490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>
            <a:off x="8371121" y="5065494"/>
            <a:ext cx="1016922" cy="277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938848" y="5062041"/>
            <a:ext cx="1651505" cy="3453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9388043" y="4887817"/>
            <a:ext cx="885270" cy="365761"/>
            <a:chOff x="6654529" y="2252748"/>
            <a:chExt cx="885270" cy="365761"/>
          </a:xfrm>
        </p:grpSpPr>
        <p:sp>
          <p:nvSpPr>
            <p:cNvPr id="36" name="Rectangle 35"/>
            <p:cNvSpPr/>
            <p:nvPr/>
          </p:nvSpPr>
          <p:spPr>
            <a:xfrm>
              <a:off x="6654529" y="2252749"/>
              <a:ext cx="606829" cy="363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264127" y="2252748"/>
              <a:ext cx="275672" cy="3657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7369144" y="2406281"/>
              <a:ext cx="64008" cy="6400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" name="Straight Arrow Connector 38"/>
          <p:cNvCxnSpPr/>
          <p:nvPr/>
        </p:nvCxnSpPr>
        <p:spPr>
          <a:xfrm>
            <a:off x="10109447" y="4003444"/>
            <a:ext cx="1016922" cy="277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11126369" y="3825767"/>
            <a:ext cx="885270" cy="365761"/>
            <a:chOff x="6654529" y="2252748"/>
            <a:chExt cx="885270" cy="365761"/>
          </a:xfrm>
        </p:grpSpPr>
        <p:sp>
          <p:nvSpPr>
            <p:cNvPr id="41" name="Rectangle 40"/>
            <p:cNvSpPr/>
            <p:nvPr/>
          </p:nvSpPr>
          <p:spPr>
            <a:xfrm>
              <a:off x="6654529" y="2252749"/>
              <a:ext cx="606829" cy="363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264127" y="2252748"/>
              <a:ext cx="275672" cy="3657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369144" y="2406281"/>
              <a:ext cx="64008" cy="6400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Arrow Connector 47"/>
          <p:cNvCxnSpPr/>
          <p:nvPr/>
        </p:nvCxnSpPr>
        <p:spPr>
          <a:xfrm flipV="1">
            <a:off x="5948373" y="3271325"/>
            <a:ext cx="1651505" cy="3453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7625904" y="3097101"/>
            <a:ext cx="885270" cy="365761"/>
            <a:chOff x="6654529" y="2252748"/>
            <a:chExt cx="885270" cy="365761"/>
          </a:xfrm>
        </p:grpSpPr>
        <p:sp>
          <p:nvSpPr>
            <p:cNvPr id="50" name="Rectangle 49"/>
            <p:cNvSpPr/>
            <p:nvPr/>
          </p:nvSpPr>
          <p:spPr>
            <a:xfrm>
              <a:off x="6654529" y="2252749"/>
              <a:ext cx="606829" cy="363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264127" y="2252748"/>
              <a:ext cx="275672" cy="3657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7369144" y="2406281"/>
              <a:ext cx="64008" cy="6400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619476" y="2011257"/>
            <a:ext cx="906088" cy="368869"/>
            <a:chOff x="7619476" y="2011257"/>
            <a:chExt cx="906088" cy="368869"/>
          </a:xfrm>
        </p:grpSpPr>
        <p:sp>
          <p:nvSpPr>
            <p:cNvPr id="54" name="Rectangle 53"/>
            <p:cNvSpPr/>
            <p:nvPr/>
          </p:nvSpPr>
          <p:spPr>
            <a:xfrm>
              <a:off x="7619476" y="2011257"/>
              <a:ext cx="606829" cy="368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229074" y="2011257"/>
              <a:ext cx="296490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6" name="Straight Arrow Connector 55"/>
          <p:cNvCxnSpPr/>
          <p:nvPr/>
        </p:nvCxnSpPr>
        <p:spPr>
          <a:xfrm>
            <a:off x="8394929" y="2188933"/>
            <a:ext cx="1016922" cy="277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962656" y="2185480"/>
            <a:ext cx="1651505" cy="3453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9411851" y="2011256"/>
            <a:ext cx="885270" cy="365761"/>
            <a:chOff x="9411851" y="2011256"/>
            <a:chExt cx="885270" cy="365761"/>
          </a:xfrm>
        </p:grpSpPr>
        <p:sp>
          <p:nvSpPr>
            <p:cNvPr id="59" name="Rectangle 58"/>
            <p:cNvSpPr/>
            <p:nvPr/>
          </p:nvSpPr>
          <p:spPr>
            <a:xfrm>
              <a:off x="9411851" y="2011257"/>
              <a:ext cx="606829" cy="363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0021449" y="2011256"/>
              <a:ext cx="275672" cy="3657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10126466" y="2164789"/>
              <a:ext cx="64008" cy="6400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95215" y="1976437"/>
            <a:ext cx="81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K1, V1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014534" y="3499930"/>
            <a:ext cx="1085850" cy="5101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rgbClr val="FF0000"/>
                </a:solidFill>
                <a:latin typeface="+mj-lt"/>
              </a:rPr>
              <a:t>hash(K*)</a:t>
            </a:r>
            <a:endParaRPr lang="en-US" sz="2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4737" y="2471744"/>
            <a:ext cx="809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K2, V2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4737" y="2928944"/>
            <a:ext cx="81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K3, V3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14259" y="3424251"/>
            <a:ext cx="809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K4, V4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0449" y="3914781"/>
            <a:ext cx="81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K5, V5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9971" y="4410088"/>
            <a:ext cx="809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K6, V6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9971" y="4867288"/>
            <a:ext cx="81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K7, V7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9493" y="5362595"/>
            <a:ext cx="809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K8, V8 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74" name="Straight Arrow Connector 73"/>
          <p:cNvCxnSpPr>
            <a:stCxn id="62" idx="3"/>
            <a:endCxn id="63" idx="0"/>
          </p:cNvCxnSpPr>
          <p:nvPr/>
        </p:nvCxnSpPr>
        <p:spPr>
          <a:xfrm>
            <a:off x="914389" y="2161103"/>
            <a:ext cx="1643070" cy="1338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4" idx="3"/>
          </p:cNvCxnSpPr>
          <p:nvPr/>
        </p:nvCxnSpPr>
        <p:spPr>
          <a:xfrm>
            <a:off x="914389" y="2656410"/>
            <a:ext cx="1363199" cy="843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5" idx="3"/>
          </p:cNvCxnSpPr>
          <p:nvPr/>
        </p:nvCxnSpPr>
        <p:spPr>
          <a:xfrm>
            <a:off x="923911" y="3113610"/>
            <a:ext cx="1090623" cy="429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6" idx="3"/>
            <a:endCxn id="63" idx="1"/>
          </p:cNvCxnSpPr>
          <p:nvPr/>
        </p:nvCxnSpPr>
        <p:spPr>
          <a:xfrm>
            <a:off x="923911" y="3608917"/>
            <a:ext cx="1090623" cy="146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7" idx="3"/>
            <a:endCxn id="63" idx="1"/>
          </p:cNvCxnSpPr>
          <p:nvPr/>
        </p:nvCxnSpPr>
        <p:spPr>
          <a:xfrm flipV="1">
            <a:off x="909623" y="3754989"/>
            <a:ext cx="1104911" cy="344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8" idx="3"/>
          </p:cNvCxnSpPr>
          <p:nvPr/>
        </p:nvCxnSpPr>
        <p:spPr>
          <a:xfrm flipV="1">
            <a:off x="909623" y="3974535"/>
            <a:ext cx="1104911" cy="620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9" idx="3"/>
          </p:cNvCxnSpPr>
          <p:nvPr/>
        </p:nvCxnSpPr>
        <p:spPr>
          <a:xfrm flipV="1">
            <a:off x="919145" y="4038543"/>
            <a:ext cx="1358443" cy="1013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0" idx="3"/>
            <a:endCxn id="63" idx="2"/>
          </p:cNvCxnSpPr>
          <p:nvPr/>
        </p:nvCxnSpPr>
        <p:spPr>
          <a:xfrm flipV="1">
            <a:off x="919145" y="4010047"/>
            <a:ext cx="1638314" cy="1537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63" idx="3"/>
            <a:endCxn id="4" idx="1"/>
          </p:cNvCxnSpPr>
          <p:nvPr/>
        </p:nvCxnSpPr>
        <p:spPr>
          <a:xfrm flipV="1">
            <a:off x="3100384" y="2159799"/>
            <a:ext cx="1485905" cy="1595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3" idx="3"/>
            <a:endCxn id="7" idx="1"/>
          </p:cNvCxnSpPr>
          <p:nvPr/>
        </p:nvCxnSpPr>
        <p:spPr>
          <a:xfrm flipV="1">
            <a:off x="3100384" y="3236137"/>
            <a:ext cx="1490674" cy="518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63" idx="3"/>
            <a:endCxn id="9" idx="1"/>
          </p:cNvCxnSpPr>
          <p:nvPr/>
        </p:nvCxnSpPr>
        <p:spPr>
          <a:xfrm>
            <a:off x="3100384" y="3754989"/>
            <a:ext cx="1490673" cy="209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63" idx="3"/>
            <a:endCxn id="12" idx="1"/>
          </p:cNvCxnSpPr>
          <p:nvPr/>
        </p:nvCxnSpPr>
        <p:spPr>
          <a:xfrm>
            <a:off x="3100384" y="3754989"/>
            <a:ext cx="1481140" cy="1357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7582872" y="2029896"/>
            <a:ext cx="712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K7,V7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364066" y="2010842"/>
            <a:ext cx="712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K3,V3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7578106" y="3082420"/>
            <a:ext cx="712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K4,V4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1088104" y="3792032"/>
            <a:ext cx="712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K8,V8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7549532" y="3811084"/>
            <a:ext cx="712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K6,V6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330726" y="3792030"/>
            <a:ext cx="712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K1,V1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563817" y="4911223"/>
            <a:ext cx="712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K2,V2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9345011" y="4892169"/>
            <a:ext cx="712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K5,V5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525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294313" y="2635135"/>
            <a:ext cx="906088" cy="368531"/>
            <a:chOff x="1313411" y="2252749"/>
            <a:chExt cx="906088" cy="368531"/>
          </a:xfrm>
        </p:grpSpPr>
        <p:sp>
          <p:nvSpPr>
            <p:cNvPr id="5" name="Rectangle 4"/>
            <p:cNvSpPr/>
            <p:nvPr/>
          </p:nvSpPr>
          <p:spPr>
            <a:xfrm>
              <a:off x="1313411" y="2252749"/>
              <a:ext cx="606829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23009" y="2252750"/>
              <a:ext cx="296490" cy="3685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086688" y="2627160"/>
            <a:ext cx="886288" cy="368194"/>
            <a:chOff x="3105786" y="2244774"/>
            <a:chExt cx="886288" cy="368194"/>
          </a:xfrm>
        </p:grpSpPr>
        <p:sp>
          <p:nvSpPr>
            <p:cNvPr id="7" name="Rectangle 6"/>
            <p:cNvSpPr/>
            <p:nvPr/>
          </p:nvSpPr>
          <p:spPr>
            <a:xfrm>
              <a:off x="3105786" y="2247208"/>
              <a:ext cx="606829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716402" y="2244774"/>
              <a:ext cx="275672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3069766" y="2809702"/>
            <a:ext cx="1016922" cy="277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5843056" y="2635135"/>
            <a:ext cx="906088" cy="368869"/>
            <a:chOff x="4862154" y="2252749"/>
            <a:chExt cx="906088" cy="368869"/>
          </a:xfrm>
        </p:grpSpPr>
        <p:sp>
          <p:nvSpPr>
            <p:cNvPr id="11" name="Rectangle 10"/>
            <p:cNvSpPr/>
            <p:nvPr/>
          </p:nvSpPr>
          <p:spPr>
            <a:xfrm>
              <a:off x="4862154" y="2252749"/>
              <a:ext cx="606829" cy="368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471752" y="2252749"/>
              <a:ext cx="296490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6618509" y="2812811"/>
            <a:ext cx="1016922" cy="277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820819" y="2806586"/>
            <a:ext cx="1016922" cy="277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7635431" y="2635134"/>
            <a:ext cx="885270" cy="365761"/>
            <a:chOff x="6654529" y="2252748"/>
            <a:chExt cx="885270" cy="365761"/>
          </a:xfrm>
        </p:grpSpPr>
        <p:sp>
          <p:nvSpPr>
            <p:cNvPr id="13" name="Rectangle 12"/>
            <p:cNvSpPr/>
            <p:nvPr/>
          </p:nvSpPr>
          <p:spPr>
            <a:xfrm>
              <a:off x="6654529" y="2252749"/>
              <a:ext cx="606829" cy="363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264127" y="2252748"/>
              <a:ext cx="275672" cy="3657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369144" y="2406281"/>
              <a:ext cx="64008" cy="6400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294313" y="2227811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data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02920" y="2405150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next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67695" y="2247208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data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76302" y="2424547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next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788425" y="2238893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data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97032" y="2416232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next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501051" y="2147457"/>
            <a:ext cx="29649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endCxn id="5" idx="1"/>
          </p:cNvCxnSpPr>
          <p:nvPr/>
        </p:nvCxnSpPr>
        <p:spPr>
          <a:xfrm>
            <a:off x="1663146" y="2330337"/>
            <a:ext cx="631167" cy="48767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349433" y="1740132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head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19994" y="2249976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data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043" y="3832389"/>
            <a:ext cx="7230483" cy="130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7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Circularly Linked List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294313" y="2635135"/>
            <a:ext cx="906088" cy="368531"/>
            <a:chOff x="1313411" y="2252749"/>
            <a:chExt cx="906088" cy="368531"/>
          </a:xfrm>
        </p:grpSpPr>
        <p:sp>
          <p:nvSpPr>
            <p:cNvPr id="5" name="Rectangle 4"/>
            <p:cNvSpPr/>
            <p:nvPr/>
          </p:nvSpPr>
          <p:spPr>
            <a:xfrm>
              <a:off x="1313411" y="2252749"/>
              <a:ext cx="606829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23009" y="2252750"/>
              <a:ext cx="296490" cy="3685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086688" y="2627160"/>
            <a:ext cx="886288" cy="368194"/>
            <a:chOff x="3105786" y="2244774"/>
            <a:chExt cx="886288" cy="368194"/>
          </a:xfrm>
        </p:grpSpPr>
        <p:sp>
          <p:nvSpPr>
            <p:cNvPr id="7" name="Rectangle 6"/>
            <p:cNvSpPr/>
            <p:nvPr/>
          </p:nvSpPr>
          <p:spPr>
            <a:xfrm>
              <a:off x="3105786" y="2247208"/>
              <a:ext cx="606829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716402" y="2244774"/>
              <a:ext cx="275672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3069766" y="2809702"/>
            <a:ext cx="1016922" cy="277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5843056" y="2635135"/>
            <a:ext cx="906088" cy="368869"/>
            <a:chOff x="4862154" y="2252749"/>
            <a:chExt cx="906088" cy="368869"/>
          </a:xfrm>
        </p:grpSpPr>
        <p:sp>
          <p:nvSpPr>
            <p:cNvPr id="11" name="Rectangle 10"/>
            <p:cNvSpPr/>
            <p:nvPr/>
          </p:nvSpPr>
          <p:spPr>
            <a:xfrm>
              <a:off x="4862154" y="2252749"/>
              <a:ext cx="606829" cy="368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471752" y="2252749"/>
              <a:ext cx="296490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6618509" y="2812811"/>
            <a:ext cx="1016922" cy="277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820819" y="2806586"/>
            <a:ext cx="1016922" cy="277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635431" y="2635135"/>
            <a:ext cx="606829" cy="363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245029" y="2635134"/>
            <a:ext cx="275672" cy="365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294313" y="2227811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data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02920" y="2405150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next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67695" y="2247208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data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76302" y="2424547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next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788425" y="2238893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data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97032" y="2416232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next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501051" y="2147457"/>
            <a:ext cx="29649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endCxn id="5" idx="1"/>
          </p:cNvCxnSpPr>
          <p:nvPr/>
        </p:nvCxnSpPr>
        <p:spPr>
          <a:xfrm>
            <a:off x="1663146" y="2330337"/>
            <a:ext cx="631167" cy="48767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349433" y="1723508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head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19994" y="2249976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data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8379228" y="2815583"/>
            <a:ext cx="0" cy="476257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12571" y="3291840"/>
            <a:ext cx="57666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5" idx="2"/>
          </p:cNvCxnSpPr>
          <p:nvPr/>
        </p:nvCxnSpPr>
        <p:spPr>
          <a:xfrm flipH="1" flipV="1">
            <a:off x="2597728" y="3000895"/>
            <a:ext cx="14844" cy="290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856" y="3926309"/>
            <a:ext cx="7230483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1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</a:t>
            </a:r>
          </a:p>
        </p:txBody>
      </p:sp>
      <p:sp>
        <p:nvSpPr>
          <p:cNvPr id="2" name="Flowchart: Predefined Process 1"/>
          <p:cNvSpPr/>
          <p:nvPr/>
        </p:nvSpPr>
        <p:spPr>
          <a:xfrm>
            <a:off x="2136367" y="2729289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128520" y="2864208"/>
            <a:ext cx="1016922" cy="277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Predefined Process 36"/>
          <p:cNvSpPr/>
          <p:nvPr/>
        </p:nvSpPr>
        <p:spPr>
          <a:xfrm>
            <a:off x="4145442" y="2733583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edefined Process 40"/>
          <p:cNvSpPr/>
          <p:nvPr/>
        </p:nvSpPr>
        <p:spPr>
          <a:xfrm>
            <a:off x="6161645" y="2742096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edefined Process 45"/>
          <p:cNvSpPr/>
          <p:nvPr/>
        </p:nvSpPr>
        <p:spPr>
          <a:xfrm>
            <a:off x="8170720" y="2746390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3181395" y="3047088"/>
            <a:ext cx="1045028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137708" y="2867316"/>
            <a:ext cx="1016922" cy="277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5190583" y="3050196"/>
            <a:ext cx="1045028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7146909" y="2861093"/>
            <a:ext cx="1016922" cy="277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7199784" y="3043973"/>
            <a:ext cx="1045028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125404" y="2861093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162128" y="3013493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329248" y="2200104"/>
            <a:ext cx="29649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491343" y="2382984"/>
            <a:ext cx="631167" cy="48767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169317" y="1801095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head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319252" y="2344190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36172" y="2479967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next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47255" y="3006439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prev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317078" y="2355273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data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333998" y="2491050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next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345081" y="3017522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prev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45373" y="2346960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data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362293" y="2482737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next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373376" y="3009209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prev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528347" y="2194562"/>
            <a:ext cx="29649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9225079" y="2377442"/>
            <a:ext cx="465364" cy="700059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426607" y="1795553"/>
            <a:ext cx="52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tail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342" y="4148808"/>
            <a:ext cx="8846063" cy="171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98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Rectangle 2"/>
          <p:cNvSpPr/>
          <p:nvPr/>
        </p:nvSpPr>
        <p:spPr>
          <a:xfrm>
            <a:off x="2319251" y="2094811"/>
            <a:ext cx="673331" cy="2826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319250" y="2374241"/>
            <a:ext cx="673331" cy="130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19250" y="3080633"/>
            <a:ext cx="673331" cy="2826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19249" y="3368376"/>
            <a:ext cx="673331" cy="130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70257" y="2430846"/>
            <a:ext cx="3108" cy="639316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313026" y="3965233"/>
            <a:ext cx="673331" cy="2826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313025" y="4245681"/>
            <a:ext cx="673331" cy="130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664031" y="3415193"/>
            <a:ext cx="0" cy="538894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322359" y="4897623"/>
            <a:ext cx="673331" cy="2826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22358" y="5178071"/>
            <a:ext cx="673331" cy="130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664031" y="4306027"/>
            <a:ext cx="9334" cy="581859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633184" y="5213596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196242" y="2067102"/>
            <a:ext cx="29649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338352" y="2252753"/>
            <a:ext cx="964277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36311" y="1693033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top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25835" y="2036618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data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12716" y="2488280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next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28606" y="3028597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data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15487" y="3480259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next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031377" y="3912522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data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18258" y="4455627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next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34144" y="4821380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data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570" y="1600041"/>
            <a:ext cx="2706859" cy="36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26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294313" y="2019993"/>
            <a:ext cx="906088" cy="368531"/>
            <a:chOff x="1313411" y="2252749"/>
            <a:chExt cx="906088" cy="368531"/>
          </a:xfrm>
        </p:grpSpPr>
        <p:sp>
          <p:nvSpPr>
            <p:cNvPr id="32" name="Rectangle 31"/>
            <p:cNvSpPr/>
            <p:nvPr/>
          </p:nvSpPr>
          <p:spPr>
            <a:xfrm>
              <a:off x="1313411" y="2252749"/>
              <a:ext cx="606829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923009" y="2252750"/>
              <a:ext cx="296490" cy="3685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086688" y="2012018"/>
            <a:ext cx="886288" cy="368194"/>
            <a:chOff x="3105786" y="2244774"/>
            <a:chExt cx="886288" cy="368194"/>
          </a:xfrm>
        </p:grpSpPr>
        <p:sp>
          <p:nvSpPr>
            <p:cNvPr id="35" name="Rectangle 34"/>
            <p:cNvSpPr/>
            <p:nvPr/>
          </p:nvSpPr>
          <p:spPr>
            <a:xfrm>
              <a:off x="3105786" y="2247208"/>
              <a:ext cx="606829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716402" y="2244774"/>
              <a:ext cx="275672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" name="Straight Arrow Connector 38"/>
          <p:cNvCxnSpPr/>
          <p:nvPr/>
        </p:nvCxnSpPr>
        <p:spPr>
          <a:xfrm>
            <a:off x="3069766" y="2194560"/>
            <a:ext cx="1016922" cy="277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5843056" y="2019993"/>
            <a:ext cx="906088" cy="368869"/>
            <a:chOff x="4862154" y="2252749"/>
            <a:chExt cx="906088" cy="368869"/>
          </a:xfrm>
        </p:grpSpPr>
        <p:sp>
          <p:nvSpPr>
            <p:cNvPr id="42" name="Rectangle 41"/>
            <p:cNvSpPr/>
            <p:nvPr/>
          </p:nvSpPr>
          <p:spPr>
            <a:xfrm>
              <a:off x="4862154" y="2252749"/>
              <a:ext cx="606829" cy="368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471752" y="2252749"/>
              <a:ext cx="296490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Arrow Connector 43"/>
          <p:cNvCxnSpPr/>
          <p:nvPr/>
        </p:nvCxnSpPr>
        <p:spPr>
          <a:xfrm>
            <a:off x="6618509" y="2197669"/>
            <a:ext cx="1016922" cy="277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820819" y="2191444"/>
            <a:ext cx="1016922" cy="277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7635431" y="2019992"/>
            <a:ext cx="885270" cy="365761"/>
            <a:chOff x="6654529" y="2252748"/>
            <a:chExt cx="885270" cy="365761"/>
          </a:xfrm>
        </p:grpSpPr>
        <p:sp>
          <p:nvSpPr>
            <p:cNvPr id="69" name="Rectangle 68"/>
            <p:cNvSpPr/>
            <p:nvPr/>
          </p:nvSpPr>
          <p:spPr>
            <a:xfrm>
              <a:off x="6654529" y="2252749"/>
              <a:ext cx="606829" cy="363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264127" y="2252748"/>
              <a:ext cx="275672" cy="3657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7369144" y="2406281"/>
              <a:ext cx="64008" cy="6400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2294313" y="1612669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data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302920" y="1790008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next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067695" y="1632066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data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076302" y="1809405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next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88425" y="1623751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data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797032" y="1801090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next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440389" y="2962103"/>
            <a:ext cx="29649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endCxn id="32" idx="2"/>
          </p:cNvCxnSpPr>
          <p:nvPr/>
        </p:nvCxnSpPr>
        <p:spPr>
          <a:xfrm flipV="1">
            <a:off x="2590803" y="2385753"/>
            <a:ext cx="6925" cy="75645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313710" y="3327862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rear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619994" y="1634834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data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804859" y="2956558"/>
            <a:ext cx="29649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7955273" y="2380208"/>
            <a:ext cx="6925" cy="75645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678180" y="3322317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front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660" y="3893587"/>
            <a:ext cx="6285521" cy="221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30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08622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p:sp>
        <p:nvSpPr>
          <p:cNvPr id="4" name="Flowchart: Predefined Process 3"/>
          <p:cNvSpPr/>
          <p:nvPr/>
        </p:nvSpPr>
        <p:spPr>
          <a:xfrm>
            <a:off x="5203762" y="1815378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5" name="Flowchart: Predefined Process 4"/>
          <p:cNvSpPr/>
          <p:nvPr/>
        </p:nvSpPr>
        <p:spPr>
          <a:xfrm>
            <a:off x="2421769" y="2915429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48</a:t>
            </a:r>
            <a:endParaRPr lang="en-US" dirty="0"/>
          </a:p>
        </p:txBody>
      </p:sp>
      <p:sp>
        <p:nvSpPr>
          <p:cNvPr id="6" name="Flowchart: Predefined Process 5"/>
          <p:cNvSpPr/>
          <p:nvPr/>
        </p:nvSpPr>
        <p:spPr>
          <a:xfrm>
            <a:off x="8340431" y="2915429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7" name="Flowchart: Predefined Process 6"/>
          <p:cNvSpPr/>
          <p:nvPr/>
        </p:nvSpPr>
        <p:spPr>
          <a:xfrm>
            <a:off x="1111129" y="4248238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en-US" dirty="0"/>
          </a:p>
        </p:txBody>
      </p:sp>
      <p:sp>
        <p:nvSpPr>
          <p:cNvPr id="8" name="Flowchart: Predefined Process 7"/>
          <p:cNvSpPr/>
          <p:nvPr/>
        </p:nvSpPr>
        <p:spPr>
          <a:xfrm>
            <a:off x="8916777" y="5509437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93</a:t>
            </a:r>
            <a:endParaRPr lang="en-US" dirty="0"/>
          </a:p>
        </p:txBody>
      </p:sp>
      <p:sp>
        <p:nvSpPr>
          <p:cNvPr id="9" name="Flowchart: Predefined Process 8"/>
          <p:cNvSpPr/>
          <p:nvPr/>
        </p:nvSpPr>
        <p:spPr>
          <a:xfrm>
            <a:off x="3890350" y="4248238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37</a:t>
            </a:r>
            <a:endParaRPr lang="en-US" dirty="0"/>
          </a:p>
        </p:txBody>
      </p:sp>
      <p:sp>
        <p:nvSpPr>
          <p:cNvPr id="10" name="Flowchart: Predefined Process 9"/>
          <p:cNvSpPr/>
          <p:nvPr/>
        </p:nvSpPr>
        <p:spPr>
          <a:xfrm>
            <a:off x="9809012" y="4248238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64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50524" y="2039312"/>
            <a:ext cx="2117548" cy="876117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82624" y="2040988"/>
            <a:ext cx="2429361" cy="874441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471355" y="3139364"/>
            <a:ext cx="1008605" cy="1108874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397131" y="3142132"/>
            <a:ext cx="816004" cy="1106106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edefined Process 20"/>
          <p:cNvSpPr/>
          <p:nvPr/>
        </p:nvSpPr>
        <p:spPr>
          <a:xfrm>
            <a:off x="174560" y="5506233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76</a:t>
            </a:r>
            <a:endParaRPr lang="en-US" dirty="0"/>
          </a:p>
        </p:txBody>
      </p:sp>
      <p:sp>
        <p:nvSpPr>
          <p:cNvPr id="22" name="Flowchart: Predefined Process 21"/>
          <p:cNvSpPr/>
          <p:nvPr/>
        </p:nvSpPr>
        <p:spPr>
          <a:xfrm>
            <a:off x="2089259" y="5500690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83</a:t>
            </a:r>
            <a:endParaRPr lang="en-US" dirty="0"/>
          </a:p>
        </p:txBody>
      </p:sp>
      <p:sp>
        <p:nvSpPr>
          <p:cNvPr id="23" name="Flowchart: Predefined Process 22"/>
          <p:cNvSpPr/>
          <p:nvPr/>
        </p:nvSpPr>
        <p:spPr>
          <a:xfrm>
            <a:off x="4876791" y="5503460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43364" y="4472172"/>
            <a:ext cx="725958" cy="102851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093436" y="4484310"/>
            <a:ext cx="793840" cy="101638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872654" y="4487079"/>
            <a:ext cx="793840" cy="101638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9141234" y="4483253"/>
            <a:ext cx="725958" cy="102851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326865" y="3144901"/>
            <a:ext cx="816004" cy="1106106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70217" y="1975661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left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641867" y="1945180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right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45675" y="3142214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left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560619" y="3136673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right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019306" y="4663443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left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529151" y="3211485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right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98769" y="4513816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left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13713" y="4508275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right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84615" y="4519358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right</a:t>
            </a:r>
          </a:p>
        </p:txBody>
      </p:sp>
      <p:sp>
        <p:nvSpPr>
          <p:cNvPr id="42" name="Oval 41"/>
          <p:cNvSpPr/>
          <p:nvPr/>
        </p:nvSpPr>
        <p:spPr>
          <a:xfrm>
            <a:off x="8368947" y="3110476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924420" y="4443285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0768554" y="4446056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08644" y="5698504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134125" y="5701272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123343" y="5709590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048824" y="5712358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919182" y="5712361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844663" y="5715129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953621" y="5706819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9879102" y="5709587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436523" y="2219501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data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35135" y="3316785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data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573179" y="3327872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data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49433" y="4641280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data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078776" y="4652362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37804" y="5907584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data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277685" y="5918666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data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51110" y="5907583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data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193865" y="5918665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data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621080" y="1111138"/>
            <a:ext cx="29649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4763190" y="1296789"/>
            <a:ext cx="789712" cy="518589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461149" y="745382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236112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086220" cy="1325563"/>
          </a:xfrm>
        </p:spPr>
        <p:txBody>
          <a:bodyPr/>
          <a:lstStyle/>
          <a:p>
            <a:r>
              <a:rPr lang="en-US" dirty="0"/>
              <a:t>BST</a:t>
            </a:r>
          </a:p>
        </p:txBody>
      </p:sp>
      <p:sp>
        <p:nvSpPr>
          <p:cNvPr id="4" name="Flowchart: Predefined Process 3"/>
          <p:cNvSpPr/>
          <p:nvPr/>
        </p:nvSpPr>
        <p:spPr>
          <a:xfrm>
            <a:off x="5203762" y="1815378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64</a:t>
            </a:r>
          </a:p>
        </p:txBody>
      </p:sp>
      <p:sp>
        <p:nvSpPr>
          <p:cNvPr id="5" name="Flowchart: Predefined Process 4"/>
          <p:cNvSpPr/>
          <p:nvPr/>
        </p:nvSpPr>
        <p:spPr>
          <a:xfrm>
            <a:off x="2421769" y="2915429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37</a:t>
            </a:r>
            <a:endParaRPr lang="en-US" dirty="0"/>
          </a:p>
        </p:txBody>
      </p:sp>
      <p:sp>
        <p:nvSpPr>
          <p:cNvPr id="6" name="Flowchart: Predefined Process 5"/>
          <p:cNvSpPr/>
          <p:nvPr/>
        </p:nvSpPr>
        <p:spPr>
          <a:xfrm>
            <a:off x="8340431" y="2915429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7" name="Flowchart: Predefined Process 6"/>
          <p:cNvSpPr/>
          <p:nvPr/>
        </p:nvSpPr>
        <p:spPr>
          <a:xfrm>
            <a:off x="1111129" y="4248238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</a:t>
            </a:r>
            <a:endParaRPr lang="en-US" dirty="0"/>
          </a:p>
        </p:txBody>
      </p:sp>
      <p:sp>
        <p:nvSpPr>
          <p:cNvPr id="8" name="Flowchart: Predefined Process 7"/>
          <p:cNvSpPr/>
          <p:nvPr/>
        </p:nvSpPr>
        <p:spPr>
          <a:xfrm>
            <a:off x="8916777" y="5509437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83</a:t>
            </a:r>
            <a:endParaRPr lang="en-US" dirty="0"/>
          </a:p>
        </p:txBody>
      </p:sp>
      <p:sp>
        <p:nvSpPr>
          <p:cNvPr id="9" name="Flowchart: Predefined Process 8"/>
          <p:cNvSpPr/>
          <p:nvPr/>
        </p:nvSpPr>
        <p:spPr>
          <a:xfrm>
            <a:off x="3890350" y="4248238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48</a:t>
            </a:r>
            <a:endParaRPr lang="en-US" dirty="0"/>
          </a:p>
        </p:txBody>
      </p:sp>
      <p:sp>
        <p:nvSpPr>
          <p:cNvPr id="10" name="Flowchart: Predefined Process 9"/>
          <p:cNvSpPr/>
          <p:nvPr/>
        </p:nvSpPr>
        <p:spPr>
          <a:xfrm>
            <a:off x="9809012" y="4248238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93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50524" y="2039312"/>
            <a:ext cx="2117548" cy="876117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82624" y="2040988"/>
            <a:ext cx="2429361" cy="874441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471355" y="3139364"/>
            <a:ext cx="1008605" cy="1108874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397131" y="3142132"/>
            <a:ext cx="816004" cy="1106106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edefined Process 20"/>
          <p:cNvSpPr/>
          <p:nvPr/>
        </p:nvSpPr>
        <p:spPr>
          <a:xfrm>
            <a:off x="174560" y="5506233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en-US" dirty="0"/>
          </a:p>
        </p:txBody>
      </p:sp>
      <p:sp>
        <p:nvSpPr>
          <p:cNvPr id="22" name="Flowchart: Predefined Process 21"/>
          <p:cNvSpPr/>
          <p:nvPr/>
        </p:nvSpPr>
        <p:spPr>
          <a:xfrm>
            <a:off x="2089259" y="5500690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</a:t>
            </a:r>
            <a:endParaRPr lang="en-US" dirty="0"/>
          </a:p>
        </p:txBody>
      </p:sp>
      <p:sp>
        <p:nvSpPr>
          <p:cNvPr id="23" name="Flowchart: Predefined Process 22"/>
          <p:cNvSpPr/>
          <p:nvPr/>
        </p:nvSpPr>
        <p:spPr>
          <a:xfrm>
            <a:off x="4876791" y="5503460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43364" y="4472172"/>
            <a:ext cx="725958" cy="102851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093436" y="4484310"/>
            <a:ext cx="793840" cy="101638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872654" y="4487079"/>
            <a:ext cx="793840" cy="101638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9141234" y="4483253"/>
            <a:ext cx="725958" cy="102851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326865" y="3144901"/>
            <a:ext cx="816004" cy="1106106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70217" y="1975661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left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641867" y="1945180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right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45675" y="3142214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left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560619" y="3136673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right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019306" y="4663443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left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529151" y="3211485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right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98769" y="4513816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left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13713" y="4508275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right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84615" y="4519358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right</a:t>
            </a:r>
          </a:p>
        </p:txBody>
      </p:sp>
      <p:sp>
        <p:nvSpPr>
          <p:cNvPr id="42" name="Oval 41"/>
          <p:cNvSpPr/>
          <p:nvPr/>
        </p:nvSpPr>
        <p:spPr>
          <a:xfrm>
            <a:off x="8368947" y="3110476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924420" y="4443285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0768554" y="4446056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08644" y="5698504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134125" y="5701272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123343" y="5709590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048824" y="5712358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919182" y="5712361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844663" y="5715129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953621" y="5706819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9879102" y="5709587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436523" y="2219501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data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35135" y="3316785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data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573179" y="3327872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data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49433" y="4641280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data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078776" y="4652362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37804" y="5907584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data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277685" y="5918666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data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51110" y="5907583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data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193865" y="5918665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data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621080" y="1111138"/>
            <a:ext cx="29649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4763190" y="1296789"/>
            <a:ext cx="789712" cy="518589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461149" y="745382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3453928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086220" cy="1325563"/>
          </a:xfrm>
        </p:spPr>
        <p:txBody>
          <a:bodyPr/>
          <a:lstStyle/>
          <a:p>
            <a:r>
              <a:rPr lang="en-US" dirty="0"/>
              <a:t>Min Heap</a:t>
            </a:r>
          </a:p>
        </p:txBody>
      </p:sp>
      <p:sp>
        <p:nvSpPr>
          <p:cNvPr id="4" name="Flowchart: Predefined Process 3"/>
          <p:cNvSpPr/>
          <p:nvPr/>
        </p:nvSpPr>
        <p:spPr>
          <a:xfrm>
            <a:off x="5203762" y="1815378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5" name="Flowchart: Predefined Process 4"/>
          <p:cNvSpPr/>
          <p:nvPr/>
        </p:nvSpPr>
        <p:spPr>
          <a:xfrm>
            <a:off x="2421769" y="2915429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</a:t>
            </a:r>
            <a:endParaRPr lang="en-US" dirty="0"/>
          </a:p>
        </p:txBody>
      </p:sp>
      <p:sp>
        <p:nvSpPr>
          <p:cNvPr id="6" name="Flowchart: Predefined Process 5"/>
          <p:cNvSpPr/>
          <p:nvPr/>
        </p:nvSpPr>
        <p:spPr>
          <a:xfrm>
            <a:off x="8340431" y="2915429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7" name="Flowchart: Predefined Process 6"/>
          <p:cNvSpPr/>
          <p:nvPr/>
        </p:nvSpPr>
        <p:spPr>
          <a:xfrm>
            <a:off x="1111129" y="4248238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</a:t>
            </a:r>
            <a:endParaRPr lang="en-US" dirty="0"/>
          </a:p>
        </p:txBody>
      </p:sp>
      <p:sp>
        <p:nvSpPr>
          <p:cNvPr id="8" name="Flowchart: Predefined Process 7"/>
          <p:cNvSpPr/>
          <p:nvPr/>
        </p:nvSpPr>
        <p:spPr>
          <a:xfrm>
            <a:off x="6991693" y="4211547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83</a:t>
            </a:r>
            <a:endParaRPr lang="en-US" dirty="0"/>
          </a:p>
        </p:txBody>
      </p:sp>
      <p:sp>
        <p:nvSpPr>
          <p:cNvPr id="9" name="Flowchart: Predefined Process 8"/>
          <p:cNvSpPr/>
          <p:nvPr/>
        </p:nvSpPr>
        <p:spPr>
          <a:xfrm>
            <a:off x="3890350" y="4248238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48</a:t>
            </a:r>
            <a:endParaRPr lang="en-US" dirty="0"/>
          </a:p>
        </p:txBody>
      </p:sp>
      <p:sp>
        <p:nvSpPr>
          <p:cNvPr id="10" name="Flowchart: Predefined Process 9"/>
          <p:cNvSpPr/>
          <p:nvPr/>
        </p:nvSpPr>
        <p:spPr>
          <a:xfrm>
            <a:off x="9809012" y="4248238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93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50524" y="2039312"/>
            <a:ext cx="2117548" cy="876117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82624" y="2040988"/>
            <a:ext cx="2429361" cy="874441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471355" y="3139364"/>
            <a:ext cx="1008605" cy="1108874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397131" y="3142132"/>
            <a:ext cx="816004" cy="1106106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edefined Process 20"/>
          <p:cNvSpPr/>
          <p:nvPr/>
        </p:nvSpPr>
        <p:spPr>
          <a:xfrm>
            <a:off x="357443" y="5506233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64</a:t>
            </a:r>
            <a:endParaRPr lang="en-US" dirty="0"/>
          </a:p>
        </p:txBody>
      </p:sp>
      <p:sp>
        <p:nvSpPr>
          <p:cNvPr id="22" name="Flowchart: Predefined Process 21"/>
          <p:cNvSpPr/>
          <p:nvPr/>
        </p:nvSpPr>
        <p:spPr>
          <a:xfrm>
            <a:off x="1864816" y="5500690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37</a:t>
            </a:r>
            <a:endParaRPr lang="en-US" dirty="0"/>
          </a:p>
        </p:txBody>
      </p:sp>
      <p:sp>
        <p:nvSpPr>
          <p:cNvPr id="23" name="Flowchart: Predefined Process 22"/>
          <p:cNvSpPr/>
          <p:nvPr/>
        </p:nvSpPr>
        <p:spPr>
          <a:xfrm>
            <a:off x="3170721" y="5500689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73037" y="4472172"/>
            <a:ext cx="596285" cy="1028517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093436" y="4484310"/>
            <a:ext cx="556612" cy="1016379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674993" y="3171858"/>
            <a:ext cx="725958" cy="102851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326865" y="3144901"/>
            <a:ext cx="816004" cy="1106106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70217" y="1975661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left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641867" y="1945180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right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45675" y="3142214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left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560619" y="3136673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right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47488" y="3254580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left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529151" y="3211485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right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98769" y="4513816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left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238896" y="4508275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right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72438" y="4519358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left</a:t>
            </a:r>
          </a:p>
        </p:txBody>
      </p:sp>
      <p:sp>
        <p:nvSpPr>
          <p:cNvPr id="42" name="Oval 41"/>
          <p:cNvSpPr/>
          <p:nvPr/>
        </p:nvSpPr>
        <p:spPr>
          <a:xfrm>
            <a:off x="4852670" y="4448819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0768554" y="4446056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91527" y="5698504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317008" y="5701272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898900" y="5709590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824381" y="5712358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198448" y="5712361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123929" y="5715129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025069" y="4418346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950550" y="4421114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436523" y="2219501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data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35135" y="3316785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data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573179" y="3327872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data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49433" y="4641280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data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078776" y="4652362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20687" y="5907584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data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053242" y="5918666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data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430376" y="5907583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data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265313" y="4630192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data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621080" y="1111138"/>
            <a:ext cx="29649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4763190" y="1296789"/>
            <a:ext cx="789712" cy="518589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461149" y="745382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root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3360575" y="4474942"/>
            <a:ext cx="596285" cy="1028517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9837541" y="4437742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0077785" y="4649588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754448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617</TotalTime>
  <Words>307</Words>
  <Application>Microsoft Office PowerPoint</Application>
  <PresentationFormat>Widescreen</PresentationFormat>
  <Paragraphs>256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Impact</vt:lpstr>
      <vt:lpstr>Main Event</vt:lpstr>
      <vt:lpstr>Data Structures &amp; AlgoritHms</vt:lpstr>
      <vt:lpstr>Linked List</vt:lpstr>
      <vt:lpstr>Circularly Linked List</vt:lpstr>
      <vt:lpstr>Doubly Linked List</vt:lpstr>
      <vt:lpstr>Stack</vt:lpstr>
      <vt:lpstr>Queue</vt:lpstr>
      <vt:lpstr>Binary Tree</vt:lpstr>
      <vt:lpstr>BST</vt:lpstr>
      <vt:lpstr>Min Heap</vt:lpstr>
      <vt:lpstr>Max Heap</vt:lpstr>
      <vt:lpstr>Graph</vt:lpstr>
      <vt:lpstr>DFS</vt:lpstr>
      <vt:lpstr>BFS</vt:lpstr>
      <vt:lpstr>Disjoint Set</vt:lpstr>
      <vt:lpstr>Hash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DSA</dc:title>
  <dc:creator>Swaminathan</dc:creator>
  <cp:lastModifiedBy>K.DUSHYANT REDDY</cp:lastModifiedBy>
  <cp:revision>80</cp:revision>
  <dcterms:created xsi:type="dcterms:W3CDTF">2019-06-06T05:06:09Z</dcterms:created>
  <dcterms:modified xsi:type="dcterms:W3CDTF">2020-12-05T16:16:54Z</dcterms:modified>
</cp:coreProperties>
</file>