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Darker Grotesque Medium"/>
      <p:regular r:id="rId56"/>
      <p:bold r:id="rId57"/>
    </p:embeddedFont>
    <p:embeddedFont>
      <p:font typeface="Montserrat"/>
      <p:regular r:id="rId58"/>
      <p:bold r:id="rId59"/>
      <p:italic r:id="rId60"/>
      <p:boldItalic r:id="rId61"/>
    </p:embeddedFont>
    <p:embeddedFont>
      <p:font typeface="Darker Grotesque"/>
      <p:regular r:id="rId62"/>
      <p:bold r:id="rId63"/>
    </p:embeddedFont>
    <p:embeddedFont>
      <p:font typeface="PT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32FA6B-9341-4131-B557-626DCEB16D42}">
  <a:tblStyle styleId="{8332FA6B-9341-4131-B557-626DCEB16D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DarkerGrotesque-regular.fntdata"/><Relationship Id="rId61" Type="http://schemas.openxmlformats.org/officeDocument/2006/relationships/font" Target="fonts/Montserrat-boldItalic.fntdata"/><Relationship Id="rId20" Type="http://schemas.openxmlformats.org/officeDocument/2006/relationships/slide" Target="slides/slide15.xml"/><Relationship Id="rId64" Type="http://schemas.openxmlformats.org/officeDocument/2006/relationships/font" Target="fonts/PTSans-regular.fntdata"/><Relationship Id="rId63" Type="http://schemas.openxmlformats.org/officeDocument/2006/relationships/font" Target="fonts/DarkerGrotesque-bold.fntdata"/><Relationship Id="rId22" Type="http://schemas.openxmlformats.org/officeDocument/2006/relationships/slide" Target="slides/slide17.xml"/><Relationship Id="rId66" Type="http://schemas.openxmlformats.org/officeDocument/2006/relationships/font" Target="fonts/PTSans-italic.fntdata"/><Relationship Id="rId21" Type="http://schemas.openxmlformats.org/officeDocument/2006/relationships/slide" Target="slides/slide16.xml"/><Relationship Id="rId65" Type="http://schemas.openxmlformats.org/officeDocument/2006/relationships/font" Target="fonts/PT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PTSans-boldItalic.fntdata"/><Relationship Id="rId60" Type="http://schemas.openxmlformats.org/officeDocument/2006/relationships/font" Target="fonts/Montserrat-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DarkerGrotesqueMedium-bold.fntdata"/><Relationship Id="rId12" Type="http://schemas.openxmlformats.org/officeDocument/2006/relationships/slide" Target="slides/slide7.xml"/><Relationship Id="rId56" Type="http://schemas.openxmlformats.org/officeDocument/2006/relationships/font" Target="fonts/DarkerGrotesqueMedium-regular.fntdata"/><Relationship Id="rId15" Type="http://schemas.openxmlformats.org/officeDocument/2006/relationships/slide" Target="slides/slide10.xml"/><Relationship Id="rId59" Type="http://schemas.openxmlformats.org/officeDocument/2006/relationships/font" Target="fonts/Montserrat-bold.fntdata"/><Relationship Id="rId14" Type="http://schemas.openxmlformats.org/officeDocument/2006/relationships/slide" Target="slides/slide9.xml"/><Relationship Id="rId58" Type="http://schemas.openxmlformats.org/officeDocument/2006/relationships/font" Target="fonts/Montserra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dd75e4c7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dd75e4c7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502a7ab5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502a7ab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502a7ab52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502a7ab52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1502a7ab5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1502a7ab5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502a7ab52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502a7ab52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502a7ab52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502a7ab52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502a7ab52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1502a7ab52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502a7ab52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502a7ab52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53e3424e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53e3424e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53e3424e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53e3424e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53e3424e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53e3424e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53e3424e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53e3424e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153e3424e2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153e3424e2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53e3424e2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53e3424e2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53e3424e2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53e3424e2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53e3424e2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153e3424e2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53e3424e2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53e3424e2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53e3424e2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53e3424e2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501ebdb072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501ebdb072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165a6132b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165a6132b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65a6132bb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65a6132bb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53e3424d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53e3424d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65a6132bb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65a6132bb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65a6132bb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65a6132bb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65a6132bb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65a6132bb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65a6132bbd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65a6132bbd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165a6132bb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165a6132bb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65a6132bbd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65a6132bbd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65a6132bb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65a6132bbd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165a6132bb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165a6132bb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165a6132bbd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165a6132bbd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65a6132bbd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65a6132bbd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65a6132b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65a6132b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65a6132bbd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65a6132bbd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165a6132bbd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165a6132bbd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165a6132bbd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165a6132bbd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6701717d6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6701717d6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6701717d6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6701717d6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16701717d6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16701717d6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6701717d6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6701717d6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40797a9b1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40797a9b1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153e3424df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153e3424df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153e3424df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153e3424df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bd6c00e7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bd6c00e7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99f2f57a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99f2f57a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d953a0dbdd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d953a0dbdd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bd6c00e73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bd6c00e73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00" y="1701713"/>
            <a:ext cx="3890700" cy="1671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00" y="3546625"/>
            <a:ext cx="38907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5400000">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flipH="1" rot="10800000">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flipH="1" rot="10800000">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7" name="Shape 137"/>
        <p:cNvGrpSpPr/>
        <p:nvPr/>
      </p:nvGrpSpPr>
      <p:grpSpPr>
        <a:xfrm>
          <a:off x="0" y="0"/>
          <a:ext cx="0" cy="0"/>
          <a:chOff x="0" y="0"/>
          <a:chExt cx="0" cy="0"/>
        </a:xfrm>
      </p:grpSpPr>
      <p:sp>
        <p:nvSpPr>
          <p:cNvPr id="138" name="Google Shape;138;p1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txBox="1"/>
          <p:nvPr>
            <p:ph hasCustomPrompt="1" type="title"/>
          </p:nvPr>
        </p:nvSpPr>
        <p:spPr>
          <a:xfrm>
            <a:off x="1770313" y="2099725"/>
            <a:ext cx="5813700" cy="9936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9600"/>
              <a:buNone/>
              <a:defRPr sz="10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0" name="Google Shape;140;p11"/>
          <p:cNvSpPr txBox="1"/>
          <p:nvPr>
            <p:ph idx="1" type="subTitle"/>
          </p:nvPr>
        </p:nvSpPr>
        <p:spPr>
          <a:xfrm>
            <a:off x="2375088" y="3468075"/>
            <a:ext cx="4944600" cy="197400"/>
          </a:xfrm>
          <a:prstGeom prst="rect">
            <a:avLst/>
          </a:prstGeom>
          <a:solidFill>
            <a:schemeClr val="accent6"/>
          </a:solid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41" name="Google Shape;141;p11"/>
          <p:cNvGrpSpPr/>
          <p:nvPr/>
        </p:nvGrpSpPr>
        <p:grpSpPr>
          <a:xfrm flipH="1" rot="-5400000">
            <a:off x="8191799" y="905324"/>
            <a:ext cx="825589" cy="93999"/>
            <a:chOff x="5718423" y="809024"/>
            <a:chExt cx="830071" cy="94500"/>
          </a:xfrm>
        </p:grpSpPr>
        <p:sp>
          <p:nvSpPr>
            <p:cNvPr id="142" name="Google Shape;14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1"/>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1"/>
          <p:cNvGrpSpPr/>
          <p:nvPr/>
        </p:nvGrpSpPr>
        <p:grpSpPr>
          <a:xfrm flipH="1" rot="10800000">
            <a:off x="498549" y="419474"/>
            <a:ext cx="429322" cy="93999"/>
            <a:chOff x="5795037" y="809024"/>
            <a:chExt cx="431653" cy="94500"/>
          </a:xfrm>
        </p:grpSpPr>
        <p:sp>
          <p:nvSpPr>
            <p:cNvPr id="148" name="Google Shape;148;p1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11"/>
          <p:cNvGrpSpPr/>
          <p:nvPr/>
        </p:nvGrpSpPr>
        <p:grpSpPr>
          <a:xfrm flipH="1">
            <a:off x="4158122" y="4535409"/>
            <a:ext cx="825589" cy="93999"/>
            <a:chOff x="5718423" y="809024"/>
            <a:chExt cx="830071" cy="94500"/>
          </a:xfrm>
        </p:grpSpPr>
        <p:sp>
          <p:nvSpPr>
            <p:cNvPr id="152" name="Google Shape;152;p1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6"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57"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3"/>
          <p:cNvSpPr txBox="1"/>
          <p:nvPr>
            <p:ph idx="2" type="title"/>
          </p:nvPr>
        </p:nvSpPr>
        <p:spPr>
          <a:xfrm>
            <a:off x="2159813"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3"/>
          <p:cNvSpPr txBox="1"/>
          <p:nvPr>
            <p:ph idx="1" type="subTitle"/>
          </p:nvPr>
        </p:nvSpPr>
        <p:spPr>
          <a:xfrm>
            <a:off x="2159817"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13"/>
          <p:cNvSpPr txBox="1"/>
          <p:nvPr>
            <p:ph idx="3" type="title"/>
          </p:nvPr>
        </p:nvSpPr>
        <p:spPr>
          <a:xfrm>
            <a:off x="5767658"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3"/>
          <p:cNvSpPr txBox="1"/>
          <p:nvPr>
            <p:ph idx="4" type="subTitle"/>
          </p:nvPr>
        </p:nvSpPr>
        <p:spPr>
          <a:xfrm>
            <a:off x="5767661"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3"/>
          <p:cNvSpPr txBox="1"/>
          <p:nvPr>
            <p:ph idx="5" type="title"/>
          </p:nvPr>
        </p:nvSpPr>
        <p:spPr>
          <a:xfrm>
            <a:off x="2159813"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3"/>
          <p:cNvSpPr txBox="1"/>
          <p:nvPr>
            <p:ph idx="6" type="subTitle"/>
          </p:nvPr>
        </p:nvSpPr>
        <p:spPr>
          <a:xfrm>
            <a:off x="2159817"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13"/>
          <p:cNvSpPr txBox="1"/>
          <p:nvPr>
            <p:ph idx="7" type="title"/>
          </p:nvPr>
        </p:nvSpPr>
        <p:spPr>
          <a:xfrm>
            <a:off x="2159813" y="1480217"/>
            <a:ext cx="2305500" cy="251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3"/>
          <p:cNvSpPr txBox="1"/>
          <p:nvPr>
            <p:ph idx="8" type="subTitle"/>
          </p:nvPr>
        </p:nvSpPr>
        <p:spPr>
          <a:xfrm>
            <a:off x="2159812" y="1761942"/>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13"/>
          <p:cNvSpPr txBox="1"/>
          <p:nvPr>
            <p:ph idx="9" type="title"/>
          </p:nvPr>
        </p:nvSpPr>
        <p:spPr>
          <a:xfrm>
            <a:off x="5767661" y="2517950"/>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3"/>
          <p:cNvSpPr txBox="1"/>
          <p:nvPr>
            <p:ph idx="13" type="subTitle"/>
          </p:nvPr>
        </p:nvSpPr>
        <p:spPr>
          <a:xfrm>
            <a:off x="5767662" y="2809398"/>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0" name="Google Shape;170;p13"/>
          <p:cNvSpPr txBox="1"/>
          <p:nvPr>
            <p:ph idx="14" type="title"/>
          </p:nvPr>
        </p:nvSpPr>
        <p:spPr>
          <a:xfrm>
            <a:off x="5767662" y="3555683"/>
            <a:ext cx="2305500" cy="251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3"/>
          <p:cNvSpPr txBox="1"/>
          <p:nvPr>
            <p:ph idx="15" type="subTitle"/>
          </p:nvPr>
        </p:nvSpPr>
        <p:spPr>
          <a:xfrm>
            <a:off x="5767662" y="3856854"/>
            <a:ext cx="1866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13"/>
          <p:cNvSpPr txBox="1"/>
          <p:nvPr>
            <p:ph hasCustomPrompt="1" idx="16" type="title"/>
          </p:nvPr>
        </p:nvSpPr>
        <p:spPr>
          <a:xfrm>
            <a:off x="1070825"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3" name="Google Shape;173;p13"/>
          <p:cNvSpPr txBox="1"/>
          <p:nvPr>
            <p:ph hasCustomPrompt="1" idx="17" type="title"/>
          </p:nvPr>
        </p:nvSpPr>
        <p:spPr>
          <a:xfrm>
            <a:off x="4679838" y="3555683"/>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4" name="Google Shape;174;p13"/>
          <p:cNvSpPr txBox="1"/>
          <p:nvPr>
            <p:ph hasCustomPrompt="1" idx="18" type="title"/>
          </p:nvPr>
        </p:nvSpPr>
        <p:spPr>
          <a:xfrm>
            <a:off x="4679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5" name="Google Shape;175;p13"/>
          <p:cNvSpPr txBox="1"/>
          <p:nvPr>
            <p:ph hasCustomPrompt="1" idx="19" type="title"/>
          </p:nvPr>
        </p:nvSpPr>
        <p:spPr>
          <a:xfrm>
            <a:off x="4679825"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6" name="Google Shape;176;p13"/>
          <p:cNvSpPr txBox="1"/>
          <p:nvPr>
            <p:ph hasCustomPrompt="1" idx="20" type="title"/>
          </p:nvPr>
        </p:nvSpPr>
        <p:spPr>
          <a:xfrm>
            <a:off x="1070838" y="2517950"/>
            <a:ext cx="873300" cy="25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7" name="Google Shape;177;p13"/>
          <p:cNvSpPr txBox="1"/>
          <p:nvPr>
            <p:ph hasCustomPrompt="1" idx="21" type="title"/>
          </p:nvPr>
        </p:nvSpPr>
        <p:spPr>
          <a:xfrm>
            <a:off x="1070838" y="1480217"/>
            <a:ext cx="873300" cy="2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4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3"/>
          <p:cNvGrpSpPr/>
          <p:nvPr/>
        </p:nvGrpSpPr>
        <p:grpSpPr>
          <a:xfrm flipH="1" rot="10800000">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13"/>
          <p:cNvGrpSpPr/>
          <p:nvPr/>
        </p:nvGrpSpPr>
        <p:grpSpPr>
          <a:xfrm flipH="1" rot="-5400000">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3"/>
          <p:cNvGrpSpPr/>
          <p:nvPr/>
        </p:nvGrpSpPr>
        <p:grpSpPr>
          <a:xfrm flipH="1" rot="-5400000">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3"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txBox="1"/>
          <p:nvPr>
            <p:ph type="title"/>
          </p:nvPr>
        </p:nvSpPr>
        <p:spPr>
          <a:xfrm>
            <a:off x="720000" y="1578350"/>
            <a:ext cx="3324900" cy="1137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9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6" name="Google Shape;196;p14"/>
          <p:cNvSpPr txBox="1"/>
          <p:nvPr>
            <p:ph idx="1" type="subTitle"/>
          </p:nvPr>
        </p:nvSpPr>
        <p:spPr>
          <a:xfrm>
            <a:off x="720000" y="2715950"/>
            <a:ext cx="3091500" cy="801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7" name="Google Shape;197;p1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4"/>
          <p:cNvGrpSpPr/>
          <p:nvPr/>
        </p:nvGrpSpPr>
        <p:grpSpPr>
          <a:xfrm flipH="1" rot="10800000">
            <a:off x="498549" y="419474"/>
            <a:ext cx="429322" cy="93999"/>
            <a:chOff x="5795037" y="809024"/>
            <a:chExt cx="431653" cy="94500"/>
          </a:xfrm>
        </p:grpSpPr>
        <p:sp>
          <p:nvSpPr>
            <p:cNvPr id="199" name="Google Shape;199;p1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4"/>
          <p:cNvGrpSpPr/>
          <p:nvPr/>
        </p:nvGrpSpPr>
        <p:grpSpPr>
          <a:xfrm flipH="1" rot="-5400000">
            <a:off x="131141" y="4126299"/>
            <a:ext cx="825589" cy="93999"/>
            <a:chOff x="5718423" y="809024"/>
            <a:chExt cx="830071" cy="94500"/>
          </a:xfrm>
        </p:grpSpPr>
        <p:sp>
          <p:nvSpPr>
            <p:cNvPr id="203" name="Google Shape;203;p1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7" name="Shape 207"/>
        <p:cNvGrpSpPr/>
        <p:nvPr/>
      </p:nvGrpSpPr>
      <p:grpSpPr>
        <a:xfrm>
          <a:off x="0" y="0"/>
          <a:ext cx="0" cy="0"/>
          <a:chOff x="0" y="0"/>
          <a:chExt cx="0" cy="0"/>
        </a:xfrm>
      </p:grpSpPr>
      <p:sp>
        <p:nvSpPr>
          <p:cNvPr id="208" name="Google Shape;208;p1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txBox="1"/>
          <p:nvPr>
            <p:ph type="title"/>
          </p:nvPr>
        </p:nvSpPr>
        <p:spPr>
          <a:xfrm>
            <a:off x="5277495" y="3445970"/>
            <a:ext cx="2994600" cy="2541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3000"/>
              <a:buNone/>
              <a:defRPr sz="16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10" name="Google Shape;210;p15"/>
          <p:cNvSpPr txBox="1"/>
          <p:nvPr>
            <p:ph idx="1" type="subTitle"/>
          </p:nvPr>
        </p:nvSpPr>
        <p:spPr>
          <a:xfrm>
            <a:off x="1833445" y="1819588"/>
            <a:ext cx="5502000" cy="1478400"/>
          </a:xfrm>
          <a:prstGeom prst="rect">
            <a:avLst/>
          </a:prstGeom>
          <a:solidFill>
            <a:schemeClr val="lt1"/>
          </a:solidFill>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11" name="Google Shape;211;p15"/>
          <p:cNvGrpSpPr/>
          <p:nvPr/>
        </p:nvGrpSpPr>
        <p:grpSpPr>
          <a:xfrm flipH="1" rot="-5400000">
            <a:off x="8191799" y="905324"/>
            <a:ext cx="825589" cy="93999"/>
            <a:chOff x="5718423" y="809024"/>
            <a:chExt cx="830071" cy="94500"/>
          </a:xfrm>
        </p:grpSpPr>
        <p:sp>
          <p:nvSpPr>
            <p:cNvPr id="212" name="Google Shape;212;p1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5"/>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5"/>
          <p:cNvGrpSpPr/>
          <p:nvPr/>
        </p:nvGrpSpPr>
        <p:grpSpPr>
          <a:xfrm flipH="1" rot="10800000">
            <a:off x="498549" y="419474"/>
            <a:ext cx="429322" cy="93999"/>
            <a:chOff x="5795037" y="809024"/>
            <a:chExt cx="431653" cy="94500"/>
          </a:xfrm>
        </p:grpSpPr>
        <p:sp>
          <p:nvSpPr>
            <p:cNvPr id="218" name="Google Shape;218;p1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21" name="Shape 221"/>
        <p:cNvGrpSpPr/>
        <p:nvPr/>
      </p:nvGrpSpPr>
      <p:grpSpPr>
        <a:xfrm>
          <a:off x="0" y="0"/>
          <a:ext cx="0" cy="0"/>
          <a:chOff x="0" y="0"/>
          <a:chExt cx="0" cy="0"/>
        </a:xfrm>
      </p:grpSpPr>
      <p:sp>
        <p:nvSpPr>
          <p:cNvPr id="222" name="Google Shape;222;p1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txBox="1"/>
          <p:nvPr>
            <p:ph type="title"/>
          </p:nvPr>
        </p:nvSpPr>
        <p:spPr>
          <a:xfrm>
            <a:off x="4368900" y="1893300"/>
            <a:ext cx="4053900" cy="129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4" name="Google Shape;224;p16"/>
          <p:cNvSpPr txBox="1"/>
          <p:nvPr>
            <p:ph hasCustomPrompt="1" idx="2" type="title"/>
          </p:nvPr>
        </p:nvSpPr>
        <p:spPr>
          <a:xfrm>
            <a:off x="6945300" y="1101725"/>
            <a:ext cx="1477500" cy="4863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lgn="r">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5" name="Google Shape;225;p16"/>
          <p:cNvSpPr txBox="1"/>
          <p:nvPr>
            <p:ph idx="1" type="subTitle"/>
          </p:nvPr>
        </p:nvSpPr>
        <p:spPr>
          <a:xfrm>
            <a:off x="4368900" y="3441973"/>
            <a:ext cx="4053900" cy="344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16"/>
          <p:cNvGrpSpPr/>
          <p:nvPr/>
        </p:nvGrpSpPr>
        <p:grpSpPr>
          <a:xfrm flipH="1" rot="10800000">
            <a:off x="498549" y="419474"/>
            <a:ext cx="429322" cy="93999"/>
            <a:chOff x="5795037" y="809024"/>
            <a:chExt cx="431653" cy="94500"/>
          </a:xfrm>
        </p:grpSpPr>
        <p:sp>
          <p:nvSpPr>
            <p:cNvPr id="228" name="Google Shape;228;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6"/>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6"/>
          <p:cNvGrpSpPr/>
          <p:nvPr/>
        </p:nvGrpSpPr>
        <p:grpSpPr>
          <a:xfrm rot="10800000">
            <a:off x="8230513" y="4466049"/>
            <a:ext cx="429322" cy="93999"/>
            <a:chOff x="5795037" y="809024"/>
            <a:chExt cx="431653" cy="94500"/>
          </a:xfrm>
        </p:grpSpPr>
        <p:sp>
          <p:nvSpPr>
            <p:cNvPr id="233" name="Google Shape;233;p1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 name="Shape 236"/>
        <p:cNvGrpSpPr/>
        <p:nvPr/>
      </p:nvGrpSpPr>
      <p:grpSpPr>
        <a:xfrm>
          <a:off x="0" y="0"/>
          <a:ext cx="0" cy="0"/>
          <a:chOff x="0" y="0"/>
          <a:chExt cx="0" cy="0"/>
        </a:xfrm>
      </p:grpSpPr>
      <p:sp>
        <p:nvSpPr>
          <p:cNvPr id="237" name="Google Shape;237;p1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txBox="1"/>
          <p:nvPr>
            <p:ph type="title"/>
          </p:nvPr>
        </p:nvSpPr>
        <p:spPr>
          <a:xfrm>
            <a:off x="720000" y="1455913"/>
            <a:ext cx="363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7"/>
          <p:cNvSpPr txBox="1"/>
          <p:nvPr>
            <p:ph idx="1" type="subTitle"/>
          </p:nvPr>
        </p:nvSpPr>
        <p:spPr>
          <a:xfrm>
            <a:off x="720000" y="3103025"/>
            <a:ext cx="3208200" cy="67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1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7"/>
          <p:cNvGrpSpPr/>
          <p:nvPr/>
        </p:nvGrpSpPr>
        <p:grpSpPr>
          <a:xfrm flipH="1" rot="10800000">
            <a:off x="498549" y="419474"/>
            <a:ext cx="429322" cy="93999"/>
            <a:chOff x="5795037" y="809024"/>
            <a:chExt cx="431653" cy="94500"/>
          </a:xfrm>
        </p:grpSpPr>
        <p:sp>
          <p:nvSpPr>
            <p:cNvPr id="242" name="Google Shape;242;p1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7"/>
          <p:cNvGrpSpPr/>
          <p:nvPr/>
        </p:nvGrpSpPr>
        <p:grpSpPr>
          <a:xfrm flipH="1">
            <a:off x="6277599" y="4539099"/>
            <a:ext cx="825589" cy="93999"/>
            <a:chOff x="5718423" y="809024"/>
            <a:chExt cx="830071" cy="94500"/>
          </a:xfrm>
        </p:grpSpPr>
        <p:sp>
          <p:nvSpPr>
            <p:cNvPr id="246" name="Google Shape;246;p1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50" name="Shape 250"/>
        <p:cNvGrpSpPr/>
        <p:nvPr/>
      </p:nvGrpSpPr>
      <p:grpSpPr>
        <a:xfrm>
          <a:off x="0" y="0"/>
          <a:ext cx="0" cy="0"/>
          <a:chOff x="0" y="0"/>
          <a:chExt cx="0" cy="0"/>
        </a:xfrm>
      </p:grpSpPr>
      <p:sp>
        <p:nvSpPr>
          <p:cNvPr id="251" name="Google Shape;251;p1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txBox="1"/>
          <p:nvPr>
            <p:ph type="title"/>
          </p:nvPr>
        </p:nvSpPr>
        <p:spPr>
          <a:xfrm>
            <a:off x="5194800" y="1642350"/>
            <a:ext cx="32280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8"/>
          <p:cNvSpPr txBox="1"/>
          <p:nvPr>
            <p:ph idx="1" type="subTitle"/>
          </p:nvPr>
        </p:nvSpPr>
        <p:spPr>
          <a:xfrm>
            <a:off x="5194900" y="2215050"/>
            <a:ext cx="3228000" cy="1080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1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18"/>
          <p:cNvGrpSpPr/>
          <p:nvPr/>
        </p:nvGrpSpPr>
        <p:grpSpPr>
          <a:xfrm flipH="1" rot="10800000">
            <a:off x="498549" y="419474"/>
            <a:ext cx="429322" cy="93999"/>
            <a:chOff x="5795037" y="809024"/>
            <a:chExt cx="431653" cy="94500"/>
          </a:xfrm>
        </p:grpSpPr>
        <p:sp>
          <p:nvSpPr>
            <p:cNvPr id="256" name="Google Shape;256;p1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8"/>
          <p:cNvGrpSpPr/>
          <p:nvPr/>
        </p:nvGrpSpPr>
        <p:grpSpPr>
          <a:xfrm flipH="1">
            <a:off x="7597199" y="4539099"/>
            <a:ext cx="825589" cy="93999"/>
            <a:chOff x="5718423" y="809024"/>
            <a:chExt cx="830071" cy="94500"/>
          </a:xfrm>
        </p:grpSpPr>
        <p:sp>
          <p:nvSpPr>
            <p:cNvPr id="260" name="Google Shape;260;p1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264" name="Shape 264"/>
        <p:cNvGrpSpPr/>
        <p:nvPr/>
      </p:nvGrpSpPr>
      <p:grpSpPr>
        <a:xfrm>
          <a:off x="0" y="0"/>
          <a:ext cx="0" cy="0"/>
          <a:chOff x="0" y="0"/>
          <a:chExt cx="0" cy="0"/>
        </a:xfrm>
      </p:grpSpPr>
      <p:sp>
        <p:nvSpPr>
          <p:cNvPr id="265" name="Google Shape;265;p1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ph type="title"/>
          </p:nvPr>
        </p:nvSpPr>
        <p:spPr>
          <a:xfrm>
            <a:off x="5194800" y="1559725"/>
            <a:ext cx="3228000" cy="110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19"/>
          <p:cNvSpPr txBox="1"/>
          <p:nvPr>
            <p:ph idx="1" type="subTitle"/>
          </p:nvPr>
        </p:nvSpPr>
        <p:spPr>
          <a:xfrm>
            <a:off x="5194950" y="2669100"/>
            <a:ext cx="3228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8" name="Google Shape;268;p1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9"/>
          <p:cNvGrpSpPr/>
          <p:nvPr/>
        </p:nvGrpSpPr>
        <p:grpSpPr>
          <a:xfrm flipH="1" rot="10800000">
            <a:off x="498549" y="419474"/>
            <a:ext cx="429322" cy="93999"/>
            <a:chOff x="5795037" y="809024"/>
            <a:chExt cx="431653" cy="94500"/>
          </a:xfrm>
        </p:grpSpPr>
        <p:sp>
          <p:nvSpPr>
            <p:cNvPr id="270" name="Google Shape;270;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19"/>
          <p:cNvGrpSpPr/>
          <p:nvPr/>
        </p:nvGrpSpPr>
        <p:grpSpPr>
          <a:xfrm rot="10800000">
            <a:off x="8230513" y="4466049"/>
            <a:ext cx="429322" cy="93999"/>
            <a:chOff x="5795037" y="809024"/>
            <a:chExt cx="431653" cy="94500"/>
          </a:xfrm>
        </p:grpSpPr>
        <p:sp>
          <p:nvSpPr>
            <p:cNvPr id="275" name="Google Shape;275;p1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
    <p:spTree>
      <p:nvGrpSpPr>
        <p:cNvPr id="278" name="Shape 278"/>
        <p:cNvGrpSpPr/>
        <p:nvPr/>
      </p:nvGrpSpPr>
      <p:grpSpPr>
        <a:xfrm>
          <a:off x="0" y="0"/>
          <a:ext cx="0" cy="0"/>
          <a:chOff x="0" y="0"/>
          <a:chExt cx="0" cy="0"/>
        </a:xfrm>
      </p:grpSpPr>
      <p:sp>
        <p:nvSpPr>
          <p:cNvPr id="279" name="Google Shape;279;p2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type="title"/>
          </p:nvPr>
        </p:nvSpPr>
        <p:spPr>
          <a:xfrm>
            <a:off x="720000" y="1642350"/>
            <a:ext cx="322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0"/>
          <p:cNvSpPr txBox="1"/>
          <p:nvPr>
            <p:ph idx="1" type="subTitle"/>
          </p:nvPr>
        </p:nvSpPr>
        <p:spPr>
          <a:xfrm>
            <a:off x="720000" y="2215050"/>
            <a:ext cx="3228000" cy="108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20"/>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0"/>
          <p:cNvGrpSpPr/>
          <p:nvPr/>
        </p:nvGrpSpPr>
        <p:grpSpPr>
          <a:xfrm flipH="1" rot="10800000">
            <a:off x="498549" y="419474"/>
            <a:ext cx="429322" cy="93999"/>
            <a:chOff x="5795037" y="809024"/>
            <a:chExt cx="431653" cy="94500"/>
          </a:xfrm>
        </p:grpSpPr>
        <p:sp>
          <p:nvSpPr>
            <p:cNvPr id="284" name="Google Shape;284;p2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0"/>
          <p:cNvGrpSpPr/>
          <p:nvPr/>
        </p:nvGrpSpPr>
        <p:grpSpPr>
          <a:xfrm flipH="1">
            <a:off x="720011" y="4539099"/>
            <a:ext cx="825589" cy="93999"/>
            <a:chOff x="5718423" y="809024"/>
            <a:chExt cx="830071" cy="94500"/>
          </a:xfrm>
        </p:grpSpPr>
        <p:sp>
          <p:nvSpPr>
            <p:cNvPr id="288" name="Google Shape;288;p2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txBox="1"/>
          <p:nvPr>
            <p:ph type="title"/>
          </p:nvPr>
        </p:nvSpPr>
        <p:spPr>
          <a:xfrm>
            <a:off x="720000" y="2150850"/>
            <a:ext cx="4053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720000" y="1185425"/>
            <a:ext cx="1477500" cy="402600"/>
          </a:xfrm>
          <a:prstGeom prst="rect">
            <a:avLst/>
          </a:prstGeom>
          <a:effectLst>
            <a:outerShdw blurRad="57150" rotWithShape="0" algn="bl" dir="5400000" dist="19050">
              <a:schemeClr val="dk1">
                <a:alpha val="50000"/>
              </a:schemeClr>
            </a:outerShdw>
          </a:effectLst>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20000" y="3441967"/>
            <a:ext cx="4053900" cy="13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 name="Google Shape;32;p3"/>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10800000">
            <a:off x="498549" y="419474"/>
            <a:ext cx="429322" cy="93999"/>
            <a:chOff x="5795037" y="809024"/>
            <a:chExt cx="431653" cy="94500"/>
          </a:xfrm>
        </p:grpSpPr>
        <p:sp>
          <p:nvSpPr>
            <p:cNvPr id="34" name="Google Shape;34;p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3"/>
          <p:cNvGrpSpPr/>
          <p:nvPr/>
        </p:nvGrpSpPr>
        <p:grpSpPr>
          <a:xfrm flipH="1" rot="-5400000">
            <a:off x="8191799" y="905324"/>
            <a:ext cx="825589" cy="93999"/>
            <a:chOff x="5718423" y="809024"/>
            <a:chExt cx="830071" cy="94500"/>
          </a:xfrm>
        </p:grpSpPr>
        <p:sp>
          <p:nvSpPr>
            <p:cNvPr id="38" name="Google Shape;38;p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2" name="Shape 292"/>
        <p:cNvGrpSpPr/>
        <p:nvPr/>
      </p:nvGrpSpPr>
      <p:grpSpPr>
        <a:xfrm>
          <a:off x="0" y="0"/>
          <a:ext cx="0" cy="0"/>
          <a:chOff x="0" y="0"/>
          <a:chExt cx="0" cy="0"/>
        </a:xfrm>
      </p:grpSpPr>
      <p:sp>
        <p:nvSpPr>
          <p:cNvPr id="293" name="Google Shape;293;p2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txBox="1"/>
          <p:nvPr>
            <p:ph idx="1" type="subTitle"/>
          </p:nvPr>
        </p:nvSpPr>
        <p:spPr>
          <a:xfrm>
            <a:off x="6240302"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5" name="Google Shape;295;p21"/>
          <p:cNvSpPr txBox="1"/>
          <p:nvPr>
            <p:ph idx="2" type="subTitle"/>
          </p:nvPr>
        </p:nvSpPr>
        <p:spPr>
          <a:xfrm>
            <a:off x="774689" y="3209425"/>
            <a:ext cx="21222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accent6"/>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7" name="Google Shape;297;p21"/>
          <p:cNvSpPr txBox="1"/>
          <p:nvPr>
            <p:ph idx="3" type="title"/>
          </p:nvPr>
        </p:nvSpPr>
        <p:spPr>
          <a:xfrm>
            <a:off x="1020650"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8" name="Google Shape;298;p21"/>
          <p:cNvSpPr txBox="1"/>
          <p:nvPr>
            <p:ph idx="4" type="title"/>
          </p:nvPr>
        </p:nvSpPr>
        <p:spPr>
          <a:xfrm>
            <a:off x="6470401" y="2906850"/>
            <a:ext cx="16620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9" name="Google Shape;299;p2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1"/>
          <p:cNvGrpSpPr/>
          <p:nvPr/>
        </p:nvGrpSpPr>
        <p:grpSpPr>
          <a:xfrm flipH="1" rot="10800000">
            <a:off x="498549" y="419474"/>
            <a:ext cx="429322" cy="93999"/>
            <a:chOff x="5795037" y="809024"/>
            <a:chExt cx="431653" cy="94500"/>
          </a:xfrm>
        </p:grpSpPr>
        <p:sp>
          <p:nvSpPr>
            <p:cNvPr id="301" name="Google Shape;301;p2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1"/>
          <p:cNvGrpSpPr/>
          <p:nvPr/>
        </p:nvGrpSpPr>
        <p:grpSpPr>
          <a:xfrm flipH="1">
            <a:off x="4166374" y="4536144"/>
            <a:ext cx="825589" cy="93999"/>
            <a:chOff x="5718423" y="809024"/>
            <a:chExt cx="830071" cy="94500"/>
          </a:xfrm>
        </p:grpSpPr>
        <p:sp>
          <p:nvSpPr>
            <p:cNvPr id="305" name="Google Shape;305;p21"/>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
    <p:spTree>
      <p:nvGrpSpPr>
        <p:cNvPr id="309" name="Shape 309"/>
        <p:cNvGrpSpPr/>
        <p:nvPr/>
      </p:nvGrpSpPr>
      <p:grpSpPr>
        <a:xfrm>
          <a:off x="0" y="0"/>
          <a:ext cx="0" cy="0"/>
          <a:chOff x="0" y="0"/>
          <a:chExt cx="0" cy="0"/>
        </a:xfrm>
      </p:grpSpPr>
      <p:sp>
        <p:nvSpPr>
          <p:cNvPr id="310" name="Google Shape;310;p2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2" name="Google Shape;312;p22"/>
          <p:cNvSpPr txBox="1"/>
          <p:nvPr>
            <p:ph idx="1" type="body"/>
          </p:nvPr>
        </p:nvSpPr>
        <p:spPr>
          <a:xfrm>
            <a:off x="720000" y="1444275"/>
            <a:ext cx="37023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
        <p:nvSpPr>
          <p:cNvPr id="313" name="Google Shape;313;p22"/>
          <p:cNvSpPr txBox="1"/>
          <p:nvPr>
            <p:ph idx="2" type="body"/>
          </p:nvPr>
        </p:nvSpPr>
        <p:spPr>
          <a:xfrm>
            <a:off x="4579175" y="1444275"/>
            <a:ext cx="3843600" cy="3011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150"/>
            </a:lvl1pPr>
            <a:lvl2pPr indent="-304800" lvl="1" marL="914400" rtl="0">
              <a:lnSpc>
                <a:spcPct val="115000"/>
              </a:lnSpc>
              <a:spcBef>
                <a:spcPts val="1600"/>
              </a:spcBef>
              <a:spcAft>
                <a:spcPts val="0"/>
              </a:spcAft>
              <a:buSzPts val="1200"/>
              <a:buFont typeface="Roboto Condensed Light"/>
              <a:buChar char="○"/>
              <a:defRPr/>
            </a:lvl2pPr>
            <a:lvl3pPr indent="-304800" lvl="2" marL="1371600" rtl="0">
              <a:lnSpc>
                <a:spcPct val="115000"/>
              </a:lnSpc>
              <a:spcBef>
                <a:spcPts val="1600"/>
              </a:spcBef>
              <a:spcAft>
                <a:spcPts val="0"/>
              </a:spcAft>
              <a:buSzPts val="1200"/>
              <a:buFont typeface="Roboto Condensed Light"/>
              <a:buChar char="■"/>
              <a:defRPr/>
            </a:lvl3pPr>
            <a:lvl4pPr indent="-304800" lvl="3" marL="1828800" rtl="0">
              <a:lnSpc>
                <a:spcPct val="115000"/>
              </a:lnSpc>
              <a:spcBef>
                <a:spcPts val="1600"/>
              </a:spcBef>
              <a:spcAft>
                <a:spcPts val="0"/>
              </a:spcAft>
              <a:buSzPts val="1200"/>
              <a:buFont typeface="Roboto Condensed Light"/>
              <a:buChar char="●"/>
              <a:defRPr/>
            </a:lvl4pPr>
            <a:lvl5pPr indent="-304800" lvl="4" marL="2286000" rtl="0">
              <a:lnSpc>
                <a:spcPct val="115000"/>
              </a:lnSpc>
              <a:spcBef>
                <a:spcPts val="1600"/>
              </a:spcBef>
              <a:spcAft>
                <a:spcPts val="0"/>
              </a:spcAft>
              <a:buSzPts val="1200"/>
              <a:buFont typeface="Roboto Condensed Light"/>
              <a:buChar char="○"/>
              <a:defRPr/>
            </a:lvl5pPr>
            <a:lvl6pPr indent="-304800" lvl="5" marL="2743200" rtl="0">
              <a:lnSpc>
                <a:spcPct val="115000"/>
              </a:lnSpc>
              <a:spcBef>
                <a:spcPts val="1600"/>
              </a:spcBef>
              <a:spcAft>
                <a:spcPts val="0"/>
              </a:spcAft>
              <a:buSzPts val="1200"/>
              <a:buFont typeface="Roboto Condensed Light"/>
              <a:buChar char="■"/>
              <a:defRPr/>
            </a:lvl6pPr>
            <a:lvl7pPr indent="-304800" lvl="6" marL="3200400" rtl="0">
              <a:lnSpc>
                <a:spcPct val="115000"/>
              </a:lnSpc>
              <a:spcBef>
                <a:spcPts val="1600"/>
              </a:spcBef>
              <a:spcAft>
                <a:spcPts val="0"/>
              </a:spcAft>
              <a:buSzPts val="1200"/>
              <a:buFont typeface="Roboto Condensed Light"/>
              <a:buChar char="●"/>
              <a:defRPr/>
            </a:lvl7pPr>
            <a:lvl8pPr indent="-304800" lvl="7" marL="3657600" rtl="0">
              <a:lnSpc>
                <a:spcPct val="115000"/>
              </a:lnSpc>
              <a:spcBef>
                <a:spcPts val="1600"/>
              </a:spcBef>
              <a:spcAft>
                <a:spcPts val="0"/>
              </a:spcAft>
              <a:buSzPts val="1200"/>
              <a:buFont typeface="Roboto Condensed Light"/>
              <a:buChar char="○"/>
              <a:defRPr/>
            </a:lvl8pPr>
            <a:lvl9pPr indent="-304800" lvl="8" marL="4114800" rtl="0">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14" name="Shape 314"/>
        <p:cNvGrpSpPr/>
        <p:nvPr/>
      </p:nvGrpSpPr>
      <p:grpSpPr>
        <a:xfrm>
          <a:off x="0" y="0"/>
          <a:ext cx="0" cy="0"/>
          <a:chOff x="0" y="0"/>
          <a:chExt cx="0" cy="0"/>
        </a:xfrm>
      </p:grpSpPr>
      <p:sp>
        <p:nvSpPr>
          <p:cNvPr id="315" name="Google Shape;315;p2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7" name="Google Shape;317;p23"/>
          <p:cNvSpPr txBox="1"/>
          <p:nvPr>
            <p:ph idx="2" type="title"/>
          </p:nvPr>
        </p:nvSpPr>
        <p:spPr>
          <a:xfrm>
            <a:off x="1227350"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8" name="Google Shape;318;p23"/>
          <p:cNvSpPr txBox="1"/>
          <p:nvPr>
            <p:ph idx="1" type="subTitle"/>
          </p:nvPr>
        </p:nvSpPr>
        <p:spPr>
          <a:xfrm>
            <a:off x="937700"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9" name="Google Shape;319;p23"/>
          <p:cNvSpPr txBox="1"/>
          <p:nvPr>
            <p:ph idx="3" type="title"/>
          </p:nvPr>
        </p:nvSpPr>
        <p:spPr>
          <a:xfrm>
            <a:off x="3774099"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23"/>
          <p:cNvSpPr txBox="1"/>
          <p:nvPr>
            <p:ph idx="4" type="subTitle"/>
          </p:nvPr>
        </p:nvSpPr>
        <p:spPr>
          <a:xfrm>
            <a:off x="3484421"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1" name="Google Shape;321;p23"/>
          <p:cNvSpPr txBox="1"/>
          <p:nvPr>
            <p:ph idx="5" type="title"/>
          </p:nvPr>
        </p:nvSpPr>
        <p:spPr>
          <a:xfrm>
            <a:off x="6320804" y="3431500"/>
            <a:ext cx="1596000" cy="178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23"/>
          <p:cNvSpPr txBox="1"/>
          <p:nvPr>
            <p:ph idx="6" type="subTitle"/>
          </p:nvPr>
        </p:nvSpPr>
        <p:spPr>
          <a:xfrm>
            <a:off x="6031149" y="364410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3" name="Google Shape;323;p2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23"/>
          <p:cNvGrpSpPr/>
          <p:nvPr/>
        </p:nvGrpSpPr>
        <p:grpSpPr>
          <a:xfrm flipH="1" rot="10800000">
            <a:off x="498549" y="419474"/>
            <a:ext cx="429322" cy="93999"/>
            <a:chOff x="5795037" y="809024"/>
            <a:chExt cx="431653" cy="94500"/>
          </a:xfrm>
        </p:grpSpPr>
        <p:sp>
          <p:nvSpPr>
            <p:cNvPr id="325" name="Google Shape;325;p2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3"/>
          <p:cNvGrpSpPr/>
          <p:nvPr/>
        </p:nvGrpSpPr>
        <p:grpSpPr>
          <a:xfrm flipH="1" rot="-5400000">
            <a:off x="8191799" y="905324"/>
            <a:ext cx="825589" cy="93999"/>
            <a:chOff x="5718423" y="809024"/>
            <a:chExt cx="830071" cy="94500"/>
          </a:xfrm>
        </p:grpSpPr>
        <p:sp>
          <p:nvSpPr>
            <p:cNvPr id="329" name="Google Shape;329;p2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33" name="Shape 333"/>
        <p:cNvGrpSpPr/>
        <p:nvPr/>
      </p:nvGrpSpPr>
      <p:grpSpPr>
        <a:xfrm>
          <a:off x="0" y="0"/>
          <a:ext cx="0" cy="0"/>
          <a:chOff x="0" y="0"/>
          <a:chExt cx="0" cy="0"/>
        </a:xfrm>
      </p:grpSpPr>
      <p:sp>
        <p:nvSpPr>
          <p:cNvPr id="334" name="Google Shape;334;p2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24"/>
          <p:cNvSpPr txBox="1"/>
          <p:nvPr>
            <p:ph idx="2" type="title"/>
          </p:nvPr>
        </p:nvSpPr>
        <p:spPr>
          <a:xfrm>
            <a:off x="1055550"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24"/>
          <p:cNvSpPr txBox="1"/>
          <p:nvPr>
            <p:ph idx="1" type="subTitle"/>
          </p:nvPr>
        </p:nvSpPr>
        <p:spPr>
          <a:xfrm>
            <a:off x="93770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8" name="Google Shape;338;p24"/>
          <p:cNvSpPr txBox="1"/>
          <p:nvPr>
            <p:ph idx="3" type="title"/>
          </p:nvPr>
        </p:nvSpPr>
        <p:spPr>
          <a:xfrm>
            <a:off x="3617306" y="1801975"/>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24"/>
          <p:cNvSpPr txBox="1"/>
          <p:nvPr>
            <p:ph idx="4" type="subTitle"/>
          </p:nvPr>
        </p:nvSpPr>
        <p:spPr>
          <a:xfrm>
            <a:off x="3484425" y="2101056"/>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0" name="Google Shape;340;p24"/>
          <p:cNvSpPr txBox="1"/>
          <p:nvPr>
            <p:ph idx="5" type="title"/>
          </p:nvPr>
        </p:nvSpPr>
        <p:spPr>
          <a:xfrm>
            <a:off x="6179093" y="3275500"/>
            <a:ext cx="1909500" cy="17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24"/>
          <p:cNvSpPr txBox="1"/>
          <p:nvPr>
            <p:ph idx="6" type="subTitle"/>
          </p:nvPr>
        </p:nvSpPr>
        <p:spPr>
          <a:xfrm>
            <a:off x="6031150" y="3568805"/>
            <a:ext cx="2175300" cy="572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2" name="Google Shape;342;p24"/>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4"/>
          <p:cNvGrpSpPr/>
          <p:nvPr/>
        </p:nvGrpSpPr>
        <p:grpSpPr>
          <a:xfrm flipH="1" rot="10800000">
            <a:off x="498549" y="419474"/>
            <a:ext cx="429322" cy="93999"/>
            <a:chOff x="5795037" y="809024"/>
            <a:chExt cx="431653" cy="94500"/>
          </a:xfrm>
        </p:grpSpPr>
        <p:sp>
          <p:nvSpPr>
            <p:cNvPr id="344" name="Google Shape;344;p2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4"/>
          <p:cNvGrpSpPr/>
          <p:nvPr/>
        </p:nvGrpSpPr>
        <p:grpSpPr>
          <a:xfrm flipH="1">
            <a:off x="4166374" y="4536144"/>
            <a:ext cx="825589" cy="93999"/>
            <a:chOff x="5718423" y="809024"/>
            <a:chExt cx="830071" cy="94500"/>
          </a:xfrm>
        </p:grpSpPr>
        <p:sp>
          <p:nvSpPr>
            <p:cNvPr id="348" name="Google Shape;348;p2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52" name="Shape 352"/>
        <p:cNvGrpSpPr/>
        <p:nvPr/>
      </p:nvGrpSpPr>
      <p:grpSpPr>
        <a:xfrm>
          <a:off x="0" y="0"/>
          <a:ext cx="0" cy="0"/>
          <a:chOff x="0" y="0"/>
          <a:chExt cx="0" cy="0"/>
        </a:xfrm>
      </p:grpSpPr>
      <p:sp>
        <p:nvSpPr>
          <p:cNvPr id="353" name="Google Shape;353;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5" name="Google Shape;355;p25"/>
          <p:cNvSpPr txBox="1"/>
          <p:nvPr>
            <p:ph idx="1" type="subTitle"/>
          </p:nvPr>
        </p:nvSpPr>
        <p:spPr>
          <a:xfrm>
            <a:off x="132110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25"/>
          <p:cNvSpPr txBox="1"/>
          <p:nvPr>
            <p:ph idx="2" type="subTitle"/>
          </p:nvPr>
        </p:nvSpPr>
        <p:spPr>
          <a:xfrm>
            <a:off x="3702600" y="3069467"/>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7" name="Google Shape;357;p25"/>
          <p:cNvSpPr txBox="1"/>
          <p:nvPr>
            <p:ph idx="3" type="subTitle"/>
          </p:nvPr>
        </p:nvSpPr>
        <p:spPr>
          <a:xfrm>
            <a:off x="6072250" y="2180143"/>
            <a:ext cx="1750800" cy="6393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8" name="Google Shape;35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5"/>
          <p:cNvGrpSpPr/>
          <p:nvPr/>
        </p:nvGrpSpPr>
        <p:grpSpPr>
          <a:xfrm rot="10800000">
            <a:off x="8217944" y="419474"/>
            <a:ext cx="429322" cy="93999"/>
            <a:chOff x="5795037" y="809024"/>
            <a:chExt cx="431653" cy="94500"/>
          </a:xfrm>
        </p:grpSpPr>
        <p:sp>
          <p:nvSpPr>
            <p:cNvPr id="360" name="Google Shape;36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5"/>
          <p:cNvGrpSpPr/>
          <p:nvPr/>
        </p:nvGrpSpPr>
        <p:grpSpPr>
          <a:xfrm flipH="1" rot="10800000">
            <a:off x="494779" y="4466049"/>
            <a:ext cx="429322" cy="93999"/>
            <a:chOff x="5795037" y="809024"/>
            <a:chExt cx="431653" cy="94500"/>
          </a:xfrm>
        </p:grpSpPr>
        <p:sp>
          <p:nvSpPr>
            <p:cNvPr id="365" name="Google Shape;36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_1">
    <p:spTree>
      <p:nvGrpSpPr>
        <p:cNvPr id="368" name="Shape 368"/>
        <p:cNvGrpSpPr/>
        <p:nvPr/>
      </p:nvGrpSpPr>
      <p:grpSpPr>
        <a:xfrm>
          <a:off x="0" y="0"/>
          <a:ext cx="0" cy="0"/>
          <a:chOff x="0" y="0"/>
          <a:chExt cx="0" cy="0"/>
        </a:xfrm>
      </p:grpSpPr>
      <p:sp>
        <p:nvSpPr>
          <p:cNvPr id="369" name="Google Shape;36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26"/>
          <p:cNvSpPr txBox="1"/>
          <p:nvPr>
            <p:ph idx="2" type="title"/>
          </p:nvPr>
        </p:nvSpPr>
        <p:spPr>
          <a:xfrm>
            <a:off x="9768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26"/>
          <p:cNvSpPr txBox="1"/>
          <p:nvPr>
            <p:ph idx="1" type="subTitle"/>
          </p:nvPr>
        </p:nvSpPr>
        <p:spPr>
          <a:xfrm>
            <a:off x="8775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3" name="Google Shape;373;p26"/>
          <p:cNvSpPr txBox="1"/>
          <p:nvPr>
            <p:ph idx="3" type="title"/>
          </p:nvPr>
        </p:nvSpPr>
        <p:spPr>
          <a:xfrm>
            <a:off x="6727200" y="1629657"/>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4" name="Google Shape;374;p26"/>
          <p:cNvSpPr txBox="1"/>
          <p:nvPr>
            <p:ph idx="4" type="subTitle"/>
          </p:nvPr>
        </p:nvSpPr>
        <p:spPr>
          <a:xfrm>
            <a:off x="6627900" y="1892455"/>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26"/>
          <p:cNvSpPr txBox="1"/>
          <p:nvPr>
            <p:ph idx="5" type="title"/>
          </p:nvPr>
        </p:nvSpPr>
        <p:spPr>
          <a:xfrm>
            <a:off x="9768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6" name="Google Shape;376;p26"/>
          <p:cNvSpPr txBox="1"/>
          <p:nvPr>
            <p:ph idx="6" type="subTitle"/>
          </p:nvPr>
        </p:nvSpPr>
        <p:spPr>
          <a:xfrm>
            <a:off x="877500" y="2990187"/>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7" name="Google Shape;377;p26"/>
          <p:cNvSpPr txBox="1"/>
          <p:nvPr>
            <p:ph idx="7" type="title"/>
          </p:nvPr>
        </p:nvSpPr>
        <p:spPr>
          <a:xfrm>
            <a:off x="6727200" y="3723261"/>
            <a:ext cx="1438800" cy="1902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2500"/>
              <a:buNone/>
              <a:defRPr sz="14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8" name="Google Shape;378;p26"/>
          <p:cNvSpPr txBox="1"/>
          <p:nvPr>
            <p:ph idx="8" type="subTitle"/>
          </p:nvPr>
        </p:nvSpPr>
        <p:spPr>
          <a:xfrm>
            <a:off x="6627900" y="2990186"/>
            <a:ext cx="16374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6"/>
          <p:cNvGrpSpPr/>
          <p:nvPr/>
        </p:nvGrpSpPr>
        <p:grpSpPr>
          <a:xfrm flipH="1" rot="10800000">
            <a:off x="498549" y="419474"/>
            <a:ext cx="429322" cy="93999"/>
            <a:chOff x="5795037" y="809024"/>
            <a:chExt cx="431653" cy="94500"/>
          </a:xfrm>
        </p:grpSpPr>
        <p:sp>
          <p:nvSpPr>
            <p:cNvPr id="381" name="Google Shape;38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26"/>
          <p:cNvGrpSpPr/>
          <p:nvPr/>
        </p:nvGrpSpPr>
        <p:grpSpPr>
          <a:xfrm flipH="1">
            <a:off x="4158122" y="4535409"/>
            <a:ext cx="825589" cy="93999"/>
            <a:chOff x="5718423" y="809024"/>
            <a:chExt cx="830071" cy="94500"/>
          </a:xfrm>
        </p:grpSpPr>
        <p:sp>
          <p:nvSpPr>
            <p:cNvPr id="385" name="Google Shape;38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89" name="Shape 389"/>
        <p:cNvGrpSpPr/>
        <p:nvPr/>
      </p:nvGrpSpPr>
      <p:grpSpPr>
        <a:xfrm>
          <a:off x="0" y="0"/>
          <a:ext cx="0" cy="0"/>
          <a:chOff x="0" y="0"/>
          <a:chExt cx="0" cy="0"/>
        </a:xfrm>
      </p:grpSpPr>
      <p:sp>
        <p:nvSpPr>
          <p:cNvPr id="390" name="Google Shape;390;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2" name="Google Shape;392;p27"/>
          <p:cNvSpPr txBox="1"/>
          <p:nvPr>
            <p:ph idx="2" type="title"/>
          </p:nvPr>
        </p:nvSpPr>
        <p:spPr>
          <a:xfrm>
            <a:off x="10305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3" name="Google Shape;393;p27"/>
          <p:cNvSpPr txBox="1"/>
          <p:nvPr>
            <p:ph idx="1" type="subTitle"/>
          </p:nvPr>
        </p:nvSpPr>
        <p:spPr>
          <a:xfrm>
            <a:off x="10305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4" name="Google Shape;394;p27"/>
          <p:cNvSpPr txBox="1"/>
          <p:nvPr>
            <p:ph idx="3" type="title"/>
          </p:nvPr>
        </p:nvSpPr>
        <p:spPr>
          <a:xfrm>
            <a:off x="374022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5" name="Google Shape;395;p27"/>
          <p:cNvSpPr txBox="1"/>
          <p:nvPr>
            <p:ph idx="4" type="subTitle"/>
          </p:nvPr>
        </p:nvSpPr>
        <p:spPr>
          <a:xfrm>
            <a:off x="374022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6" name="Google Shape;396;p27"/>
          <p:cNvSpPr txBox="1"/>
          <p:nvPr>
            <p:ph idx="5" type="title"/>
          </p:nvPr>
        </p:nvSpPr>
        <p:spPr>
          <a:xfrm>
            <a:off x="103057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7" name="Google Shape;397;p27"/>
          <p:cNvSpPr txBox="1"/>
          <p:nvPr>
            <p:ph idx="6" type="subTitle"/>
          </p:nvPr>
        </p:nvSpPr>
        <p:spPr>
          <a:xfrm>
            <a:off x="103057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98" name="Google Shape;398;p27"/>
          <p:cNvSpPr txBox="1"/>
          <p:nvPr>
            <p:ph idx="7" type="title"/>
          </p:nvPr>
        </p:nvSpPr>
        <p:spPr>
          <a:xfrm>
            <a:off x="37402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99" name="Google Shape;399;p27"/>
          <p:cNvSpPr txBox="1"/>
          <p:nvPr>
            <p:ph idx="8" type="subTitle"/>
          </p:nvPr>
        </p:nvSpPr>
        <p:spPr>
          <a:xfrm>
            <a:off x="37402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7"/>
          <p:cNvSpPr txBox="1"/>
          <p:nvPr>
            <p:ph idx="9" type="title"/>
          </p:nvPr>
        </p:nvSpPr>
        <p:spPr>
          <a:xfrm>
            <a:off x="6449875" y="20170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1" name="Google Shape;401;p27"/>
          <p:cNvSpPr txBox="1"/>
          <p:nvPr>
            <p:ph idx="13" type="subTitle"/>
          </p:nvPr>
        </p:nvSpPr>
        <p:spPr>
          <a:xfrm>
            <a:off x="6449875" y="23386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7"/>
          <p:cNvSpPr txBox="1"/>
          <p:nvPr>
            <p:ph idx="14" type="title"/>
          </p:nvPr>
        </p:nvSpPr>
        <p:spPr>
          <a:xfrm>
            <a:off x="6458425" y="3457525"/>
            <a:ext cx="1631400" cy="192300"/>
          </a:xfrm>
          <a:prstGeom prst="rect">
            <a:avLst/>
          </a:prstGeom>
          <a:solidFill>
            <a:schemeClr val="accent6"/>
          </a:solid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27"/>
          <p:cNvSpPr txBox="1"/>
          <p:nvPr>
            <p:ph idx="15" type="subTitle"/>
          </p:nvPr>
        </p:nvSpPr>
        <p:spPr>
          <a:xfrm>
            <a:off x="6458425" y="3779106"/>
            <a:ext cx="1631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4" name="Google Shape;404;p27"/>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7"/>
          <p:cNvGrpSpPr/>
          <p:nvPr/>
        </p:nvGrpSpPr>
        <p:grpSpPr>
          <a:xfrm flipH="1" rot="10800000">
            <a:off x="498549" y="419474"/>
            <a:ext cx="429322" cy="93999"/>
            <a:chOff x="5795037" y="809024"/>
            <a:chExt cx="431653" cy="94500"/>
          </a:xfrm>
        </p:grpSpPr>
        <p:sp>
          <p:nvSpPr>
            <p:cNvPr id="406" name="Google Shape;406;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7"/>
          <p:cNvGrpSpPr/>
          <p:nvPr/>
        </p:nvGrpSpPr>
        <p:grpSpPr>
          <a:xfrm flipH="1" rot="-5400000">
            <a:off x="8191799" y="905324"/>
            <a:ext cx="825589" cy="93999"/>
            <a:chOff x="5718423" y="809024"/>
            <a:chExt cx="830071" cy="94500"/>
          </a:xfrm>
        </p:grpSpPr>
        <p:sp>
          <p:nvSpPr>
            <p:cNvPr id="410" name="Google Shape;410;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TITLE_ONLY_1_1">
    <p:spTree>
      <p:nvGrpSpPr>
        <p:cNvPr id="414" name="Shape 414"/>
        <p:cNvGrpSpPr/>
        <p:nvPr/>
      </p:nvGrpSpPr>
      <p:grpSpPr>
        <a:xfrm>
          <a:off x="0" y="0"/>
          <a:ext cx="0" cy="0"/>
          <a:chOff x="0" y="0"/>
          <a:chExt cx="0" cy="0"/>
        </a:xfrm>
      </p:grpSpPr>
      <p:sp>
        <p:nvSpPr>
          <p:cNvPr id="415" name="Google Shape;415;p2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7" name="Google Shape;417;p28"/>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28"/>
          <p:cNvGrpSpPr/>
          <p:nvPr/>
        </p:nvGrpSpPr>
        <p:grpSpPr>
          <a:xfrm flipH="1" rot="10800000">
            <a:off x="498549" y="419474"/>
            <a:ext cx="429322" cy="93999"/>
            <a:chOff x="5795037" y="809024"/>
            <a:chExt cx="431653" cy="94500"/>
          </a:xfrm>
        </p:grpSpPr>
        <p:sp>
          <p:nvSpPr>
            <p:cNvPr id="419" name="Google Shape;419;p2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8"/>
          <p:cNvGrpSpPr/>
          <p:nvPr/>
        </p:nvGrpSpPr>
        <p:grpSpPr>
          <a:xfrm flipH="1">
            <a:off x="1988847" y="453540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TITLE_ONLY_1_1_1">
    <p:spTree>
      <p:nvGrpSpPr>
        <p:cNvPr id="427" name="Shape 427"/>
        <p:cNvGrpSpPr/>
        <p:nvPr/>
      </p:nvGrpSpPr>
      <p:grpSpPr>
        <a:xfrm>
          <a:off x="0" y="0"/>
          <a:ext cx="0" cy="0"/>
          <a:chOff x="0" y="0"/>
          <a:chExt cx="0" cy="0"/>
        </a:xfrm>
      </p:grpSpPr>
      <p:sp>
        <p:nvSpPr>
          <p:cNvPr id="428" name="Google Shape;428;p2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9"/>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9"/>
          <p:cNvGrpSpPr/>
          <p:nvPr/>
        </p:nvGrpSpPr>
        <p:grpSpPr>
          <a:xfrm flipH="1" rot="10800000">
            <a:off x="498549" y="419474"/>
            <a:ext cx="429322" cy="93999"/>
            <a:chOff x="5795037" y="809024"/>
            <a:chExt cx="431653" cy="94500"/>
          </a:xfrm>
        </p:grpSpPr>
        <p:sp>
          <p:nvSpPr>
            <p:cNvPr id="432" name="Google Shape;432;p2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rot="-5400000">
            <a:off x="131141" y="4126299"/>
            <a:ext cx="825589" cy="93999"/>
            <a:chOff x="5718423" y="809024"/>
            <a:chExt cx="830071" cy="94500"/>
          </a:xfrm>
        </p:grpSpPr>
        <p:sp>
          <p:nvSpPr>
            <p:cNvPr id="436" name="Google Shape;436;p2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TITLE_ONLY_2">
    <p:spTree>
      <p:nvGrpSpPr>
        <p:cNvPr id="440" name="Shape 440"/>
        <p:cNvGrpSpPr/>
        <p:nvPr/>
      </p:nvGrpSpPr>
      <p:grpSpPr>
        <a:xfrm>
          <a:off x="0" y="0"/>
          <a:ext cx="0" cy="0"/>
          <a:chOff x="0" y="0"/>
          <a:chExt cx="0" cy="0"/>
        </a:xfrm>
      </p:grpSpPr>
      <p:sp>
        <p:nvSpPr>
          <p:cNvPr id="441" name="Google Shape;441;p30"/>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30"/>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flipH="1" rot="10800000">
            <a:off x="498549" y="419474"/>
            <a:ext cx="429322" cy="93999"/>
            <a:chOff x="5795037" y="809024"/>
            <a:chExt cx="431653" cy="94500"/>
          </a:xfrm>
        </p:grpSpPr>
        <p:sp>
          <p:nvSpPr>
            <p:cNvPr id="445" name="Google Shape;445;p30"/>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30"/>
          <p:cNvGrpSpPr/>
          <p:nvPr/>
        </p:nvGrpSpPr>
        <p:grpSpPr>
          <a:xfrm flipH="1" rot="-5400000">
            <a:off x="8191799" y="905324"/>
            <a:ext cx="825589" cy="93999"/>
            <a:chOff x="5718423" y="809024"/>
            <a:chExt cx="830071" cy="94500"/>
          </a:xfrm>
        </p:grpSpPr>
        <p:sp>
          <p:nvSpPr>
            <p:cNvPr id="449" name="Google Shape;449;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30"/>
          <p:cNvGrpSpPr/>
          <p:nvPr/>
        </p:nvGrpSpPr>
        <p:grpSpPr>
          <a:xfrm flipH="1" rot="-5400000">
            <a:off x="131141" y="4126299"/>
            <a:ext cx="825589" cy="93999"/>
            <a:chOff x="5718423" y="809024"/>
            <a:chExt cx="830071" cy="94500"/>
          </a:xfrm>
        </p:grpSpPr>
        <p:sp>
          <p:nvSpPr>
            <p:cNvPr id="454" name="Google Shape;454;p30"/>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39400" y="1094350"/>
            <a:ext cx="8065200" cy="3491700"/>
          </a:xfrm>
          <a:prstGeom prst="roundRect">
            <a:avLst>
              <a:gd fmla="val 2775"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4"/>
            <p:cNvGrpSpPr/>
            <p:nvPr/>
          </p:nvGrpSpPr>
          <p:grpSpPr>
            <a:xfrm flipH="1" rot="10800000">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150">
                <a:solidFill>
                  <a:schemeClr val="dk1"/>
                </a:solidFill>
              </a:defRPr>
            </a:lvl1pPr>
            <a:lvl2pPr indent="-304800" lvl="1" marL="9144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p:txBody>
      </p:sp>
      <p:sp>
        <p:nvSpPr>
          <p:cNvPr id="52" name="Google Shape;5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FFF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TITLE_ONLY_2_1">
    <p:spTree>
      <p:nvGrpSpPr>
        <p:cNvPr id="458" name="Shape 458"/>
        <p:cNvGrpSpPr/>
        <p:nvPr/>
      </p:nvGrpSpPr>
      <p:grpSpPr>
        <a:xfrm>
          <a:off x="0" y="0"/>
          <a:ext cx="0" cy="0"/>
          <a:chOff x="0" y="0"/>
          <a:chExt cx="0" cy="0"/>
        </a:xfrm>
      </p:grpSpPr>
      <p:sp>
        <p:nvSpPr>
          <p:cNvPr id="459" name="Google Shape;459;p31"/>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31"/>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31"/>
          <p:cNvGrpSpPr/>
          <p:nvPr/>
        </p:nvGrpSpPr>
        <p:grpSpPr>
          <a:xfrm flipH="1" rot="10800000">
            <a:off x="498549" y="419474"/>
            <a:ext cx="429322" cy="93999"/>
            <a:chOff x="5795037" y="809024"/>
            <a:chExt cx="431653" cy="94500"/>
          </a:xfrm>
        </p:grpSpPr>
        <p:sp>
          <p:nvSpPr>
            <p:cNvPr id="463" name="Google Shape;463;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p:nvPr/>
        </p:nvSpPr>
        <p:spPr>
          <a:xfrm flipH="1">
            <a:off x="7841279"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31"/>
          <p:cNvGrpSpPr/>
          <p:nvPr/>
        </p:nvGrpSpPr>
        <p:grpSpPr>
          <a:xfrm rot="10800000">
            <a:off x="8219908" y="419474"/>
            <a:ext cx="429322" cy="93999"/>
            <a:chOff x="5795037" y="809024"/>
            <a:chExt cx="431653" cy="94500"/>
          </a:xfrm>
        </p:grpSpPr>
        <p:sp>
          <p:nvSpPr>
            <p:cNvPr id="468" name="Google Shape;468;p31"/>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1" name="Shape 471"/>
        <p:cNvGrpSpPr/>
        <p:nvPr/>
      </p:nvGrpSpPr>
      <p:grpSpPr>
        <a:xfrm>
          <a:off x="0" y="0"/>
          <a:ext cx="0" cy="0"/>
          <a:chOff x="0" y="0"/>
          <a:chExt cx="0" cy="0"/>
        </a:xfrm>
      </p:grpSpPr>
      <p:sp>
        <p:nvSpPr>
          <p:cNvPr id="472" name="Google Shape;472;p32"/>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txBox="1"/>
          <p:nvPr>
            <p:ph hasCustomPrompt="1" type="title"/>
          </p:nvPr>
        </p:nvSpPr>
        <p:spPr>
          <a:xfrm>
            <a:off x="713200" y="1123375"/>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4" name="Google Shape;474;p32"/>
          <p:cNvSpPr txBox="1"/>
          <p:nvPr>
            <p:ph idx="1" type="subTitle"/>
          </p:nvPr>
        </p:nvSpPr>
        <p:spPr>
          <a:xfrm>
            <a:off x="713200" y="1706776"/>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5" name="Google Shape;475;p32"/>
          <p:cNvSpPr txBox="1"/>
          <p:nvPr>
            <p:ph hasCustomPrompt="1" idx="2" type="title"/>
          </p:nvPr>
        </p:nvSpPr>
        <p:spPr>
          <a:xfrm>
            <a:off x="713200" y="2255071"/>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6" name="Google Shape;476;p32"/>
          <p:cNvSpPr txBox="1"/>
          <p:nvPr>
            <p:ph idx="3" type="subTitle"/>
          </p:nvPr>
        </p:nvSpPr>
        <p:spPr>
          <a:xfrm>
            <a:off x="713200" y="2855401"/>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7" name="Google Shape;477;p32"/>
          <p:cNvSpPr txBox="1"/>
          <p:nvPr>
            <p:ph hasCustomPrompt="1" idx="4" type="title"/>
          </p:nvPr>
        </p:nvSpPr>
        <p:spPr>
          <a:xfrm>
            <a:off x="713200" y="3413999"/>
            <a:ext cx="3960300" cy="437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8" name="Google Shape;478;p32"/>
          <p:cNvSpPr txBox="1"/>
          <p:nvPr>
            <p:ph idx="5" type="subTitle"/>
          </p:nvPr>
        </p:nvSpPr>
        <p:spPr>
          <a:xfrm>
            <a:off x="713200" y="4022825"/>
            <a:ext cx="3960300" cy="3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79" name="Google Shape;479;p32"/>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2"/>
          <p:cNvGrpSpPr/>
          <p:nvPr/>
        </p:nvGrpSpPr>
        <p:grpSpPr>
          <a:xfrm flipH="1" rot="10800000">
            <a:off x="498549" y="419474"/>
            <a:ext cx="429322" cy="93999"/>
            <a:chOff x="5795037" y="809024"/>
            <a:chExt cx="431653" cy="94500"/>
          </a:xfrm>
        </p:grpSpPr>
        <p:sp>
          <p:nvSpPr>
            <p:cNvPr id="481" name="Google Shape;481;p32"/>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flipH="1" rot="-5400000">
            <a:off x="8191799" y="4126299"/>
            <a:ext cx="825589" cy="93999"/>
            <a:chOff x="5718423" y="809024"/>
            <a:chExt cx="830071" cy="94500"/>
          </a:xfrm>
        </p:grpSpPr>
        <p:sp>
          <p:nvSpPr>
            <p:cNvPr id="485" name="Google Shape;485;p32"/>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2"/>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489" name="Shape 489"/>
        <p:cNvGrpSpPr/>
        <p:nvPr/>
      </p:nvGrpSpPr>
      <p:grpSpPr>
        <a:xfrm>
          <a:off x="0" y="0"/>
          <a:ext cx="0" cy="0"/>
          <a:chOff x="0" y="0"/>
          <a:chExt cx="0" cy="0"/>
        </a:xfrm>
      </p:grpSpPr>
      <p:sp>
        <p:nvSpPr>
          <p:cNvPr id="490" name="Google Shape;490;p33"/>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txBox="1"/>
          <p:nvPr>
            <p:ph hasCustomPrompt="1" type="title"/>
          </p:nvPr>
        </p:nvSpPr>
        <p:spPr>
          <a:xfrm>
            <a:off x="65205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2" name="Google Shape;492;p33"/>
          <p:cNvSpPr txBox="1"/>
          <p:nvPr>
            <p:ph idx="1" type="subTitle"/>
          </p:nvPr>
        </p:nvSpPr>
        <p:spPr>
          <a:xfrm>
            <a:off x="64914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3" name="Google Shape;493;p33"/>
          <p:cNvSpPr txBox="1"/>
          <p:nvPr>
            <p:ph hasCustomPrompt="1" idx="2" type="title"/>
          </p:nvPr>
        </p:nvSpPr>
        <p:spPr>
          <a:xfrm>
            <a:off x="36354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4" name="Google Shape;494;p33"/>
          <p:cNvSpPr txBox="1"/>
          <p:nvPr>
            <p:ph idx="3" type="subTitle"/>
          </p:nvPr>
        </p:nvSpPr>
        <p:spPr>
          <a:xfrm>
            <a:off x="36063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5" name="Google Shape;495;p33"/>
          <p:cNvSpPr txBox="1"/>
          <p:nvPr>
            <p:ph hasCustomPrompt="1" idx="4" type="title"/>
          </p:nvPr>
        </p:nvSpPr>
        <p:spPr>
          <a:xfrm>
            <a:off x="742300" y="3294576"/>
            <a:ext cx="1873200" cy="1947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6000"/>
              <a:buNone/>
              <a:defRPr sz="3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33"/>
          <p:cNvSpPr txBox="1"/>
          <p:nvPr>
            <p:ph idx="5" type="subTitle"/>
          </p:nvPr>
        </p:nvSpPr>
        <p:spPr>
          <a:xfrm>
            <a:off x="713200" y="3828600"/>
            <a:ext cx="1931400" cy="36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497" name="Google Shape;497;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33"/>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33"/>
          <p:cNvGrpSpPr/>
          <p:nvPr/>
        </p:nvGrpSpPr>
        <p:grpSpPr>
          <a:xfrm flipH="1" rot="10800000">
            <a:off x="498549" y="419474"/>
            <a:ext cx="429322" cy="93999"/>
            <a:chOff x="5795037" y="809024"/>
            <a:chExt cx="431653" cy="94500"/>
          </a:xfrm>
        </p:grpSpPr>
        <p:sp>
          <p:nvSpPr>
            <p:cNvPr id="500" name="Google Shape;500;p33"/>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flipH="1" rot="-5400000">
            <a:off x="8191799" y="905324"/>
            <a:ext cx="825589" cy="93999"/>
            <a:chOff x="5718423" y="809024"/>
            <a:chExt cx="830071" cy="94500"/>
          </a:xfrm>
        </p:grpSpPr>
        <p:sp>
          <p:nvSpPr>
            <p:cNvPr id="504" name="Google Shape;504;p33"/>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508" name="Shape 508"/>
        <p:cNvGrpSpPr/>
        <p:nvPr/>
      </p:nvGrpSpPr>
      <p:grpSpPr>
        <a:xfrm>
          <a:off x="0" y="0"/>
          <a:ext cx="0" cy="0"/>
          <a:chOff x="0" y="0"/>
          <a:chExt cx="0" cy="0"/>
        </a:xfrm>
      </p:grpSpPr>
      <p:sp>
        <p:nvSpPr>
          <p:cNvPr id="509" name="Google Shape;509;p34"/>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4"/>
          <p:cNvSpPr txBox="1"/>
          <p:nvPr>
            <p:ph type="title"/>
          </p:nvPr>
        </p:nvSpPr>
        <p:spPr>
          <a:xfrm>
            <a:off x="713200" y="375275"/>
            <a:ext cx="55263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34"/>
          <p:cNvSpPr txBox="1"/>
          <p:nvPr>
            <p:ph idx="1" type="subTitle"/>
          </p:nvPr>
        </p:nvSpPr>
        <p:spPr>
          <a:xfrm>
            <a:off x="713200" y="1684300"/>
            <a:ext cx="3434700" cy="116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34"/>
          <p:cNvSpPr/>
          <p:nvPr/>
        </p:nvSpPr>
        <p:spPr>
          <a:xfrm flipH="1">
            <a:off x="5950679"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4"/>
          <p:cNvGrpSpPr/>
          <p:nvPr/>
        </p:nvGrpSpPr>
        <p:grpSpPr>
          <a:xfrm rot="10800000">
            <a:off x="8219908" y="419474"/>
            <a:ext cx="429322" cy="93999"/>
            <a:chOff x="5795037" y="809024"/>
            <a:chExt cx="431653" cy="94500"/>
          </a:xfrm>
        </p:grpSpPr>
        <p:sp>
          <p:nvSpPr>
            <p:cNvPr id="514" name="Google Shape;514;p34"/>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flipH="1">
            <a:off x="6676322" y="4535409"/>
            <a:ext cx="825589" cy="93999"/>
            <a:chOff x="5718423" y="809024"/>
            <a:chExt cx="830071" cy="94500"/>
          </a:xfrm>
        </p:grpSpPr>
        <p:sp>
          <p:nvSpPr>
            <p:cNvPr id="518" name="Google Shape;518;p34"/>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34"/>
          <p:cNvSpPr txBox="1"/>
          <p:nvPr/>
        </p:nvSpPr>
        <p:spPr>
          <a:xfrm>
            <a:off x="713200" y="3476625"/>
            <a:ext cx="37803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23" name="Shape 523"/>
        <p:cNvGrpSpPr/>
        <p:nvPr/>
      </p:nvGrpSpPr>
      <p:grpSpPr>
        <a:xfrm>
          <a:off x="0" y="0"/>
          <a:ext cx="0" cy="0"/>
          <a:chOff x="0" y="0"/>
          <a:chExt cx="0" cy="0"/>
        </a:xfrm>
      </p:grpSpPr>
      <p:sp>
        <p:nvSpPr>
          <p:cNvPr id="524" name="Google Shape;524;p3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5"/>
          <p:cNvGrpSpPr/>
          <p:nvPr/>
        </p:nvGrpSpPr>
        <p:grpSpPr>
          <a:xfrm flipH="1" rot="10800000">
            <a:off x="498549" y="419474"/>
            <a:ext cx="429322" cy="93999"/>
            <a:chOff x="5795037" y="809024"/>
            <a:chExt cx="431653" cy="94500"/>
          </a:xfrm>
        </p:grpSpPr>
        <p:sp>
          <p:nvSpPr>
            <p:cNvPr id="527" name="Google Shape;527;p3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5"/>
          <p:cNvGrpSpPr/>
          <p:nvPr/>
        </p:nvGrpSpPr>
        <p:grpSpPr>
          <a:xfrm flipH="1" rot="-5400000">
            <a:off x="8191799" y="4126299"/>
            <a:ext cx="825589" cy="93999"/>
            <a:chOff x="5718423" y="809024"/>
            <a:chExt cx="830071" cy="94500"/>
          </a:xfrm>
        </p:grpSpPr>
        <p:sp>
          <p:nvSpPr>
            <p:cNvPr id="531" name="Google Shape;531;p3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5" name="Shape 535"/>
        <p:cNvGrpSpPr/>
        <p:nvPr/>
      </p:nvGrpSpPr>
      <p:grpSpPr>
        <a:xfrm>
          <a:off x="0" y="0"/>
          <a:ext cx="0" cy="0"/>
          <a:chOff x="0" y="0"/>
          <a:chExt cx="0" cy="0"/>
        </a:xfrm>
      </p:grpSpPr>
      <p:sp>
        <p:nvSpPr>
          <p:cNvPr id="536" name="Google Shape;536;p3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6"/>
          <p:cNvGrpSpPr/>
          <p:nvPr/>
        </p:nvGrpSpPr>
        <p:grpSpPr>
          <a:xfrm flipH="1" rot="10800000">
            <a:off x="498549" y="419474"/>
            <a:ext cx="429322" cy="93999"/>
            <a:chOff x="5795037" y="809024"/>
            <a:chExt cx="431653" cy="94500"/>
          </a:xfrm>
        </p:grpSpPr>
        <p:sp>
          <p:nvSpPr>
            <p:cNvPr id="539" name="Google Shape;539;p3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36"/>
          <p:cNvGrpSpPr/>
          <p:nvPr/>
        </p:nvGrpSpPr>
        <p:grpSpPr>
          <a:xfrm flipH="1" rot="-5400000">
            <a:off x="8191799" y="4126299"/>
            <a:ext cx="825589" cy="93999"/>
            <a:chOff x="5718423" y="809024"/>
            <a:chExt cx="830071" cy="94500"/>
          </a:xfrm>
        </p:grpSpPr>
        <p:sp>
          <p:nvSpPr>
            <p:cNvPr id="543" name="Google Shape;543;p3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547" name="Shape 547"/>
        <p:cNvGrpSpPr/>
        <p:nvPr/>
      </p:nvGrpSpPr>
      <p:grpSpPr>
        <a:xfrm>
          <a:off x="0" y="0"/>
          <a:ext cx="0" cy="0"/>
          <a:chOff x="0" y="0"/>
          <a:chExt cx="0" cy="0"/>
        </a:xfrm>
      </p:grpSpPr>
      <p:sp>
        <p:nvSpPr>
          <p:cNvPr id="548" name="Google Shape;548;p3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7"/>
          <p:cNvGrpSpPr/>
          <p:nvPr/>
        </p:nvGrpSpPr>
        <p:grpSpPr>
          <a:xfrm rot="10800000">
            <a:off x="8217944" y="419474"/>
            <a:ext cx="429322" cy="93999"/>
            <a:chOff x="5795037" y="809024"/>
            <a:chExt cx="431653" cy="94500"/>
          </a:xfrm>
        </p:grpSpPr>
        <p:sp>
          <p:nvSpPr>
            <p:cNvPr id="551" name="Google Shape;551;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37"/>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7"/>
          <p:cNvGrpSpPr/>
          <p:nvPr/>
        </p:nvGrpSpPr>
        <p:grpSpPr>
          <a:xfrm flipH="1" rot="10800000">
            <a:off x="494779" y="4466049"/>
            <a:ext cx="429322" cy="93999"/>
            <a:chOff x="5795037" y="809024"/>
            <a:chExt cx="431653" cy="94500"/>
          </a:xfrm>
        </p:grpSpPr>
        <p:sp>
          <p:nvSpPr>
            <p:cNvPr id="556" name="Google Shape;556;p3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1_1_1">
    <p:spTree>
      <p:nvGrpSpPr>
        <p:cNvPr id="559" name="Shape 559"/>
        <p:cNvGrpSpPr/>
        <p:nvPr/>
      </p:nvGrpSpPr>
      <p:grpSpPr>
        <a:xfrm>
          <a:off x="0" y="0"/>
          <a:ext cx="0" cy="0"/>
          <a:chOff x="0" y="0"/>
          <a:chExt cx="0" cy="0"/>
        </a:xfrm>
      </p:grpSpPr>
      <p:sp>
        <p:nvSpPr>
          <p:cNvPr id="560" name="Google Shape;560;p3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8"/>
          <p:cNvGrpSpPr/>
          <p:nvPr/>
        </p:nvGrpSpPr>
        <p:grpSpPr>
          <a:xfrm flipH="1" rot="-5400000">
            <a:off x="8191799" y="905324"/>
            <a:ext cx="825589" cy="93999"/>
            <a:chOff x="5718423" y="809024"/>
            <a:chExt cx="830071" cy="94500"/>
          </a:xfrm>
        </p:grpSpPr>
        <p:sp>
          <p:nvSpPr>
            <p:cNvPr id="562" name="Google Shape;562;p3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3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38"/>
          <p:cNvGrpSpPr/>
          <p:nvPr/>
        </p:nvGrpSpPr>
        <p:grpSpPr>
          <a:xfrm flipH="1" rot="10800000">
            <a:off x="498549" y="419474"/>
            <a:ext cx="429322" cy="93999"/>
            <a:chOff x="5795037" y="809024"/>
            <a:chExt cx="431653" cy="94500"/>
          </a:xfrm>
        </p:grpSpPr>
        <p:sp>
          <p:nvSpPr>
            <p:cNvPr id="568" name="Google Shape;568;p3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solidFill>
                  <a:srgbClr val="F1F0FF"/>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5"/>
          <p:cNvSpPr txBox="1"/>
          <p:nvPr>
            <p:ph idx="2" type="title"/>
          </p:nvPr>
        </p:nvSpPr>
        <p:spPr>
          <a:xfrm>
            <a:off x="2123450"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5"/>
          <p:cNvSpPr txBox="1"/>
          <p:nvPr>
            <p:ph idx="3" type="title"/>
          </p:nvPr>
        </p:nvSpPr>
        <p:spPr>
          <a:xfrm>
            <a:off x="5423338" y="2841909"/>
            <a:ext cx="1596600" cy="1965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500"/>
              <a:buNone/>
              <a:defRPr sz="18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5"/>
          <p:cNvSpPr txBox="1"/>
          <p:nvPr>
            <p:ph idx="1" type="subTitle"/>
          </p:nvPr>
        </p:nvSpPr>
        <p:spPr>
          <a:xfrm>
            <a:off x="5160527"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5"/>
          <p:cNvSpPr txBox="1"/>
          <p:nvPr>
            <p:ph idx="4" type="subTitle"/>
          </p:nvPr>
        </p:nvSpPr>
        <p:spPr>
          <a:xfrm>
            <a:off x="1860602" y="3209425"/>
            <a:ext cx="2122200" cy="10107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 name="Google Shape;60;p5"/>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5"/>
          <p:cNvGrpSpPr/>
          <p:nvPr/>
        </p:nvGrpSpPr>
        <p:grpSpPr>
          <a:xfrm flipH="1" rot="10800000">
            <a:off x="498549" y="419474"/>
            <a:ext cx="429322" cy="93999"/>
            <a:chOff x="5795037" y="809024"/>
            <a:chExt cx="431653" cy="94500"/>
          </a:xfrm>
        </p:grpSpPr>
        <p:sp>
          <p:nvSpPr>
            <p:cNvPr id="62" name="Google Shape;62;p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5"/>
          <p:cNvGrpSpPr/>
          <p:nvPr/>
        </p:nvGrpSpPr>
        <p:grpSpPr>
          <a:xfrm flipH="1" rot="-5400000">
            <a:off x="8191799" y="4126299"/>
            <a:ext cx="825589" cy="93999"/>
            <a:chOff x="5718423" y="809024"/>
            <a:chExt cx="830071" cy="94500"/>
          </a:xfrm>
        </p:grpSpPr>
        <p:sp>
          <p:nvSpPr>
            <p:cNvPr id="66" name="Google Shape;66;p5"/>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 name="Google Shape;74;p6"/>
          <p:cNvGrpSpPr/>
          <p:nvPr/>
        </p:nvGrpSpPr>
        <p:grpSpPr>
          <a:xfrm flipH="1" rot="10800000">
            <a:off x="498549" y="419474"/>
            <a:ext cx="429322" cy="93999"/>
            <a:chOff x="5795037" y="809024"/>
            <a:chExt cx="431653" cy="94500"/>
          </a:xfrm>
        </p:grpSpPr>
        <p:sp>
          <p:nvSpPr>
            <p:cNvPr id="75" name="Google Shape;75;p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6"/>
          <p:cNvGrpSpPr/>
          <p:nvPr/>
        </p:nvGrpSpPr>
        <p:grpSpPr>
          <a:xfrm flipH="1" rot="-5400000">
            <a:off x="8191799" y="905324"/>
            <a:ext cx="825589" cy="93999"/>
            <a:chOff x="5718423" y="809024"/>
            <a:chExt cx="830071" cy="94500"/>
          </a:xfrm>
        </p:grpSpPr>
        <p:sp>
          <p:nvSpPr>
            <p:cNvPr id="79" name="Google Shape;79;p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7"/>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400">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
        <p:nvSpPr>
          <p:cNvPr id="87" name="Google Shape;87;p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7"/>
          <p:cNvGrpSpPr/>
          <p:nvPr/>
        </p:nvGrpSpPr>
        <p:grpSpPr>
          <a:xfrm flipH="1" rot="10800000">
            <a:off x="498549" y="419474"/>
            <a:ext cx="429322" cy="93999"/>
            <a:chOff x="5795037" y="809024"/>
            <a:chExt cx="431653" cy="94500"/>
          </a:xfrm>
        </p:grpSpPr>
        <p:sp>
          <p:nvSpPr>
            <p:cNvPr id="89" name="Google Shape;89;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7"/>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7"/>
          <p:cNvGrpSpPr/>
          <p:nvPr/>
        </p:nvGrpSpPr>
        <p:grpSpPr>
          <a:xfrm rot="10800000">
            <a:off x="8230513" y="4466049"/>
            <a:ext cx="429322" cy="93999"/>
            <a:chOff x="5795037" y="809024"/>
            <a:chExt cx="431653" cy="94500"/>
          </a:xfrm>
        </p:grpSpPr>
        <p:sp>
          <p:nvSpPr>
            <p:cNvPr id="94" name="Google Shape;94;p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flipH="1" rot="-5400000">
            <a:off x="8191799" y="905324"/>
            <a:ext cx="825589" cy="93999"/>
            <a:chOff x="5718423" y="809024"/>
            <a:chExt cx="830071" cy="94500"/>
          </a:xfrm>
        </p:grpSpPr>
        <p:sp>
          <p:nvSpPr>
            <p:cNvPr id="98" name="Google Shape;98;p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 name="Shape 102"/>
        <p:cNvGrpSpPr/>
        <p:nvPr/>
      </p:nvGrpSpPr>
      <p:grpSpPr>
        <a:xfrm>
          <a:off x="0" y="0"/>
          <a:ext cx="0" cy="0"/>
          <a:chOff x="0" y="0"/>
          <a:chExt cx="0" cy="0"/>
        </a:xfrm>
      </p:grpSpPr>
      <p:sp>
        <p:nvSpPr>
          <p:cNvPr id="103" name="Google Shape;103;p8"/>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8"/>
          <p:cNvGrpSpPr/>
          <p:nvPr/>
        </p:nvGrpSpPr>
        <p:grpSpPr>
          <a:xfrm flipH="1" rot="10800000">
            <a:off x="498549" y="419474"/>
            <a:ext cx="429322" cy="93999"/>
            <a:chOff x="5795037" y="809024"/>
            <a:chExt cx="431653" cy="94500"/>
          </a:xfrm>
        </p:grpSpPr>
        <p:sp>
          <p:nvSpPr>
            <p:cNvPr id="106" name="Google Shape;106;p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8"/>
          <p:cNvGrpSpPr/>
          <p:nvPr/>
        </p:nvGrpSpPr>
        <p:grpSpPr>
          <a:xfrm flipH="1">
            <a:off x="4158122" y="4535409"/>
            <a:ext cx="825589" cy="93999"/>
            <a:chOff x="5718423" y="809024"/>
            <a:chExt cx="830071" cy="94500"/>
          </a:xfrm>
        </p:grpSpPr>
        <p:sp>
          <p:nvSpPr>
            <p:cNvPr id="110" name="Google Shape;110;p8"/>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8"/>
          <p:cNvSpPr/>
          <p:nvPr/>
        </p:nvSpPr>
        <p:spPr>
          <a:xfrm>
            <a:off x="714600" y="1167575"/>
            <a:ext cx="7709700" cy="2808300"/>
          </a:xfrm>
          <a:prstGeom prst="roundRect">
            <a:avLst>
              <a:gd fmla="val 2501"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500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9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9"/>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txBox="1"/>
          <p:nvPr>
            <p:ph idx="1" type="subTitle"/>
          </p:nvPr>
        </p:nvSpPr>
        <p:spPr>
          <a:xfrm>
            <a:off x="5112600" y="2107125"/>
            <a:ext cx="3311400" cy="1218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9"/>
          <p:cNvSpPr txBox="1"/>
          <p:nvPr>
            <p:ph type="title"/>
          </p:nvPr>
        </p:nvSpPr>
        <p:spPr>
          <a:xfrm>
            <a:off x="5011800" y="1359000"/>
            <a:ext cx="3412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9"/>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9"/>
          <p:cNvGrpSpPr/>
          <p:nvPr/>
        </p:nvGrpSpPr>
        <p:grpSpPr>
          <a:xfrm flipH="1" rot="10800000">
            <a:off x="498549" y="419474"/>
            <a:ext cx="429322" cy="93999"/>
            <a:chOff x="5795037" y="809024"/>
            <a:chExt cx="431653" cy="94500"/>
          </a:xfrm>
        </p:grpSpPr>
        <p:sp>
          <p:nvSpPr>
            <p:cNvPr id="122" name="Google Shape;122;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9"/>
          <p:cNvSpPr/>
          <p:nvPr/>
        </p:nvSpPr>
        <p:spPr>
          <a:xfrm flipH="1">
            <a:off x="7851885"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9"/>
          <p:cNvGrpSpPr/>
          <p:nvPr/>
        </p:nvGrpSpPr>
        <p:grpSpPr>
          <a:xfrm rot="10800000">
            <a:off x="8230513" y="4466049"/>
            <a:ext cx="429322" cy="93999"/>
            <a:chOff x="5795037" y="809024"/>
            <a:chExt cx="431653" cy="94500"/>
          </a:xfrm>
        </p:grpSpPr>
        <p:sp>
          <p:nvSpPr>
            <p:cNvPr id="127" name="Google Shape;127;p9"/>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flipH="1" rot="-5400000">
            <a:off x="8191799" y="905324"/>
            <a:ext cx="825589" cy="93999"/>
            <a:chOff x="5718423" y="809024"/>
            <a:chExt cx="830071" cy="94500"/>
          </a:xfrm>
        </p:grpSpPr>
        <p:sp>
          <p:nvSpPr>
            <p:cNvPr id="131" name="Google Shape;131;p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sp>
        <p:nvSpPr>
          <p:cNvPr id="136" name="Google Shape;136;p10"/>
          <p:cNvSpPr txBox="1"/>
          <p:nvPr>
            <p:ph type="title"/>
          </p:nvPr>
        </p:nvSpPr>
        <p:spPr>
          <a:xfrm>
            <a:off x="720000" y="3469654"/>
            <a:ext cx="4031100" cy="921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000">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2D6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b="1" sz="3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D6FF"/>
        </a:solidFill>
      </p:bgPr>
    </p:bg>
    <p:spTree>
      <p:nvGrpSpPr>
        <p:cNvPr id="574" name="Shape 574"/>
        <p:cNvGrpSpPr/>
        <p:nvPr/>
      </p:nvGrpSpPr>
      <p:grpSpPr>
        <a:xfrm>
          <a:off x="0" y="0"/>
          <a:ext cx="0" cy="0"/>
          <a:chOff x="0" y="0"/>
          <a:chExt cx="0" cy="0"/>
        </a:xfrm>
      </p:grpSpPr>
      <p:sp>
        <p:nvSpPr>
          <p:cNvPr id="575" name="Google Shape;575;p39"/>
          <p:cNvSpPr/>
          <p:nvPr/>
        </p:nvSpPr>
        <p:spPr>
          <a:xfrm>
            <a:off x="436900" y="1270975"/>
            <a:ext cx="4084200" cy="13446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txBox="1"/>
          <p:nvPr>
            <p:ph type="ctrTitle"/>
          </p:nvPr>
        </p:nvSpPr>
        <p:spPr>
          <a:xfrm>
            <a:off x="717550" y="1364125"/>
            <a:ext cx="3522900" cy="115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rPr>
              <a:t>Honeypot Implementation</a:t>
            </a:r>
            <a:r>
              <a:rPr b="1" lang="en" sz="2000">
                <a:solidFill>
                  <a:schemeClr val="lt1"/>
                </a:solidFill>
              </a:rPr>
              <a:t> </a:t>
            </a:r>
            <a:r>
              <a:rPr lang="en" sz="1500">
                <a:solidFill>
                  <a:schemeClr val="dk1"/>
                </a:solidFill>
              </a:rPr>
              <a:t>in Cloud Environ with Open Source Medium</a:t>
            </a:r>
            <a:endParaRPr b="1" sz="1500">
              <a:solidFill>
                <a:schemeClr val="dk1"/>
              </a:solidFill>
            </a:endParaRPr>
          </a:p>
        </p:txBody>
      </p:sp>
      <p:sp>
        <p:nvSpPr>
          <p:cNvPr id="577" name="Google Shape;577;p39"/>
          <p:cNvSpPr txBox="1"/>
          <p:nvPr>
            <p:ph idx="1" type="subTitle"/>
          </p:nvPr>
        </p:nvSpPr>
        <p:spPr>
          <a:xfrm>
            <a:off x="4521150" y="3758550"/>
            <a:ext cx="4145700" cy="475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 Dushyant Reddy Regno. RA1911033010029</a:t>
            </a:r>
            <a:endParaRPr/>
          </a:p>
          <a:p>
            <a:pPr indent="0" lvl="0" marL="0" rtl="0" algn="r">
              <a:spcBef>
                <a:spcPts val="0"/>
              </a:spcBef>
              <a:spcAft>
                <a:spcPts val="0"/>
              </a:spcAft>
              <a:buNone/>
            </a:pPr>
            <a:r>
              <a:rPr lang="en"/>
              <a:t>Siddharth Chakraborty Regno. RA1911033010048</a:t>
            </a:r>
            <a:endParaRPr/>
          </a:p>
        </p:txBody>
      </p:sp>
      <p:grpSp>
        <p:nvGrpSpPr>
          <p:cNvPr id="578" name="Google Shape;578;p39"/>
          <p:cNvGrpSpPr/>
          <p:nvPr/>
        </p:nvGrpSpPr>
        <p:grpSpPr>
          <a:xfrm flipH="1">
            <a:off x="705599" y="1038237"/>
            <a:ext cx="825589" cy="93999"/>
            <a:chOff x="5718423" y="809024"/>
            <a:chExt cx="830071" cy="94500"/>
          </a:xfrm>
        </p:grpSpPr>
        <p:sp>
          <p:nvSpPr>
            <p:cNvPr id="579" name="Google Shape;579;p39"/>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5963614" y="809024"/>
              <a:ext cx="94500" cy="94500"/>
            </a:xfrm>
            <a:prstGeom prst="ellipse">
              <a:avLst/>
            </a:prstGeom>
            <a:solidFill>
              <a:srgbClr val="F1F0FF">
                <a:alpha val="8973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6208804" y="809024"/>
              <a:ext cx="94500" cy="94500"/>
            </a:xfrm>
            <a:prstGeom prst="ellipse">
              <a:avLst/>
            </a:prstGeom>
            <a:solidFill>
              <a:srgbClr val="F1F0FF">
                <a:alpha val="665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6453994" y="809024"/>
              <a:ext cx="94500" cy="94500"/>
            </a:xfrm>
            <a:prstGeom prst="ellipse">
              <a:avLst/>
            </a:prstGeom>
            <a:solidFill>
              <a:srgbClr val="F1F0FF">
                <a:alpha val="5402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39"/>
          <p:cNvGrpSpPr/>
          <p:nvPr/>
        </p:nvGrpSpPr>
        <p:grpSpPr>
          <a:xfrm>
            <a:off x="5029270" y="1457228"/>
            <a:ext cx="3384497" cy="2229043"/>
            <a:chOff x="5029270" y="1457228"/>
            <a:chExt cx="3384497" cy="2229043"/>
          </a:xfrm>
        </p:grpSpPr>
        <p:sp>
          <p:nvSpPr>
            <p:cNvPr id="584" name="Google Shape;584;p39"/>
            <p:cNvSpPr/>
            <p:nvPr/>
          </p:nvSpPr>
          <p:spPr>
            <a:xfrm>
              <a:off x="6320045" y="1469966"/>
              <a:ext cx="595034" cy="126373"/>
            </a:xfrm>
            <a:custGeom>
              <a:rect b="b" l="l" r="r" t="t"/>
              <a:pathLst>
                <a:path extrusionOk="0" h="10397" w="48955">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5452793" y="1926498"/>
              <a:ext cx="2708802" cy="1327284"/>
            </a:xfrm>
            <a:custGeom>
              <a:rect b="b" l="l" r="r" t="t"/>
              <a:pathLst>
                <a:path extrusionOk="0" h="109199" w="22286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5476434" y="1941497"/>
              <a:ext cx="2661544" cy="1297298"/>
            </a:xfrm>
            <a:custGeom>
              <a:rect b="b" l="l" r="r" t="t"/>
              <a:pathLst>
                <a:path extrusionOk="0" h="106732" w="218972">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9"/>
            <p:cNvSpPr/>
            <p:nvPr/>
          </p:nvSpPr>
          <p:spPr>
            <a:xfrm>
              <a:off x="5476434" y="1941497"/>
              <a:ext cx="1724646" cy="1297298"/>
            </a:xfrm>
            <a:custGeom>
              <a:rect b="b" l="l" r="r" t="t"/>
              <a:pathLst>
                <a:path extrusionOk="0" h="106732" w="141891">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9"/>
            <p:cNvSpPr/>
            <p:nvPr/>
          </p:nvSpPr>
          <p:spPr>
            <a:xfrm>
              <a:off x="7275637" y="2153536"/>
              <a:ext cx="392026" cy="289708"/>
            </a:xfrm>
            <a:custGeom>
              <a:rect b="b" l="l" r="r" t="t"/>
              <a:pathLst>
                <a:path extrusionOk="0" h="23835" w="32253">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9"/>
            <p:cNvSpPr/>
            <p:nvPr/>
          </p:nvSpPr>
          <p:spPr>
            <a:xfrm>
              <a:off x="7748407" y="2184761"/>
              <a:ext cx="292783" cy="37607"/>
            </a:xfrm>
            <a:custGeom>
              <a:rect b="b" l="l" r="r" t="t"/>
              <a:pathLst>
                <a:path extrusionOk="0" h="3094" w="24088">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9"/>
            <p:cNvSpPr/>
            <p:nvPr/>
          </p:nvSpPr>
          <p:spPr>
            <a:xfrm>
              <a:off x="7748407" y="2279690"/>
              <a:ext cx="292783" cy="37607"/>
            </a:xfrm>
            <a:custGeom>
              <a:rect b="b" l="l" r="r" t="t"/>
              <a:pathLst>
                <a:path extrusionOk="0" h="3094" w="24088">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9"/>
            <p:cNvSpPr/>
            <p:nvPr/>
          </p:nvSpPr>
          <p:spPr>
            <a:xfrm>
              <a:off x="7748407" y="2374618"/>
              <a:ext cx="169097" cy="37595"/>
            </a:xfrm>
            <a:custGeom>
              <a:rect b="b" l="l" r="r" t="t"/>
              <a:pathLst>
                <a:path extrusionOk="0" h="3093" w="13912">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9"/>
            <p:cNvSpPr/>
            <p:nvPr/>
          </p:nvSpPr>
          <p:spPr>
            <a:xfrm>
              <a:off x="7275637" y="2514738"/>
              <a:ext cx="392026" cy="289708"/>
            </a:xfrm>
            <a:custGeom>
              <a:rect b="b" l="l" r="r" t="t"/>
              <a:pathLst>
                <a:path extrusionOk="0" h="23835" w="32253">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9"/>
            <p:cNvSpPr/>
            <p:nvPr/>
          </p:nvSpPr>
          <p:spPr>
            <a:xfrm>
              <a:off x="7748407" y="2545757"/>
              <a:ext cx="292783" cy="37813"/>
            </a:xfrm>
            <a:custGeom>
              <a:rect b="b" l="l" r="r" t="t"/>
              <a:pathLst>
                <a:path extrusionOk="0" h="3111" w="24088">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9"/>
            <p:cNvSpPr/>
            <p:nvPr/>
          </p:nvSpPr>
          <p:spPr>
            <a:xfrm>
              <a:off x="7748407" y="2640673"/>
              <a:ext cx="292783" cy="37825"/>
            </a:xfrm>
            <a:custGeom>
              <a:rect b="b" l="l" r="r" t="t"/>
              <a:pathLst>
                <a:path extrusionOk="0" h="3112" w="24088">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9"/>
            <p:cNvSpPr/>
            <p:nvPr/>
          </p:nvSpPr>
          <p:spPr>
            <a:xfrm>
              <a:off x="7748407" y="2735601"/>
              <a:ext cx="169097" cy="37813"/>
            </a:xfrm>
            <a:custGeom>
              <a:rect b="b" l="l" r="r" t="t"/>
              <a:pathLst>
                <a:path extrusionOk="0" h="3111" w="13912">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9"/>
            <p:cNvSpPr/>
            <p:nvPr/>
          </p:nvSpPr>
          <p:spPr>
            <a:xfrm>
              <a:off x="7275637" y="2875940"/>
              <a:ext cx="392026" cy="289708"/>
            </a:xfrm>
            <a:custGeom>
              <a:rect b="b" l="l" r="r" t="t"/>
              <a:pathLst>
                <a:path extrusionOk="0" h="23835" w="32253">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p:nvPr/>
          </p:nvSpPr>
          <p:spPr>
            <a:xfrm>
              <a:off x="7748407" y="2906959"/>
              <a:ext cx="292783" cy="37619"/>
            </a:xfrm>
            <a:custGeom>
              <a:rect b="b" l="l" r="r" t="t"/>
              <a:pathLst>
                <a:path extrusionOk="0" h="3095" w="24088">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9"/>
            <p:cNvSpPr/>
            <p:nvPr/>
          </p:nvSpPr>
          <p:spPr>
            <a:xfrm>
              <a:off x="7748407" y="3001875"/>
              <a:ext cx="292783" cy="37619"/>
            </a:xfrm>
            <a:custGeom>
              <a:rect b="b" l="l" r="r" t="t"/>
              <a:pathLst>
                <a:path extrusionOk="0" h="3095" w="24088">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7748407" y="3096803"/>
              <a:ext cx="169097" cy="37619"/>
            </a:xfrm>
            <a:custGeom>
              <a:rect b="b" l="l" r="r" t="t"/>
              <a:pathLst>
                <a:path extrusionOk="0" h="3095" w="13912">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5920835" y="3483481"/>
              <a:ext cx="99863" cy="100070"/>
            </a:xfrm>
            <a:custGeom>
              <a:rect b="b" l="l" r="r" t="t"/>
              <a:pathLst>
                <a:path extrusionOk="0" h="8233" w="8216">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p:nvPr/>
          </p:nvSpPr>
          <p:spPr>
            <a:xfrm>
              <a:off x="6613861" y="1706048"/>
              <a:ext cx="1714363" cy="373126"/>
            </a:xfrm>
            <a:custGeom>
              <a:rect b="b" l="l" r="r" t="t"/>
              <a:pathLst>
                <a:path extrusionOk="0" h="30698" w="141045">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9"/>
            <p:cNvSpPr/>
            <p:nvPr/>
          </p:nvSpPr>
          <p:spPr>
            <a:xfrm>
              <a:off x="6617556" y="1709743"/>
              <a:ext cx="1706973" cy="365736"/>
            </a:xfrm>
            <a:custGeom>
              <a:rect b="b" l="l" r="r" t="t"/>
              <a:pathLst>
                <a:path extrusionOk="0" h="30090" w="140437">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9"/>
            <p:cNvSpPr/>
            <p:nvPr/>
          </p:nvSpPr>
          <p:spPr>
            <a:xfrm>
              <a:off x="6703441" y="1776095"/>
              <a:ext cx="233006" cy="233006"/>
            </a:xfrm>
            <a:custGeom>
              <a:rect b="b" l="l" r="r" t="t"/>
              <a:pathLst>
                <a:path extrusionOk="0" h="19170" w="1917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a:off x="7036480" y="1829515"/>
              <a:ext cx="674952" cy="37619"/>
            </a:xfrm>
            <a:custGeom>
              <a:rect b="b" l="l" r="r" t="t"/>
              <a:pathLst>
                <a:path extrusionOk="0" h="3095" w="5553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9"/>
            <p:cNvSpPr/>
            <p:nvPr/>
          </p:nvSpPr>
          <p:spPr>
            <a:xfrm>
              <a:off x="7759285" y="1829515"/>
              <a:ext cx="477304" cy="37619"/>
            </a:xfrm>
            <a:custGeom>
              <a:rect b="b" l="l" r="r" t="t"/>
              <a:pathLst>
                <a:path extrusionOk="0" h="3095" w="39269">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9"/>
            <p:cNvSpPr/>
            <p:nvPr/>
          </p:nvSpPr>
          <p:spPr>
            <a:xfrm>
              <a:off x="7036480" y="1924444"/>
              <a:ext cx="265058" cy="37619"/>
            </a:xfrm>
            <a:custGeom>
              <a:rect b="b" l="l" r="r" t="t"/>
              <a:pathLst>
                <a:path extrusionOk="0" h="3095" w="21807">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9"/>
            <p:cNvSpPr/>
            <p:nvPr/>
          </p:nvSpPr>
          <p:spPr>
            <a:xfrm>
              <a:off x="5673267" y="1457228"/>
              <a:ext cx="459825" cy="389778"/>
            </a:xfrm>
            <a:custGeom>
              <a:rect b="b" l="l" r="r" t="t"/>
              <a:pathLst>
                <a:path extrusionOk="0" h="32068" w="37831">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5817909" y="1559948"/>
              <a:ext cx="170543" cy="138710"/>
            </a:xfrm>
            <a:custGeom>
              <a:rect b="b" l="l" r="r" t="t"/>
              <a:pathLst>
                <a:path extrusionOk="0" h="11412" w="14031">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rotWithShape="0" algn="bl" dir="5400000" dist="19050">
                <a:schemeClr val="dk1">
                  <a:alpha val="25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5300175" y="2956587"/>
              <a:ext cx="436622" cy="284980"/>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5374951" y="3039798"/>
              <a:ext cx="287058" cy="60822"/>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7782513" y="1481684"/>
              <a:ext cx="269993" cy="269981"/>
            </a:xfrm>
            <a:custGeom>
              <a:rect b="b" l="l" r="r" t="t"/>
              <a:pathLst>
                <a:path extrusionOk="0" h="22212" w="22213">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9"/>
            <p:cNvSpPr/>
            <p:nvPr/>
          </p:nvSpPr>
          <p:spPr>
            <a:xfrm>
              <a:off x="7870039" y="1520494"/>
              <a:ext cx="97189" cy="96192"/>
            </a:xfrm>
            <a:custGeom>
              <a:rect b="b" l="l" r="r" t="t"/>
              <a:pathLst>
                <a:path extrusionOk="0" h="7914" w="7996">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9"/>
            <p:cNvSpPr/>
            <p:nvPr/>
          </p:nvSpPr>
          <p:spPr>
            <a:xfrm>
              <a:off x="7823803" y="1637592"/>
              <a:ext cx="184727" cy="105673"/>
            </a:xfrm>
            <a:custGeom>
              <a:rect b="b" l="l" r="r" t="t"/>
              <a:pathLst>
                <a:path extrusionOk="0" h="8694" w="15198">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39"/>
            <p:cNvGrpSpPr/>
            <p:nvPr/>
          </p:nvGrpSpPr>
          <p:grpSpPr>
            <a:xfrm>
              <a:off x="5306560" y="1715806"/>
              <a:ext cx="454888" cy="454888"/>
              <a:chOff x="5289166" y="402821"/>
              <a:chExt cx="801000" cy="801000"/>
            </a:xfrm>
          </p:grpSpPr>
          <p:sp>
            <p:nvSpPr>
              <p:cNvPr id="615" name="Google Shape;615;p39"/>
              <p:cNvSpPr/>
              <p:nvPr/>
            </p:nvSpPr>
            <p:spPr>
              <a:xfrm>
                <a:off x="5289166" y="402821"/>
                <a:ext cx="801000" cy="801000"/>
              </a:xfrm>
              <a:prstGeom prst="blockArc">
                <a:avLst>
                  <a:gd fmla="val 10800000" name="adj1"/>
                  <a:gd fmla="val 0" name="adj2"/>
                  <a:gd fmla="val 25000" name="adj3"/>
                </a:avLst>
              </a:prstGeom>
              <a:solidFill>
                <a:schemeClr val="lt1"/>
              </a:solidFill>
              <a:ln>
                <a:noFill/>
              </a:ln>
              <a:effectLst>
                <a:outerShdw blurRad="485775" rotWithShape="0" algn="bl" dir="2940000" dist="114300">
                  <a:schemeClr val="dk1">
                    <a:alpha val="67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9"/>
              <p:cNvSpPr/>
              <p:nvPr/>
            </p:nvSpPr>
            <p:spPr>
              <a:xfrm flipH="1" rot="10800000">
                <a:off x="5289166" y="402821"/>
                <a:ext cx="801000" cy="801000"/>
              </a:xfrm>
              <a:prstGeom prst="blockArc">
                <a:avLst>
                  <a:gd fmla="val 10800000" name="adj1"/>
                  <a:gd fmla="val 0" name="adj2"/>
                  <a:gd fmla="val 25000" name="adj3"/>
                </a:avLst>
              </a:prstGeom>
              <a:solidFill>
                <a:schemeClr val="dk2"/>
              </a:solidFill>
              <a:ln>
                <a:noFill/>
              </a:ln>
              <a:effectLst>
                <a:outerShdw blurRad="485775" rotWithShape="0" algn="bl" dir="2940000" dist="114300">
                  <a:schemeClr val="dk1">
                    <a:alpha val="67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39"/>
            <p:cNvSpPr/>
            <p:nvPr/>
          </p:nvSpPr>
          <p:spPr>
            <a:xfrm>
              <a:off x="8072364" y="2213821"/>
              <a:ext cx="292491" cy="292491"/>
            </a:xfrm>
            <a:prstGeom prst="ellipse">
              <a:avLst/>
            </a:prstGeom>
            <a:solidFill>
              <a:schemeClr val="accent3"/>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39"/>
            <p:cNvGrpSpPr/>
            <p:nvPr/>
          </p:nvGrpSpPr>
          <p:grpSpPr>
            <a:xfrm>
              <a:off x="6387030" y="2729646"/>
              <a:ext cx="995046" cy="816206"/>
              <a:chOff x="6710430" y="2844909"/>
              <a:chExt cx="995046" cy="816206"/>
            </a:xfrm>
          </p:grpSpPr>
          <p:sp>
            <p:nvSpPr>
              <p:cNvPr id="619" name="Google Shape;619;p39"/>
              <p:cNvSpPr/>
              <p:nvPr/>
            </p:nvSpPr>
            <p:spPr>
              <a:xfrm>
                <a:off x="6710430" y="2844909"/>
                <a:ext cx="995046" cy="655225"/>
              </a:xfrm>
              <a:custGeom>
                <a:rect b="b" l="l" r="r" t="t"/>
                <a:pathLst>
                  <a:path extrusionOk="0" h="53907" w="81865">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9"/>
              <p:cNvSpPr/>
              <p:nvPr/>
            </p:nvSpPr>
            <p:spPr>
              <a:xfrm>
                <a:off x="6748231" y="2882515"/>
                <a:ext cx="919672" cy="580024"/>
              </a:xfrm>
              <a:custGeom>
                <a:rect b="b" l="l" r="r" t="t"/>
                <a:pathLst>
                  <a:path extrusionOk="0" h="47719" w="75662">
                    <a:moveTo>
                      <a:pt x="0" y="0"/>
                    </a:moveTo>
                    <a:lnTo>
                      <a:pt x="0" y="47719"/>
                    </a:lnTo>
                    <a:lnTo>
                      <a:pt x="75661" y="47719"/>
                    </a:lnTo>
                    <a:lnTo>
                      <a:pt x="75661" y="0"/>
                    </a:lnTo>
                    <a:close/>
                  </a:path>
                </a:pathLst>
              </a:custGeom>
              <a:solidFill>
                <a:schemeClr val="dk2"/>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9"/>
              <p:cNvSpPr/>
              <p:nvPr/>
            </p:nvSpPr>
            <p:spPr>
              <a:xfrm>
                <a:off x="6748231" y="3005570"/>
                <a:ext cx="919672" cy="456967"/>
              </a:xfrm>
              <a:custGeom>
                <a:rect b="b" l="l" r="r" t="t"/>
                <a:pathLst>
                  <a:path extrusionOk="0" h="37595" w="75662">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9"/>
              <p:cNvSpPr/>
              <p:nvPr/>
            </p:nvSpPr>
            <p:spPr>
              <a:xfrm>
                <a:off x="7225498" y="2979486"/>
                <a:ext cx="140560" cy="140548"/>
              </a:xfrm>
              <a:custGeom>
                <a:rect b="b" l="l" r="r" t="t"/>
                <a:pathLst>
                  <a:path extrusionOk="0" h="11563" w="11564">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rotWithShape="0" algn="bl" dir="5400000" dist="1905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9"/>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39"/>
            <p:cNvSpPr/>
            <p:nvPr/>
          </p:nvSpPr>
          <p:spPr>
            <a:xfrm>
              <a:off x="6878913" y="3637361"/>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9"/>
            <p:cNvSpPr/>
            <p:nvPr/>
          </p:nvSpPr>
          <p:spPr>
            <a:xfrm>
              <a:off x="8364857" y="2484292"/>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9"/>
            <p:cNvSpPr/>
            <p:nvPr/>
          </p:nvSpPr>
          <p:spPr>
            <a:xfrm>
              <a:off x="7170539" y="1473072"/>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9"/>
            <p:cNvSpPr/>
            <p:nvPr/>
          </p:nvSpPr>
          <p:spPr>
            <a:xfrm>
              <a:off x="5226503" y="2396433"/>
              <a:ext cx="48910" cy="48910"/>
            </a:xfrm>
            <a:prstGeom prst="ellipse">
              <a:avLst/>
            </a:prstGeom>
            <a:solidFill>
              <a:schemeClr val="lt1"/>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9"/>
            <p:cNvSpPr/>
            <p:nvPr/>
          </p:nvSpPr>
          <p:spPr>
            <a:xfrm>
              <a:off x="5029270" y="2748958"/>
              <a:ext cx="270900" cy="270900"/>
            </a:xfrm>
            <a:prstGeom prst="ellipse">
              <a:avLst/>
            </a:prstGeom>
            <a:solidFill>
              <a:schemeClr val="accent3"/>
            </a:soli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39"/>
          <p:cNvSpPr txBox="1"/>
          <p:nvPr>
            <p:ph idx="1" type="subTitle"/>
          </p:nvPr>
        </p:nvSpPr>
        <p:spPr>
          <a:xfrm>
            <a:off x="637700" y="2982450"/>
            <a:ext cx="31245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 Name: Dr. G. Senthil Kumar (100195)</a:t>
            </a:r>
            <a:endParaRPr/>
          </a:p>
          <a:p>
            <a:pPr indent="0" lvl="0" marL="0" rtl="0" algn="l">
              <a:spcBef>
                <a:spcPts val="0"/>
              </a:spcBef>
              <a:spcAft>
                <a:spcPts val="0"/>
              </a:spcAft>
              <a:buNone/>
            </a:pPr>
            <a:r>
              <a:t/>
            </a:r>
            <a:endParaRPr/>
          </a:p>
        </p:txBody>
      </p:sp>
      <p:pic>
        <p:nvPicPr>
          <p:cNvPr id="630" name="Google Shape;630;p39"/>
          <p:cNvPicPr preferRelativeResize="0"/>
          <p:nvPr/>
        </p:nvPicPr>
        <p:blipFill>
          <a:blip r:embed="rId3">
            <a:alphaModFix/>
          </a:blip>
          <a:stretch>
            <a:fillRect/>
          </a:stretch>
        </p:blipFill>
        <p:spPr>
          <a:xfrm>
            <a:off x="5639800" y="355400"/>
            <a:ext cx="2711768" cy="915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8"/>
          <p:cNvSpPr txBox="1"/>
          <p:nvPr>
            <p:ph type="title"/>
          </p:nvPr>
        </p:nvSpPr>
        <p:spPr>
          <a:xfrm>
            <a:off x="2159825" y="557225"/>
            <a:ext cx="4880400" cy="6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Requirement Gathering</a:t>
            </a:r>
            <a:endParaRPr sz="2900"/>
          </a:p>
        </p:txBody>
      </p:sp>
      <p:sp>
        <p:nvSpPr>
          <p:cNvPr id="918" name="Google Shape;918;p48"/>
          <p:cNvSpPr txBox="1"/>
          <p:nvPr>
            <p:ph idx="2" type="title"/>
          </p:nvPr>
        </p:nvSpPr>
        <p:spPr>
          <a:xfrm>
            <a:off x="702475" y="1221725"/>
            <a:ext cx="17301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Functional</a:t>
            </a:r>
            <a:endParaRPr sz="2000"/>
          </a:p>
        </p:txBody>
      </p:sp>
      <p:graphicFrame>
        <p:nvGraphicFramePr>
          <p:cNvPr id="919" name="Google Shape;919;p48"/>
          <p:cNvGraphicFramePr/>
          <p:nvPr/>
        </p:nvGraphicFramePr>
        <p:xfrm>
          <a:off x="952500" y="1830575"/>
          <a:ext cx="3000000" cy="3000000"/>
        </p:xfrm>
        <a:graphic>
          <a:graphicData uri="http://schemas.openxmlformats.org/drawingml/2006/table">
            <a:tbl>
              <a:tblPr>
                <a:noFill/>
                <a:tableStyleId>{8332FA6B-9341-4131-B557-626DCEB16D42}</a:tableStyleId>
              </a:tblPr>
              <a:tblGrid>
                <a:gridCol w="1819275"/>
                <a:gridCol w="5419725"/>
              </a:tblGrid>
              <a:tr h="381000">
                <a:tc>
                  <a:txBody>
                    <a:bodyPr/>
                    <a:lstStyle/>
                    <a:p>
                      <a:pPr indent="0" lvl="0" marL="0" rtl="0" algn="l">
                        <a:spcBef>
                          <a:spcPts val="0"/>
                        </a:spcBef>
                        <a:spcAft>
                          <a:spcPts val="0"/>
                        </a:spcAft>
                        <a:buNone/>
                      </a:pPr>
                      <a:r>
                        <a:rPr b="1" lang="en">
                          <a:solidFill>
                            <a:schemeClr val="lt1"/>
                          </a:solidFill>
                        </a:rPr>
                        <a:t>ID</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Requirement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FR1.1</a:t>
                      </a:r>
                      <a:endParaRPr>
                        <a:solidFill>
                          <a:schemeClr val="lt1"/>
                        </a:solidFill>
                      </a:endParaRPr>
                    </a:p>
                  </a:txBody>
                  <a:tcPr marT="91425" marB="91425" marR="91425" marL="91425"/>
                </a:tc>
                <a:tc>
                  <a:txBody>
                    <a:bodyPr/>
                    <a:lstStyle/>
                    <a:p>
                      <a:pPr indent="0" lvl="0" marL="0" rtl="0" algn="l">
                        <a:lnSpc>
                          <a:spcPct val="115000"/>
                        </a:lnSpc>
                        <a:spcBef>
                          <a:spcPts val="1500"/>
                        </a:spcBef>
                        <a:spcAft>
                          <a:spcPts val="1500"/>
                        </a:spcAft>
                        <a:buNone/>
                      </a:pPr>
                      <a:r>
                        <a:rPr lang="en" sz="1450">
                          <a:solidFill>
                            <a:schemeClr val="lt1"/>
                          </a:solidFill>
                        </a:rPr>
                        <a:t>A system that combines constant anomalous network activity with deception strategies.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FR1.2</a:t>
                      </a:r>
                      <a:endParaRPr>
                        <a:solidFill>
                          <a:schemeClr val="lt1"/>
                        </a:solidFill>
                      </a:endParaRPr>
                    </a:p>
                  </a:txBody>
                  <a:tcPr marT="91425" marB="91425" marR="91425" marL="91425"/>
                </a:tc>
                <a:tc>
                  <a:txBody>
                    <a:bodyPr/>
                    <a:lstStyle/>
                    <a:p>
                      <a:pPr indent="0" lvl="0" marL="0" rtl="0" algn="l">
                        <a:lnSpc>
                          <a:spcPct val="115000"/>
                        </a:lnSpc>
                        <a:spcBef>
                          <a:spcPts val="1500"/>
                        </a:spcBef>
                        <a:spcAft>
                          <a:spcPts val="1500"/>
                        </a:spcAft>
                        <a:buNone/>
                      </a:pPr>
                      <a:r>
                        <a:rPr lang="en" sz="1450">
                          <a:solidFill>
                            <a:schemeClr val="lt1"/>
                          </a:solidFill>
                        </a:rPr>
                        <a:t>An system emulator with settings that mimic different vulnerable systems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FR1.3</a:t>
                      </a:r>
                      <a:endParaRPr>
                        <a:solidFill>
                          <a:schemeClr val="lt1"/>
                        </a:solidFill>
                      </a:endParaRPr>
                    </a:p>
                  </a:txBody>
                  <a:tcPr marT="91425" marB="91425" marR="91425" marL="91425"/>
                </a:tc>
                <a:tc>
                  <a:txBody>
                    <a:bodyPr/>
                    <a:lstStyle/>
                    <a:p>
                      <a:pPr indent="0" lvl="0" marL="0" rtl="0" algn="l">
                        <a:lnSpc>
                          <a:spcPct val="115000"/>
                        </a:lnSpc>
                        <a:spcBef>
                          <a:spcPts val="1500"/>
                        </a:spcBef>
                        <a:spcAft>
                          <a:spcPts val="1500"/>
                        </a:spcAft>
                        <a:buNone/>
                      </a:pPr>
                      <a:r>
                        <a:rPr lang="en" sz="1450">
                          <a:solidFill>
                            <a:schemeClr val="lt1"/>
                          </a:solidFill>
                        </a:rPr>
                        <a:t>C</a:t>
                      </a:r>
                      <a:r>
                        <a:rPr lang="en" sz="1450">
                          <a:solidFill>
                            <a:schemeClr val="lt1"/>
                          </a:solidFill>
                        </a:rPr>
                        <a:t>overage for all devices that are known targets of malicious activities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FR1.4</a:t>
                      </a:r>
                      <a:endParaRPr>
                        <a:solidFill>
                          <a:schemeClr val="lt1"/>
                        </a:solidFill>
                      </a:endParaRPr>
                    </a:p>
                  </a:txBody>
                  <a:tcPr marT="91425" marB="91425" marR="91425" marL="91425"/>
                </a:tc>
                <a:tc>
                  <a:txBody>
                    <a:bodyPr/>
                    <a:lstStyle/>
                    <a:p>
                      <a:pPr indent="0" lvl="0" marL="0" rtl="0" algn="l">
                        <a:lnSpc>
                          <a:spcPct val="115000"/>
                        </a:lnSpc>
                        <a:spcBef>
                          <a:spcPts val="1500"/>
                        </a:spcBef>
                        <a:spcAft>
                          <a:spcPts val="1500"/>
                        </a:spcAft>
                        <a:buNone/>
                      </a:pPr>
                      <a:r>
                        <a:rPr lang="en" sz="1450">
                          <a:solidFill>
                            <a:schemeClr val="lt1"/>
                          </a:solidFill>
                        </a:rPr>
                        <a:t>Full activity logging for data protection standards compliance</a:t>
                      </a:r>
                      <a:endParaRPr>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49"/>
          <p:cNvSpPr txBox="1"/>
          <p:nvPr>
            <p:ph type="title"/>
          </p:nvPr>
        </p:nvSpPr>
        <p:spPr>
          <a:xfrm>
            <a:off x="2159825" y="557225"/>
            <a:ext cx="4880400" cy="6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Requirement Gathering</a:t>
            </a:r>
            <a:endParaRPr sz="2900"/>
          </a:p>
        </p:txBody>
      </p:sp>
      <p:sp>
        <p:nvSpPr>
          <p:cNvPr id="925" name="Google Shape;925;p49"/>
          <p:cNvSpPr txBox="1"/>
          <p:nvPr>
            <p:ph idx="2" type="title"/>
          </p:nvPr>
        </p:nvSpPr>
        <p:spPr>
          <a:xfrm>
            <a:off x="702475" y="1221725"/>
            <a:ext cx="2662200" cy="4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Non - </a:t>
            </a:r>
            <a:r>
              <a:rPr lang="en" sz="2000"/>
              <a:t>Functional</a:t>
            </a:r>
            <a:endParaRPr sz="2000"/>
          </a:p>
        </p:txBody>
      </p:sp>
      <p:graphicFrame>
        <p:nvGraphicFramePr>
          <p:cNvPr id="926" name="Google Shape;926;p49"/>
          <p:cNvGraphicFramePr/>
          <p:nvPr/>
        </p:nvGraphicFramePr>
        <p:xfrm>
          <a:off x="952500" y="1830575"/>
          <a:ext cx="3000000" cy="3000000"/>
        </p:xfrm>
        <a:graphic>
          <a:graphicData uri="http://schemas.openxmlformats.org/drawingml/2006/table">
            <a:tbl>
              <a:tblPr>
                <a:noFill/>
                <a:tableStyleId>{8332FA6B-9341-4131-B557-626DCEB16D42}</a:tableStyleId>
              </a:tblPr>
              <a:tblGrid>
                <a:gridCol w="1819275"/>
                <a:gridCol w="5419725"/>
              </a:tblGrid>
              <a:tr h="381000">
                <a:tc>
                  <a:txBody>
                    <a:bodyPr/>
                    <a:lstStyle/>
                    <a:p>
                      <a:pPr indent="0" lvl="0" marL="0" rtl="0" algn="l">
                        <a:spcBef>
                          <a:spcPts val="0"/>
                        </a:spcBef>
                        <a:spcAft>
                          <a:spcPts val="0"/>
                        </a:spcAft>
                        <a:buNone/>
                      </a:pPr>
                      <a:r>
                        <a:rPr b="1" lang="en">
                          <a:solidFill>
                            <a:schemeClr val="lt1"/>
                          </a:solidFill>
                        </a:rPr>
                        <a:t>ID</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Requirement</a:t>
                      </a:r>
                      <a:endParaRPr b="1">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a:t>
                      </a:r>
                      <a:r>
                        <a:rPr lang="en">
                          <a:solidFill>
                            <a:schemeClr val="lt1"/>
                          </a:solidFill>
                        </a:rPr>
                        <a:t>FR1.1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process of research should be secure and should not have any valuable data.</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a:t>
                      </a:r>
                      <a:r>
                        <a:rPr lang="en">
                          <a:solidFill>
                            <a:schemeClr val="lt1"/>
                          </a:solidFill>
                        </a:rPr>
                        <a:t>FR1.2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process should be scalable which means that it must have some future scope where it can be expanded.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a:t>
                      </a:r>
                      <a:r>
                        <a:rPr lang="en">
                          <a:solidFill>
                            <a:schemeClr val="lt1"/>
                          </a:solidFill>
                        </a:rPr>
                        <a:t>FR1.3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process should be reliable and continue throughout the stipulated time period.</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N</a:t>
                      </a:r>
                      <a:r>
                        <a:rPr lang="en">
                          <a:solidFill>
                            <a:schemeClr val="lt1"/>
                          </a:solidFill>
                        </a:rPr>
                        <a:t>FR1.4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The process must be portable so that the research can be implemented on any system anywhere.</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grpSp>
        <p:nvGrpSpPr>
          <p:cNvPr id="931" name="Google Shape;931;p50"/>
          <p:cNvGrpSpPr/>
          <p:nvPr/>
        </p:nvGrpSpPr>
        <p:grpSpPr>
          <a:xfrm>
            <a:off x="403246" y="1514820"/>
            <a:ext cx="8107168" cy="1911679"/>
            <a:chOff x="488971" y="2265995"/>
            <a:chExt cx="8107168" cy="1911679"/>
          </a:xfrm>
        </p:grpSpPr>
        <p:sp>
          <p:nvSpPr>
            <p:cNvPr id="932" name="Google Shape;932;p50"/>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50"/>
            <p:cNvGrpSpPr/>
            <p:nvPr/>
          </p:nvGrpSpPr>
          <p:grpSpPr>
            <a:xfrm flipH="1">
              <a:off x="488971" y="2485268"/>
              <a:ext cx="1127133" cy="1507198"/>
              <a:chOff x="7504145" y="1461391"/>
              <a:chExt cx="1127133" cy="1507198"/>
            </a:xfrm>
          </p:grpSpPr>
          <p:sp>
            <p:nvSpPr>
              <p:cNvPr id="934" name="Google Shape;934;p50"/>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0"/>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50"/>
            <p:cNvGrpSpPr/>
            <p:nvPr/>
          </p:nvGrpSpPr>
          <p:grpSpPr>
            <a:xfrm rot="6934250">
              <a:off x="8198242" y="3853825"/>
              <a:ext cx="449124" cy="169419"/>
              <a:chOff x="6872640" y="3300197"/>
              <a:chExt cx="620134" cy="233914"/>
            </a:xfrm>
          </p:grpSpPr>
          <p:sp>
            <p:nvSpPr>
              <p:cNvPr id="937" name="Google Shape;937;p50"/>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0"/>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9" name="Google Shape;939;p50"/>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0"/>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0"/>
          <p:cNvSpPr/>
          <p:nvPr/>
        </p:nvSpPr>
        <p:spPr>
          <a:xfrm>
            <a:off x="457688" y="1084775"/>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0"/>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943" name="Google Shape;943;p50"/>
          <p:cNvGraphicFramePr/>
          <p:nvPr/>
        </p:nvGraphicFramePr>
        <p:xfrm>
          <a:off x="457675" y="1084775"/>
          <a:ext cx="3000000" cy="3000000"/>
        </p:xfrm>
        <a:graphic>
          <a:graphicData uri="http://schemas.openxmlformats.org/drawingml/2006/table">
            <a:tbl>
              <a:tblPr>
                <a:noFill/>
                <a:tableStyleId>{8332FA6B-9341-4131-B557-626DCEB16D42}</a:tableStyleId>
              </a:tblPr>
              <a:tblGrid>
                <a:gridCol w="919050"/>
                <a:gridCol w="1488975"/>
                <a:gridCol w="1594700"/>
                <a:gridCol w="1827300"/>
                <a:gridCol w="2048300"/>
              </a:tblGrid>
              <a:tr h="3962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776275">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2018</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Almohannadi, Hamad, Irfan Awan, Jassim Al Hamar, Andrea Cullen, Jules Pagan Disso, and Lorna Armitage. "Cyber threat intelligence from honeypot data using elasticsearch." In </a:t>
                      </a:r>
                      <a:r>
                        <a:rPr i="1" lang="en" sz="1200">
                          <a:solidFill>
                            <a:srgbClr val="111111"/>
                          </a:solidFill>
                          <a:latin typeface="Times New Roman"/>
                          <a:ea typeface="Times New Roman"/>
                          <a:cs typeface="Times New Roman"/>
                          <a:sym typeface="Times New Roman"/>
                        </a:rPr>
                        <a:t>2018 IEEE 32nd International Conference on Advanced Information Networking and Applications (AINA)</a:t>
                      </a:r>
                      <a:r>
                        <a:rPr lang="en" sz="1200">
                          <a:solidFill>
                            <a:srgbClr val="111111"/>
                          </a:solidFill>
                          <a:latin typeface="Times New Roman"/>
                          <a:ea typeface="Times New Roman"/>
                          <a:cs typeface="Times New Roman"/>
                          <a:sym typeface="Times New Roman"/>
                        </a:rPr>
                        <a:t>, pp. 900-906. IEEE, 2018.</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 new threat intelligence technique which is evaluated by analyzing honeypot log data to identify behavior of attackers to find attack patterns. </a:t>
                      </a:r>
                      <a:endParaRPr sz="1200">
                        <a:solidFill>
                          <a:srgbClr val="11111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IPS systems generate alerts and prevent cyber attacks.</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It requires greater intelligence in order to fully understand an adversary’s motive by analyzing various types of Indicator of Compromise (IoC).</a:t>
                      </a:r>
                      <a:endParaRPr sz="1200">
                        <a:solidFill>
                          <a:srgbClr val="111111"/>
                        </a:solidFill>
                        <a:latin typeface="Times New Roman"/>
                        <a:ea typeface="Times New Roman"/>
                        <a:cs typeface="Times New Roman"/>
                        <a:sym typeface="Times New Roman"/>
                      </a:endParaRPr>
                    </a:p>
                    <a:p>
                      <a:pPr indent="0" lvl="0" marL="457200" rtl="0" algn="just">
                        <a:spcBef>
                          <a:spcPts val="0"/>
                        </a:spcBef>
                        <a:spcAft>
                          <a:spcPts val="0"/>
                        </a:spcAft>
                        <a:buNone/>
                      </a:pPr>
                      <a:r>
                        <a:rPr lang="en" sz="1200">
                          <a:solidFill>
                            <a:srgbClr val="111111"/>
                          </a:solidFill>
                          <a:latin typeface="Times New Roman"/>
                          <a:ea typeface="Times New Roman"/>
                          <a:cs typeface="Times New Roman"/>
                          <a:sym typeface="Times New Roman"/>
                        </a:rPr>
                        <a:t>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It is important for the IT employees to have enough knowledge to identify true positive attacks and act according to the incident response process</a:t>
                      </a:r>
                      <a:endParaRPr sz="1200">
                        <a:solidFill>
                          <a:srgbClr val="5352EE"/>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grpSp>
        <p:nvGrpSpPr>
          <p:cNvPr id="948" name="Google Shape;948;p51"/>
          <p:cNvGrpSpPr/>
          <p:nvPr/>
        </p:nvGrpSpPr>
        <p:grpSpPr>
          <a:xfrm>
            <a:off x="403246" y="1514820"/>
            <a:ext cx="8107168" cy="1911679"/>
            <a:chOff x="488971" y="2265995"/>
            <a:chExt cx="8107168" cy="1911679"/>
          </a:xfrm>
        </p:grpSpPr>
        <p:sp>
          <p:nvSpPr>
            <p:cNvPr id="949" name="Google Shape;949;p51"/>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51"/>
            <p:cNvGrpSpPr/>
            <p:nvPr/>
          </p:nvGrpSpPr>
          <p:grpSpPr>
            <a:xfrm flipH="1">
              <a:off x="488971" y="2485268"/>
              <a:ext cx="1127133" cy="1507198"/>
              <a:chOff x="7504145" y="1461391"/>
              <a:chExt cx="1127133" cy="1507198"/>
            </a:xfrm>
          </p:grpSpPr>
          <p:sp>
            <p:nvSpPr>
              <p:cNvPr id="951" name="Google Shape;951;p51"/>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1"/>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51"/>
            <p:cNvGrpSpPr/>
            <p:nvPr/>
          </p:nvGrpSpPr>
          <p:grpSpPr>
            <a:xfrm rot="6934250">
              <a:off x="8198242" y="3853825"/>
              <a:ext cx="449124" cy="169419"/>
              <a:chOff x="6872640" y="3300197"/>
              <a:chExt cx="620134" cy="233914"/>
            </a:xfrm>
          </p:grpSpPr>
          <p:sp>
            <p:nvSpPr>
              <p:cNvPr id="954" name="Google Shape;954;p51"/>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1"/>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6" name="Google Shape;956;p51"/>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1"/>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1"/>
          <p:cNvSpPr/>
          <p:nvPr/>
        </p:nvSpPr>
        <p:spPr>
          <a:xfrm>
            <a:off x="632225" y="1084775"/>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1"/>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960" name="Google Shape;960;p51"/>
          <p:cNvGraphicFramePr/>
          <p:nvPr/>
        </p:nvGraphicFramePr>
        <p:xfrm>
          <a:off x="457675" y="1084775"/>
          <a:ext cx="3000000" cy="3000000"/>
        </p:xfrm>
        <a:graphic>
          <a:graphicData uri="http://schemas.openxmlformats.org/drawingml/2006/table">
            <a:tbl>
              <a:tblPr>
                <a:noFill/>
                <a:tableStyleId>{8332FA6B-9341-4131-B557-626DCEB16D42}</a:tableStyleId>
              </a:tblPr>
              <a:tblGrid>
                <a:gridCol w="919050"/>
                <a:gridCol w="1488975"/>
                <a:gridCol w="1594700"/>
                <a:gridCol w="1827300"/>
                <a:gridCol w="2048300"/>
              </a:tblGrid>
              <a:tr h="3962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776275">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2022</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Alyas, Tahir, Khalid Alissa, Mohammed Alqahtani, Tauqeer Faiz, Suleiman Ali Alsaif, Nadia Tabassum, and Hafiz Hasan Naqvi. "Multi-Cloud Integration Security Framework Using Honeypots." </a:t>
                      </a:r>
                      <a:r>
                        <a:rPr i="1" lang="en" sz="1200">
                          <a:solidFill>
                            <a:srgbClr val="111111"/>
                          </a:solidFill>
                          <a:latin typeface="Times New Roman"/>
                          <a:ea typeface="Times New Roman"/>
                          <a:cs typeface="Times New Roman"/>
                          <a:sym typeface="Times New Roman"/>
                        </a:rPr>
                        <a:t>Mobile Information Systems</a:t>
                      </a:r>
                      <a:r>
                        <a:rPr lang="en" sz="1200">
                          <a:solidFill>
                            <a:srgbClr val="111111"/>
                          </a:solidFill>
                          <a:latin typeface="Times New Roman"/>
                          <a:ea typeface="Times New Roman"/>
                          <a:cs typeface="Times New Roman"/>
                          <a:sym typeface="Times New Roman"/>
                        </a:rPr>
                        <a:t> 2022 (2022).</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100">
                          <a:solidFill>
                            <a:srgbClr val="111111"/>
                          </a:solidFill>
                          <a:latin typeface="Times New Roman"/>
                          <a:ea typeface="Times New Roman"/>
                          <a:cs typeface="Times New Roman"/>
                          <a:sym typeface="Times New Roman"/>
                        </a:rPr>
                        <a:t>The transformation of this digital ecosystem is heavily dependent on cloud computing, as it is becoming the global platform for individuals, corporates, and even governments.</a:t>
                      </a:r>
                      <a:endParaRPr sz="1100">
                        <a:solidFill>
                          <a:srgbClr val="11111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100">
                          <a:solidFill>
                            <a:srgbClr val="111111"/>
                          </a:solidFill>
                          <a:latin typeface="Times New Roman"/>
                          <a:ea typeface="Times New Roman"/>
                          <a:cs typeface="Times New Roman"/>
                          <a:sym typeface="Times New Roman"/>
                        </a:rPr>
                        <a:t>This mechanism is designed using the honeypot technology that has been around for some time but has not been used in cloud computing and other technologies.</a:t>
                      </a:r>
                      <a:endParaRPr sz="11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One essential and integral segment of this progress is the security concerns related to data at rest, in transit, and the attacks and compromises on digital assets.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grpSp>
        <p:nvGrpSpPr>
          <p:cNvPr id="965" name="Google Shape;965;p52"/>
          <p:cNvGrpSpPr/>
          <p:nvPr/>
        </p:nvGrpSpPr>
        <p:grpSpPr>
          <a:xfrm>
            <a:off x="403246" y="1514820"/>
            <a:ext cx="8107168" cy="1911679"/>
            <a:chOff x="488971" y="2265995"/>
            <a:chExt cx="8107168" cy="1911679"/>
          </a:xfrm>
        </p:grpSpPr>
        <p:sp>
          <p:nvSpPr>
            <p:cNvPr id="966" name="Google Shape;966;p52"/>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52"/>
            <p:cNvGrpSpPr/>
            <p:nvPr/>
          </p:nvGrpSpPr>
          <p:grpSpPr>
            <a:xfrm flipH="1">
              <a:off x="488971" y="2485268"/>
              <a:ext cx="1127133" cy="1507198"/>
              <a:chOff x="7504145" y="1461391"/>
              <a:chExt cx="1127133" cy="1507198"/>
            </a:xfrm>
          </p:grpSpPr>
          <p:sp>
            <p:nvSpPr>
              <p:cNvPr id="968" name="Google Shape;968;p52"/>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2"/>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52"/>
            <p:cNvGrpSpPr/>
            <p:nvPr/>
          </p:nvGrpSpPr>
          <p:grpSpPr>
            <a:xfrm rot="6934250">
              <a:off x="8198242" y="3853825"/>
              <a:ext cx="449124" cy="169419"/>
              <a:chOff x="6872640" y="3300197"/>
              <a:chExt cx="620134" cy="233914"/>
            </a:xfrm>
          </p:grpSpPr>
          <p:sp>
            <p:nvSpPr>
              <p:cNvPr id="971" name="Google Shape;971;p52"/>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2"/>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3" name="Google Shape;973;p52"/>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2"/>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2"/>
          <p:cNvSpPr/>
          <p:nvPr/>
        </p:nvSpPr>
        <p:spPr>
          <a:xfrm>
            <a:off x="632225" y="1084775"/>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2"/>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977" name="Google Shape;977;p52"/>
          <p:cNvGraphicFramePr/>
          <p:nvPr/>
        </p:nvGraphicFramePr>
        <p:xfrm>
          <a:off x="457675" y="1084775"/>
          <a:ext cx="3000000" cy="3000000"/>
        </p:xfrm>
        <a:graphic>
          <a:graphicData uri="http://schemas.openxmlformats.org/drawingml/2006/table">
            <a:tbl>
              <a:tblPr>
                <a:noFill/>
                <a:tableStyleId>{8332FA6B-9341-4131-B557-626DCEB16D42}</a:tableStyleId>
              </a:tblPr>
              <a:tblGrid>
                <a:gridCol w="919050"/>
                <a:gridCol w="1488975"/>
                <a:gridCol w="1594700"/>
                <a:gridCol w="1827300"/>
                <a:gridCol w="2048300"/>
              </a:tblGrid>
              <a:tr h="3962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776275">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2018</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Lihet, Marius, and Vasile Dadarlat. "Honeypot in the cloud five years of data analysis." In </a:t>
                      </a:r>
                      <a:r>
                        <a:rPr i="1" lang="en" sz="1200">
                          <a:solidFill>
                            <a:srgbClr val="111111"/>
                          </a:solidFill>
                          <a:latin typeface="Times New Roman"/>
                          <a:ea typeface="Times New Roman"/>
                          <a:cs typeface="Times New Roman"/>
                          <a:sym typeface="Times New Roman"/>
                        </a:rPr>
                        <a:t>2018 17th RoEduNet Conference: Networking in Education and Research (RoEduNet)</a:t>
                      </a:r>
                      <a:r>
                        <a:rPr lang="en" sz="1200">
                          <a:solidFill>
                            <a:srgbClr val="111111"/>
                          </a:solidFill>
                          <a:latin typeface="Times New Roman"/>
                          <a:ea typeface="Times New Roman"/>
                          <a:cs typeface="Times New Roman"/>
                          <a:sym typeface="Times New Roman"/>
                        </a:rPr>
                        <a:t>, pp. 1-6. IEEE, 2018.</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All hacking attacks discovered or not can have a catastrophic result in a company or state entity.</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system is left intentionally vulnerable to the attackers in order to study and analyze the techniques and tools used by the attacker. </a:t>
                      </a:r>
                      <a:endParaRPr sz="11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Complexity and the adoption of more and more computer based software or hardware into the daily life of big companies has paid its tool to hackers.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Corporate environment lots of big names were affected and lost millions of dollars directly or indirectly after they were hacked</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grpSp>
        <p:nvGrpSpPr>
          <p:cNvPr id="982" name="Google Shape;982;p53"/>
          <p:cNvGrpSpPr/>
          <p:nvPr/>
        </p:nvGrpSpPr>
        <p:grpSpPr>
          <a:xfrm>
            <a:off x="403246" y="1514820"/>
            <a:ext cx="8107168" cy="1911679"/>
            <a:chOff x="488971" y="2265995"/>
            <a:chExt cx="8107168" cy="1911679"/>
          </a:xfrm>
        </p:grpSpPr>
        <p:sp>
          <p:nvSpPr>
            <p:cNvPr id="983" name="Google Shape;983;p53"/>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4" name="Google Shape;984;p53"/>
            <p:cNvGrpSpPr/>
            <p:nvPr/>
          </p:nvGrpSpPr>
          <p:grpSpPr>
            <a:xfrm flipH="1">
              <a:off x="488971" y="2485268"/>
              <a:ext cx="1127133" cy="1507198"/>
              <a:chOff x="7504145" y="1461391"/>
              <a:chExt cx="1127133" cy="1507198"/>
            </a:xfrm>
          </p:grpSpPr>
          <p:sp>
            <p:nvSpPr>
              <p:cNvPr id="985" name="Google Shape;985;p53"/>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3"/>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53"/>
            <p:cNvGrpSpPr/>
            <p:nvPr/>
          </p:nvGrpSpPr>
          <p:grpSpPr>
            <a:xfrm rot="6934250">
              <a:off x="8198242" y="3853825"/>
              <a:ext cx="449124" cy="169419"/>
              <a:chOff x="6872640" y="3300197"/>
              <a:chExt cx="620134" cy="233914"/>
            </a:xfrm>
          </p:grpSpPr>
          <p:sp>
            <p:nvSpPr>
              <p:cNvPr id="988" name="Google Shape;988;p53"/>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3"/>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0" name="Google Shape;990;p53"/>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3"/>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3"/>
          <p:cNvSpPr/>
          <p:nvPr/>
        </p:nvSpPr>
        <p:spPr>
          <a:xfrm>
            <a:off x="632225" y="1084775"/>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3"/>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994" name="Google Shape;994;p53"/>
          <p:cNvGraphicFramePr/>
          <p:nvPr/>
        </p:nvGraphicFramePr>
        <p:xfrm>
          <a:off x="457675" y="1084775"/>
          <a:ext cx="3000000" cy="3000000"/>
        </p:xfrm>
        <a:graphic>
          <a:graphicData uri="http://schemas.openxmlformats.org/drawingml/2006/table">
            <a:tbl>
              <a:tblPr>
                <a:noFill/>
                <a:tableStyleId>{8332FA6B-9341-4131-B557-626DCEB16D42}</a:tableStyleId>
              </a:tblPr>
              <a:tblGrid>
                <a:gridCol w="919050"/>
                <a:gridCol w="1488975"/>
                <a:gridCol w="1594700"/>
                <a:gridCol w="1827300"/>
                <a:gridCol w="2048300"/>
              </a:tblGrid>
              <a:tr h="3962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776275">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2018</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Krishnaveni, S., S. Prabakaran, and S. Sivamohan. "A survey on honeypot and honeynet systems for intrusion detection in cloud environment." </a:t>
                      </a:r>
                      <a:r>
                        <a:rPr i="1" lang="en" sz="1200">
                          <a:solidFill>
                            <a:srgbClr val="111111"/>
                          </a:solidFill>
                          <a:latin typeface="Times New Roman"/>
                          <a:ea typeface="Times New Roman"/>
                          <a:cs typeface="Times New Roman"/>
                          <a:sym typeface="Times New Roman"/>
                        </a:rPr>
                        <a:t>Journal of Computational and Theoretical Nanoscience</a:t>
                      </a:r>
                      <a:r>
                        <a:rPr lang="en" sz="1200">
                          <a:solidFill>
                            <a:srgbClr val="111111"/>
                          </a:solidFill>
                          <a:latin typeface="Times New Roman"/>
                          <a:ea typeface="Times New Roman"/>
                          <a:cs typeface="Times New Roman"/>
                          <a:sym typeface="Times New Roman"/>
                        </a:rPr>
                        <a:t> 15, no. 9-10 (2018): 2949-2953.</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Honeynet is network architecture that is meant to deceive an attacker and capture their techniques for further analysis of the attacking session, they have been evolving through the last two decades, but without coping with the continuously advanced adversaries’ techniques.</a:t>
                      </a:r>
                      <a:endParaRPr sz="11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 new security technique may cause a network and performance overhead that might affect the underlined service and thus increase the latency dramatically.</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There have been issues in the current honeypot cloud system which leaves space for some vulnerabilities.</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grpSp>
        <p:nvGrpSpPr>
          <p:cNvPr id="999" name="Google Shape;999;p54"/>
          <p:cNvGrpSpPr/>
          <p:nvPr/>
        </p:nvGrpSpPr>
        <p:grpSpPr>
          <a:xfrm>
            <a:off x="403246" y="1514820"/>
            <a:ext cx="8107168" cy="1911679"/>
            <a:chOff x="488971" y="2265995"/>
            <a:chExt cx="8107168" cy="1911679"/>
          </a:xfrm>
        </p:grpSpPr>
        <p:sp>
          <p:nvSpPr>
            <p:cNvPr id="1000" name="Google Shape;1000;p54"/>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54"/>
            <p:cNvGrpSpPr/>
            <p:nvPr/>
          </p:nvGrpSpPr>
          <p:grpSpPr>
            <a:xfrm flipH="1">
              <a:off x="488971" y="2485268"/>
              <a:ext cx="1127133" cy="1507198"/>
              <a:chOff x="7504145" y="1461391"/>
              <a:chExt cx="1127133" cy="1507198"/>
            </a:xfrm>
          </p:grpSpPr>
          <p:sp>
            <p:nvSpPr>
              <p:cNvPr id="1002" name="Google Shape;1002;p54"/>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4"/>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4" name="Google Shape;1004;p54"/>
            <p:cNvGrpSpPr/>
            <p:nvPr/>
          </p:nvGrpSpPr>
          <p:grpSpPr>
            <a:xfrm rot="6934250">
              <a:off x="8198242" y="3853825"/>
              <a:ext cx="449124" cy="169419"/>
              <a:chOff x="6872640" y="3300197"/>
              <a:chExt cx="620134" cy="233914"/>
            </a:xfrm>
          </p:grpSpPr>
          <p:sp>
            <p:nvSpPr>
              <p:cNvPr id="1005" name="Google Shape;1005;p54"/>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4"/>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7" name="Google Shape;1007;p54"/>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4"/>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4"/>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4"/>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011" name="Google Shape;1011;p54"/>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2019</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Saxena, Ms Apurva, Gaurav Ubnare, and Anubha Dubey. "Virtual Public Cloud Model in Honeypot for Data Security: A New Technique." In </a:t>
                      </a:r>
                      <a:r>
                        <a:rPr i="1" lang="en" sz="1200">
                          <a:solidFill>
                            <a:srgbClr val="111111"/>
                          </a:solidFill>
                          <a:latin typeface="Times New Roman"/>
                          <a:ea typeface="Times New Roman"/>
                          <a:cs typeface="Times New Roman"/>
                          <a:sym typeface="Times New Roman"/>
                        </a:rPr>
                        <a:t>Proceedings of the 2019 5th International Conference on Computing and Artificial Intelligence</a:t>
                      </a:r>
                      <a:r>
                        <a:rPr lang="en" sz="1200">
                          <a:solidFill>
                            <a:srgbClr val="111111"/>
                          </a:solidFill>
                          <a:latin typeface="Times New Roman"/>
                          <a:ea typeface="Times New Roman"/>
                          <a:cs typeface="Times New Roman"/>
                          <a:sym typeface="Times New Roman"/>
                        </a:rPr>
                        <a:t>, pp. 66-71. 2019.</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Honeypot works in a Cloud environment where anything like technology, tools, and results can be offered as a service.</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Implementation of high-interaction honeypot with Kerberos authentication system, VPC, VPN and EFS as a service in cloud environment to provide overall security to the data/network.</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duplicated hacker behavior may be redundant and not cover all the different test cases which would be present in the scope of the study.</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grpSp>
        <p:nvGrpSpPr>
          <p:cNvPr id="1016" name="Google Shape;1016;p55"/>
          <p:cNvGrpSpPr/>
          <p:nvPr/>
        </p:nvGrpSpPr>
        <p:grpSpPr>
          <a:xfrm>
            <a:off x="403246" y="1514820"/>
            <a:ext cx="8107168" cy="1911679"/>
            <a:chOff x="488971" y="2265995"/>
            <a:chExt cx="8107168" cy="1911679"/>
          </a:xfrm>
        </p:grpSpPr>
        <p:sp>
          <p:nvSpPr>
            <p:cNvPr id="1017" name="Google Shape;1017;p55"/>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55"/>
            <p:cNvGrpSpPr/>
            <p:nvPr/>
          </p:nvGrpSpPr>
          <p:grpSpPr>
            <a:xfrm flipH="1">
              <a:off x="488971" y="2485268"/>
              <a:ext cx="1127133" cy="1507198"/>
              <a:chOff x="7504145" y="1461391"/>
              <a:chExt cx="1127133" cy="1507198"/>
            </a:xfrm>
          </p:grpSpPr>
          <p:sp>
            <p:nvSpPr>
              <p:cNvPr id="1019" name="Google Shape;1019;p55"/>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5"/>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55"/>
            <p:cNvGrpSpPr/>
            <p:nvPr/>
          </p:nvGrpSpPr>
          <p:grpSpPr>
            <a:xfrm rot="6934250">
              <a:off x="8198242" y="3853825"/>
              <a:ext cx="449124" cy="169419"/>
              <a:chOff x="6872640" y="3300197"/>
              <a:chExt cx="620134" cy="233914"/>
            </a:xfrm>
          </p:grpSpPr>
          <p:sp>
            <p:nvSpPr>
              <p:cNvPr id="1022" name="Google Shape;1022;p55"/>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5"/>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4" name="Google Shape;1024;p55"/>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5"/>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5"/>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5"/>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028" name="Google Shape;1028;p55"/>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2021</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Maesschalck, Sam, Vasileios Giotsas, Benjamin Green, and Nicholas Race. "Don’t get stung, cover your ICS in honey: How do honeypots fit within industrial control system security." </a:t>
                      </a:r>
                      <a:r>
                        <a:rPr i="1" lang="en" sz="1200">
                          <a:solidFill>
                            <a:srgbClr val="111111"/>
                          </a:solidFill>
                          <a:latin typeface="Times New Roman"/>
                          <a:ea typeface="Times New Roman"/>
                          <a:cs typeface="Times New Roman"/>
                          <a:sym typeface="Times New Roman"/>
                        </a:rPr>
                        <a:t>Computers &amp; Security</a:t>
                      </a:r>
                      <a:r>
                        <a:rPr lang="en" sz="1200">
                          <a:solidFill>
                            <a:srgbClr val="111111"/>
                          </a:solidFill>
                          <a:latin typeface="Times New Roman"/>
                          <a:ea typeface="Times New Roman"/>
                          <a:cs typeface="Times New Roman"/>
                          <a:sym typeface="Times New Roman"/>
                        </a:rPr>
                        <a:t> (2021): 102598.</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Honeypots can be integrated within an organisation's defensive strategy.</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increased knowledge attackers have on how real-world ICS devices are configured and operate vs the configurability of simulated honeypot systems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Many low-interaction honeypots are limited in their use.</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Environments with increased interaction provide more extensive capabilities and value, due to their inherent obfuscation delivered through the use of real-world systems.</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grpSp>
        <p:nvGrpSpPr>
          <p:cNvPr id="1033" name="Google Shape;1033;p56"/>
          <p:cNvGrpSpPr/>
          <p:nvPr/>
        </p:nvGrpSpPr>
        <p:grpSpPr>
          <a:xfrm>
            <a:off x="403246" y="1514820"/>
            <a:ext cx="8107168" cy="1911679"/>
            <a:chOff x="488971" y="2265995"/>
            <a:chExt cx="8107168" cy="1911679"/>
          </a:xfrm>
        </p:grpSpPr>
        <p:sp>
          <p:nvSpPr>
            <p:cNvPr id="1034" name="Google Shape;1034;p56"/>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56"/>
            <p:cNvGrpSpPr/>
            <p:nvPr/>
          </p:nvGrpSpPr>
          <p:grpSpPr>
            <a:xfrm flipH="1">
              <a:off x="488971" y="2485268"/>
              <a:ext cx="1127133" cy="1507198"/>
              <a:chOff x="7504145" y="1461391"/>
              <a:chExt cx="1127133" cy="1507198"/>
            </a:xfrm>
          </p:grpSpPr>
          <p:sp>
            <p:nvSpPr>
              <p:cNvPr id="1036" name="Google Shape;1036;p56"/>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6"/>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8" name="Google Shape;1038;p56"/>
            <p:cNvGrpSpPr/>
            <p:nvPr/>
          </p:nvGrpSpPr>
          <p:grpSpPr>
            <a:xfrm rot="6934250">
              <a:off x="8198242" y="3853825"/>
              <a:ext cx="449124" cy="169419"/>
              <a:chOff x="6872640" y="3300197"/>
              <a:chExt cx="620134" cy="233914"/>
            </a:xfrm>
          </p:grpSpPr>
          <p:sp>
            <p:nvSpPr>
              <p:cNvPr id="1039" name="Google Shape;1039;p56"/>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6"/>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1" name="Google Shape;1041;p56"/>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6"/>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6"/>
          <p:cNvSpPr/>
          <p:nvPr/>
        </p:nvSpPr>
        <p:spPr>
          <a:xfrm>
            <a:off x="517700"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6"/>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045" name="Google Shape;1045;p56"/>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2012</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Borisaniya, Bhavesh, Avi Patel, Dhiren R. Patel, and Hiren Patel. "Incorporating honeypot for intrusion detection in cloud infrastructure." In </a:t>
                      </a:r>
                      <a:r>
                        <a:rPr i="1" lang="en" sz="1200">
                          <a:solidFill>
                            <a:srgbClr val="111111"/>
                          </a:solidFill>
                          <a:latin typeface="Times New Roman"/>
                          <a:ea typeface="Times New Roman"/>
                          <a:cs typeface="Times New Roman"/>
                          <a:sym typeface="Times New Roman"/>
                        </a:rPr>
                        <a:t>IFIP International Conference on Trust Management</a:t>
                      </a:r>
                      <a:r>
                        <a:rPr lang="en" sz="1200">
                          <a:solidFill>
                            <a:srgbClr val="111111"/>
                          </a:solidFill>
                          <a:latin typeface="Times New Roman"/>
                          <a:ea typeface="Times New Roman"/>
                          <a:cs typeface="Times New Roman"/>
                          <a:sym typeface="Times New Roman"/>
                        </a:rPr>
                        <a:t>, pp. 84-96. Springer, Berlin, Heidelberg, 2012.</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Cloud services delivered as utility computing over the Internet makes it an attractive target for cyber intruders.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Introducing Honeypot in Cloud IDS design can greatly help in detecting potential attacks with reduced number of false positives.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Traditional Anomaly Detection based IDS may generate more false positives.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Most of the Network based Intrusion Detection System (NIDS) being rule based and therefore only capable of identifying known attacks</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grpSp>
        <p:nvGrpSpPr>
          <p:cNvPr id="1050" name="Google Shape;1050;p57"/>
          <p:cNvGrpSpPr/>
          <p:nvPr/>
        </p:nvGrpSpPr>
        <p:grpSpPr>
          <a:xfrm>
            <a:off x="403246" y="1514820"/>
            <a:ext cx="8107168" cy="1911679"/>
            <a:chOff x="488971" y="2265995"/>
            <a:chExt cx="8107168" cy="1911679"/>
          </a:xfrm>
        </p:grpSpPr>
        <p:sp>
          <p:nvSpPr>
            <p:cNvPr id="1051" name="Google Shape;1051;p57"/>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57"/>
            <p:cNvGrpSpPr/>
            <p:nvPr/>
          </p:nvGrpSpPr>
          <p:grpSpPr>
            <a:xfrm flipH="1">
              <a:off x="488971" y="2485268"/>
              <a:ext cx="1127133" cy="1507198"/>
              <a:chOff x="7504145" y="1461391"/>
              <a:chExt cx="1127133" cy="1507198"/>
            </a:xfrm>
          </p:grpSpPr>
          <p:sp>
            <p:nvSpPr>
              <p:cNvPr id="1053" name="Google Shape;1053;p57"/>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7"/>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57"/>
            <p:cNvGrpSpPr/>
            <p:nvPr/>
          </p:nvGrpSpPr>
          <p:grpSpPr>
            <a:xfrm rot="6934250">
              <a:off x="8198242" y="3853825"/>
              <a:ext cx="449124" cy="169419"/>
              <a:chOff x="6872640" y="3300197"/>
              <a:chExt cx="620134" cy="233914"/>
            </a:xfrm>
          </p:grpSpPr>
          <p:sp>
            <p:nvSpPr>
              <p:cNvPr id="1056" name="Google Shape;1056;p57"/>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7"/>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57"/>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7"/>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7"/>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7"/>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062" name="Google Shape;1062;p57"/>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2021</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Susukailo, V., S. Vasylyshyn, I. Opirskyy, V. Buriachok, and O. Riabchun. "Cybercrimes investigation via honeypots in cloud environments." In </a:t>
                      </a:r>
                      <a:r>
                        <a:rPr i="1" lang="en" sz="1200">
                          <a:solidFill>
                            <a:srgbClr val="111111"/>
                          </a:solidFill>
                          <a:latin typeface="Times New Roman"/>
                          <a:ea typeface="Times New Roman"/>
                          <a:cs typeface="Times New Roman"/>
                          <a:sym typeface="Times New Roman"/>
                        </a:rPr>
                        <a:t>CEUR Workshop Proceedingsthis link is disabled</a:t>
                      </a:r>
                      <a:r>
                        <a:rPr lang="en" sz="1200">
                          <a:solidFill>
                            <a:srgbClr val="111111"/>
                          </a:solidFill>
                          <a:latin typeface="Times New Roman"/>
                          <a:ea typeface="Times New Roman"/>
                          <a:cs typeface="Times New Roman"/>
                          <a:sym typeface="Times New Roman"/>
                        </a:rPr>
                        <a:t>, vol. 2923, pp. 91-96. 2021.</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Analyses the problem of cybercrimes investigation in cloud environments.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Examines appropriate technologies used by cybersecurity professionals during the cybercrimes investigation. Identifies advantages of honeypots usage in cloud infrastructure.</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Cloud environments can give organizations the freedom to experiment and scale the resources, it also increases the attack surface.</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Information is very scarce, and it sorely lacks to prevent further the emergence of threats to the security of protected information resources</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4" name="Shape 634"/>
        <p:cNvGrpSpPr/>
        <p:nvPr/>
      </p:nvGrpSpPr>
      <p:grpSpPr>
        <a:xfrm>
          <a:off x="0" y="0"/>
          <a:ext cx="0" cy="0"/>
          <a:chOff x="0" y="0"/>
          <a:chExt cx="0" cy="0"/>
        </a:xfrm>
      </p:grpSpPr>
      <p:sp>
        <p:nvSpPr>
          <p:cNvPr id="635" name="Google Shape;635;p40"/>
          <p:cNvSpPr txBox="1"/>
          <p:nvPr>
            <p:ph idx="18" type="title"/>
          </p:nvPr>
        </p:nvSpPr>
        <p:spPr>
          <a:xfrm>
            <a:off x="5929763" y="2404650"/>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36" name="Google Shape;636;p40"/>
          <p:cNvSpPr txBox="1"/>
          <p:nvPr>
            <p:ph idx="19" type="title"/>
          </p:nvPr>
        </p:nvSpPr>
        <p:spPr>
          <a:xfrm>
            <a:off x="3173350" y="1976017"/>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637" name="Google Shape;637;p40"/>
          <p:cNvSpPr txBox="1"/>
          <p:nvPr>
            <p:ph idx="3" type="title"/>
          </p:nvPr>
        </p:nvSpPr>
        <p:spPr>
          <a:xfrm>
            <a:off x="4384552" y="1976025"/>
            <a:ext cx="1732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a:t>
            </a:r>
            <a:endParaRPr/>
          </a:p>
          <a:p>
            <a:pPr indent="0" lvl="0" marL="0" rtl="0" algn="l">
              <a:spcBef>
                <a:spcPts val="0"/>
              </a:spcBef>
              <a:spcAft>
                <a:spcPts val="0"/>
              </a:spcAft>
              <a:buNone/>
            </a:pPr>
            <a:r>
              <a:rPr lang="en"/>
              <a:t>Survey</a:t>
            </a:r>
            <a:endParaRPr/>
          </a:p>
        </p:txBody>
      </p:sp>
      <p:sp>
        <p:nvSpPr>
          <p:cNvPr id="638" name="Google Shape;638;p40"/>
          <p:cNvSpPr txBox="1"/>
          <p:nvPr>
            <p:ph idx="5" type="title"/>
          </p:nvPr>
        </p:nvSpPr>
        <p:spPr>
          <a:xfrm>
            <a:off x="1752663" y="3453733"/>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Idea</a:t>
            </a:r>
            <a:endParaRPr/>
          </a:p>
        </p:txBody>
      </p:sp>
      <p:sp>
        <p:nvSpPr>
          <p:cNvPr id="639" name="Google Shape;639;p40"/>
          <p:cNvSpPr txBox="1"/>
          <p:nvPr>
            <p:ph idx="7" type="title"/>
          </p:nvPr>
        </p:nvSpPr>
        <p:spPr>
          <a:xfrm>
            <a:off x="1752638" y="1438667"/>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40" name="Google Shape;640;p40"/>
          <p:cNvSpPr txBox="1"/>
          <p:nvPr>
            <p:ph idx="9" type="title"/>
          </p:nvPr>
        </p:nvSpPr>
        <p:spPr>
          <a:xfrm>
            <a:off x="7017586" y="2404650"/>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641" name="Google Shape;64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642" name="Google Shape;642;p40"/>
          <p:cNvSpPr txBox="1"/>
          <p:nvPr>
            <p:ph idx="16" type="title"/>
          </p:nvPr>
        </p:nvSpPr>
        <p:spPr>
          <a:xfrm>
            <a:off x="663675" y="3453733"/>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43" name="Google Shape;643;p40"/>
          <p:cNvSpPr txBox="1"/>
          <p:nvPr>
            <p:ph idx="21" type="title"/>
          </p:nvPr>
        </p:nvSpPr>
        <p:spPr>
          <a:xfrm>
            <a:off x="663663" y="1438667"/>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644" name="Google Shape;644;p40"/>
          <p:cNvGrpSpPr/>
          <p:nvPr/>
        </p:nvGrpSpPr>
        <p:grpSpPr>
          <a:xfrm flipH="1">
            <a:off x="1365815" y="1517224"/>
            <a:ext cx="337856" cy="93999"/>
            <a:chOff x="5963614" y="809024"/>
            <a:chExt cx="339690" cy="94500"/>
          </a:xfrm>
        </p:grpSpPr>
        <p:sp>
          <p:nvSpPr>
            <p:cNvPr id="645" name="Google Shape;645;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40"/>
          <p:cNvGrpSpPr/>
          <p:nvPr/>
        </p:nvGrpSpPr>
        <p:grpSpPr>
          <a:xfrm flipH="1">
            <a:off x="1365840" y="3552399"/>
            <a:ext cx="337856" cy="93999"/>
            <a:chOff x="5963614" y="809024"/>
            <a:chExt cx="339690" cy="94500"/>
          </a:xfrm>
        </p:grpSpPr>
        <p:sp>
          <p:nvSpPr>
            <p:cNvPr id="648" name="Google Shape;648;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40"/>
          <p:cNvGrpSpPr/>
          <p:nvPr/>
        </p:nvGrpSpPr>
        <p:grpSpPr>
          <a:xfrm flipH="1">
            <a:off x="4046665" y="2054574"/>
            <a:ext cx="337856" cy="93999"/>
            <a:chOff x="5963614" y="809024"/>
            <a:chExt cx="339690" cy="94500"/>
          </a:xfrm>
        </p:grpSpPr>
        <p:sp>
          <p:nvSpPr>
            <p:cNvPr id="651" name="Google Shape;651;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40"/>
          <p:cNvGrpSpPr/>
          <p:nvPr/>
        </p:nvGrpSpPr>
        <p:grpSpPr>
          <a:xfrm flipH="1">
            <a:off x="6679715" y="2524749"/>
            <a:ext cx="337856" cy="93999"/>
            <a:chOff x="5963614" y="809024"/>
            <a:chExt cx="339690" cy="94500"/>
          </a:xfrm>
        </p:grpSpPr>
        <p:sp>
          <p:nvSpPr>
            <p:cNvPr id="654" name="Google Shape;654;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40"/>
          <p:cNvSpPr txBox="1"/>
          <p:nvPr>
            <p:ph idx="2" type="title"/>
          </p:nvPr>
        </p:nvSpPr>
        <p:spPr>
          <a:xfrm>
            <a:off x="1752663" y="2418950"/>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57" name="Google Shape;657;p40"/>
          <p:cNvSpPr txBox="1"/>
          <p:nvPr>
            <p:ph idx="20" type="title"/>
          </p:nvPr>
        </p:nvSpPr>
        <p:spPr>
          <a:xfrm>
            <a:off x="663663" y="2404650"/>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658" name="Google Shape;658;p40"/>
          <p:cNvGrpSpPr/>
          <p:nvPr/>
        </p:nvGrpSpPr>
        <p:grpSpPr>
          <a:xfrm flipH="1">
            <a:off x="1365815" y="2524749"/>
            <a:ext cx="337856" cy="93999"/>
            <a:chOff x="5963614" y="809024"/>
            <a:chExt cx="339690" cy="94500"/>
          </a:xfrm>
        </p:grpSpPr>
        <p:sp>
          <p:nvSpPr>
            <p:cNvPr id="659" name="Google Shape;659;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40"/>
          <p:cNvSpPr txBox="1"/>
          <p:nvPr>
            <p:ph idx="18" type="title"/>
          </p:nvPr>
        </p:nvSpPr>
        <p:spPr>
          <a:xfrm>
            <a:off x="5929763" y="1438675"/>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62" name="Google Shape;662;p40"/>
          <p:cNvSpPr txBox="1"/>
          <p:nvPr>
            <p:ph idx="9" type="title"/>
          </p:nvPr>
        </p:nvSpPr>
        <p:spPr>
          <a:xfrm>
            <a:off x="7017586" y="1438675"/>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Purpose</a:t>
            </a:r>
            <a:endParaRPr/>
          </a:p>
        </p:txBody>
      </p:sp>
      <p:grpSp>
        <p:nvGrpSpPr>
          <p:cNvPr id="663" name="Google Shape;663;p40"/>
          <p:cNvGrpSpPr/>
          <p:nvPr/>
        </p:nvGrpSpPr>
        <p:grpSpPr>
          <a:xfrm flipH="1">
            <a:off x="6679715" y="1558774"/>
            <a:ext cx="337856" cy="93999"/>
            <a:chOff x="5963614" y="809024"/>
            <a:chExt cx="339690" cy="94500"/>
          </a:xfrm>
        </p:grpSpPr>
        <p:sp>
          <p:nvSpPr>
            <p:cNvPr id="664" name="Google Shape;664;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40"/>
          <p:cNvSpPr txBox="1"/>
          <p:nvPr>
            <p:ph idx="18" type="title"/>
          </p:nvPr>
        </p:nvSpPr>
        <p:spPr>
          <a:xfrm>
            <a:off x="5929763" y="3490725"/>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67" name="Google Shape;667;p40"/>
          <p:cNvSpPr txBox="1"/>
          <p:nvPr>
            <p:ph idx="9" type="title"/>
          </p:nvPr>
        </p:nvSpPr>
        <p:spPr>
          <a:xfrm>
            <a:off x="7017586" y="3490725"/>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Requirement Gathering</a:t>
            </a:r>
            <a:endParaRPr/>
          </a:p>
          <a:p>
            <a:pPr indent="0" lvl="0" marL="0" rtl="0" algn="l">
              <a:spcBef>
                <a:spcPts val="0"/>
              </a:spcBef>
              <a:spcAft>
                <a:spcPts val="0"/>
              </a:spcAft>
              <a:buNone/>
            </a:pPr>
            <a:r>
              <a:t/>
            </a:r>
            <a:endParaRPr/>
          </a:p>
        </p:txBody>
      </p:sp>
      <p:grpSp>
        <p:nvGrpSpPr>
          <p:cNvPr id="668" name="Google Shape;668;p40"/>
          <p:cNvGrpSpPr/>
          <p:nvPr/>
        </p:nvGrpSpPr>
        <p:grpSpPr>
          <a:xfrm flipH="1">
            <a:off x="6679715" y="3610824"/>
            <a:ext cx="337856" cy="93999"/>
            <a:chOff x="5963614" y="809024"/>
            <a:chExt cx="339690" cy="94500"/>
          </a:xfrm>
        </p:grpSpPr>
        <p:sp>
          <p:nvSpPr>
            <p:cNvPr id="669" name="Google Shape;669;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40"/>
          <p:cNvSpPr txBox="1"/>
          <p:nvPr>
            <p:ph idx="18" type="title"/>
          </p:nvPr>
        </p:nvSpPr>
        <p:spPr>
          <a:xfrm>
            <a:off x="3173338" y="3035663"/>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672" name="Google Shape;672;p40"/>
          <p:cNvSpPr txBox="1"/>
          <p:nvPr>
            <p:ph idx="9" type="title"/>
          </p:nvPr>
        </p:nvSpPr>
        <p:spPr>
          <a:xfrm>
            <a:off x="4384511" y="3035675"/>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grpSp>
        <p:nvGrpSpPr>
          <p:cNvPr id="673" name="Google Shape;673;p40"/>
          <p:cNvGrpSpPr/>
          <p:nvPr/>
        </p:nvGrpSpPr>
        <p:grpSpPr>
          <a:xfrm flipH="1">
            <a:off x="4046640" y="3114224"/>
            <a:ext cx="337856" cy="93999"/>
            <a:chOff x="5963614" y="809024"/>
            <a:chExt cx="339690" cy="94500"/>
          </a:xfrm>
        </p:grpSpPr>
        <p:sp>
          <p:nvSpPr>
            <p:cNvPr id="674" name="Google Shape;674;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40"/>
          <p:cNvSpPr txBox="1"/>
          <p:nvPr>
            <p:ph idx="18" type="title"/>
          </p:nvPr>
        </p:nvSpPr>
        <p:spPr>
          <a:xfrm>
            <a:off x="3173338" y="4095313"/>
            <a:ext cx="873300" cy="25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677" name="Google Shape;677;p40"/>
          <p:cNvSpPr txBox="1"/>
          <p:nvPr>
            <p:ph idx="9" type="title"/>
          </p:nvPr>
        </p:nvSpPr>
        <p:spPr>
          <a:xfrm>
            <a:off x="4384511" y="4095325"/>
            <a:ext cx="2305500" cy="25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grpSp>
        <p:nvGrpSpPr>
          <p:cNvPr id="678" name="Google Shape;678;p40"/>
          <p:cNvGrpSpPr/>
          <p:nvPr/>
        </p:nvGrpSpPr>
        <p:grpSpPr>
          <a:xfrm flipH="1">
            <a:off x="4046640" y="4173874"/>
            <a:ext cx="337856" cy="93999"/>
            <a:chOff x="5963614" y="809024"/>
            <a:chExt cx="339690" cy="94500"/>
          </a:xfrm>
        </p:grpSpPr>
        <p:sp>
          <p:nvSpPr>
            <p:cNvPr id="679" name="Google Shape;679;p40"/>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grpSp>
        <p:nvGrpSpPr>
          <p:cNvPr id="1067" name="Google Shape;1067;p58"/>
          <p:cNvGrpSpPr/>
          <p:nvPr/>
        </p:nvGrpSpPr>
        <p:grpSpPr>
          <a:xfrm>
            <a:off x="403246" y="1514820"/>
            <a:ext cx="8107168" cy="1911679"/>
            <a:chOff x="488971" y="2265995"/>
            <a:chExt cx="8107168" cy="1911679"/>
          </a:xfrm>
        </p:grpSpPr>
        <p:sp>
          <p:nvSpPr>
            <p:cNvPr id="1068" name="Google Shape;1068;p58"/>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58"/>
            <p:cNvGrpSpPr/>
            <p:nvPr/>
          </p:nvGrpSpPr>
          <p:grpSpPr>
            <a:xfrm flipH="1">
              <a:off x="488971" y="2485268"/>
              <a:ext cx="1127133" cy="1507198"/>
              <a:chOff x="7504145" y="1461391"/>
              <a:chExt cx="1127133" cy="1507198"/>
            </a:xfrm>
          </p:grpSpPr>
          <p:sp>
            <p:nvSpPr>
              <p:cNvPr id="1070" name="Google Shape;1070;p58"/>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8"/>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58"/>
            <p:cNvGrpSpPr/>
            <p:nvPr/>
          </p:nvGrpSpPr>
          <p:grpSpPr>
            <a:xfrm rot="6934250">
              <a:off x="8198242" y="3853825"/>
              <a:ext cx="449124" cy="169419"/>
              <a:chOff x="6872640" y="3300197"/>
              <a:chExt cx="620134" cy="233914"/>
            </a:xfrm>
          </p:grpSpPr>
          <p:sp>
            <p:nvSpPr>
              <p:cNvPr id="1073" name="Google Shape;1073;p58"/>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8"/>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5" name="Google Shape;1075;p58"/>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8"/>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8"/>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8"/>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079" name="Google Shape;1079;p58"/>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2017</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Mahajan, Varan, and Sateesh K. Peddoju. "Integration of network intrusion detection systems and honeypot networks for cloud security." In </a:t>
                      </a:r>
                      <a:r>
                        <a:rPr i="1" lang="en" sz="1200">
                          <a:solidFill>
                            <a:srgbClr val="111111"/>
                          </a:solidFill>
                          <a:latin typeface="Times New Roman"/>
                          <a:ea typeface="Times New Roman"/>
                          <a:cs typeface="Times New Roman"/>
                          <a:sym typeface="Times New Roman"/>
                        </a:rPr>
                        <a:t>2017 International Conference on Computing, Communication and Automation (ICCCA)</a:t>
                      </a:r>
                      <a:r>
                        <a:rPr lang="en" sz="1200">
                          <a:solidFill>
                            <a:srgbClr val="111111"/>
                          </a:solidFill>
                          <a:latin typeface="Times New Roman"/>
                          <a:ea typeface="Times New Roman"/>
                          <a:cs typeface="Times New Roman"/>
                          <a:sym typeface="Times New Roman"/>
                        </a:rPr>
                        <a:t>, pp. 829-834. IEEE, 2017.</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methods of detection of intrusion and deployment of NIDS in cloud environments are dependent on the type of services being rendered by the cloud.</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cloud administrator is able to determine the malicious intentions of the attackers and various methods of attack.</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Method to generate and update signatures from information derived from the proposed integrated model.</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Overhead due to multiple instances of NIDS running in the Cloud environment and methods to achieve balance between performance and security.</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grpSp>
        <p:nvGrpSpPr>
          <p:cNvPr id="1084" name="Google Shape;1084;p59"/>
          <p:cNvGrpSpPr/>
          <p:nvPr/>
        </p:nvGrpSpPr>
        <p:grpSpPr>
          <a:xfrm>
            <a:off x="403246" y="1514820"/>
            <a:ext cx="8107168" cy="1911679"/>
            <a:chOff x="488971" y="2265995"/>
            <a:chExt cx="8107168" cy="1911679"/>
          </a:xfrm>
        </p:grpSpPr>
        <p:sp>
          <p:nvSpPr>
            <p:cNvPr id="1085" name="Google Shape;1085;p59"/>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59"/>
            <p:cNvGrpSpPr/>
            <p:nvPr/>
          </p:nvGrpSpPr>
          <p:grpSpPr>
            <a:xfrm flipH="1">
              <a:off x="488971" y="2485268"/>
              <a:ext cx="1127133" cy="1507198"/>
              <a:chOff x="7504145" y="1461391"/>
              <a:chExt cx="1127133" cy="1507198"/>
            </a:xfrm>
          </p:grpSpPr>
          <p:sp>
            <p:nvSpPr>
              <p:cNvPr id="1087" name="Google Shape;1087;p59"/>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9"/>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59"/>
            <p:cNvGrpSpPr/>
            <p:nvPr/>
          </p:nvGrpSpPr>
          <p:grpSpPr>
            <a:xfrm rot="6934250">
              <a:off x="8198242" y="3853825"/>
              <a:ext cx="449124" cy="169419"/>
              <a:chOff x="6872640" y="3300197"/>
              <a:chExt cx="620134" cy="233914"/>
            </a:xfrm>
          </p:grpSpPr>
          <p:sp>
            <p:nvSpPr>
              <p:cNvPr id="1090" name="Google Shape;1090;p59"/>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9"/>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2" name="Google Shape;1092;p59"/>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9"/>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9"/>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9"/>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096" name="Google Shape;1096;p59"/>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2022</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Alwaheidi, Mohammed KS, and Shareeful Islam. "Data-Driven Threat Analysis for Ensuring Security in Cloud Enabled Systems." </a:t>
                      </a:r>
                      <a:r>
                        <a:rPr i="1" lang="en" sz="1200">
                          <a:solidFill>
                            <a:srgbClr val="111111"/>
                          </a:solidFill>
                          <a:latin typeface="Times New Roman"/>
                          <a:ea typeface="Times New Roman"/>
                          <a:cs typeface="Times New Roman"/>
                          <a:sym typeface="Times New Roman"/>
                        </a:rPr>
                        <a:t>Sensors</a:t>
                      </a:r>
                      <a:r>
                        <a:rPr lang="en" sz="1200">
                          <a:solidFill>
                            <a:srgbClr val="111111"/>
                          </a:solidFill>
                          <a:latin typeface="Times New Roman"/>
                          <a:ea typeface="Times New Roman"/>
                          <a:cs typeface="Times New Roman"/>
                          <a:sym typeface="Times New Roman"/>
                        </a:rPr>
                        <a:t> 22, no. 15 (2022): 5726.</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222222"/>
                          </a:solidFill>
                          <a:latin typeface="Times New Roman"/>
                          <a:ea typeface="Times New Roman"/>
                          <a:cs typeface="Times New Roman"/>
                          <a:sym typeface="Times New Roman"/>
                        </a:rPr>
                        <a:t>Cloud computing offers many benefits including business flexibility, scalability and cost savings but despite these benefits, there exist threats that require adequate attention for secure service delivery.</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Threats and vulnerabilities relating to the cloud services can pose potential risks.</a:t>
                      </a:r>
                      <a:endParaRPr sz="1200">
                        <a:solidFill>
                          <a:srgbClr val="11111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There are a number of threat analysis techniques but a lack of focus on the comprehensive understanding of data for threat analysis is apparent.</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grpSp>
        <p:nvGrpSpPr>
          <p:cNvPr id="1101" name="Google Shape;1101;p60"/>
          <p:cNvGrpSpPr/>
          <p:nvPr/>
        </p:nvGrpSpPr>
        <p:grpSpPr>
          <a:xfrm>
            <a:off x="403246" y="1514820"/>
            <a:ext cx="8107168" cy="1911679"/>
            <a:chOff x="488971" y="2265995"/>
            <a:chExt cx="8107168" cy="1911679"/>
          </a:xfrm>
        </p:grpSpPr>
        <p:sp>
          <p:nvSpPr>
            <p:cNvPr id="1102" name="Google Shape;1102;p60"/>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60"/>
            <p:cNvGrpSpPr/>
            <p:nvPr/>
          </p:nvGrpSpPr>
          <p:grpSpPr>
            <a:xfrm flipH="1">
              <a:off x="488971" y="2485268"/>
              <a:ext cx="1127133" cy="1507198"/>
              <a:chOff x="7504145" y="1461391"/>
              <a:chExt cx="1127133" cy="1507198"/>
            </a:xfrm>
          </p:grpSpPr>
          <p:sp>
            <p:nvSpPr>
              <p:cNvPr id="1104" name="Google Shape;1104;p60"/>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0"/>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60"/>
            <p:cNvGrpSpPr/>
            <p:nvPr/>
          </p:nvGrpSpPr>
          <p:grpSpPr>
            <a:xfrm rot="6934250">
              <a:off x="8198242" y="3853825"/>
              <a:ext cx="449124" cy="169419"/>
              <a:chOff x="6872640" y="3300197"/>
              <a:chExt cx="620134" cy="233914"/>
            </a:xfrm>
          </p:grpSpPr>
          <p:sp>
            <p:nvSpPr>
              <p:cNvPr id="1107" name="Google Shape;1107;p60"/>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0"/>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9" name="Google Shape;1109;p60"/>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0"/>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0"/>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0"/>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113" name="Google Shape;1113;p60"/>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2018</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Jafirkhan, Mu Ateek Mu, and Shubhangi Mahadik. "Data Security using Honeypot System." (2018).</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An asset used to trap assaults, records interruption data about occasions of the hacking procedure, and dodges assault outbound the traded off PC framework.</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Records exercises of the hacking interruption data about instruments and exercises of the hacking procedure.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Honeypots don't create erroneous alarms or log records like other interruption identification frameworks in light of the fact that no gainful parts are running on the framework.</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61"/>
          <p:cNvGrpSpPr/>
          <p:nvPr/>
        </p:nvGrpSpPr>
        <p:grpSpPr>
          <a:xfrm>
            <a:off x="403246" y="1514820"/>
            <a:ext cx="8107168" cy="1911679"/>
            <a:chOff x="488971" y="2265995"/>
            <a:chExt cx="8107168" cy="1911679"/>
          </a:xfrm>
        </p:grpSpPr>
        <p:sp>
          <p:nvSpPr>
            <p:cNvPr id="1119" name="Google Shape;1119;p61"/>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61"/>
            <p:cNvGrpSpPr/>
            <p:nvPr/>
          </p:nvGrpSpPr>
          <p:grpSpPr>
            <a:xfrm flipH="1">
              <a:off x="488971" y="2485268"/>
              <a:ext cx="1127133" cy="1507198"/>
              <a:chOff x="7504145" y="1461391"/>
              <a:chExt cx="1127133" cy="1507198"/>
            </a:xfrm>
          </p:grpSpPr>
          <p:sp>
            <p:nvSpPr>
              <p:cNvPr id="1121" name="Google Shape;1121;p61"/>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1"/>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3" name="Google Shape;1123;p61"/>
            <p:cNvGrpSpPr/>
            <p:nvPr/>
          </p:nvGrpSpPr>
          <p:grpSpPr>
            <a:xfrm rot="6934250">
              <a:off x="8198242" y="3853825"/>
              <a:ext cx="449124" cy="169419"/>
              <a:chOff x="6872640" y="3300197"/>
              <a:chExt cx="620134" cy="233914"/>
            </a:xfrm>
          </p:grpSpPr>
          <p:sp>
            <p:nvSpPr>
              <p:cNvPr id="1124" name="Google Shape;1124;p61"/>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1"/>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6" name="Google Shape;1126;p61"/>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1"/>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1"/>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1"/>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130" name="Google Shape;1130;p61"/>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2019</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Akhtar, Jahanara, Md Tahzib-Ul-Islam, Md Habibullah Belali, and Saiful Islam. "Big Data Security with Access Control Model and Honeypot in Cloud Computing." </a:t>
                      </a:r>
                      <a:r>
                        <a:rPr i="1" lang="en" sz="1200">
                          <a:solidFill>
                            <a:srgbClr val="111111"/>
                          </a:solidFill>
                          <a:latin typeface="Times New Roman"/>
                          <a:ea typeface="Times New Roman"/>
                          <a:cs typeface="Times New Roman"/>
                          <a:sym typeface="Times New Roman"/>
                        </a:rPr>
                        <a:t>International Journal of Computer Applications</a:t>
                      </a:r>
                      <a:r>
                        <a:rPr lang="en" sz="1200">
                          <a:solidFill>
                            <a:srgbClr val="111111"/>
                          </a:solidFill>
                          <a:latin typeface="Times New Roman"/>
                          <a:ea typeface="Times New Roman"/>
                          <a:cs typeface="Times New Roman"/>
                          <a:sym typeface="Times New Roman"/>
                        </a:rPr>
                        <a:t> 173 (2019): 88.</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Acceptance of cloud facility, numerous of the enterprises are expanding to store and process Large Data in cloud.</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Cloud can stock a big size of data, multipart divisions, and generation of client output.</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Enterprise as well as users are suffering with proper security aspects to store, retrieve and process big data in a cloud environment.</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Technology fluctuations affect the classification changes of such data completed over a period. Therefore, it’s meaning fluctuations time to time and organization to organization </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grpSp>
        <p:nvGrpSpPr>
          <p:cNvPr id="1135" name="Google Shape;1135;p62"/>
          <p:cNvGrpSpPr/>
          <p:nvPr/>
        </p:nvGrpSpPr>
        <p:grpSpPr>
          <a:xfrm>
            <a:off x="403246" y="1514820"/>
            <a:ext cx="8107168" cy="1911679"/>
            <a:chOff x="488971" y="2265995"/>
            <a:chExt cx="8107168" cy="1911679"/>
          </a:xfrm>
        </p:grpSpPr>
        <p:sp>
          <p:nvSpPr>
            <p:cNvPr id="1136" name="Google Shape;1136;p62"/>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7" name="Google Shape;1137;p62"/>
            <p:cNvGrpSpPr/>
            <p:nvPr/>
          </p:nvGrpSpPr>
          <p:grpSpPr>
            <a:xfrm flipH="1">
              <a:off x="488971" y="2485268"/>
              <a:ext cx="1127133" cy="1507198"/>
              <a:chOff x="7504145" y="1461391"/>
              <a:chExt cx="1127133" cy="1507198"/>
            </a:xfrm>
          </p:grpSpPr>
          <p:sp>
            <p:nvSpPr>
              <p:cNvPr id="1138" name="Google Shape;1138;p62"/>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2"/>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62"/>
            <p:cNvGrpSpPr/>
            <p:nvPr/>
          </p:nvGrpSpPr>
          <p:grpSpPr>
            <a:xfrm rot="6934250">
              <a:off x="8198242" y="3853825"/>
              <a:ext cx="449124" cy="169419"/>
              <a:chOff x="6872640" y="3300197"/>
              <a:chExt cx="620134" cy="233914"/>
            </a:xfrm>
          </p:grpSpPr>
          <p:sp>
            <p:nvSpPr>
              <p:cNvPr id="1141" name="Google Shape;1141;p62"/>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2"/>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43" name="Google Shape;1143;p62"/>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2"/>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2"/>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2"/>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147" name="Google Shape;1147;p62"/>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2012</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Kinariwala, Roshni M., and G. B. Jethava. "Research on Various Next Generation Honeypot Systems." </a:t>
                      </a:r>
                      <a:r>
                        <a:rPr i="1" lang="en" sz="1200">
                          <a:solidFill>
                            <a:srgbClr val="111111"/>
                          </a:solidFill>
                          <a:latin typeface="Times New Roman"/>
                          <a:ea typeface="Times New Roman"/>
                          <a:cs typeface="Times New Roman"/>
                          <a:sym typeface="Times New Roman"/>
                        </a:rPr>
                        <a:t>International journal of engineering research and technology</a:t>
                      </a:r>
                      <a:r>
                        <a:rPr lang="en" sz="1200">
                          <a:solidFill>
                            <a:srgbClr val="111111"/>
                          </a:solidFill>
                          <a:latin typeface="Times New Roman"/>
                          <a:ea typeface="Times New Roman"/>
                          <a:cs typeface="Times New Roman"/>
                          <a:sym typeface="Times New Roman"/>
                        </a:rPr>
                        <a:t> 1 (2012).</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Production honeypots are primarily used and they are easy to use and they capture only a small amount of information.</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Honeypots are the security systems which can be used to provide network security and business profit.</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High-interaction honeypots are more complex and difficult for real time systems. They allow attackers to interact with real time application or systems and also capture the information for analysis of their behavior</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grpSp>
        <p:nvGrpSpPr>
          <p:cNvPr id="1152" name="Google Shape;1152;p63"/>
          <p:cNvGrpSpPr/>
          <p:nvPr/>
        </p:nvGrpSpPr>
        <p:grpSpPr>
          <a:xfrm>
            <a:off x="403246" y="1514820"/>
            <a:ext cx="8107168" cy="1911679"/>
            <a:chOff x="488971" y="2265995"/>
            <a:chExt cx="8107168" cy="1911679"/>
          </a:xfrm>
        </p:grpSpPr>
        <p:sp>
          <p:nvSpPr>
            <p:cNvPr id="1153" name="Google Shape;1153;p63"/>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4" name="Google Shape;1154;p63"/>
            <p:cNvGrpSpPr/>
            <p:nvPr/>
          </p:nvGrpSpPr>
          <p:grpSpPr>
            <a:xfrm flipH="1">
              <a:off x="488971" y="2485268"/>
              <a:ext cx="1127133" cy="1507198"/>
              <a:chOff x="7504145" y="1461391"/>
              <a:chExt cx="1127133" cy="1507198"/>
            </a:xfrm>
          </p:grpSpPr>
          <p:sp>
            <p:nvSpPr>
              <p:cNvPr id="1155" name="Google Shape;1155;p63"/>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3"/>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63"/>
            <p:cNvGrpSpPr/>
            <p:nvPr/>
          </p:nvGrpSpPr>
          <p:grpSpPr>
            <a:xfrm rot="6934250">
              <a:off x="8198242" y="3853825"/>
              <a:ext cx="449124" cy="169419"/>
              <a:chOff x="6872640" y="3300197"/>
              <a:chExt cx="620134" cy="233914"/>
            </a:xfrm>
          </p:grpSpPr>
          <p:sp>
            <p:nvSpPr>
              <p:cNvPr id="1158" name="Google Shape;1158;p63"/>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3"/>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0" name="Google Shape;1160;p63"/>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3"/>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3"/>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3"/>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164" name="Google Shape;1164;p63"/>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2018</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Baykara, Muhammet, and Resul Das. "A novel honeypot based security approach for real-time intrusion detection and prevention systems." </a:t>
                      </a:r>
                      <a:r>
                        <a:rPr i="1" lang="en" sz="1200">
                          <a:solidFill>
                            <a:srgbClr val="111111"/>
                          </a:solidFill>
                          <a:latin typeface="Times New Roman"/>
                          <a:ea typeface="Times New Roman"/>
                          <a:cs typeface="Times New Roman"/>
                          <a:sym typeface="Times New Roman"/>
                        </a:rPr>
                        <a:t>Journal of Information Security and Applications</a:t>
                      </a:r>
                      <a:r>
                        <a:rPr lang="en" sz="1200">
                          <a:solidFill>
                            <a:srgbClr val="111111"/>
                          </a:solidFill>
                          <a:latin typeface="Times New Roman"/>
                          <a:ea typeface="Times New Roman"/>
                          <a:cs typeface="Times New Roman"/>
                          <a:sym typeface="Times New Roman"/>
                        </a:rPr>
                        <a:t> 41 (2018): 103-116.</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In order to ensure the security of information systems, various systems use techniques and technologies, including encryption, authorization, firewall, honeypot based systems.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developed honeypot server application is combined with IDSs to analyze data in real-time and to operate effectively.</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There can be some issues in the implementation of the honeypot system which means that the vulnerability and threat protection system will not be fully functional and has chances of causing malfunctions in the system.</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grpSp>
        <p:nvGrpSpPr>
          <p:cNvPr id="1169" name="Google Shape;1169;p64"/>
          <p:cNvGrpSpPr/>
          <p:nvPr/>
        </p:nvGrpSpPr>
        <p:grpSpPr>
          <a:xfrm>
            <a:off x="403246" y="1514820"/>
            <a:ext cx="8107168" cy="1911679"/>
            <a:chOff x="488971" y="2265995"/>
            <a:chExt cx="8107168" cy="1911679"/>
          </a:xfrm>
        </p:grpSpPr>
        <p:sp>
          <p:nvSpPr>
            <p:cNvPr id="1170" name="Google Shape;1170;p64"/>
            <p:cNvSpPr/>
            <p:nvPr/>
          </p:nvSpPr>
          <p:spPr>
            <a:xfrm>
              <a:off x="7927165" y="2265995"/>
              <a:ext cx="542155"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rgbClr val="81EEEB"/>
            </a:solidFill>
            <a:ln>
              <a:noFill/>
            </a:ln>
            <a:effectLst>
              <a:outerShdw blurRad="57150" rotWithShape="0" algn="bl" dir="5400000" dist="19050">
                <a:srgbClr val="5352EE">
                  <a:alpha val="18000"/>
                </a:srgbClr>
              </a:outerShdw>
              <a:reflection blurRad="0" dir="0" dist="0" endA="0" endPos="20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1" name="Google Shape;1171;p64"/>
            <p:cNvGrpSpPr/>
            <p:nvPr/>
          </p:nvGrpSpPr>
          <p:grpSpPr>
            <a:xfrm flipH="1">
              <a:off x="488971" y="2485268"/>
              <a:ext cx="1127133" cy="1507198"/>
              <a:chOff x="7504145" y="1461391"/>
              <a:chExt cx="1127133" cy="1507198"/>
            </a:xfrm>
          </p:grpSpPr>
          <p:sp>
            <p:nvSpPr>
              <p:cNvPr id="1172" name="Google Shape;1172;p64"/>
              <p:cNvSpPr/>
              <p:nvPr/>
            </p:nvSpPr>
            <p:spPr>
              <a:xfrm flipH="1">
                <a:off x="7504145" y="1461391"/>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4"/>
              <p:cNvSpPr/>
              <p:nvPr/>
            </p:nvSpPr>
            <p:spPr>
              <a:xfrm flipH="1">
                <a:off x="7687763" y="16796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FFC3D0"/>
              </a:solidFill>
              <a:ln>
                <a:noFill/>
              </a:ln>
              <a:effectLst>
                <a:outerShdw blurRad="57150" rotWithShape="0" algn="bl" dir="5400000" dist="19050">
                  <a:srgbClr val="5352EE">
                    <a:alpha val="22000"/>
                  </a:srgb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64"/>
            <p:cNvGrpSpPr/>
            <p:nvPr/>
          </p:nvGrpSpPr>
          <p:grpSpPr>
            <a:xfrm rot="6934250">
              <a:off x="8198242" y="3853825"/>
              <a:ext cx="449124" cy="169419"/>
              <a:chOff x="6872640" y="3300197"/>
              <a:chExt cx="620134" cy="233914"/>
            </a:xfrm>
          </p:grpSpPr>
          <p:sp>
            <p:nvSpPr>
              <p:cNvPr id="1175" name="Google Shape;1175;p64"/>
              <p:cNvSpPr/>
              <p:nvPr/>
            </p:nvSpPr>
            <p:spPr>
              <a:xfrm>
                <a:off x="7282174" y="3300197"/>
                <a:ext cx="210600" cy="210600"/>
              </a:xfrm>
              <a:prstGeom prst="ellipse">
                <a:avLst/>
              </a:prstGeom>
              <a:solidFill>
                <a:srgbClr val="FFC3D0"/>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4"/>
              <p:cNvSpPr/>
              <p:nvPr/>
            </p:nvSpPr>
            <p:spPr>
              <a:xfrm>
                <a:off x="6872640" y="3488811"/>
                <a:ext cx="45300" cy="45300"/>
              </a:xfrm>
              <a:prstGeom prst="ellipse">
                <a:avLst/>
              </a:prstGeom>
              <a:solidFill>
                <a:srgbClr val="F1F0FF"/>
              </a:solidFill>
              <a:ln>
                <a:noFill/>
              </a:ln>
              <a:effectLst>
                <a:outerShdw blurRad="157163" rotWithShape="0" algn="bl" dir="5400000" dist="85725">
                  <a:srgbClr val="5352EE">
                    <a:alpha val="3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7" name="Google Shape;1177;p64"/>
          <p:cNvSpPr/>
          <p:nvPr/>
        </p:nvSpPr>
        <p:spPr>
          <a:xfrm>
            <a:off x="321475" y="835575"/>
            <a:ext cx="8379600" cy="3536400"/>
          </a:xfrm>
          <a:prstGeom prst="roundRect">
            <a:avLst>
              <a:gd fmla="val 6068" name="adj"/>
            </a:avLst>
          </a:prstGeom>
          <a:solidFill>
            <a:srgbClr val="F1F0FF"/>
          </a:solidFill>
          <a:ln>
            <a:noFill/>
          </a:ln>
          <a:effectLst>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4"/>
          <p:cNvSpPr/>
          <p:nvPr/>
        </p:nvSpPr>
        <p:spPr>
          <a:xfrm>
            <a:off x="963038" y="4163350"/>
            <a:ext cx="6987600" cy="93900"/>
          </a:xfrm>
          <a:prstGeom prst="roundRect">
            <a:avLst>
              <a:gd fmla="val 50000" name="adj"/>
            </a:avLst>
          </a:pr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4"/>
          <p:cNvSpPr/>
          <p:nvPr/>
        </p:nvSpPr>
        <p:spPr>
          <a:xfrm>
            <a:off x="572125" y="898850"/>
            <a:ext cx="7878300" cy="381000"/>
          </a:xfrm>
          <a:prstGeom prst="roundRect">
            <a:avLst>
              <a:gd fmla="val 50000" name="adj"/>
            </a:avLst>
          </a:prstGeom>
          <a:solidFill>
            <a:srgbClr val="FFFFFF"/>
          </a:solidFill>
          <a:ln>
            <a:noFill/>
          </a:ln>
          <a:effectLst>
            <a:outerShdw blurRad="57150" rotWithShape="0" algn="bl" dir="5400000" dist="19050">
              <a:srgbClr val="5352EE">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4"/>
          <p:cNvSpPr txBox="1"/>
          <p:nvPr/>
        </p:nvSpPr>
        <p:spPr>
          <a:xfrm>
            <a:off x="762875" y="26287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F1F0FF"/>
                </a:solidFill>
                <a:latin typeface="Montserrat"/>
                <a:ea typeface="Montserrat"/>
                <a:cs typeface="Montserrat"/>
                <a:sym typeface="Montserrat"/>
              </a:rPr>
              <a:t>Literature Survey</a:t>
            </a:r>
            <a:endParaRPr b="1" sz="3000">
              <a:solidFill>
                <a:srgbClr val="F1F0FF"/>
              </a:solidFill>
              <a:latin typeface="Montserrat"/>
              <a:ea typeface="Montserrat"/>
              <a:cs typeface="Montserrat"/>
              <a:sym typeface="Montserrat"/>
            </a:endParaRPr>
          </a:p>
        </p:txBody>
      </p:sp>
      <p:graphicFrame>
        <p:nvGraphicFramePr>
          <p:cNvPr id="1181" name="Google Shape;1181;p64"/>
          <p:cNvGraphicFramePr/>
          <p:nvPr/>
        </p:nvGraphicFramePr>
        <p:xfrm>
          <a:off x="551763" y="898850"/>
          <a:ext cx="3000000" cy="3000000"/>
        </p:xfrm>
        <a:graphic>
          <a:graphicData uri="http://schemas.openxmlformats.org/drawingml/2006/table">
            <a:tbl>
              <a:tblPr>
                <a:noFill/>
                <a:tableStyleId>{8332FA6B-9341-4131-B557-626DCEB16D42}</a:tableStyleId>
              </a:tblPr>
              <a:tblGrid>
                <a:gridCol w="911100"/>
                <a:gridCol w="1476100"/>
                <a:gridCol w="1580900"/>
                <a:gridCol w="1811475"/>
                <a:gridCol w="2030575"/>
              </a:tblGrid>
              <a:tr h="366800">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Year</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2">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Publication Details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hMerge="1"/>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Approach</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5352EE"/>
                          </a:solidFill>
                          <a:latin typeface="Montserrat"/>
                          <a:ea typeface="Montserrat"/>
                          <a:cs typeface="Montserrat"/>
                          <a:sym typeface="Montserrat"/>
                        </a:rPr>
                        <a:t>Limitations</a:t>
                      </a:r>
                      <a:endParaRPr b="1">
                        <a:solidFill>
                          <a:srgbClr val="5352EE"/>
                        </a:solidFill>
                        <a:latin typeface="Montserrat"/>
                        <a:ea typeface="Montserrat"/>
                        <a:cs typeface="Montserrat"/>
                        <a:sym typeface="Montserrat"/>
                      </a:endParaRPr>
                    </a:p>
                  </a:txBody>
                  <a:tcPr marT="91425" marB="91425" marR="91425" marL="91425">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2962200">
                <a:tc>
                  <a:txBody>
                    <a:bodyPr/>
                    <a:lstStyle/>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ctr">
                        <a:spcBef>
                          <a:spcPts val="0"/>
                        </a:spcBef>
                        <a:spcAft>
                          <a:spcPts val="0"/>
                        </a:spcAft>
                        <a:buNone/>
                      </a:pPr>
                      <a:r>
                        <a:rPr lang="en">
                          <a:solidFill>
                            <a:schemeClr val="dk1"/>
                          </a:solidFill>
                          <a:latin typeface="Montserrat"/>
                          <a:ea typeface="Montserrat"/>
                          <a:cs typeface="Montserrat"/>
                          <a:sym typeface="Montserrat"/>
                        </a:rPr>
                        <a:t>2018</a:t>
                      </a:r>
                      <a:endParaRPr>
                        <a:solidFill>
                          <a:srgbClr val="5352EE"/>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gridSpan="2">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Sekar, K. R., V. Gayathri, Gollapudi Anisha, K. S. Ravichandran, and R. Manikandan. "Dynamic honeypot configuration for intrusion detection." In </a:t>
                      </a:r>
                      <a:r>
                        <a:rPr i="1" lang="en" sz="1200">
                          <a:solidFill>
                            <a:srgbClr val="111111"/>
                          </a:solidFill>
                          <a:latin typeface="Times New Roman"/>
                          <a:ea typeface="Times New Roman"/>
                          <a:cs typeface="Times New Roman"/>
                          <a:sym typeface="Times New Roman"/>
                        </a:rPr>
                        <a:t>2018 2nd International Conference on Trends in Electronics and Informatics (ICOEI)</a:t>
                      </a:r>
                      <a:r>
                        <a:rPr lang="en" sz="1200">
                          <a:solidFill>
                            <a:srgbClr val="111111"/>
                          </a:solidFill>
                          <a:latin typeface="Times New Roman"/>
                          <a:ea typeface="Times New Roman"/>
                          <a:cs typeface="Times New Roman"/>
                          <a:sym typeface="Times New Roman"/>
                        </a:rPr>
                        <a:t>, pp. 1397-1401. IEEE, 2018.</a:t>
                      </a:r>
                      <a:endParaRPr>
                        <a:solidFill>
                          <a:schemeClr val="dk1"/>
                        </a:solidFill>
                        <a:latin typeface="Montserrat"/>
                        <a:ea typeface="Montserrat"/>
                        <a:cs typeface="Montserrat"/>
                        <a:sym typeface="Montserrat"/>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hMerge="1"/>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Identify the unauthorized users and intruders in the network. The enterprise level security can be possible via high scalability.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Methodologies were deployed to catch the Intruders who utilizing the unsecured network through the unused IP address</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The network activity and traffic can also be tracked through honeypot</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rgbClr val="111111"/>
                          </a:solidFill>
                          <a:latin typeface="Times New Roman"/>
                          <a:ea typeface="Times New Roman"/>
                          <a:cs typeface="Times New Roman"/>
                          <a:sym typeface="Times New Roman"/>
                        </a:rPr>
                        <a:t>Always with a caution and threat the intruders roaming in the un secured network. </a:t>
                      </a:r>
                      <a:endParaRPr sz="1200">
                        <a:solidFill>
                          <a:srgbClr val="111111"/>
                        </a:solidFill>
                        <a:latin typeface="Times New Roman"/>
                        <a:ea typeface="Times New Roman"/>
                        <a:cs typeface="Times New Roman"/>
                        <a:sym typeface="Times New Roman"/>
                      </a:endParaRPr>
                    </a:p>
                  </a:txBody>
                  <a:tcPr marT="68575" marB="6857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65"/>
          <p:cNvSpPr txBox="1"/>
          <p:nvPr>
            <p:ph idx="1" type="subTitle"/>
          </p:nvPr>
        </p:nvSpPr>
        <p:spPr>
          <a:xfrm>
            <a:off x="779325" y="2107125"/>
            <a:ext cx="7644600" cy="23472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Char char="●"/>
            </a:pPr>
            <a:r>
              <a:rPr lang="en"/>
              <a:t>The research is limited in some directions because </a:t>
            </a:r>
            <a:r>
              <a:rPr lang="en"/>
              <a:t>the</a:t>
            </a:r>
            <a:r>
              <a:rPr lang="en"/>
              <a:t> reach of the honeypot system is quite limited and this means that it cannot </a:t>
            </a:r>
            <a:r>
              <a:rPr lang="en"/>
              <a:t>map out</a:t>
            </a:r>
            <a:r>
              <a:rPr lang="en"/>
              <a:t> the attack patterns for all the different areas. </a:t>
            </a:r>
            <a:endParaRPr/>
          </a:p>
          <a:p>
            <a:pPr indent="-317500" lvl="0" marL="457200" rtl="0" algn="just">
              <a:spcBef>
                <a:spcPts val="0"/>
              </a:spcBef>
              <a:spcAft>
                <a:spcPts val="0"/>
              </a:spcAft>
              <a:buSzPts val="1400"/>
              <a:buChar char="●"/>
            </a:pPr>
            <a:r>
              <a:rPr lang="en"/>
              <a:t>There are implementation issues as well because the access to the required technologies is quite limited. </a:t>
            </a:r>
            <a:endParaRPr/>
          </a:p>
          <a:p>
            <a:pPr indent="-317500" lvl="0" marL="457200" rtl="0" algn="just">
              <a:spcBef>
                <a:spcPts val="0"/>
              </a:spcBef>
              <a:spcAft>
                <a:spcPts val="0"/>
              </a:spcAft>
              <a:buSzPts val="1400"/>
              <a:buChar char="●"/>
            </a:pPr>
            <a:r>
              <a:rPr lang="en"/>
              <a:t>The issue is also present with the ackers because they have developed their knowledge of the current system it might be difficult to have them attack the honeypot cloud server. </a:t>
            </a:r>
            <a:endParaRPr/>
          </a:p>
        </p:txBody>
      </p:sp>
      <p:sp>
        <p:nvSpPr>
          <p:cNvPr id="1187" name="Google Shape;1187;p65"/>
          <p:cNvSpPr txBox="1"/>
          <p:nvPr>
            <p:ph type="title"/>
          </p:nvPr>
        </p:nvSpPr>
        <p:spPr>
          <a:xfrm>
            <a:off x="2821950" y="1359000"/>
            <a:ext cx="56019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Research Limitation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6"/>
          <p:cNvSpPr txBox="1"/>
          <p:nvPr>
            <p:ph type="title"/>
          </p:nvPr>
        </p:nvSpPr>
        <p:spPr>
          <a:xfrm>
            <a:off x="736800" y="627150"/>
            <a:ext cx="76704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Proposed System Architecture Diagram</a:t>
            </a:r>
            <a:endParaRPr sz="2800"/>
          </a:p>
        </p:txBody>
      </p:sp>
      <p:pic>
        <p:nvPicPr>
          <p:cNvPr id="1193" name="Google Shape;1193;p66"/>
          <p:cNvPicPr preferRelativeResize="0"/>
          <p:nvPr/>
        </p:nvPicPr>
        <p:blipFill>
          <a:blip r:embed="rId3">
            <a:alphaModFix/>
          </a:blip>
          <a:stretch>
            <a:fillRect/>
          </a:stretch>
        </p:blipFill>
        <p:spPr>
          <a:xfrm>
            <a:off x="970700" y="1306350"/>
            <a:ext cx="7084849" cy="334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6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199" name="Google Shape;1199;p67"/>
          <p:cNvSpPr txBox="1"/>
          <p:nvPr>
            <p:ph idx="1" type="subTitle"/>
          </p:nvPr>
        </p:nvSpPr>
        <p:spPr>
          <a:xfrm>
            <a:off x="720000" y="1755800"/>
            <a:ext cx="71793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begin, sign in to your AWS account and choose the region where you wish to host the honeypot. To start a new instance, go to the EC2 service. Choose Debian 10 Buster from the AWS Marketplace to make sure it can store many honeypots that are running in docker containers as well as the elk stack that will be used to monitor assaults. The next step is to launch instance by either choosing an existing pair or building a new one. Transferring the key pair from the host to the VM will now allow you to login to the instance from the virtual machine. Launch the CLI after initialization to verify the user's credentials and execute the code to retrieve the data for the dashboard that shows the attacks.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graphicFrame>
        <p:nvGraphicFramePr>
          <p:cNvPr id="686" name="Google Shape;686;p41"/>
          <p:cNvGraphicFramePr/>
          <p:nvPr/>
        </p:nvGraphicFramePr>
        <p:xfrm>
          <a:off x="1093425" y="1017725"/>
          <a:ext cx="3000000" cy="3000000"/>
        </p:xfrm>
        <a:graphic>
          <a:graphicData uri="http://schemas.openxmlformats.org/drawingml/2006/table">
            <a:tbl>
              <a:tblPr>
                <a:noFill/>
                <a:tableStyleId>{8332FA6B-9341-4131-B557-626DCEB16D42}</a:tableStyleId>
              </a:tblPr>
              <a:tblGrid>
                <a:gridCol w="897175"/>
                <a:gridCol w="6341825"/>
              </a:tblGrid>
              <a:tr h="381625">
                <a:tc>
                  <a:txBody>
                    <a:bodyPr/>
                    <a:lstStyle/>
                    <a:p>
                      <a:pPr indent="0" lvl="0" marL="0" rtl="0" algn="ctr">
                        <a:spcBef>
                          <a:spcPts val="0"/>
                        </a:spcBef>
                        <a:spcAft>
                          <a:spcPts val="0"/>
                        </a:spcAft>
                        <a:buNone/>
                      </a:pPr>
                      <a:r>
                        <a:rPr b="1" lang="en" sz="1100">
                          <a:solidFill>
                            <a:schemeClr val="lt1"/>
                          </a:solidFill>
                        </a:rPr>
                        <a:t>S</a:t>
                      </a:r>
                      <a:r>
                        <a:rPr b="1" lang="en" sz="1100">
                          <a:solidFill>
                            <a:schemeClr val="lt1"/>
                          </a:solidFill>
                        </a:rPr>
                        <a:t> NO.</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TITLE</a:t>
                      </a:r>
                      <a:endParaRPr b="1" sz="1300">
                        <a:solidFill>
                          <a:schemeClr val="lt1"/>
                        </a:solidFill>
                      </a:endParaRPr>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01</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I</a:t>
                      </a:r>
                      <a:r>
                        <a:rPr lang="en" sz="1100">
                          <a:solidFill>
                            <a:schemeClr val="lt1"/>
                          </a:solidFill>
                          <a:latin typeface="Montserrat"/>
                          <a:ea typeface="Montserrat"/>
                          <a:cs typeface="Montserrat"/>
                          <a:sym typeface="Montserrat"/>
                        </a:rPr>
                        <a:t>ntroduction</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02</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Motivation/Objective </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03</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Project Idea/Problem Statement</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04</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Purpose</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05</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Scope</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06</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Requirement Gathering</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07</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Literature Survey</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08</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Limitations</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09</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Proposed System Architecture Diagram</a:t>
                      </a:r>
                      <a:endParaRPr sz="1100">
                        <a:solidFill>
                          <a:schemeClr val="lt1"/>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68"/>
          <p:cNvSpPr txBox="1"/>
          <p:nvPr>
            <p:ph type="title"/>
          </p:nvPr>
        </p:nvSpPr>
        <p:spPr>
          <a:xfrm>
            <a:off x="736800" y="627150"/>
            <a:ext cx="76704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Detail Design Diagram - Use Case Diagram</a:t>
            </a:r>
            <a:endParaRPr sz="2600"/>
          </a:p>
        </p:txBody>
      </p:sp>
      <p:pic>
        <p:nvPicPr>
          <p:cNvPr id="1205" name="Google Shape;1205;p68"/>
          <p:cNvPicPr preferRelativeResize="0"/>
          <p:nvPr/>
        </p:nvPicPr>
        <p:blipFill>
          <a:blip r:embed="rId3">
            <a:alphaModFix/>
          </a:blip>
          <a:stretch>
            <a:fillRect/>
          </a:stretch>
        </p:blipFill>
        <p:spPr>
          <a:xfrm>
            <a:off x="2682438" y="1179825"/>
            <a:ext cx="3779122" cy="35323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69"/>
          <p:cNvSpPr txBox="1"/>
          <p:nvPr>
            <p:ph type="title"/>
          </p:nvPr>
        </p:nvSpPr>
        <p:spPr>
          <a:xfrm>
            <a:off x="720000" y="729123"/>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211" name="Google Shape;1211;p69"/>
          <p:cNvSpPr txBox="1"/>
          <p:nvPr>
            <p:ph idx="1" type="subTitle"/>
          </p:nvPr>
        </p:nvSpPr>
        <p:spPr>
          <a:xfrm>
            <a:off x="720000" y="1483925"/>
            <a:ext cx="7179300" cy="301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its most basic level, a use case diagram shows how a user engages with the system and details the requirements of a use case. Obtaining data from an input packet.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Involvement in Selective Circumstances</a:t>
            </a:r>
            <a:endParaRPr/>
          </a:p>
          <a:p>
            <a:pPr indent="0" lvl="0" marL="0" rtl="0" algn="l">
              <a:spcBef>
                <a:spcPts val="0"/>
              </a:spcBef>
              <a:spcAft>
                <a:spcPts val="0"/>
              </a:spcAft>
              <a:buNone/>
            </a:pPr>
            <a:r>
              <a:rPr b="1" lang="en">
                <a:latin typeface="Darker Grotesque"/>
                <a:ea typeface="Darker Grotesque"/>
                <a:cs typeface="Darker Grotesque"/>
                <a:sym typeface="Darker Grotesque"/>
              </a:rPr>
              <a:t>User: </a:t>
            </a:r>
            <a:endParaRPr b="1">
              <a:latin typeface="Darker Grotesque"/>
              <a:ea typeface="Darker Grotesque"/>
              <a:cs typeface="Darker Grotesque"/>
              <a:sym typeface="Darker Grotesque"/>
            </a:endParaRPr>
          </a:p>
          <a:p>
            <a:pPr indent="-279400" lvl="0" marL="457200" rtl="0" algn="l">
              <a:spcBef>
                <a:spcPts val="0"/>
              </a:spcBef>
              <a:spcAft>
                <a:spcPts val="0"/>
              </a:spcAft>
              <a:buSzPts val="800"/>
              <a:buFont typeface="Darker Grotesque Medium"/>
              <a:buChar char="●"/>
            </a:pPr>
            <a:r>
              <a:rPr lang="en"/>
              <a:t>Enrol</a:t>
            </a:r>
            <a:endParaRPr/>
          </a:p>
          <a:p>
            <a:pPr indent="-279400" lvl="0" marL="457200" rtl="0" algn="l">
              <a:spcBef>
                <a:spcPts val="0"/>
              </a:spcBef>
              <a:spcAft>
                <a:spcPts val="0"/>
              </a:spcAft>
              <a:buSzPts val="800"/>
              <a:buChar char="●"/>
            </a:pPr>
            <a:r>
              <a:rPr lang="en"/>
              <a:t>Threat auditing</a:t>
            </a:r>
            <a:endParaRPr/>
          </a:p>
          <a:p>
            <a:pPr indent="-279400" lvl="0" marL="457200" rtl="0" algn="l">
              <a:spcBef>
                <a:spcPts val="0"/>
              </a:spcBef>
              <a:spcAft>
                <a:spcPts val="0"/>
              </a:spcAft>
              <a:buSzPts val="800"/>
              <a:buChar char="●"/>
            </a:pPr>
            <a:r>
              <a:rPr lang="en"/>
              <a:t>E</a:t>
            </a:r>
            <a:r>
              <a:rPr lang="en"/>
              <a:t>liminate the activity log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Darker Grotesque"/>
                <a:ea typeface="Darker Grotesque"/>
                <a:cs typeface="Darker Grotesque"/>
                <a:sym typeface="Darker Grotesque"/>
              </a:rPr>
              <a:t>Attacker:</a:t>
            </a:r>
            <a:endParaRPr b="1">
              <a:latin typeface="Darker Grotesque"/>
              <a:ea typeface="Darker Grotesque"/>
              <a:cs typeface="Darker Grotesque"/>
              <a:sym typeface="Darker Grotesque"/>
            </a:endParaRPr>
          </a:p>
          <a:p>
            <a:pPr indent="-279400" lvl="0" marL="457200" rtl="0" algn="l">
              <a:spcBef>
                <a:spcPts val="0"/>
              </a:spcBef>
              <a:spcAft>
                <a:spcPts val="0"/>
              </a:spcAft>
              <a:buSzPts val="800"/>
              <a:buFont typeface="Darker Grotesque Medium"/>
              <a:buChar char="●"/>
            </a:pPr>
            <a:r>
              <a:rPr lang="en"/>
              <a:t>SQL injection</a:t>
            </a:r>
            <a:endParaRPr/>
          </a:p>
          <a:p>
            <a:pPr indent="-279400" lvl="0" marL="457200" rtl="0" algn="l">
              <a:spcBef>
                <a:spcPts val="0"/>
              </a:spcBef>
              <a:spcAft>
                <a:spcPts val="0"/>
              </a:spcAft>
              <a:buSzPts val="800"/>
              <a:buChar char="●"/>
            </a:pPr>
            <a:r>
              <a:rPr lang="en"/>
              <a:t>Allocation of File</a:t>
            </a:r>
            <a:endParaRPr/>
          </a:p>
          <a:p>
            <a:pPr indent="-279400" lvl="0" marL="457200" rtl="0" algn="l">
              <a:spcBef>
                <a:spcPts val="0"/>
              </a:spcBef>
              <a:spcAft>
                <a:spcPts val="0"/>
              </a:spcAft>
              <a:buSzPts val="800"/>
              <a:buChar char="●"/>
            </a:pPr>
            <a:r>
              <a:rPr lang="en"/>
              <a:t>XML injection</a:t>
            </a:r>
            <a:endParaRPr/>
          </a:p>
          <a:p>
            <a:pPr indent="0" lvl="0" marL="0" rtl="0" algn="l">
              <a:spcBef>
                <a:spcPts val="0"/>
              </a:spcBef>
              <a:spcAft>
                <a:spcPts val="0"/>
              </a:spcAft>
              <a:buNone/>
            </a:pPr>
            <a:r>
              <a:t/>
            </a:r>
            <a:endParaRPr b="1">
              <a:latin typeface="Darker Grotesque"/>
              <a:ea typeface="Darker Grotesque"/>
              <a:cs typeface="Darker Grotesque"/>
              <a:sym typeface="Darker Grotesq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70"/>
          <p:cNvSpPr txBox="1"/>
          <p:nvPr>
            <p:ph type="title"/>
          </p:nvPr>
        </p:nvSpPr>
        <p:spPr>
          <a:xfrm>
            <a:off x="736800" y="627150"/>
            <a:ext cx="76704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Detail Design Diagram - Collaboration Diagram</a:t>
            </a:r>
            <a:endParaRPr sz="2300"/>
          </a:p>
        </p:txBody>
      </p:sp>
      <p:pic>
        <p:nvPicPr>
          <p:cNvPr id="1217" name="Google Shape;1217;p70"/>
          <p:cNvPicPr preferRelativeResize="0"/>
          <p:nvPr/>
        </p:nvPicPr>
        <p:blipFill>
          <a:blip r:embed="rId3">
            <a:alphaModFix/>
          </a:blip>
          <a:stretch>
            <a:fillRect/>
          </a:stretch>
        </p:blipFill>
        <p:spPr>
          <a:xfrm>
            <a:off x="814900" y="1447575"/>
            <a:ext cx="7278351" cy="3042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71"/>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223" name="Google Shape;1223;p71"/>
          <p:cNvSpPr txBox="1"/>
          <p:nvPr>
            <p:ph idx="1" type="subTitle"/>
          </p:nvPr>
        </p:nvSpPr>
        <p:spPr>
          <a:xfrm>
            <a:off x="720000" y="1755800"/>
            <a:ext cx="71793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he breakdown of components into a lower-level structure or when you are separating your System into components and want to illustrate how they interact through Interfaces. It explains a system's static structure as well as its dynamic behaviour by illustrating interactions between dashboard or threat data in terms of sequenced messages.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72"/>
          <p:cNvSpPr txBox="1"/>
          <p:nvPr>
            <p:ph type="title"/>
          </p:nvPr>
        </p:nvSpPr>
        <p:spPr>
          <a:xfrm>
            <a:off x="736800" y="627150"/>
            <a:ext cx="76704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Detail Design Diagram - Class Diagram</a:t>
            </a:r>
            <a:endParaRPr sz="2800"/>
          </a:p>
        </p:txBody>
      </p:sp>
      <p:pic>
        <p:nvPicPr>
          <p:cNvPr id="1229" name="Google Shape;1229;p72"/>
          <p:cNvPicPr preferRelativeResize="0"/>
          <p:nvPr/>
        </p:nvPicPr>
        <p:blipFill>
          <a:blip r:embed="rId3">
            <a:alphaModFix/>
          </a:blip>
          <a:stretch>
            <a:fillRect/>
          </a:stretch>
        </p:blipFill>
        <p:spPr>
          <a:xfrm>
            <a:off x="995363" y="1414125"/>
            <a:ext cx="7153275" cy="267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73"/>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235" name="Google Shape;1235;p73"/>
          <p:cNvSpPr txBox="1"/>
          <p:nvPr>
            <p:ph idx="1" type="subTitle"/>
          </p:nvPr>
        </p:nvSpPr>
        <p:spPr>
          <a:xfrm>
            <a:off x="720000" y="1755800"/>
            <a:ext cx="71793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 honeypots, a class diagram outlines the kind of data or characteristics that are retained in each "class," the functions or capabilities that each class provides, and the relationships between the classes. Shows a hacker, a honeypot server, and a personal computer. The qualities of the hacker include attack time and a variable ID that malfunctions to produce false information about the attack while simulating the retrieval and saving of data. Obtaining the feed data and doing out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it enables the simulation of virtual network topologies through the employment of a routing mechanism that imitates various network properties, including delay and latency.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74"/>
          <p:cNvSpPr txBox="1"/>
          <p:nvPr>
            <p:ph type="title"/>
          </p:nvPr>
        </p:nvSpPr>
        <p:spPr>
          <a:xfrm>
            <a:off x="736800" y="627150"/>
            <a:ext cx="76704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Detail Design Diagram - Data Flow Diagram</a:t>
            </a:r>
            <a:endParaRPr sz="2500"/>
          </a:p>
        </p:txBody>
      </p:sp>
      <p:pic>
        <p:nvPicPr>
          <p:cNvPr id="1241" name="Google Shape;1241;p74"/>
          <p:cNvPicPr preferRelativeResize="0"/>
          <p:nvPr/>
        </p:nvPicPr>
        <p:blipFill>
          <a:blip r:embed="rId3">
            <a:alphaModFix/>
          </a:blip>
          <a:stretch>
            <a:fillRect/>
          </a:stretch>
        </p:blipFill>
        <p:spPr>
          <a:xfrm>
            <a:off x="2119300" y="1261700"/>
            <a:ext cx="4905375" cy="3448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75"/>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247" name="Google Shape;1247;p75"/>
          <p:cNvSpPr txBox="1"/>
          <p:nvPr>
            <p:ph idx="1" type="subTitle"/>
          </p:nvPr>
        </p:nvSpPr>
        <p:spPr>
          <a:xfrm>
            <a:off x="720000" y="1755800"/>
            <a:ext cx="71793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flow diagrams in honeypot </a:t>
            </a:r>
            <a:r>
              <a:rPr lang="en"/>
              <a:t>describes</a:t>
            </a:r>
            <a:r>
              <a:rPr lang="en"/>
              <a:t> the walkthrough within a software or system, the complete data movement process is mapped as it moves from one component to the next, taking into account how the attacked changes form during the malicious </a:t>
            </a:r>
            <a:r>
              <a:rPr lang="en"/>
              <a:t>activity</a:t>
            </a:r>
            <a:r>
              <a:rPr lang="en"/>
              <a:t>. They are utilised to assess the threats that businesses face and how to better guard against such threats. Then, Network Administrators are required to submit the network's range and a plug-in that is specific to each honeypot.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76"/>
          <p:cNvSpPr txBox="1"/>
          <p:nvPr>
            <p:ph type="title"/>
          </p:nvPr>
        </p:nvSpPr>
        <p:spPr>
          <a:xfrm>
            <a:off x="736800" y="627150"/>
            <a:ext cx="76704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Detail Design Diagram - Sequence Diagram</a:t>
            </a:r>
            <a:endParaRPr sz="2500"/>
          </a:p>
        </p:txBody>
      </p:sp>
      <p:pic>
        <p:nvPicPr>
          <p:cNvPr id="1253" name="Google Shape;1253;p76"/>
          <p:cNvPicPr preferRelativeResize="0"/>
          <p:nvPr/>
        </p:nvPicPr>
        <p:blipFill>
          <a:blip r:embed="rId3">
            <a:alphaModFix/>
          </a:blip>
          <a:stretch>
            <a:fillRect/>
          </a:stretch>
        </p:blipFill>
        <p:spPr>
          <a:xfrm>
            <a:off x="792612" y="1469900"/>
            <a:ext cx="7458826" cy="30226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77"/>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t>
            </a:r>
            <a:endParaRPr/>
          </a:p>
        </p:txBody>
      </p:sp>
      <p:sp>
        <p:nvSpPr>
          <p:cNvPr id="1259" name="Google Shape;1259;p77"/>
          <p:cNvSpPr txBox="1"/>
          <p:nvPr>
            <p:ph idx="1" type="subTitle"/>
          </p:nvPr>
        </p:nvSpPr>
        <p:spPr>
          <a:xfrm>
            <a:off x="720000" y="1755800"/>
            <a:ext cx="71793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
            </a:r>
            <a:r>
              <a:rPr lang="en"/>
              <a:t>emonstrates how EC2 and the CLI communicate with one another. When an attacker opens a secure connection to the SSH proxy, the interaction begins. The attacker can attempt to log in after the connection has been made using a username and password. After successful authentication, the attacker can issue orders to the proxy. The decision-making module, which implements the learning algorithm as outlined in Algorithm, will be queried for a response by the proxy after it has examined the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graphicFrame>
        <p:nvGraphicFramePr>
          <p:cNvPr id="691" name="Google Shape;691;p42"/>
          <p:cNvGraphicFramePr/>
          <p:nvPr/>
        </p:nvGraphicFramePr>
        <p:xfrm>
          <a:off x="952500" y="663625"/>
          <a:ext cx="3000000" cy="3000000"/>
        </p:xfrm>
        <a:graphic>
          <a:graphicData uri="http://schemas.openxmlformats.org/drawingml/2006/table">
            <a:tbl>
              <a:tblPr>
                <a:noFill/>
                <a:tableStyleId>{8332FA6B-9341-4131-B557-626DCEB16D42}</a:tableStyleId>
              </a:tblPr>
              <a:tblGrid>
                <a:gridCol w="897175"/>
                <a:gridCol w="6341825"/>
              </a:tblGrid>
              <a:tr h="381625">
                <a:tc>
                  <a:txBody>
                    <a:bodyPr/>
                    <a:lstStyle/>
                    <a:p>
                      <a:pPr indent="0" lvl="0" marL="0" rtl="0" algn="ctr">
                        <a:spcBef>
                          <a:spcPts val="0"/>
                        </a:spcBef>
                        <a:spcAft>
                          <a:spcPts val="0"/>
                        </a:spcAft>
                        <a:buNone/>
                      </a:pPr>
                      <a:r>
                        <a:rPr b="1" lang="en" sz="1100">
                          <a:solidFill>
                            <a:schemeClr val="lt1"/>
                          </a:solidFill>
                        </a:rPr>
                        <a:t>S NO.</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b="1" lang="en" sz="1300">
                          <a:solidFill>
                            <a:schemeClr val="lt1"/>
                          </a:solidFill>
                        </a:rPr>
                        <a:t>TITLE</a:t>
                      </a:r>
                      <a:endParaRPr b="1" sz="1300">
                        <a:solidFill>
                          <a:schemeClr val="lt1"/>
                        </a:solidFill>
                      </a:endParaRPr>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10</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Detailed</a:t>
                      </a:r>
                      <a:r>
                        <a:rPr lang="en" sz="1100">
                          <a:solidFill>
                            <a:schemeClr val="lt1"/>
                          </a:solidFill>
                          <a:latin typeface="Montserrat"/>
                          <a:ea typeface="Montserrat"/>
                          <a:cs typeface="Montserrat"/>
                          <a:sym typeface="Montserrat"/>
                        </a:rPr>
                        <a:t> Design Diagrams</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11</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Module Description</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12</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Results &amp; Discussions</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13</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Screenshots</a:t>
                      </a:r>
                      <a:endParaRPr sz="700"/>
                    </a:p>
                  </a:txBody>
                  <a:tcPr marT="91425" marB="91425" marR="91425" marL="91425"/>
                </a:tc>
              </a:tr>
              <a:tr h="381625">
                <a:tc>
                  <a:txBody>
                    <a:bodyPr/>
                    <a:lstStyle/>
                    <a:p>
                      <a:pPr indent="0" lvl="0" marL="0" rtl="0" algn="l">
                        <a:spcBef>
                          <a:spcPts val="0"/>
                        </a:spcBef>
                        <a:spcAft>
                          <a:spcPts val="0"/>
                        </a:spcAft>
                        <a:buNone/>
                      </a:pPr>
                      <a:r>
                        <a:rPr b="1" lang="en" sz="1100">
                          <a:solidFill>
                            <a:schemeClr val="lt1"/>
                          </a:solidFill>
                        </a:rPr>
                        <a:t>14</a:t>
                      </a:r>
                      <a:endParaRPr b="1" sz="1100">
                        <a:solidFill>
                          <a:schemeClr val="lt1"/>
                        </a:solidFill>
                      </a:endParaRPr>
                    </a:p>
                  </a:txBody>
                  <a:tcPr marT="91425" marB="91425" marR="91425" marL="91425"/>
                </a:tc>
                <a:tc>
                  <a:txBody>
                    <a:bodyPr/>
                    <a:lstStyle/>
                    <a:p>
                      <a:pPr indent="0" lvl="0" marL="0" rtl="0" algn="ctr">
                        <a:spcBef>
                          <a:spcPts val="0"/>
                        </a:spcBef>
                        <a:spcAft>
                          <a:spcPts val="0"/>
                        </a:spcAft>
                        <a:buNone/>
                      </a:pPr>
                      <a:r>
                        <a:rPr lang="en" sz="1100">
                          <a:solidFill>
                            <a:schemeClr val="lt1"/>
                          </a:solidFill>
                          <a:latin typeface="Montserrat"/>
                          <a:ea typeface="Montserrat"/>
                          <a:cs typeface="Montserrat"/>
                          <a:sym typeface="Montserrat"/>
                        </a:rPr>
                        <a:t>References</a:t>
                      </a:r>
                      <a:endParaRPr sz="700"/>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Description</a:t>
            </a:r>
            <a:endParaRPr/>
          </a:p>
        </p:txBody>
      </p:sp>
      <p:sp>
        <p:nvSpPr>
          <p:cNvPr id="1265" name="Google Shape;1265;p78"/>
          <p:cNvSpPr txBox="1"/>
          <p:nvPr>
            <p:ph idx="1" type="body"/>
          </p:nvPr>
        </p:nvSpPr>
        <p:spPr>
          <a:xfrm>
            <a:off x="720000" y="1444275"/>
            <a:ext cx="7704000" cy="301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report will be revealed in the log that the honeypot creates:</a:t>
            </a:r>
            <a:endParaRPr/>
          </a:p>
          <a:p>
            <a:pPr indent="-304800" lvl="0" marL="457200" rtl="0" algn="l">
              <a:spcBef>
                <a:spcPts val="1600"/>
              </a:spcBef>
              <a:spcAft>
                <a:spcPts val="0"/>
              </a:spcAft>
              <a:buSzPts val="1200"/>
              <a:buAutoNum type="alphaLcPeriod"/>
            </a:pPr>
            <a:r>
              <a:rPr lang="en"/>
              <a:t>IP address</a:t>
            </a:r>
            <a:endParaRPr/>
          </a:p>
          <a:p>
            <a:pPr indent="-304800" lvl="0" marL="457200" rtl="0" algn="l">
              <a:spcBef>
                <a:spcPts val="0"/>
              </a:spcBef>
              <a:spcAft>
                <a:spcPts val="0"/>
              </a:spcAft>
              <a:buSzPts val="1200"/>
              <a:buAutoNum type="alphaLcPeriod"/>
            </a:pPr>
            <a:r>
              <a:rPr lang="en"/>
              <a:t>Inside this teapot, there are accessible honey pots.</a:t>
            </a:r>
            <a:endParaRPr/>
          </a:p>
          <a:p>
            <a:pPr indent="-304800" lvl="0" marL="457200" rtl="0" algn="l">
              <a:spcBef>
                <a:spcPts val="0"/>
              </a:spcBef>
              <a:spcAft>
                <a:spcPts val="0"/>
              </a:spcAft>
              <a:buSzPts val="1200"/>
              <a:buAutoNum type="alphaLcPeriod"/>
            </a:pPr>
            <a:r>
              <a:rPr lang="en"/>
              <a:t>Assaults by time or place</a:t>
            </a:r>
            <a:endParaRPr/>
          </a:p>
          <a:p>
            <a:pPr indent="-304800" lvl="0" marL="457200" rtl="0" algn="l">
              <a:spcBef>
                <a:spcPts val="0"/>
              </a:spcBef>
              <a:spcAft>
                <a:spcPts val="0"/>
              </a:spcAft>
              <a:buSzPts val="1200"/>
              <a:buAutoNum type="alphaLcPeriod"/>
            </a:pPr>
            <a:r>
              <a:rPr lang="en"/>
              <a:t>Attacks using the attacking ips command input</a:t>
            </a:r>
            <a:endParaRPr/>
          </a:p>
          <a:p>
            <a:pPr indent="-304800" lvl="0" marL="457200" rtl="0" algn="l">
              <a:spcBef>
                <a:spcPts val="0"/>
              </a:spcBef>
              <a:spcAft>
                <a:spcPts val="0"/>
              </a:spcAft>
              <a:buSzPts val="1200"/>
              <a:buAutoNum type="alphaLcPeriod"/>
            </a:pPr>
            <a:r>
              <a:rPr lang="en"/>
              <a:t>Attacks through SRCIP and ASN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sp>
        <p:nvSpPr>
          <p:cNvPr id="1270" name="Google Shape;1270;p79"/>
          <p:cNvSpPr txBox="1"/>
          <p:nvPr>
            <p:ph type="title"/>
          </p:nvPr>
        </p:nvSpPr>
        <p:spPr>
          <a:xfrm>
            <a:off x="720000" y="662175"/>
            <a:ext cx="48252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&amp; Discussions</a:t>
            </a:r>
            <a:endParaRPr/>
          </a:p>
        </p:txBody>
      </p:sp>
      <p:sp>
        <p:nvSpPr>
          <p:cNvPr id="1271" name="Google Shape;1271;p79"/>
          <p:cNvSpPr txBox="1"/>
          <p:nvPr>
            <p:ph idx="1" type="subTitle"/>
          </p:nvPr>
        </p:nvSpPr>
        <p:spPr>
          <a:xfrm>
            <a:off x="720000" y="1422600"/>
            <a:ext cx="7860000" cy="28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The result for the honeypot system was properly identified and based on the implementation of the honepot we were able to properly find out the expected results and based on that we were able to match the research expectations which allowed us to fulfill the research objectives as well and it had become quite easy to answer all the relevant research questions </a:t>
            </a:r>
            <a:r>
              <a:rPr lang="en" sz="2100"/>
              <a:t>based</a:t>
            </a:r>
            <a:r>
              <a:rPr lang="en" sz="2100"/>
              <a:t> on which the </a:t>
            </a:r>
            <a:r>
              <a:rPr lang="en" sz="2100"/>
              <a:t>discussion for the research purpose was also fulfilled.</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80"/>
          <p:cNvSpPr txBox="1"/>
          <p:nvPr>
            <p:ph type="title"/>
          </p:nvPr>
        </p:nvSpPr>
        <p:spPr>
          <a:xfrm>
            <a:off x="720000" y="543025"/>
            <a:ext cx="26958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a:t>
            </a:r>
            <a:endParaRPr/>
          </a:p>
        </p:txBody>
      </p:sp>
      <p:sp>
        <p:nvSpPr>
          <p:cNvPr id="1277" name="Google Shape;1277;p80"/>
          <p:cNvSpPr txBox="1"/>
          <p:nvPr>
            <p:ph idx="1" type="subTitle"/>
          </p:nvPr>
        </p:nvSpPr>
        <p:spPr>
          <a:xfrm>
            <a:off x="980100" y="1222225"/>
            <a:ext cx="7183800" cy="3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8" name="Google Shape;1278;p80"/>
          <p:cNvPicPr preferRelativeResize="0"/>
          <p:nvPr/>
        </p:nvPicPr>
        <p:blipFill>
          <a:blip r:embed="rId3">
            <a:alphaModFix/>
          </a:blip>
          <a:stretch>
            <a:fillRect/>
          </a:stretch>
        </p:blipFill>
        <p:spPr>
          <a:xfrm>
            <a:off x="920475" y="1222200"/>
            <a:ext cx="7183901" cy="34020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81"/>
          <p:cNvSpPr txBox="1"/>
          <p:nvPr>
            <p:ph type="title"/>
          </p:nvPr>
        </p:nvSpPr>
        <p:spPr>
          <a:xfrm>
            <a:off x="720000" y="612525"/>
            <a:ext cx="26958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Kibana Dashboard</a:t>
            </a:r>
            <a:endParaRPr sz="2000"/>
          </a:p>
        </p:txBody>
      </p:sp>
      <p:sp>
        <p:nvSpPr>
          <p:cNvPr id="1284" name="Google Shape;1284;p81"/>
          <p:cNvSpPr txBox="1"/>
          <p:nvPr>
            <p:ph idx="1" type="subTitle"/>
          </p:nvPr>
        </p:nvSpPr>
        <p:spPr>
          <a:xfrm>
            <a:off x="980100" y="1222225"/>
            <a:ext cx="7183800" cy="340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5" name="Google Shape;1285;p81"/>
          <p:cNvPicPr preferRelativeResize="0"/>
          <p:nvPr/>
        </p:nvPicPr>
        <p:blipFill>
          <a:blip r:embed="rId3">
            <a:alphaModFix/>
          </a:blip>
          <a:stretch>
            <a:fillRect/>
          </a:stretch>
        </p:blipFill>
        <p:spPr>
          <a:xfrm>
            <a:off x="980100" y="1222225"/>
            <a:ext cx="7152152" cy="3402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82"/>
          <p:cNvSpPr txBox="1"/>
          <p:nvPr>
            <p:ph type="title"/>
          </p:nvPr>
        </p:nvSpPr>
        <p:spPr>
          <a:xfrm>
            <a:off x="720000" y="612525"/>
            <a:ext cx="26958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Graphs</a:t>
            </a:r>
            <a:endParaRPr sz="2000"/>
          </a:p>
        </p:txBody>
      </p:sp>
      <p:sp>
        <p:nvSpPr>
          <p:cNvPr id="1291" name="Google Shape;1291;p82"/>
          <p:cNvSpPr txBox="1"/>
          <p:nvPr>
            <p:ph idx="1" type="subTitle"/>
          </p:nvPr>
        </p:nvSpPr>
        <p:spPr>
          <a:xfrm>
            <a:off x="980100" y="1352875"/>
            <a:ext cx="7183800" cy="24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2" name="Google Shape;1292;p82"/>
          <p:cNvPicPr preferRelativeResize="0"/>
          <p:nvPr/>
        </p:nvPicPr>
        <p:blipFill>
          <a:blip r:embed="rId3">
            <a:alphaModFix/>
          </a:blip>
          <a:stretch>
            <a:fillRect/>
          </a:stretch>
        </p:blipFill>
        <p:spPr>
          <a:xfrm>
            <a:off x="980100" y="1352925"/>
            <a:ext cx="7183801" cy="243763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83"/>
          <p:cNvSpPr txBox="1"/>
          <p:nvPr>
            <p:ph type="title"/>
          </p:nvPr>
        </p:nvSpPr>
        <p:spPr>
          <a:xfrm>
            <a:off x="720000" y="612525"/>
            <a:ext cx="34803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ASN and SRCIP Address</a:t>
            </a:r>
            <a:endParaRPr sz="2000"/>
          </a:p>
        </p:txBody>
      </p:sp>
      <p:sp>
        <p:nvSpPr>
          <p:cNvPr id="1298" name="Google Shape;1298;p83"/>
          <p:cNvSpPr txBox="1"/>
          <p:nvPr>
            <p:ph idx="1" type="subTitle"/>
          </p:nvPr>
        </p:nvSpPr>
        <p:spPr>
          <a:xfrm>
            <a:off x="980100" y="1352875"/>
            <a:ext cx="7183800" cy="24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9" name="Google Shape;1299;p83"/>
          <p:cNvPicPr preferRelativeResize="0"/>
          <p:nvPr/>
        </p:nvPicPr>
        <p:blipFill>
          <a:blip r:embed="rId3">
            <a:alphaModFix/>
          </a:blip>
          <a:stretch>
            <a:fillRect/>
          </a:stretch>
        </p:blipFill>
        <p:spPr>
          <a:xfrm>
            <a:off x="1004875" y="1352875"/>
            <a:ext cx="7134225" cy="2743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84"/>
          <p:cNvSpPr txBox="1"/>
          <p:nvPr>
            <p:ph type="title"/>
          </p:nvPr>
        </p:nvSpPr>
        <p:spPr>
          <a:xfrm>
            <a:off x="720000" y="612525"/>
            <a:ext cx="34803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CLI Input Attack Counts</a:t>
            </a:r>
            <a:endParaRPr sz="2000"/>
          </a:p>
        </p:txBody>
      </p:sp>
      <p:pic>
        <p:nvPicPr>
          <p:cNvPr id="1305" name="Google Shape;1305;p84"/>
          <p:cNvPicPr preferRelativeResize="0"/>
          <p:nvPr/>
        </p:nvPicPr>
        <p:blipFill>
          <a:blip r:embed="rId3">
            <a:alphaModFix/>
          </a:blip>
          <a:stretch>
            <a:fillRect/>
          </a:stretch>
        </p:blipFill>
        <p:spPr>
          <a:xfrm>
            <a:off x="1595438" y="1201463"/>
            <a:ext cx="5953125" cy="3362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311" name="Google Shape;1311;p85"/>
          <p:cNvSpPr txBox="1"/>
          <p:nvPr>
            <p:ph idx="6" type="subTitle"/>
          </p:nvPr>
        </p:nvSpPr>
        <p:spPr>
          <a:xfrm>
            <a:off x="657150" y="1514200"/>
            <a:ext cx="7550100" cy="30732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Almohannadi, Hamad, Irfan Awan, Jassim Al Hamar, Andrea Cullen, Jules Pagan Disso, and Lorna Armitage. "Cyber threat intelligence from honeypot data using elasticsearch." In </a:t>
            </a:r>
            <a:r>
              <a:rPr i="1" lang="en" sz="1200">
                <a:latin typeface="Times New Roman"/>
                <a:ea typeface="Times New Roman"/>
                <a:cs typeface="Times New Roman"/>
                <a:sym typeface="Times New Roman"/>
              </a:rPr>
              <a:t>2018 IEEE 32nd International Conference on Advanced Information Networking and Applications (AINA)</a:t>
            </a:r>
            <a:r>
              <a:rPr lang="en" sz="1200">
                <a:latin typeface="Times New Roman"/>
                <a:ea typeface="Times New Roman"/>
                <a:cs typeface="Times New Roman"/>
                <a:sym typeface="Times New Roman"/>
              </a:rPr>
              <a:t>, pp. 900-906. IEEE, 2018.</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Lihet, Marius, and Vasile Dadarlat. "Honeypot in the cloud five years of data analysis." In </a:t>
            </a:r>
            <a:r>
              <a:rPr i="1" lang="en" sz="1200">
                <a:latin typeface="Times New Roman"/>
                <a:ea typeface="Times New Roman"/>
                <a:cs typeface="Times New Roman"/>
                <a:sym typeface="Times New Roman"/>
              </a:rPr>
              <a:t>2018 17th RoEduNet Conference: Networking in Education and Research (RoEduNet)</a:t>
            </a:r>
            <a:r>
              <a:rPr lang="en" sz="1200">
                <a:latin typeface="Times New Roman"/>
                <a:ea typeface="Times New Roman"/>
                <a:cs typeface="Times New Roman"/>
                <a:sym typeface="Times New Roman"/>
              </a:rPr>
              <a:t>, pp. 1-6. IEEE, 2018.</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Alyas, Tahir, Khalid Alissa, Mohammed Alqahtani, Tauqeer Faiz, Suleiman Ali Alsaif, Nadia Tabassum, and Hafiz Hasan Naqvi. "Multi-Cloud Integration Security Framework Using Honeypots." </a:t>
            </a:r>
            <a:r>
              <a:rPr i="1" lang="en" sz="1200">
                <a:latin typeface="Times New Roman"/>
                <a:ea typeface="Times New Roman"/>
                <a:cs typeface="Times New Roman"/>
                <a:sym typeface="Times New Roman"/>
              </a:rPr>
              <a:t>Mobile Information Systems</a:t>
            </a:r>
            <a:r>
              <a:rPr lang="en" sz="1200">
                <a:latin typeface="Times New Roman"/>
                <a:ea typeface="Times New Roman"/>
                <a:cs typeface="Times New Roman"/>
                <a:sym typeface="Times New Roman"/>
              </a:rPr>
              <a:t> 2022 (2022).</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Krishnaveni, S., S. Prabakaran, and S. Sivamohan. "A survey on honeypot and honeynet systems for intrusion detection in cloud environment." </a:t>
            </a:r>
            <a:r>
              <a:rPr i="1" lang="en" sz="1200">
                <a:latin typeface="Times New Roman"/>
                <a:ea typeface="Times New Roman"/>
                <a:cs typeface="Times New Roman"/>
                <a:sym typeface="Times New Roman"/>
              </a:rPr>
              <a:t>Journal of Computational and Theoretical Nanoscience</a:t>
            </a:r>
            <a:r>
              <a:rPr lang="en" sz="1200">
                <a:latin typeface="Times New Roman"/>
                <a:ea typeface="Times New Roman"/>
                <a:cs typeface="Times New Roman"/>
                <a:sym typeface="Times New Roman"/>
              </a:rPr>
              <a:t> 15, no. 9-10 (2018): 2949-2953.</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latin typeface="Times New Roman"/>
                <a:ea typeface="Times New Roman"/>
                <a:cs typeface="Times New Roman"/>
                <a:sym typeface="Times New Roman"/>
              </a:rPr>
              <a:t>Saxena, Ms Apurva, Gaurav Ubnare, and Anubha Dubey. "Virtual Public Cloud Model in Honeypot for Data Security: A New Technique." In </a:t>
            </a:r>
            <a:r>
              <a:rPr i="1" lang="en" sz="1200">
                <a:latin typeface="Times New Roman"/>
                <a:ea typeface="Times New Roman"/>
                <a:cs typeface="Times New Roman"/>
                <a:sym typeface="Times New Roman"/>
              </a:rPr>
              <a:t>Proceedings of the 2019 5th International Conference on Computing and Artificial Intelligence</a:t>
            </a:r>
            <a:r>
              <a:rPr lang="en" sz="1200">
                <a:latin typeface="Times New Roman"/>
                <a:ea typeface="Times New Roman"/>
                <a:cs typeface="Times New Roman"/>
                <a:sym typeface="Times New Roman"/>
              </a:rPr>
              <a:t>, pp. 66-71. 2019.</a:t>
            </a:r>
            <a:endParaRPr sz="12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8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317" name="Google Shape;1317;p86"/>
          <p:cNvSpPr txBox="1"/>
          <p:nvPr>
            <p:ph idx="6" type="subTitle"/>
          </p:nvPr>
        </p:nvSpPr>
        <p:spPr>
          <a:xfrm>
            <a:off x="873900" y="1321450"/>
            <a:ext cx="7550100" cy="34125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Maesschalck, Sam, Vasileios Giotsas, Benjamin Green, and Nicholas Race. "Don’t get stung, cover your ICS in honey: How do honeypots fit within industrial control system security." </a:t>
            </a:r>
            <a:r>
              <a:rPr i="1" lang="en" sz="1200">
                <a:latin typeface="Times New Roman"/>
                <a:ea typeface="Times New Roman"/>
                <a:cs typeface="Times New Roman"/>
                <a:sym typeface="Times New Roman"/>
              </a:rPr>
              <a:t>Computers &amp; Security</a:t>
            </a:r>
            <a:r>
              <a:rPr lang="en" sz="1200">
                <a:latin typeface="Times New Roman"/>
                <a:ea typeface="Times New Roman"/>
                <a:cs typeface="Times New Roman"/>
                <a:sym typeface="Times New Roman"/>
              </a:rPr>
              <a:t> (2021): 102598.</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Mahajan, Varan, and Sateesh K. Peddoju. "Integration of network intrusion detection systems and honeypot networks for cloud security." In </a:t>
            </a:r>
            <a:r>
              <a:rPr i="1" lang="en" sz="1200">
                <a:latin typeface="Times New Roman"/>
                <a:ea typeface="Times New Roman"/>
                <a:cs typeface="Times New Roman"/>
                <a:sym typeface="Times New Roman"/>
              </a:rPr>
              <a:t>2017 International Conference on Computing, Communication and Automation (ICCCA)</a:t>
            </a:r>
            <a:r>
              <a:rPr lang="en" sz="1200">
                <a:latin typeface="Times New Roman"/>
                <a:ea typeface="Times New Roman"/>
                <a:cs typeface="Times New Roman"/>
                <a:sym typeface="Times New Roman"/>
              </a:rPr>
              <a:t>, pp. 829-834. IEEE, 2017.</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Susukailo, V., S. Vasylyshyn, I. Opirskyy, V. Buriachok, and O. Riabchun. "Cybercrimes investigation via honeypots in cloud environments." In </a:t>
            </a:r>
            <a:r>
              <a:rPr i="1" lang="en" sz="1200">
                <a:latin typeface="Times New Roman"/>
                <a:ea typeface="Times New Roman"/>
                <a:cs typeface="Times New Roman"/>
                <a:sym typeface="Times New Roman"/>
              </a:rPr>
              <a:t>CEUR Workshop Proceedingsthis link is disabled</a:t>
            </a:r>
            <a:r>
              <a:rPr lang="en" sz="1200">
                <a:latin typeface="Times New Roman"/>
                <a:ea typeface="Times New Roman"/>
                <a:cs typeface="Times New Roman"/>
                <a:sym typeface="Times New Roman"/>
              </a:rPr>
              <a:t>, vol. 2923, pp. 91-96. 2021.</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Alwaheidi, Mohammed KS, and Shareeful Islam. "Data-Driven Threat Analysis for Ensuring Security in Cloud Enabled Systems." </a:t>
            </a:r>
            <a:r>
              <a:rPr i="1" lang="en" sz="1200">
                <a:latin typeface="Times New Roman"/>
                <a:ea typeface="Times New Roman"/>
                <a:cs typeface="Times New Roman"/>
                <a:sym typeface="Times New Roman"/>
              </a:rPr>
              <a:t>Sensors</a:t>
            </a:r>
            <a:r>
              <a:rPr lang="en" sz="1200">
                <a:latin typeface="Times New Roman"/>
                <a:ea typeface="Times New Roman"/>
                <a:cs typeface="Times New Roman"/>
                <a:sym typeface="Times New Roman"/>
              </a:rPr>
              <a:t> 22, no. 15 (2022): 5726.</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Borisaniya, Bhavesh, Avi Patel, Dhiren R. Patel, and Hiren Patel. "Incorporating honeypot for intrusion detection in cloud infrastructure." In </a:t>
            </a:r>
            <a:r>
              <a:rPr i="1" lang="en" sz="1200">
                <a:latin typeface="Times New Roman"/>
                <a:ea typeface="Times New Roman"/>
                <a:cs typeface="Times New Roman"/>
                <a:sym typeface="Times New Roman"/>
              </a:rPr>
              <a:t>IFIP International Conference on Trust Management</a:t>
            </a:r>
            <a:r>
              <a:rPr lang="en" sz="1200">
                <a:latin typeface="Times New Roman"/>
                <a:ea typeface="Times New Roman"/>
                <a:cs typeface="Times New Roman"/>
                <a:sym typeface="Times New Roman"/>
              </a:rPr>
              <a:t>, pp. 84-96. Springer, Berlin, Heidelberg, 2012.</a:t>
            </a:r>
            <a:endParaRPr sz="12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8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323" name="Google Shape;1323;p87"/>
          <p:cNvSpPr txBox="1"/>
          <p:nvPr>
            <p:ph idx="6" type="subTitle"/>
          </p:nvPr>
        </p:nvSpPr>
        <p:spPr>
          <a:xfrm>
            <a:off x="873900" y="1321450"/>
            <a:ext cx="7550100" cy="30732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J</a:t>
            </a:r>
            <a:r>
              <a:rPr lang="en" sz="1200">
                <a:latin typeface="Times New Roman"/>
                <a:ea typeface="Times New Roman"/>
                <a:cs typeface="Times New Roman"/>
                <a:sym typeface="Times New Roman"/>
              </a:rPr>
              <a:t>afirkhan, Mu Ateek Mu, and Shubhangi Mahadik. "Data Security using Honeypot System." (2018).</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Akhtar, Jahanara, Md Tahzib-Ul-Islam, Md Habibullah Belali, and Saiful Islam. "Big Data Security with Access Control Model and Honeypot in Cloud Computing." </a:t>
            </a:r>
            <a:r>
              <a:rPr i="1" lang="en" sz="1200">
                <a:latin typeface="Times New Roman"/>
                <a:ea typeface="Times New Roman"/>
                <a:cs typeface="Times New Roman"/>
                <a:sym typeface="Times New Roman"/>
              </a:rPr>
              <a:t>International Journal of Computer Applications</a:t>
            </a:r>
            <a:r>
              <a:rPr lang="en" sz="1200">
                <a:latin typeface="Times New Roman"/>
                <a:ea typeface="Times New Roman"/>
                <a:cs typeface="Times New Roman"/>
                <a:sym typeface="Times New Roman"/>
              </a:rPr>
              <a:t> 173 (2019): 88.</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Baykara, Muhammet, and Resul Das. "A novel honeypot based security approach for real-time intrusion detection and prevention systems." </a:t>
            </a:r>
            <a:r>
              <a:rPr i="1" lang="en" sz="1200">
                <a:latin typeface="Times New Roman"/>
                <a:ea typeface="Times New Roman"/>
                <a:cs typeface="Times New Roman"/>
                <a:sym typeface="Times New Roman"/>
              </a:rPr>
              <a:t>Journal of Information Security and Applications</a:t>
            </a:r>
            <a:r>
              <a:rPr lang="en" sz="1200">
                <a:latin typeface="Times New Roman"/>
                <a:ea typeface="Times New Roman"/>
                <a:cs typeface="Times New Roman"/>
                <a:sym typeface="Times New Roman"/>
              </a:rPr>
              <a:t> 41 (2018): 103-116.</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Kinariwala, Roshni M., and G. B. Jethava. "Research on Various Next Generation Honeypot Systems." </a:t>
            </a:r>
            <a:r>
              <a:rPr i="1" lang="en" sz="1200">
                <a:latin typeface="Times New Roman"/>
                <a:ea typeface="Times New Roman"/>
                <a:cs typeface="Times New Roman"/>
                <a:sym typeface="Times New Roman"/>
              </a:rPr>
              <a:t>International journal of engineering research and technology</a:t>
            </a:r>
            <a:r>
              <a:rPr lang="en" sz="1200">
                <a:latin typeface="Times New Roman"/>
                <a:ea typeface="Times New Roman"/>
                <a:cs typeface="Times New Roman"/>
                <a:sym typeface="Times New Roman"/>
              </a:rPr>
              <a:t> 1 (2012)</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latin typeface="Times New Roman"/>
                <a:ea typeface="Times New Roman"/>
                <a:cs typeface="Times New Roman"/>
                <a:sym typeface="Times New Roman"/>
              </a:rPr>
              <a:t>Sekar, K. R., V. Gayathri, Gollapudi Anisha, K. S. Ravichandran, and R. Manikandan. "Dynamic honeypot configuration for intrusion detection." In </a:t>
            </a:r>
            <a:r>
              <a:rPr i="1" lang="en" sz="1200">
                <a:latin typeface="Times New Roman"/>
                <a:ea typeface="Times New Roman"/>
                <a:cs typeface="Times New Roman"/>
                <a:sym typeface="Times New Roman"/>
              </a:rPr>
              <a:t>2018 2nd International Conference on Trends in Electronics and Informatics (ICOEI)</a:t>
            </a:r>
            <a:r>
              <a:rPr lang="en" sz="1200">
                <a:latin typeface="Times New Roman"/>
                <a:ea typeface="Times New Roman"/>
                <a:cs typeface="Times New Roman"/>
                <a:sym typeface="Times New Roman"/>
              </a:rPr>
              <a:t>, pp. 1397-1401. IEEE, 2018.</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rgbClr val="11111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type="title"/>
          </p:nvPr>
        </p:nvSpPr>
        <p:spPr>
          <a:xfrm>
            <a:off x="720000" y="996898"/>
            <a:ext cx="3852000" cy="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97" name="Google Shape;697;p43"/>
          <p:cNvSpPr txBox="1"/>
          <p:nvPr>
            <p:ph idx="1" type="subTitle"/>
          </p:nvPr>
        </p:nvSpPr>
        <p:spPr>
          <a:xfrm>
            <a:off x="720000" y="1755800"/>
            <a:ext cx="3705300" cy="22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73D40"/>
              </a:buClr>
              <a:buSzPts val="600"/>
              <a:buFont typeface="Arial"/>
              <a:buNone/>
            </a:pPr>
            <a:r>
              <a:rPr b="1" lang="en">
                <a:latin typeface="Darker Grotesque"/>
                <a:ea typeface="Darker Grotesque"/>
                <a:cs typeface="Darker Grotesque"/>
                <a:sym typeface="Darker Grotesque"/>
              </a:rPr>
              <a:t>Honeypots can provide a valuable cybersecurity information. But is it worth the risk? A network-attached machine called a honeypot is set up as a ruse and is intended to mimic a server or other high-value asset. Its goal is to stop hacking efforts that may have otherwise resulted in illegal access to information systems. A honeypot operation often comprises of a computer, apps, and data that mimic the behaviour of a genuine system, such a banking system or IoT devices, but are entirely isolated and closely watched.</a:t>
            </a:r>
            <a:endParaRPr b="1">
              <a:latin typeface="Darker Grotesque"/>
              <a:ea typeface="Darker Grotesque"/>
              <a:cs typeface="Darker Grotesque"/>
              <a:sym typeface="Darker Grotesque"/>
            </a:endParaRPr>
          </a:p>
        </p:txBody>
      </p:sp>
      <p:grpSp>
        <p:nvGrpSpPr>
          <p:cNvPr id="698" name="Google Shape;698;p43"/>
          <p:cNvGrpSpPr/>
          <p:nvPr/>
        </p:nvGrpSpPr>
        <p:grpSpPr>
          <a:xfrm>
            <a:off x="4646884" y="1534161"/>
            <a:ext cx="3852078" cy="2198521"/>
            <a:chOff x="4646884" y="1534161"/>
            <a:chExt cx="3852078" cy="2198521"/>
          </a:xfrm>
        </p:grpSpPr>
        <p:grpSp>
          <p:nvGrpSpPr>
            <p:cNvPr id="699" name="Google Shape;699;p43"/>
            <p:cNvGrpSpPr/>
            <p:nvPr/>
          </p:nvGrpSpPr>
          <p:grpSpPr>
            <a:xfrm flipH="1">
              <a:off x="4994335" y="1705248"/>
              <a:ext cx="861213" cy="1229177"/>
              <a:chOff x="5484390" y="2699155"/>
              <a:chExt cx="1632940" cy="2330636"/>
            </a:xfrm>
          </p:grpSpPr>
          <p:sp>
            <p:nvSpPr>
              <p:cNvPr id="700" name="Google Shape;700;p43"/>
              <p:cNvSpPr/>
              <p:nvPr/>
            </p:nvSpPr>
            <p:spPr>
              <a:xfrm rot="1337864">
                <a:off x="5849934" y="2791559"/>
                <a:ext cx="901851" cy="2104597"/>
              </a:xfrm>
              <a:custGeom>
                <a:rect b="b" l="l" r="r" t="t"/>
                <a:pathLst>
                  <a:path extrusionOk="0" h="63237" w="27098">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dk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5976368" y="2785366"/>
                <a:ext cx="708700" cy="224442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43"/>
            <p:cNvGrpSpPr/>
            <p:nvPr/>
          </p:nvGrpSpPr>
          <p:grpSpPr>
            <a:xfrm>
              <a:off x="4646884" y="2774145"/>
              <a:ext cx="1170434" cy="792593"/>
              <a:chOff x="5275594" y="2739478"/>
              <a:chExt cx="1119818" cy="758317"/>
            </a:xfrm>
          </p:grpSpPr>
          <p:sp>
            <p:nvSpPr>
              <p:cNvPr id="703" name="Google Shape;703;p43"/>
              <p:cNvSpPr/>
              <p:nvPr/>
            </p:nvSpPr>
            <p:spPr>
              <a:xfrm>
                <a:off x="5492248" y="2739478"/>
                <a:ext cx="903164" cy="758317"/>
              </a:xfrm>
              <a:custGeom>
                <a:rect b="b" l="l" r="r" t="t"/>
                <a:pathLst>
                  <a:path extrusionOk="0" h="68844" w="81994">
                    <a:moveTo>
                      <a:pt x="6777" y="1"/>
                    </a:moveTo>
                    <a:cubicBezTo>
                      <a:pt x="3043" y="1"/>
                      <a:pt x="0" y="3043"/>
                      <a:pt x="0" y="6778"/>
                    </a:cubicBezTo>
                    <a:lnTo>
                      <a:pt x="0" y="62067"/>
                    </a:lnTo>
                    <a:cubicBezTo>
                      <a:pt x="0" y="65801"/>
                      <a:pt x="3043" y="68844"/>
                      <a:pt x="6777" y="68844"/>
                    </a:cubicBezTo>
                    <a:lnTo>
                      <a:pt x="75217" y="68844"/>
                    </a:lnTo>
                    <a:cubicBezTo>
                      <a:pt x="78952" y="68844"/>
                      <a:pt x="81993" y="65801"/>
                      <a:pt x="81993" y="62067"/>
                    </a:cubicBezTo>
                    <a:lnTo>
                      <a:pt x="81993" y="6778"/>
                    </a:lnTo>
                    <a:cubicBezTo>
                      <a:pt x="81993" y="3043"/>
                      <a:pt x="78952" y="1"/>
                      <a:pt x="75217" y="1"/>
                    </a:cubicBez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5275594" y="3124397"/>
                <a:ext cx="95742" cy="246273"/>
              </a:xfrm>
              <a:custGeom>
                <a:rect b="b" l="l" r="r" t="t"/>
                <a:pathLst>
                  <a:path extrusionOk="0" h="22358" w="8692">
                    <a:moveTo>
                      <a:pt x="1852" y="1"/>
                    </a:moveTo>
                    <a:cubicBezTo>
                      <a:pt x="837" y="1"/>
                      <a:pt x="0" y="838"/>
                      <a:pt x="0" y="1868"/>
                    </a:cubicBezTo>
                    <a:lnTo>
                      <a:pt x="0" y="20490"/>
                    </a:lnTo>
                    <a:cubicBezTo>
                      <a:pt x="0" y="21520"/>
                      <a:pt x="837" y="22357"/>
                      <a:pt x="1852" y="22357"/>
                    </a:cubicBezTo>
                    <a:lnTo>
                      <a:pt x="6841" y="22357"/>
                    </a:lnTo>
                    <a:cubicBezTo>
                      <a:pt x="7855" y="22357"/>
                      <a:pt x="8692" y="21520"/>
                      <a:pt x="8692" y="20490"/>
                    </a:cubicBezTo>
                    <a:lnTo>
                      <a:pt x="8692" y="1868"/>
                    </a:lnTo>
                    <a:cubicBezTo>
                      <a:pt x="8692" y="838"/>
                      <a:pt x="7855" y="1"/>
                      <a:pt x="6841" y="1"/>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5444564" y="3004003"/>
                <a:ext cx="95566" cy="366667"/>
              </a:xfrm>
              <a:custGeom>
                <a:rect b="b" l="l" r="r" t="t"/>
                <a:pathLst>
                  <a:path extrusionOk="0" h="33288" w="8676">
                    <a:moveTo>
                      <a:pt x="1851" y="1"/>
                    </a:moveTo>
                    <a:cubicBezTo>
                      <a:pt x="820" y="1"/>
                      <a:pt x="0" y="838"/>
                      <a:pt x="0" y="1852"/>
                    </a:cubicBezTo>
                    <a:lnTo>
                      <a:pt x="0" y="31420"/>
                    </a:lnTo>
                    <a:cubicBezTo>
                      <a:pt x="0" y="32450"/>
                      <a:pt x="820" y="33287"/>
                      <a:pt x="1851" y="33287"/>
                    </a:cubicBezTo>
                    <a:lnTo>
                      <a:pt x="6825" y="33287"/>
                    </a:lnTo>
                    <a:cubicBezTo>
                      <a:pt x="7855" y="33287"/>
                      <a:pt x="8675" y="32450"/>
                      <a:pt x="8675" y="31420"/>
                    </a:cubicBezTo>
                    <a:lnTo>
                      <a:pt x="8675" y="1852"/>
                    </a:lnTo>
                    <a:cubicBezTo>
                      <a:pt x="8675" y="838"/>
                      <a:pt x="7855" y="1"/>
                      <a:pt x="6825" y="1"/>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5613347" y="3201865"/>
                <a:ext cx="95753" cy="168805"/>
              </a:xfrm>
              <a:custGeom>
                <a:rect b="b" l="l" r="r" t="t"/>
                <a:pathLst>
                  <a:path extrusionOk="0" h="15325" w="8693">
                    <a:moveTo>
                      <a:pt x="1851" y="1"/>
                    </a:moveTo>
                    <a:cubicBezTo>
                      <a:pt x="837" y="1"/>
                      <a:pt x="0" y="838"/>
                      <a:pt x="0" y="1852"/>
                    </a:cubicBezTo>
                    <a:lnTo>
                      <a:pt x="0" y="13457"/>
                    </a:lnTo>
                    <a:cubicBezTo>
                      <a:pt x="0" y="14487"/>
                      <a:pt x="837" y="15324"/>
                      <a:pt x="1851" y="15324"/>
                    </a:cubicBezTo>
                    <a:lnTo>
                      <a:pt x="6825" y="15324"/>
                    </a:lnTo>
                    <a:cubicBezTo>
                      <a:pt x="7855" y="15324"/>
                      <a:pt x="8692" y="14487"/>
                      <a:pt x="8692" y="13457"/>
                    </a:cubicBezTo>
                    <a:lnTo>
                      <a:pt x="8692" y="1852"/>
                    </a:lnTo>
                    <a:cubicBezTo>
                      <a:pt x="8692" y="838"/>
                      <a:pt x="7855" y="1"/>
                      <a:pt x="6825" y="1"/>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5782130" y="2888588"/>
                <a:ext cx="95753" cy="482082"/>
              </a:xfrm>
              <a:custGeom>
                <a:rect b="b" l="l" r="r" t="t"/>
                <a:pathLst>
                  <a:path extrusionOk="0" h="43766" w="8693">
                    <a:moveTo>
                      <a:pt x="1868" y="1"/>
                    </a:moveTo>
                    <a:cubicBezTo>
                      <a:pt x="838" y="1"/>
                      <a:pt x="1" y="821"/>
                      <a:pt x="1" y="1851"/>
                    </a:cubicBezTo>
                    <a:lnTo>
                      <a:pt x="1" y="41898"/>
                    </a:lnTo>
                    <a:cubicBezTo>
                      <a:pt x="1" y="42928"/>
                      <a:pt x="838" y="43765"/>
                      <a:pt x="1868" y="43765"/>
                    </a:cubicBezTo>
                    <a:lnTo>
                      <a:pt x="6841" y="43765"/>
                    </a:lnTo>
                    <a:cubicBezTo>
                      <a:pt x="7871" y="43765"/>
                      <a:pt x="8693" y="42928"/>
                      <a:pt x="8693" y="41898"/>
                    </a:cubicBezTo>
                    <a:lnTo>
                      <a:pt x="8693" y="1851"/>
                    </a:lnTo>
                    <a:cubicBezTo>
                      <a:pt x="8693" y="821"/>
                      <a:pt x="7871" y="1"/>
                      <a:pt x="6841" y="1"/>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5951089" y="3067835"/>
                <a:ext cx="95753" cy="302835"/>
              </a:xfrm>
              <a:custGeom>
                <a:rect b="b" l="l" r="r" t="t"/>
                <a:pathLst>
                  <a:path extrusionOk="0" h="27493" w="8693">
                    <a:moveTo>
                      <a:pt x="1852" y="0"/>
                    </a:moveTo>
                    <a:cubicBezTo>
                      <a:pt x="822" y="0"/>
                      <a:pt x="1" y="837"/>
                      <a:pt x="1" y="1867"/>
                    </a:cubicBezTo>
                    <a:lnTo>
                      <a:pt x="1" y="25625"/>
                    </a:lnTo>
                    <a:cubicBezTo>
                      <a:pt x="1" y="26655"/>
                      <a:pt x="822" y="27492"/>
                      <a:pt x="1852" y="27492"/>
                    </a:cubicBezTo>
                    <a:lnTo>
                      <a:pt x="6825" y="27492"/>
                    </a:lnTo>
                    <a:cubicBezTo>
                      <a:pt x="7856" y="27492"/>
                      <a:pt x="8693" y="26655"/>
                      <a:pt x="8693" y="25625"/>
                    </a:cubicBezTo>
                    <a:lnTo>
                      <a:pt x="8693" y="1867"/>
                    </a:lnTo>
                    <a:cubicBezTo>
                      <a:pt x="8693" y="837"/>
                      <a:pt x="7856" y="0"/>
                      <a:pt x="6825"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43"/>
            <p:cNvSpPr/>
            <p:nvPr/>
          </p:nvSpPr>
          <p:spPr>
            <a:xfrm>
              <a:off x="5502493" y="1742498"/>
              <a:ext cx="2205463" cy="1990184"/>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3"/>
            <p:cNvSpPr/>
            <p:nvPr/>
          </p:nvSpPr>
          <p:spPr>
            <a:xfrm>
              <a:off x="5592383" y="1846563"/>
              <a:ext cx="1991700" cy="1488300"/>
            </a:xfrm>
            <a:prstGeom prst="roundRect">
              <a:avLst>
                <a:gd fmla="val 2980" name="adj"/>
              </a:avLst>
            </a:pr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3"/>
            <p:cNvSpPr/>
            <p:nvPr/>
          </p:nvSpPr>
          <p:spPr>
            <a:xfrm>
              <a:off x="7623185" y="1534161"/>
              <a:ext cx="392668" cy="392668"/>
            </a:xfrm>
            <a:custGeom>
              <a:rect b="b" l="l" r="r" t="t"/>
              <a:pathLst>
                <a:path extrusionOk="0" h="34108" w="34108">
                  <a:moveTo>
                    <a:pt x="1" y="0"/>
                  </a:moveTo>
                  <a:lnTo>
                    <a:pt x="1" y="15742"/>
                  </a:lnTo>
                  <a:cubicBezTo>
                    <a:pt x="9835" y="16418"/>
                    <a:pt x="17690" y="24273"/>
                    <a:pt x="18366" y="34108"/>
                  </a:cubicBezTo>
                  <a:lnTo>
                    <a:pt x="34108" y="34108"/>
                  </a:lnTo>
                  <a:cubicBezTo>
                    <a:pt x="33384" y="15598"/>
                    <a:pt x="18511" y="725"/>
                    <a:pt x="1" y="0"/>
                  </a:cubicBezTo>
                  <a:close/>
                </a:path>
              </a:pathLst>
            </a:custGeom>
            <a:solidFill>
              <a:schemeClr val="accent5"/>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a:off x="7808869" y="2559505"/>
              <a:ext cx="690094" cy="334300"/>
            </a:xfrm>
            <a:custGeom>
              <a:rect b="b" l="l" r="r" t="t"/>
              <a:pathLst>
                <a:path extrusionOk="0" h="29038" w="59943">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rgbClr val="000000"/>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3"/>
            <p:cNvSpPr/>
            <p:nvPr/>
          </p:nvSpPr>
          <p:spPr>
            <a:xfrm>
              <a:off x="7808869" y="2559505"/>
              <a:ext cx="690094" cy="334300"/>
            </a:xfrm>
            <a:custGeom>
              <a:rect b="b" l="l" r="r" t="t"/>
              <a:pathLst>
                <a:path extrusionOk="0" h="29038" w="59943">
                  <a:moveTo>
                    <a:pt x="14520" y="1"/>
                  </a:moveTo>
                  <a:cubicBezTo>
                    <a:pt x="6504" y="1"/>
                    <a:pt x="1" y="6503"/>
                    <a:pt x="1" y="14519"/>
                  </a:cubicBezTo>
                  <a:cubicBezTo>
                    <a:pt x="1" y="22535"/>
                    <a:pt x="6504" y="29038"/>
                    <a:pt x="14520" y="29038"/>
                  </a:cubicBezTo>
                  <a:lnTo>
                    <a:pt x="45424" y="29038"/>
                  </a:lnTo>
                  <a:cubicBezTo>
                    <a:pt x="53440" y="29038"/>
                    <a:pt x="59942" y="22535"/>
                    <a:pt x="59942" y="14519"/>
                  </a:cubicBezTo>
                  <a:cubicBezTo>
                    <a:pt x="59942" y="6503"/>
                    <a:pt x="53440" y="1"/>
                    <a:pt x="45424" y="1"/>
                  </a:cubicBezTo>
                  <a:close/>
                </a:path>
              </a:pathLst>
            </a:custGeom>
            <a:solidFill>
              <a:schemeClr val="lt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7958977" y="2642526"/>
              <a:ext cx="158067" cy="150284"/>
            </a:xfrm>
            <a:custGeom>
              <a:rect b="b" l="l" r="r" t="t"/>
              <a:pathLst>
                <a:path extrusionOk="0" h="13054" w="13730">
                  <a:moveTo>
                    <a:pt x="6858" y="1"/>
                  </a:moveTo>
                  <a:lnTo>
                    <a:pt x="4748" y="4297"/>
                  </a:lnTo>
                  <a:lnTo>
                    <a:pt x="1" y="4990"/>
                  </a:lnTo>
                  <a:lnTo>
                    <a:pt x="3429" y="8338"/>
                  </a:lnTo>
                  <a:lnTo>
                    <a:pt x="2624" y="13054"/>
                  </a:lnTo>
                  <a:lnTo>
                    <a:pt x="6858" y="10832"/>
                  </a:lnTo>
                  <a:lnTo>
                    <a:pt x="11107" y="13054"/>
                  </a:lnTo>
                  <a:lnTo>
                    <a:pt x="10302" y="8338"/>
                  </a:lnTo>
                  <a:lnTo>
                    <a:pt x="13730" y="4990"/>
                  </a:lnTo>
                  <a:lnTo>
                    <a:pt x="8982" y="4297"/>
                  </a:lnTo>
                  <a:lnTo>
                    <a:pt x="6858" y="1"/>
                  </a:ln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8190805" y="2642526"/>
              <a:ext cx="158078" cy="150284"/>
            </a:xfrm>
            <a:custGeom>
              <a:rect b="b" l="l" r="r" t="t"/>
              <a:pathLst>
                <a:path extrusionOk="0" h="13054" w="13731">
                  <a:moveTo>
                    <a:pt x="6857" y="1"/>
                  </a:moveTo>
                  <a:lnTo>
                    <a:pt x="4732" y="4297"/>
                  </a:lnTo>
                  <a:lnTo>
                    <a:pt x="0" y="4990"/>
                  </a:lnTo>
                  <a:lnTo>
                    <a:pt x="3429" y="8338"/>
                  </a:lnTo>
                  <a:lnTo>
                    <a:pt x="2624" y="13054"/>
                  </a:lnTo>
                  <a:lnTo>
                    <a:pt x="2624" y="13054"/>
                  </a:lnTo>
                  <a:lnTo>
                    <a:pt x="6857" y="10832"/>
                  </a:lnTo>
                  <a:lnTo>
                    <a:pt x="11106" y="13054"/>
                  </a:lnTo>
                  <a:lnTo>
                    <a:pt x="10286" y="8338"/>
                  </a:lnTo>
                  <a:lnTo>
                    <a:pt x="13731" y="4990"/>
                  </a:lnTo>
                  <a:lnTo>
                    <a:pt x="8982" y="4297"/>
                  </a:lnTo>
                  <a:lnTo>
                    <a:pt x="6857" y="1"/>
                  </a:ln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7340204" y="3651372"/>
              <a:ext cx="334496" cy="52819"/>
            </a:xfrm>
            <a:custGeom>
              <a:rect b="b" l="l" r="r" t="t"/>
              <a:pathLst>
                <a:path extrusionOk="0" h="4588" w="29055">
                  <a:moveTo>
                    <a:pt x="2303" y="1"/>
                  </a:moveTo>
                  <a:cubicBezTo>
                    <a:pt x="1031" y="1"/>
                    <a:pt x="1" y="1014"/>
                    <a:pt x="1" y="2286"/>
                  </a:cubicBezTo>
                  <a:cubicBezTo>
                    <a:pt x="1" y="3557"/>
                    <a:pt x="1031" y="4588"/>
                    <a:pt x="2303" y="4588"/>
                  </a:cubicBezTo>
                  <a:lnTo>
                    <a:pt x="26752" y="4588"/>
                  </a:lnTo>
                  <a:cubicBezTo>
                    <a:pt x="28024" y="4588"/>
                    <a:pt x="29054" y="3557"/>
                    <a:pt x="29054" y="2286"/>
                  </a:cubicBezTo>
                  <a:cubicBezTo>
                    <a:pt x="29054" y="1014"/>
                    <a:pt x="28024" y="1"/>
                    <a:pt x="26752" y="1"/>
                  </a:cubicBezTo>
                  <a:close/>
                </a:path>
              </a:pathLst>
            </a:cu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p:nvPr/>
          </p:nvSpPr>
          <p:spPr>
            <a:xfrm>
              <a:off x="7724742" y="3651372"/>
              <a:ext cx="197543" cy="52819"/>
            </a:xfrm>
            <a:custGeom>
              <a:rect b="b" l="l" r="r" t="t"/>
              <a:pathLst>
                <a:path extrusionOk="0" h="4588" w="17159">
                  <a:moveTo>
                    <a:pt x="2286" y="1"/>
                  </a:moveTo>
                  <a:cubicBezTo>
                    <a:pt x="1031" y="1"/>
                    <a:pt x="0" y="1014"/>
                    <a:pt x="0" y="2286"/>
                  </a:cubicBezTo>
                  <a:cubicBezTo>
                    <a:pt x="0" y="3557"/>
                    <a:pt x="1031" y="4588"/>
                    <a:pt x="2286" y="4588"/>
                  </a:cubicBezTo>
                  <a:lnTo>
                    <a:pt x="14873" y="4588"/>
                  </a:lnTo>
                  <a:cubicBezTo>
                    <a:pt x="16144" y="4588"/>
                    <a:pt x="17159" y="3557"/>
                    <a:pt x="17159" y="2286"/>
                  </a:cubicBezTo>
                  <a:cubicBezTo>
                    <a:pt x="17159" y="1014"/>
                    <a:pt x="16144" y="1"/>
                    <a:pt x="14873" y="1"/>
                  </a:cubicBezTo>
                  <a:close/>
                </a:path>
              </a:pathLst>
            </a:cu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7347987" y="3531659"/>
              <a:ext cx="193099" cy="21505"/>
            </a:xfrm>
            <a:custGeom>
              <a:rect b="b" l="l" r="r" t="t"/>
              <a:pathLst>
                <a:path extrusionOk="0" h="1868" w="16773">
                  <a:moveTo>
                    <a:pt x="934" y="1"/>
                  </a:moveTo>
                  <a:cubicBezTo>
                    <a:pt x="419" y="1"/>
                    <a:pt x="1" y="419"/>
                    <a:pt x="1" y="934"/>
                  </a:cubicBezTo>
                  <a:cubicBezTo>
                    <a:pt x="1" y="1450"/>
                    <a:pt x="419" y="1868"/>
                    <a:pt x="934" y="1868"/>
                  </a:cubicBezTo>
                  <a:lnTo>
                    <a:pt x="15856" y="1868"/>
                  </a:lnTo>
                  <a:cubicBezTo>
                    <a:pt x="16354" y="1868"/>
                    <a:pt x="16773" y="1450"/>
                    <a:pt x="16773" y="934"/>
                  </a:cubicBezTo>
                  <a:cubicBezTo>
                    <a:pt x="16773" y="419"/>
                    <a:pt x="16354" y="1"/>
                    <a:pt x="15856" y="1"/>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3"/>
            <p:cNvSpPr/>
            <p:nvPr/>
          </p:nvSpPr>
          <p:spPr>
            <a:xfrm>
              <a:off x="5725006" y="1597909"/>
              <a:ext cx="786442" cy="495878"/>
            </a:xfrm>
            <a:custGeom>
              <a:rect b="b" l="l" r="r" t="t"/>
              <a:pathLst>
                <a:path extrusionOk="0" h="43073" w="68312">
                  <a:moveTo>
                    <a:pt x="16048" y="0"/>
                  </a:moveTo>
                  <a:cubicBezTo>
                    <a:pt x="7179" y="0"/>
                    <a:pt x="0" y="7179"/>
                    <a:pt x="0" y="16048"/>
                  </a:cubicBezTo>
                  <a:lnTo>
                    <a:pt x="0" y="17046"/>
                  </a:lnTo>
                  <a:cubicBezTo>
                    <a:pt x="0" y="25899"/>
                    <a:pt x="7179" y="33093"/>
                    <a:pt x="16048" y="33093"/>
                  </a:cubicBezTo>
                  <a:lnTo>
                    <a:pt x="16918" y="33093"/>
                  </a:lnTo>
                  <a:lnTo>
                    <a:pt x="16918" y="43073"/>
                  </a:lnTo>
                  <a:lnTo>
                    <a:pt x="29215" y="33093"/>
                  </a:lnTo>
                  <a:lnTo>
                    <a:pt x="52280" y="33093"/>
                  </a:lnTo>
                  <a:cubicBezTo>
                    <a:pt x="61133" y="33093"/>
                    <a:pt x="68311" y="25899"/>
                    <a:pt x="68311" y="17046"/>
                  </a:cubicBezTo>
                  <a:lnTo>
                    <a:pt x="68311" y="16048"/>
                  </a:lnTo>
                  <a:cubicBezTo>
                    <a:pt x="68311" y="7179"/>
                    <a:pt x="61133" y="0"/>
                    <a:pt x="52280" y="0"/>
                  </a:cubicBezTo>
                  <a:close/>
                </a:path>
              </a:pathLst>
            </a:cu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a:off x="5829338" y="1701676"/>
              <a:ext cx="173459" cy="173459"/>
            </a:xfrm>
            <a:custGeom>
              <a:rect b="b" l="l" r="r" t="t"/>
              <a:pathLst>
                <a:path extrusionOk="0" h="15067" w="15067">
                  <a:moveTo>
                    <a:pt x="7534" y="1"/>
                  </a:moveTo>
                  <a:cubicBezTo>
                    <a:pt x="3364" y="1"/>
                    <a:pt x="1" y="3365"/>
                    <a:pt x="1" y="7534"/>
                  </a:cubicBezTo>
                  <a:cubicBezTo>
                    <a:pt x="1" y="11686"/>
                    <a:pt x="3364" y="15067"/>
                    <a:pt x="7534" y="15067"/>
                  </a:cubicBezTo>
                  <a:cubicBezTo>
                    <a:pt x="11686" y="15067"/>
                    <a:pt x="15067" y="11686"/>
                    <a:pt x="15067" y="7534"/>
                  </a:cubicBezTo>
                  <a:cubicBezTo>
                    <a:pt x="15067" y="3365"/>
                    <a:pt x="11686" y="1"/>
                    <a:pt x="7534" y="1"/>
                  </a:cubicBezTo>
                  <a:close/>
                </a:path>
              </a:pathLst>
            </a:custGeom>
            <a:solidFill>
              <a:srgbClr val="FAF6E8"/>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3"/>
            <p:cNvSpPr/>
            <p:nvPr/>
          </p:nvSpPr>
          <p:spPr>
            <a:xfrm>
              <a:off x="5876783" y="1755788"/>
              <a:ext cx="78389" cy="71907"/>
            </a:xfrm>
            <a:custGeom>
              <a:rect b="b" l="l" r="r" t="t"/>
              <a:pathLst>
                <a:path extrusionOk="0" h="6246" w="6809">
                  <a:moveTo>
                    <a:pt x="1883" y="1"/>
                  </a:moveTo>
                  <a:cubicBezTo>
                    <a:pt x="821" y="1"/>
                    <a:pt x="0" y="822"/>
                    <a:pt x="0" y="1868"/>
                  </a:cubicBezTo>
                  <a:cubicBezTo>
                    <a:pt x="0" y="3156"/>
                    <a:pt x="1159" y="4202"/>
                    <a:pt x="2913" y="5795"/>
                  </a:cubicBezTo>
                  <a:lnTo>
                    <a:pt x="3413" y="6246"/>
                  </a:lnTo>
                  <a:lnTo>
                    <a:pt x="3895" y="5795"/>
                  </a:lnTo>
                  <a:cubicBezTo>
                    <a:pt x="5649" y="4202"/>
                    <a:pt x="6808" y="3156"/>
                    <a:pt x="6808" y="1868"/>
                  </a:cubicBezTo>
                  <a:cubicBezTo>
                    <a:pt x="6808" y="822"/>
                    <a:pt x="5988" y="1"/>
                    <a:pt x="4941" y="1"/>
                  </a:cubicBezTo>
                  <a:cubicBezTo>
                    <a:pt x="4346" y="1"/>
                    <a:pt x="3782" y="275"/>
                    <a:pt x="3413" y="709"/>
                  </a:cubicBezTo>
                  <a:cubicBezTo>
                    <a:pt x="3042" y="275"/>
                    <a:pt x="2462" y="1"/>
                    <a:pt x="1883" y="1"/>
                  </a:cubicBezTo>
                  <a:close/>
                </a:path>
              </a:pathLst>
            </a:custGeom>
            <a:solidFill>
              <a:schemeClr val="dk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43"/>
            <p:cNvGrpSpPr/>
            <p:nvPr/>
          </p:nvGrpSpPr>
          <p:grpSpPr>
            <a:xfrm>
              <a:off x="7347827" y="3520282"/>
              <a:ext cx="566514" cy="47034"/>
              <a:chOff x="7321597" y="3605750"/>
              <a:chExt cx="542015" cy="45000"/>
            </a:xfrm>
          </p:grpSpPr>
          <p:sp>
            <p:nvSpPr>
              <p:cNvPr id="723" name="Google Shape;723;p43"/>
              <p:cNvSpPr/>
              <p:nvPr/>
            </p:nvSpPr>
            <p:spPr>
              <a:xfrm>
                <a:off x="7321597" y="3616569"/>
                <a:ext cx="542015" cy="20576"/>
              </a:xfrm>
              <a:custGeom>
                <a:rect b="b" l="l" r="r" t="t"/>
                <a:pathLst>
                  <a:path extrusionOk="0" h="1868" w="49207">
                    <a:moveTo>
                      <a:pt x="934" y="1"/>
                    </a:moveTo>
                    <a:cubicBezTo>
                      <a:pt x="419" y="1"/>
                      <a:pt x="1" y="419"/>
                      <a:pt x="1" y="934"/>
                    </a:cubicBezTo>
                    <a:cubicBezTo>
                      <a:pt x="1" y="1450"/>
                      <a:pt x="419" y="1868"/>
                      <a:pt x="934" y="1868"/>
                    </a:cubicBezTo>
                    <a:lnTo>
                      <a:pt x="48289" y="1868"/>
                    </a:lnTo>
                    <a:cubicBezTo>
                      <a:pt x="48804" y="1868"/>
                      <a:pt x="49207" y="1450"/>
                      <a:pt x="49207" y="934"/>
                    </a:cubicBezTo>
                    <a:cubicBezTo>
                      <a:pt x="49207" y="419"/>
                      <a:pt x="48804" y="1"/>
                      <a:pt x="48289" y="1"/>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7489900" y="3605750"/>
                <a:ext cx="45000" cy="45000"/>
              </a:xfrm>
              <a:prstGeom prst="ellipse">
                <a:avLst/>
              </a:prstGeom>
              <a:solidFill>
                <a:schemeClr val="accent2"/>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43"/>
            <p:cNvGrpSpPr/>
            <p:nvPr/>
          </p:nvGrpSpPr>
          <p:grpSpPr>
            <a:xfrm>
              <a:off x="5672811" y="2114966"/>
              <a:ext cx="1772382" cy="1117818"/>
              <a:chOff x="3659925" y="3169675"/>
              <a:chExt cx="1891550" cy="1192975"/>
            </a:xfrm>
          </p:grpSpPr>
          <p:sp>
            <p:nvSpPr>
              <p:cNvPr id="726" name="Google Shape;726;p43"/>
              <p:cNvSpPr/>
              <p:nvPr/>
            </p:nvSpPr>
            <p:spPr>
              <a:xfrm>
                <a:off x="3659925" y="3169675"/>
                <a:ext cx="1891550" cy="1192975"/>
              </a:xfrm>
              <a:custGeom>
                <a:rect b="b" l="l" r="r" t="t"/>
                <a:pathLst>
                  <a:path extrusionOk="0" h="47719" w="75662">
                    <a:moveTo>
                      <a:pt x="0" y="0"/>
                    </a:moveTo>
                    <a:lnTo>
                      <a:pt x="0" y="47719"/>
                    </a:lnTo>
                    <a:lnTo>
                      <a:pt x="75661" y="47719"/>
                    </a:lnTo>
                    <a:lnTo>
                      <a:pt x="75661" y="0"/>
                    </a:lnTo>
                    <a:close/>
                  </a:path>
                </a:pathLst>
              </a:custGeom>
              <a:solidFill>
                <a:schemeClr val="dk2"/>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3"/>
              <p:cNvSpPr/>
              <p:nvPr/>
            </p:nvSpPr>
            <p:spPr>
              <a:xfrm>
                <a:off x="3659925" y="3422775"/>
                <a:ext cx="1891550" cy="939875"/>
              </a:xfrm>
              <a:custGeom>
                <a:rect b="b" l="l" r="r" t="t"/>
                <a:pathLst>
                  <a:path extrusionOk="0" h="37595" w="75662">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4641575" y="3369125"/>
                <a:ext cx="289100" cy="289075"/>
              </a:xfrm>
              <a:custGeom>
                <a:rect b="b" l="l" r="r" t="t"/>
                <a:pathLst>
                  <a:path extrusionOk="0" h="11563" w="11564">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rotWithShape="0" algn="bl" dir="5400000" dist="19050">
                  <a:schemeClr val="dk1">
                    <a:alpha val="18000"/>
                  </a:schemeClr>
                </a:outerShdw>
                <a:reflection blurRad="0" dir="5400000" dist="38100" endA="0" endPos="1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43"/>
            <p:cNvSpPr/>
            <p:nvPr/>
          </p:nvSpPr>
          <p:spPr>
            <a:xfrm>
              <a:off x="7340204" y="3119697"/>
              <a:ext cx="582060" cy="321705"/>
            </a:xfrm>
            <a:custGeom>
              <a:rect b="b" l="l" r="r" t="t"/>
              <a:pathLst>
                <a:path extrusionOk="0" h="27944" w="50559">
                  <a:moveTo>
                    <a:pt x="3719" y="1"/>
                  </a:moveTo>
                  <a:cubicBezTo>
                    <a:pt x="1659" y="1"/>
                    <a:pt x="1" y="1675"/>
                    <a:pt x="1" y="3720"/>
                  </a:cubicBezTo>
                  <a:lnTo>
                    <a:pt x="1" y="24226"/>
                  </a:lnTo>
                  <a:cubicBezTo>
                    <a:pt x="1" y="26286"/>
                    <a:pt x="1659" y="27944"/>
                    <a:pt x="3719" y="27944"/>
                  </a:cubicBezTo>
                  <a:lnTo>
                    <a:pt x="46857" y="27944"/>
                  </a:lnTo>
                  <a:cubicBezTo>
                    <a:pt x="48900" y="27944"/>
                    <a:pt x="50559" y="26286"/>
                    <a:pt x="50559" y="24226"/>
                  </a:cubicBezTo>
                  <a:lnTo>
                    <a:pt x="50559" y="3720"/>
                  </a:lnTo>
                  <a:cubicBezTo>
                    <a:pt x="50559" y="1675"/>
                    <a:pt x="48900" y="1"/>
                    <a:pt x="46857" y="1"/>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7584271" y="3226677"/>
              <a:ext cx="98029" cy="107930"/>
            </a:xfrm>
            <a:custGeom>
              <a:rect b="b" l="l" r="r" t="t"/>
              <a:pathLst>
                <a:path extrusionOk="0" h="9375" w="8515">
                  <a:moveTo>
                    <a:pt x="923" y="0"/>
                  </a:moveTo>
                  <a:cubicBezTo>
                    <a:pt x="443" y="0"/>
                    <a:pt x="1" y="382"/>
                    <a:pt x="1" y="931"/>
                  </a:cubicBezTo>
                  <a:lnTo>
                    <a:pt x="1" y="8447"/>
                  </a:lnTo>
                  <a:cubicBezTo>
                    <a:pt x="1" y="8985"/>
                    <a:pt x="447" y="9375"/>
                    <a:pt x="931" y="9375"/>
                  </a:cubicBezTo>
                  <a:cubicBezTo>
                    <a:pt x="1083" y="9375"/>
                    <a:pt x="1238" y="9336"/>
                    <a:pt x="1385" y="9251"/>
                  </a:cubicBezTo>
                  <a:lnTo>
                    <a:pt x="7903" y="5485"/>
                  </a:lnTo>
                  <a:cubicBezTo>
                    <a:pt x="8515" y="5131"/>
                    <a:pt x="8515" y="4230"/>
                    <a:pt x="7903" y="3875"/>
                  </a:cubicBezTo>
                  <a:lnTo>
                    <a:pt x="1385" y="126"/>
                  </a:lnTo>
                  <a:cubicBezTo>
                    <a:pt x="1236" y="40"/>
                    <a:pt x="1078" y="0"/>
                    <a:pt x="923" y="0"/>
                  </a:cubicBezTo>
                  <a:close/>
                </a:path>
              </a:pathLst>
            </a:cu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a:off x="7198075" y="1534161"/>
              <a:ext cx="817756" cy="817767"/>
            </a:xfrm>
            <a:custGeom>
              <a:rect b="b" l="l" r="r" t="t"/>
              <a:pathLst>
                <a:path extrusionOk="0" h="71033" w="71032">
                  <a:moveTo>
                    <a:pt x="34140" y="0"/>
                  </a:moveTo>
                  <a:cubicBezTo>
                    <a:pt x="15163" y="740"/>
                    <a:pt x="1" y="16338"/>
                    <a:pt x="1" y="35492"/>
                  </a:cubicBezTo>
                  <a:cubicBezTo>
                    <a:pt x="1" y="55129"/>
                    <a:pt x="15919" y="71032"/>
                    <a:pt x="35541" y="71032"/>
                  </a:cubicBezTo>
                  <a:cubicBezTo>
                    <a:pt x="54695" y="71032"/>
                    <a:pt x="70291" y="55870"/>
                    <a:pt x="71032" y="36892"/>
                  </a:cubicBezTo>
                  <a:lnTo>
                    <a:pt x="55290" y="36892"/>
                  </a:lnTo>
                  <a:cubicBezTo>
                    <a:pt x="54581" y="47193"/>
                    <a:pt x="46018" y="55322"/>
                    <a:pt x="35541" y="55322"/>
                  </a:cubicBezTo>
                  <a:cubicBezTo>
                    <a:pt x="24579" y="55322"/>
                    <a:pt x="15710" y="46453"/>
                    <a:pt x="15710" y="35492"/>
                  </a:cubicBezTo>
                  <a:cubicBezTo>
                    <a:pt x="15710" y="25013"/>
                    <a:pt x="23838" y="16450"/>
                    <a:pt x="34140" y="15742"/>
                  </a:cubicBezTo>
                  <a:lnTo>
                    <a:pt x="34140" y="0"/>
                  </a:ln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43"/>
            <p:cNvGrpSpPr/>
            <p:nvPr/>
          </p:nvGrpSpPr>
          <p:grpSpPr>
            <a:xfrm rot="5400000">
              <a:off x="7923908" y="2020855"/>
              <a:ext cx="575161" cy="188875"/>
              <a:chOff x="6872640" y="3345236"/>
              <a:chExt cx="575161" cy="188875"/>
            </a:xfrm>
          </p:grpSpPr>
          <p:sp>
            <p:nvSpPr>
              <p:cNvPr id="733" name="Google Shape;733;p43"/>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43"/>
            <p:cNvGrpSpPr/>
            <p:nvPr/>
          </p:nvGrpSpPr>
          <p:grpSpPr>
            <a:xfrm rot="-6299960">
              <a:off x="4640189" y="2322758"/>
              <a:ext cx="575144" cy="188870"/>
              <a:chOff x="6872640" y="3345236"/>
              <a:chExt cx="575161" cy="188875"/>
            </a:xfrm>
          </p:grpSpPr>
          <p:sp>
            <p:nvSpPr>
              <p:cNvPr id="736" name="Google Shape;736;p43"/>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88"/>
          <p:cNvSpPr txBox="1"/>
          <p:nvPr>
            <p:ph type="title"/>
          </p:nvPr>
        </p:nvSpPr>
        <p:spPr>
          <a:xfrm>
            <a:off x="1502800" y="1370700"/>
            <a:ext cx="61305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1329" name="Google Shape;1329;p88"/>
          <p:cNvGrpSpPr/>
          <p:nvPr/>
        </p:nvGrpSpPr>
        <p:grpSpPr>
          <a:xfrm>
            <a:off x="459624" y="1652622"/>
            <a:ext cx="1074309" cy="356822"/>
            <a:chOff x="1725115" y="1291147"/>
            <a:chExt cx="519090" cy="172403"/>
          </a:xfrm>
        </p:grpSpPr>
        <p:sp>
          <p:nvSpPr>
            <p:cNvPr id="1330" name="Google Shape;1330;p88"/>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8"/>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8"/>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88"/>
          <p:cNvGrpSpPr/>
          <p:nvPr/>
        </p:nvGrpSpPr>
        <p:grpSpPr>
          <a:xfrm>
            <a:off x="7613138" y="901175"/>
            <a:ext cx="809645" cy="537909"/>
            <a:chOff x="1082550" y="590325"/>
            <a:chExt cx="586954" cy="389958"/>
          </a:xfrm>
        </p:grpSpPr>
        <p:sp>
          <p:nvSpPr>
            <p:cNvPr id="1334" name="Google Shape;1334;p88"/>
            <p:cNvSpPr/>
            <p:nvPr/>
          </p:nvSpPr>
          <p:spPr>
            <a:xfrm>
              <a:off x="1082550" y="590325"/>
              <a:ext cx="586954" cy="389958"/>
            </a:xfrm>
            <a:custGeom>
              <a:rect b="b" l="l" r="r" t="t"/>
              <a:pathLst>
                <a:path extrusionOk="0" h="21755" w="32745">
                  <a:moveTo>
                    <a:pt x="4610" y="0"/>
                  </a:moveTo>
                  <a:cubicBezTo>
                    <a:pt x="2069" y="0"/>
                    <a:pt x="1" y="2068"/>
                    <a:pt x="1" y="4611"/>
                  </a:cubicBezTo>
                  <a:lnTo>
                    <a:pt x="1" y="17143"/>
                  </a:lnTo>
                  <a:cubicBezTo>
                    <a:pt x="1" y="19686"/>
                    <a:pt x="2069" y="21754"/>
                    <a:pt x="4610" y="21754"/>
                  </a:cubicBezTo>
                  <a:lnTo>
                    <a:pt x="28134" y="21754"/>
                  </a:lnTo>
                  <a:cubicBezTo>
                    <a:pt x="30677" y="21754"/>
                    <a:pt x="32745" y="19686"/>
                    <a:pt x="32745" y="17143"/>
                  </a:cubicBezTo>
                  <a:lnTo>
                    <a:pt x="32745" y="4611"/>
                  </a:lnTo>
                  <a:cubicBezTo>
                    <a:pt x="32745" y="2068"/>
                    <a:pt x="30677" y="0"/>
                    <a:pt x="28134" y="0"/>
                  </a:cubicBezTo>
                  <a:close/>
                </a:path>
              </a:pathLst>
            </a:custGeom>
            <a:solidFill>
              <a:schemeClr val="accent3"/>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8"/>
            <p:cNvSpPr/>
            <p:nvPr/>
          </p:nvSpPr>
          <p:spPr>
            <a:xfrm>
              <a:off x="1322916" y="712237"/>
              <a:ext cx="126658" cy="146125"/>
            </a:xfrm>
            <a:custGeom>
              <a:rect b="b" l="l" r="r" t="t"/>
              <a:pathLst>
                <a:path extrusionOk="0" h="8152" w="7066">
                  <a:moveTo>
                    <a:pt x="1" y="0"/>
                  </a:moveTo>
                  <a:lnTo>
                    <a:pt x="1" y="4067"/>
                  </a:lnTo>
                  <a:lnTo>
                    <a:pt x="1" y="8152"/>
                  </a:lnTo>
                  <a:lnTo>
                    <a:pt x="3542" y="6119"/>
                  </a:lnTo>
                  <a:lnTo>
                    <a:pt x="7066" y="4067"/>
                  </a:lnTo>
                  <a:lnTo>
                    <a:pt x="3542" y="2034"/>
                  </a:lnTo>
                  <a:lnTo>
                    <a:pt x="1" y="0"/>
                  </a:lnTo>
                  <a:close/>
                </a:path>
              </a:pathLst>
            </a:custGeom>
            <a:solidFill>
              <a:srgbClr val="FFFFFF"/>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88"/>
          <p:cNvGrpSpPr/>
          <p:nvPr/>
        </p:nvGrpSpPr>
        <p:grpSpPr>
          <a:xfrm>
            <a:off x="7360408" y="3015703"/>
            <a:ext cx="761142" cy="252794"/>
            <a:chOff x="1725115" y="1291147"/>
            <a:chExt cx="519090" cy="172403"/>
          </a:xfrm>
        </p:grpSpPr>
        <p:sp>
          <p:nvSpPr>
            <p:cNvPr id="1337" name="Google Shape;1337;p88"/>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lt2"/>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8"/>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dk2"/>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8"/>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dk2"/>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88"/>
          <p:cNvGrpSpPr/>
          <p:nvPr/>
        </p:nvGrpSpPr>
        <p:grpSpPr>
          <a:xfrm>
            <a:off x="7252065" y="575147"/>
            <a:ext cx="620134" cy="233914"/>
            <a:chOff x="6872640" y="3300197"/>
            <a:chExt cx="620134" cy="233914"/>
          </a:xfrm>
        </p:grpSpPr>
        <p:sp>
          <p:nvSpPr>
            <p:cNvPr id="1341" name="Google Shape;1341;p88"/>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8"/>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88"/>
          <p:cNvGrpSpPr/>
          <p:nvPr/>
        </p:nvGrpSpPr>
        <p:grpSpPr>
          <a:xfrm rot="1719536">
            <a:off x="2327205" y="4026362"/>
            <a:ext cx="575168" cy="188877"/>
            <a:chOff x="6872640" y="3345236"/>
            <a:chExt cx="575161" cy="188875"/>
          </a:xfrm>
        </p:grpSpPr>
        <p:sp>
          <p:nvSpPr>
            <p:cNvPr id="1344" name="Google Shape;1344;p88"/>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8"/>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88"/>
          <p:cNvGrpSpPr/>
          <p:nvPr/>
        </p:nvGrpSpPr>
        <p:grpSpPr>
          <a:xfrm>
            <a:off x="1161595" y="2977127"/>
            <a:ext cx="924185" cy="1323604"/>
            <a:chOff x="5116556" y="2401406"/>
            <a:chExt cx="693937" cy="993846"/>
          </a:xfrm>
        </p:grpSpPr>
        <p:sp>
          <p:nvSpPr>
            <p:cNvPr id="1347" name="Google Shape;1347;p88"/>
            <p:cNvSpPr/>
            <p:nvPr/>
          </p:nvSpPr>
          <p:spPr>
            <a:xfrm>
              <a:off x="5116556" y="2401406"/>
              <a:ext cx="693937" cy="993846"/>
            </a:xfrm>
            <a:custGeom>
              <a:rect b="b" l="l" r="r" t="t"/>
              <a:pathLst>
                <a:path extrusionOk="0" h="85437" w="59655">
                  <a:moveTo>
                    <a:pt x="1194" y="1"/>
                  </a:moveTo>
                  <a:cubicBezTo>
                    <a:pt x="529" y="1"/>
                    <a:pt x="1" y="548"/>
                    <a:pt x="1" y="1194"/>
                  </a:cubicBezTo>
                  <a:lnTo>
                    <a:pt x="1" y="84224"/>
                  </a:lnTo>
                  <a:cubicBezTo>
                    <a:pt x="1" y="84889"/>
                    <a:pt x="529" y="85436"/>
                    <a:pt x="1194" y="85436"/>
                  </a:cubicBezTo>
                  <a:lnTo>
                    <a:pt x="58463" y="85436"/>
                  </a:lnTo>
                  <a:cubicBezTo>
                    <a:pt x="59128" y="85436"/>
                    <a:pt x="59655" y="84889"/>
                    <a:pt x="59655" y="84224"/>
                  </a:cubicBezTo>
                  <a:lnTo>
                    <a:pt x="59655" y="1194"/>
                  </a:lnTo>
                  <a:cubicBezTo>
                    <a:pt x="59655" y="548"/>
                    <a:pt x="59128" y="1"/>
                    <a:pt x="58463" y="1"/>
                  </a:cubicBezTo>
                  <a:close/>
                </a:path>
              </a:pathLst>
            </a:custGeom>
            <a:solidFill>
              <a:schemeClr val="accent6"/>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8"/>
            <p:cNvSpPr/>
            <p:nvPr/>
          </p:nvSpPr>
          <p:spPr>
            <a:xfrm>
              <a:off x="5208650" y="2996199"/>
              <a:ext cx="509992" cy="35712"/>
            </a:xfrm>
            <a:custGeom>
              <a:rect b="b" l="l" r="r" t="t"/>
              <a:pathLst>
                <a:path extrusionOk="0" h="3070" w="43842">
                  <a:moveTo>
                    <a:pt x="1525" y="1"/>
                  </a:moveTo>
                  <a:cubicBezTo>
                    <a:pt x="684" y="1"/>
                    <a:pt x="1" y="685"/>
                    <a:pt x="1" y="1525"/>
                  </a:cubicBezTo>
                  <a:cubicBezTo>
                    <a:pt x="1" y="2385"/>
                    <a:pt x="684" y="3070"/>
                    <a:pt x="1525" y="3070"/>
                  </a:cubicBezTo>
                  <a:lnTo>
                    <a:pt x="42298" y="3070"/>
                  </a:lnTo>
                  <a:cubicBezTo>
                    <a:pt x="43138" y="3070"/>
                    <a:pt x="43841" y="2385"/>
                    <a:pt x="43841" y="1525"/>
                  </a:cubicBezTo>
                  <a:cubicBezTo>
                    <a:pt x="43841" y="685"/>
                    <a:pt x="43138" y="1"/>
                    <a:pt x="42298" y="1"/>
                  </a:cubicBezTo>
                  <a:close/>
                </a:path>
              </a:pathLst>
            </a:custGeom>
            <a:solidFill>
              <a:schemeClr val="accent6"/>
            </a:solidFill>
            <a:ln>
              <a:noFill/>
            </a:ln>
            <a:effectLst>
              <a:outerShdw blurRad="57150" rotWithShape="0" algn="bl" dir="2340000" dist="19050">
                <a:schemeClr val="dk1">
                  <a:alpha val="18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8"/>
            <p:cNvSpPr/>
            <p:nvPr/>
          </p:nvSpPr>
          <p:spPr>
            <a:xfrm>
              <a:off x="5208650" y="3268818"/>
              <a:ext cx="242386" cy="35933"/>
            </a:xfrm>
            <a:custGeom>
              <a:rect b="b" l="l" r="r" t="t"/>
              <a:pathLst>
                <a:path extrusionOk="0" h="3089" w="20837">
                  <a:moveTo>
                    <a:pt x="1525" y="1"/>
                  </a:moveTo>
                  <a:cubicBezTo>
                    <a:pt x="684" y="1"/>
                    <a:pt x="1" y="684"/>
                    <a:pt x="1" y="1544"/>
                  </a:cubicBezTo>
                  <a:cubicBezTo>
                    <a:pt x="1" y="2385"/>
                    <a:pt x="684" y="3089"/>
                    <a:pt x="1525" y="3089"/>
                  </a:cubicBezTo>
                  <a:lnTo>
                    <a:pt x="19292" y="3089"/>
                  </a:lnTo>
                  <a:cubicBezTo>
                    <a:pt x="20152" y="3089"/>
                    <a:pt x="20837" y="2385"/>
                    <a:pt x="20837" y="1544"/>
                  </a:cubicBezTo>
                  <a:cubicBezTo>
                    <a:pt x="20837" y="684"/>
                    <a:pt x="20152" y="1"/>
                    <a:pt x="19292" y="1"/>
                  </a:cubicBezTo>
                  <a:close/>
                </a:path>
              </a:pathLst>
            </a:custGeom>
            <a:solidFill>
              <a:schemeClr val="accent6"/>
            </a:solidFill>
            <a:ln>
              <a:noFill/>
            </a:ln>
            <a:effectLst>
              <a:outerShdw blurRad="57150" rotWithShape="0" algn="bl" dir="2340000" dist="19050">
                <a:schemeClr val="dk1">
                  <a:alpha val="18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8"/>
            <p:cNvSpPr/>
            <p:nvPr/>
          </p:nvSpPr>
          <p:spPr>
            <a:xfrm>
              <a:off x="5208650" y="3086932"/>
              <a:ext cx="509992" cy="35933"/>
            </a:xfrm>
            <a:custGeom>
              <a:rect b="b" l="l" r="r" t="t"/>
              <a:pathLst>
                <a:path extrusionOk="0" h="3089" w="43842">
                  <a:moveTo>
                    <a:pt x="1525" y="0"/>
                  </a:moveTo>
                  <a:cubicBezTo>
                    <a:pt x="684" y="0"/>
                    <a:pt x="1" y="704"/>
                    <a:pt x="1" y="1543"/>
                  </a:cubicBezTo>
                  <a:cubicBezTo>
                    <a:pt x="1" y="2403"/>
                    <a:pt x="684" y="3088"/>
                    <a:pt x="1525" y="3088"/>
                  </a:cubicBezTo>
                  <a:lnTo>
                    <a:pt x="42298" y="3088"/>
                  </a:lnTo>
                  <a:cubicBezTo>
                    <a:pt x="43138" y="3088"/>
                    <a:pt x="43841" y="2403"/>
                    <a:pt x="43841" y="1543"/>
                  </a:cubicBezTo>
                  <a:cubicBezTo>
                    <a:pt x="43841" y="704"/>
                    <a:pt x="43138" y="0"/>
                    <a:pt x="42298" y="0"/>
                  </a:cubicBezTo>
                  <a:close/>
                </a:path>
              </a:pathLst>
            </a:custGeom>
            <a:solidFill>
              <a:schemeClr val="accent6"/>
            </a:solidFill>
            <a:ln>
              <a:noFill/>
            </a:ln>
            <a:effectLst>
              <a:outerShdw blurRad="57150" rotWithShape="0" algn="bl" dir="2340000" dist="19050">
                <a:schemeClr val="dk1">
                  <a:alpha val="18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8"/>
            <p:cNvSpPr/>
            <p:nvPr/>
          </p:nvSpPr>
          <p:spPr>
            <a:xfrm>
              <a:off x="5208650" y="3177875"/>
              <a:ext cx="509992" cy="35933"/>
            </a:xfrm>
            <a:custGeom>
              <a:rect b="b" l="l" r="r" t="t"/>
              <a:pathLst>
                <a:path extrusionOk="0" h="3089" w="43842">
                  <a:moveTo>
                    <a:pt x="1525" y="0"/>
                  </a:moveTo>
                  <a:cubicBezTo>
                    <a:pt x="684" y="0"/>
                    <a:pt x="1" y="704"/>
                    <a:pt x="1" y="1544"/>
                  </a:cubicBezTo>
                  <a:cubicBezTo>
                    <a:pt x="1" y="2404"/>
                    <a:pt x="684" y="3089"/>
                    <a:pt x="1525" y="3089"/>
                  </a:cubicBezTo>
                  <a:lnTo>
                    <a:pt x="42298" y="3089"/>
                  </a:lnTo>
                  <a:cubicBezTo>
                    <a:pt x="43138" y="3089"/>
                    <a:pt x="43841" y="2404"/>
                    <a:pt x="43841" y="1544"/>
                  </a:cubicBezTo>
                  <a:cubicBezTo>
                    <a:pt x="43841" y="704"/>
                    <a:pt x="43138" y="0"/>
                    <a:pt x="42298" y="0"/>
                  </a:cubicBezTo>
                  <a:close/>
                </a:path>
              </a:pathLst>
            </a:custGeom>
            <a:solidFill>
              <a:schemeClr val="accent6"/>
            </a:solidFill>
            <a:ln>
              <a:noFill/>
            </a:ln>
            <a:effectLst>
              <a:outerShdw blurRad="57150" rotWithShape="0" algn="bl" dir="2340000" dist="19050">
                <a:schemeClr val="dk1">
                  <a:alpha val="18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8"/>
            <p:cNvSpPr/>
            <p:nvPr/>
          </p:nvSpPr>
          <p:spPr>
            <a:xfrm>
              <a:off x="5147719" y="2426206"/>
              <a:ext cx="33664" cy="33653"/>
            </a:xfrm>
            <a:custGeom>
              <a:rect b="b" l="l" r="r" t="t"/>
              <a:pathLst>
                <a:path extrusionOk="0" h="2893" w="2894">
                  <a:moveTo>
                    <a:pt x="1447" y="0"/>
                  </a:moveTo>
                  <a:cubicBezTo>
                    <a:pt x="645" y="0"/>
                    <a:pt x="0" y="644"/>
                    <a:pt x="0" y="1447"/>
                  </a:cubicBezTo>
                  <a:cubicBezTo>
                    <a:pt x="0" y="2247"/>
                    <a:pt x="645" y="2893"/>
                    <a:pt x="1447" y="2893"/>
                  </a:cubicBezTo>
                  <a:cubicBezTo>
                    <a:pt x="2247" y="2893"/>
                    <a:pt x="2893" y="2247"/>
                    <a:pt x="2893" y="1447"/>
                  </a:cubicBezTo>
                  <a:cubicBezTo>
                    <a:pt x="2893" y="644"/>
                    <a:pt x="2247" y="0"/>
                    <a:pt x="1447" y="0"/>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8"/>
            <p:cNvSpPr/>
            <p:nvPr/>
          </p:nvSpPr>
          <p:spPr>
            <a:xfrm>
              <a:off x="5214781" y="2426206"/>
              <a:ext cx="33664" cy="33653"/>
            </a:xfrm>
            <a:custGeom>
              <a:rect b="b" l="l" r="r" t="t"/>
              <a:pathLst>
                <a:path extrusionOk="0" h="2893" w="2894">
                  <a:moveTo>
                    <a:pt x="1447" y="0"/>
                  </a:moveTo>
                  <a:cubicBezTo>
                    <a:pt x="647" y="0"/>
                    <a:pt x="1" y="644"/>
                    <a:pt x="1" y="1447"/>
                  </a:cubicBezTo>
                  <a:cubicBezTo>
                    <a:pt x="1" y="2247"/>
                    <a:pt x="647" y="2893"/>
                    <a:pt x="1447" y="2893"/>
                  </a:cubicBezTo>
                  <a:cubicBezTo>
                    <a:pt x="2249" y="2893"/>
                    <a:pt x="2893" y="2247"/>
                    <a:pt x="2893" y="1447"/>
                  </a:cubicBezTo>
                  <a:cubicBezTo>
                    <a:pt x="2893" y="644"/>
                    <a:pt x="2249" y="0"/>
                    <a:pt x="1447"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8"/>
            <p:cNvSpPr/>
            <p:nvPr/>
          </p:nvSpPr>
          <p:spPr>
            <a:xfrm>
              <a:off x="5281865" y="2426206"/>
              <a:ext cx="33664" cy="33653"/>
            </a:xfrm>
            <a:custGeom>
              <a:rect b="b" l="l" r="r" t="t"/>
              <a:pathLst>
                <a:path extrusionOk="0" h="2893" w="2894">
                  <a:moveTo>
                    <a:pt x="1447" y="0"/>
                  </a:moveTo>
                  <a:cubicBezTo>
                    <a:pt x="645" y="0"/>
                    <a:pt x="1" y="644"/>
                    <a:pt x="1" y="1447"/>
                  </a:cubicBezTo>
                  <a:cubicBezTo>
                    <a:pt x="1" y="2247"/>
                    <a:pt x="645" y="2893"/>
                    <a:pt x="1447" y="2893"/>
                  </a:cubicBezTo>
                  <a:cubicBezTo>
                    <a:pt x="2247" y="2893"/>
                    <a:pt x="2893" y="2247"/>
                    <a:pt x="2893" y="1447"/>
                  </a:cubicBezTo>
                  <a:cubicBezTo>
                    <a:pt x="2893" y="644"/>
                    <a:pt x="2247" y="0"/>
                    <a:pt x="1447"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8"/>
            <p:cNvSpPr/>
            <p:nvPr/>
          </p:nvSpPr>
          <p:spPr>
            <a:xfrm>
              <a:off x="5147719" y="2486904"/>
              <a:ext cx="631633" cy="435881"/>
            </a:xfrm>
            <a:custGeom>
              <a:rect b="b" l="l" r="r" t="t"/>
              <a:pathLst>
                <a:path extrusionOk="0" h="37471" w="54299">
                  <a:moveTo>
                    <a:pt x="54260" y="0"/>
                  </a:moveTo>
                  <a:lnTo>
                    <a:pt x="0" y="39"/>
                  </a:lnTo>
                  <a:lnTo>
                    <a:pt x="40" y="37470"/>
                  </a:lnTo>
                  <a:lnTo>
                    <a:pt x="54299" y="37450"/>
                  </a:lnTo>
                  <a:lnTo>
                    <a:pt x="54260" y="0"/>
                  </a:lnTo>
                  <a:close/>
                </a:path>
              </a:pathLst>
            </a:custGeom>
            <a:gradFill>
              <a:gsLst>
                <a:gs pos="0">
                  <a:srgbClr val="81EEEB"/>
                </a:gs>
                <a:gs pos="100000">
                  <a:srgbClr val="3AE4DF"/>
                </a:gs>
              </a:gsLst>
              <a:lin ang="5400700" scaled="0"/>
            </a:gra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8"/>
            <p:cNvSpPr/>
            <p:nvPr/>
          </p:nvSpPr>
          <p:spPr>
            <a:xfrm>
              <a:off x="5147940" y="2539425"/>
              <a:ext cx="631412" cy="383361"/>
            </a:xfrm>
            <a:custGeom>
              <a:rect b="b" l="l" r="r" t="t"/>
              <a:pathLst>
                <a:path extrusionOk="0" h="32956" w="54280">
                  <a:moveTo>
                    <a:pt x="11592" y="1"/>
                  </a:moveTo>
                  <a:lnTo>
                    <a:pt x="0" y="12197"/>
                  </a:lnTo>
                  <a:lnTo>
                    <a:pt x="21" y="32955"/>
                  </a:lnTo>
                  <a:lnTo>
                    <a:pt x="54280" y="32935"/>
                  </a:lnTo>
                  <a:lnTo>
                    <a:pt x="54280" y="22927"/>
                  </a:lnTo>
                  <a:lnTo>
                    <a:pt x="46285" y="14523"/>
                  </a:lnTo>
                  <a:lnTo>
                    <a:pt x="35847" y="25507"/>
                  </a:lnTo>
                  <a:lnTo>
                    <a:pt x="34968" y="24569"/>
                  </a:lnTo>
                  <a:lnTo>
                    <a:pt x="11592" y="1"/>
                  </a:lnTo>
                  <a:close/>
                </a:path>
              </a:pathLst>
            </a:custGeom>
            <a:solidFill>
              <a:schemeClr val="lt2"/>
            </a:solidFill>
            <a:ln>
              <a:noFill/>
            </a:ln>
            <a:effectLst>
              <a:outerShdw blurRad="57150" rotWithShape="0" algn="bl" dir="5400000" dist="19050">
                <a:schemeClr val="dk1">
                  <a:alpha val="3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8"/>
            <p:cNvSpPr/>
            <p:nvPr/>
          </p:nvSpPr>
          <p:spPr>
            <a:xfrm>
              <a:off x="5494903" y="2571717"/>
              <a:ext cx="132785" cy="132797"/>
            </a:xfrm>
            <a:custGeom>
              <a:rect b="b" l="l" r="r" t="t"/>
              <a:pathLst>
                <a:path extrusionOk="0" h="11416" w="11415">
                  <a:moveTo>
                    <a:pt x="5707" y="0"/>
                  </a:moveTo>
                  <a:cubicBezTo>
                    <a:pt x="2561" y="0"/>
                    <a:pt x="0" y="2560"/>
                    <a:pt x="0" y="5708"/>
                  </a:cubicBezTo>
                  <a:cubicBezTo>
                    <a:pt x="0" y="8854"/>
                    <a:pt x="2561" y="11415"/>
                    <a:pt x="5707" y="11415"/>
                  </a:cubicBezTo>
                  <a:cubicBezTo>
                    <a:pt x="8855" y="11415"/>
                    <a:pt x="11415" y="8854"/>
                    <a:pt x="11415" y="5708"/>
                  </a:cubicBezTo>
                  <a:cubicBezTo>
                    <a:pt x="11415" y="2560"/>
                    <a:pt x="8855" y="0"/>
                    <a:pt x="5707" y="0"/>
                  </a:cubicBezTo>
                  <a:close/>
                </a:path>
              </a:pathLst>
            </a:custGeom>
            <a:solidFill>
              <a:schemeClr val="lt1"/>
            </a:solidFill>
            <a:ln>
              <a:noFill/>
            </a:ln>
            <a:effectLst>
              <a:outerShdw blurRad="57150" rotWithShape="0" algn="bl" dir="5400000" dist="19050">
                <a:schemeClr val="dk1">
                  <a:alpha val="3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88"/>
          <p:cNvGrpSpPr/>
          <p:nvPr/>
        </p:nvGrpSpPr>
        <p:grpSpPr>
          <a:xfrm>
            <a:off x="801762" y="3909841"/>
            <a:ext cx="994974" cy="421912"/>
            <a:chOff x="3011608" y="3219926"/>
            <a:chExt cx="566840" cy="240351"/>
          </a:xfrm>
        </p:grpSpPr>
        <p:sp>
          <p:nvSpPr>
            <p:cNvPr id="1359" name="Google Shape;1359;p88"/>
            <p:cNvSpPr/>
            <p:nvPr/>
          </p:nvSpPr>
          <p:spPr>
            <a:xfrm>
              <a:off x="3386082" y="3235619"/>
              <a:ext cx="60710" cy="60710"/>
            </a:xfrm>
            <a:custGeom>
              <a:rect b="b" l="l" r="r" t="t"/>
              <a:pathLst>
                <a:path extrusionOk="0" h="5219" w="5219">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8"/>
            <p:cNvSpPr/>
            <p:nvPr/>
          </p:nvSpPr>
          <p:spPr>
            <a:xfrm>
              <a:off x="3011608" y="3291106"/>
              <a:ext cx="566840" cy="169171"/>
            </a:xfrm>
            <a:custGeom>
              <a:rect b="b" l="l" r="r" t="t"/>
              <a:pathLst>
                <a:path extrusionOk="0" h="14543" w="48729">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rotWithShape="0" algn="bl" dir="5400000" dist="19050">
                <a:schemeClr val="dk1">
                  <a:alpha val="3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8"/>
            <p:cNvSpPr/>
            <p:nvPr/>
          </p:nvSpPr>
          <p:spPr>
            <a:xfrm>
              <a:off x="3011608" y="3219926"/>
              <a:ext cx="566840" cy="71191"/>
            </a:xfrm>
            <a:custGeom>
              <a:rect b="b" l="l" r="r" t="t"/>
              <a:pathLst>
                <a:path extrusionOk="0" h="6120" w="48729">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rotWithShape="0" algn="bl" dir="5400000" dist="19050">
                <a:schemeClr val="dk1">
                  <a:alpha val="2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8"/>
            <p:cNvSpPr/>
            <p:nvPr/>
          </p:nvSpPr>
          <p:spPr>
            <a:xfrm>
              <a:off x="3055044" y="3242901"/>
              <a:ext cx="22509" cy="22509"/>
            </a:xfrm>
            <a:custGeom>
              <a:rect b="b" l="l" r="r" t="t"/>
              <a:pathLst>
                <a:path extrusionOk="0" h="1935" w="1935">
                  <a:moveTo>
                    <a:pt x="977" y="0"/>
                  </a:moveTo>
                  <a:cubicBezTo>
                    <a:pt x="430" y="0"/>
                    <a:pt x="0" y="430"/>
                    <a:pt x="0" y="978"/>
                  </a:cubicBezTo>
                  <a:cubicBezTo>
                    <a:pt x="0" y="1505"/>
                    <a:pt x="430" y="1935"/>
                    <a:pt x="977" y="1935"/>
                  </a:cubicBezTo>
                  <a:cubicBezTo>
                    <a:pt x="1504" y="1935"/>
                    <a:pt x="1934" y="1505"/>
                    <a:pt x="1934" y="978"/>
                  </a:cubicBezTo>
                  <a:cubicBezTo>
                    <a:pt x="1934" y="430"/>
                    <a:pt x="1504" y="0"/>
                    <a:pt x="977" y="0"/>
                  </a:cubicBezTo>
                  <a:close/>
                </a:path>
              </a:pathLst>
            </a:custGeom>
            <a:solidFill>
              <a:schemeClr val="accent3"/>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8"/>
            <p:cNvSpPr/>
            <p:nvPr/>
          </p:nvSpPr>
          <p:spPr>
            <a:xfrm>
              <a:off x="3104145" y="3242901"/>
              <a:ext cx="22521" cy="22509"/>
            </a:xfrm>
            <a:custGeom>
              <a:rect b="b" l="l" r="r" t="t"/>
              <a:pathLst>
                <a:path extrusionOk="0" h="1935" w="1936">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8"/>
            <p:cNvSpPr/>
            <p:nvPr/>
          </p:nvSpPr>
          <p:spPr>
            <a:xfrm>
              <a:off x="3153257" y="3242901"/>
              <a:ext cx="22521" cy="22509"/>
            </a:xfrm>
            <a:custGeom>
              <a:rect b="b" l="l" r="r" t="t"/>
              <a:pathLst>
                <a:path extrusionOk="0" h="1935" w="1936">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8"/>
            <p:cNvSpPr/>
            <p:nvPr/>
          </p:nvSpPr>
          <p:spPr>
            <a:xfrm>
              <a:off x="3072318" y="3331575"/>
              <a:ext cx="86872" cy="86627"/>
            </a:xfrm>
            <a:custGeom>
              <a:rect b="b" l="l" r="r" t="t"/>
              <a:pathLst>
                <a:path extrusionOk="0" h="7447" w="7468">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8"/>
            <p:cNvSpPr/>
            <p:nvPr/>
          </p:nvSpPr>
          <p:spPr>
            <a:xfrm>
              <a:off x="3197135" y="3342940"/>
              <a:ext cx="304923" cy="20020"/>
            </a:xfrm>
            <a:custGeom>
              <a:rect b="b" l="l" r="r" t="t"/>
              <a:pathLst>
                <a:path extrusionOk="0" h="1721" w="26213">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8"/>
            <p:cNvSpPr/>
            <p:nvPr/>
          </p:nvSpPr>
          <p:spPr>
            <a:xfrm>
              <a:off x="3197135" y="3392960"/>
              <a:ext cx="169858" cy="20020"/>
            </a:xfrm>
            <a:custGeom>
              <a:rect b="b" l="l" r="r" t="t"/>
              <a:pathLst>
                <a:path extrusionOk="0" h="1721" w="14602">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8"/>
            <p:cNvSpPr/>
            <p:nvPr/>
          </p:nvSpPr>
          <p:spPr>
            <a:xfrm>
              <a:off x="3387454" y="3392960"/>
              <a:ext cx="48659" cy="20020"/>
            </a:xfrm>
            <a:custGeom>
              <a:rect b="b" l="l" r="r" t="t"/>
              <a:pathLst>
                <a:path extrusionOk="0" h="1721" w="4183">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rotWithShape="0" algn="bl" dir="5400000" dist="19050">
                <a:schemeClr val="dk1">
                  <a:alpha val="14000"/>
                </a:schemeClr>
              </a:outerShdw>
              <a:reflection blurRad="0" dir="5400000" dist="38100" endA="0" endPos="21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88"/>
          <p:cNvGrpSpPr/>
          <p:nvPr/>
        </p:nvGrpSpPr>
        <p:grpSpPr>
          <a:xfrm>
            <a:off x="844075" y="1297075"/>
            <a:ext cx="1889100" cy="146100"/>
            <a:chOff x="2432300" y="1490925"/>
            <a:chExt cx="1889100" cy="146100"/>
          </a:xfrm>
        </p:grpSpPr>
        <p:sp>
          <p:nvSpPr>
            <p:cNvPr id="1370" name="Google Shape;1370;p88"/>
            <p:cNvSpPr/>
            <p:nvPr/>
          </p:nvSpPr>
          <p:spPr>
            <a:xfrm>
              <a:off x="2432300" y="1490925"/>
              <a:ext cx="1889100" cy="146100"/>
            </a:xfrm>
            <a:prstGeom prst="roundRect">
              <a:avLst>
                <a:gd fmla="val 50000" name="adj"/>
              </a:avLst>
            </a:prstGeom>
            <a:solidFill>
              <a:schemeClr val="accent6"/>
            </a:solidFill>
            <a:ln cap="flat" cmpd="sng" w="9525">
              <a:solidFill>
                <a:schemeClr val="accent1"/>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1" name="Google Shape;1371;p88"/>
            <p:cNvGrpSpPr/>
            <p:nvPr/>
          </p:nvGrpSpPr>
          <p:grpSpPr>
            <a:xfrm flipH="1" rot="10800000">
              <a:off x="2497649" y="1516972"/>
              <a:ext cx="429322" cy="93999"/>
              <a:chOff x="5795037" y="809024"/>
              <a:chExt cx="431653" cy="94500"/>
            </a:xfrm>
          </p:grpSpPr>
          <p:sp>
            <p:nvSpPr>
              <p:cNvPr id="1372" name="Google Shape;1372;p88"/>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8"/>
              <p:cNvSpPr/>
              <p:nvPr/>
            </p:nvSpPr>
            <p:spPr>
              <a:xfrm>
                <a:off x="5963614" y="809024"/>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8"/>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4"/>
          <p:cNvSpPr txBox="1"/>
          <p:nvPr>
            <p:ph type="title"/>
          </p:nvPr>
        </p:nvSpPr>
        <p:spPr>
          <a:xfrm>
            <a:off x="5011800" y="1259700"/>
            <a:ext cx="34122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Motivation</a:t>
            </a:r>
            <a:endParaRPr/>
          </a:p>
        </p:txBody>
      </p:sp>
      <p:sp>
        <p:nvSpPr>
          <p:cNvPr id="743" name="Google Shape;743;p44"/>
          <p:cNvSpPr txBox="1"/>
          <p:nvPr>
            <p:ph idx="1" type="subTitle"/>
          </p:nvPr>
        </p:nvSpPr>
        <p:spPr>
          <a:xfrm>
            <a:off x="5112600" y="2107125"/>
            <a:ext cx="3311400" cy="2325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The main motivation to start this project was to understand the pattern of cyber attacks and ransomware attacks on a cloud system so that the vulnerability could be reduced. The majority of organisations in the government, military, and research use research honeypots. They are gathering an enormous amount of data. They want to find new dangers and learn more about Blackhat practises and motivations. They don't directly contribute to an organization's security; rather, the goal is to learn how to safeguard systems more effectively.</a:t>
            </a:r>
            <a:endParaRPr sz="1400"/>
          </a:p>
        </p:txBody>
      </p:sp>
      <p:grpSp>
        <p:nvGrpSpPr>
          <p:cNvPr id="744" name="Google Shape;744;p44"/>
          <p:cNvGrpSpPr/>
          <p:nvPr/>
        </p:nvGrpSpPr>
        <p:grpSpPr>
          <a:xfrm>
            <a:off x="775177" y="1521287"/>
            <a:ext cx="3720297" cy="2748441"/>
            <a:chOff x="775177" y="1521287"/>
            <a:chExt cx="3720297" cy="2748441"/>
          </a:xfrm>
        </p:grpSpPr>
        <p:sp>
          <p:nvSpPr>
            <p:cNvPr id="745" name="Google Shape;745;p44"/>
            <p:cNvSpPr/>
            <p:nvPr/>
          </p:nvSpPr>
          <p:spPr>
            <a:xfrm>
              <a:off x="1883717" y="3683356"/>
              <a:ext cx="572738" cy="572738"/>
            </a:xfrm>
            <a:custGeom>
              <a:rect b="b" l="l" r="r" t="t"/>
              <a:pathLst>
                <a:path extrusionOk="0" h="53179" w="53179">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4"/>
            <p:cNvSpPr/>
            <p:nvPr/>
          </p:nvSpPr>
          <p:spPr>
            <a:xfrm>
              <a:off x="1396417" y="1521287"/>
              <a:ext cx="3099056" cy="1997739"/>
            </a:xfrm>
            <a:custGeom>
              <a:rect b="b" l="l" r="r" t="t"/>
              <a:pathLst>
                <a:path extrusionOk="0" h="134189" w="208165">
                  <a:moveTo>
                    <a:pt x="4416" y="1"/>
                  </a:moveTo>
                  <a:cubicBezTo>
                    <a:pt x="1982" y="1"/>
                    <a:pt x="1" y="1964"/>
                    <a:pt x="1" y="4399"/>
                  </a:cubicBezTo>
                  <a:lnTo>
                    <a:pt x="1" y="129790"/>
                  </a:lnTo>
                  <a:cubicBezTo>
                    <a:pt x="1" y="132224"/>
                    <a:pt x="1982" y="134188"/>
                    <a:pt x="4416" y="134188"/>
                  </a:cubicBezTo>
                  <a:lnTo>
                    <a:pt x="203766" y="134188"/>
                  </a:lnTo>
                  <a:cubicBezTo>
                    <a:pt x="206200" y="134188"/>
                    <a:pt x="208164" y="132224"/>
                    <a:pt x="208164" y="129790"/>
                  </a:cubicBezTo>
                  <a:lnTo>
                    <a:pt x="208164" y="4399"/>
                  </a:lnTo>
                  <a:cubicBezTo>
                    <a:pt x="208164" y="1964"/>
                    <a:pt x="206200" y="1"/>
                    <a:pt x="203766" y="1"/>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4"/>
            <p:cNvSpPr/>
            <p:nvPr/>
          </p:nvSpPr>
          <p:spPr>
            <a:xfrm>
              <a:off x="1553868" y="1979852"/>
              <a:ext cx="998371" cy="1381977"/>
            </a:xfrm>
            <a:custGeom>
              <a:rect b="b" l="l" r="r" t="t"/>
              <a:pathLst>
                <a:path extrusionOk="0" h="92828" w="67061">
                  <a:moveTo>
                    <a:pt x="1746" y="1"/>
                  </a:moveTo>
                  <a:cubicBezTo>
                    <a:pt x="790" y="1"/>
                    <a:pt x="0" y="790"/>
                    <a:pt x="0" y="1764"/>
                  </a:cubicBezTo>
                  <a:lnTo>
                    <a:pt x="0" y="91065"/>
                  </a:lnTo>
                  <a:cubicBezTo>
                    <a:pt x="0" y="92039"/>
                    <a:pt x="790" y="92827"/>
                    <a:pt x="1746" y="92827"/>
                  </a:cubicBezTo>
                  <a:lnTo>
                    <a:pt x="65315" y="92827"/>
                  </a:lnTo>
                  <a:cubicBezTo>
                    <a:pt x="66271" y="92827"/>
                    <a:pt x="67061" y="92039"/>
                    <a:pt x="67061" y="91065"/>
                  </a:cubicBezTo>
                  <a:lnTo>
                    <a:pt x="67061" y="1764"/>
                  </a:lnTo>
                  <a:cubicBezTo>
                    <a:pt x="67061" y="790"/>
                    <a:pt x="66271" y="1"/>
                    <a:pt x="65315" y="1"/>
                  </a:cubicBezTo>
                  <a:close/>
                </a:path>
              </a:pathLst>
            </a:custGeom>
            <a:solidFill>
              <a:srgbClr val="FFFFFF"/>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4"/>
            <p:cNvSpPr/>
            <p:nvPr/>
          </p:nvSpPr>
          <p:spPr>
            <a:xfrm>
              <a:off x="1566850" y="1993102"/>
              <a:ext cx="972392" cy="1355730"/>
            </a:xfrm>
            <a:custGeom>
              <a:rect b="b" l="l" r="r" t="t"/>
              <a:pathLst>
                <a:path extrusionOk="0" h="91065" w="65316">
                  <a:moveTo>
                    <a:pt x="874" y="1"/>
                  </a:moveTo>
                  <a:cubicBezTo>
                    <a:pt x="404" y="1"/>
                    <a:pt x="1" y="386"/>
                    <a:pt x="1" y="874"/>
                  </a:cubicBezTo>
                  <a:lnTo>
                    <a:pt x="1" y="90175"/>
                  </a:lnTo>
                  <a:cubicBezTo>
                    <a:pt x="1" y="90662"/>
                    <a:pt x="404" y="91064"/>
                    <a:pt x="874" y="91064"/>
                  </a:cubicBezTo>
                  <a:lnTo>
                    <a:pt x="64443" y="91064"/>
                  </a:lnTo>
                  <a:cubicBezTo>
                    <a:pt x="64913" y="91064"/>
                    <a:pt x="65316" y="90662"/>
                    <a:pt x="65316" y="90175"/>
                  </a:cubicBezTo>
                  <a:lnTo>
                    <a:pt x="65316" y="874"/>
                  </a:lnTo>
                  <a:cubicBezTo>
                    <a:pt x="65316" y="386"/>
                    <a:pt x="64913" y="1"/>
                    <a:pt x="64443"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4"/>
            <p:cNvSpPr/>
            <p:nvPr/>
          </p:nvSpPr>
          <p:spPr>
            <a:xfrm>
              <a:off x="1566850" y="2519643"/>
              <a:ext cx="972392" cy="829189"/>
            </a:xfrm>
            <a:custGeom>
              <a:rect b="b" l="l" r="r" t="t"/>
              <a:pathLst>
                <a:path extrusionOk="0" h="55697" w="65316">
                  <a:moveTo>
                    <a:pt x="18013" y="0"/>
                  </a:moveTo>
                  <a:lnTo>
                    <a:pt x="1" y="26842"/>
                  </a:lnTo>
                  <a:lnTo>
                    <a:pt x="1" y="54807"/>
                  </a:lnTo>
                  <a:cubicBezTo>
                    <a:pt x="1" y="55294"/>
                    <a:pt x="404" y="55696"/>
                    <a:pt x="874" y="55696"/>
                  </a:cubicBezTo>
                  <a:lnTo>
                    <a:pt x="64443" y="55696"/>
                  </a:lnTo>
                  <a:cubicBezTo>
                    <a:pt x="64913" y="55696"/>
                    <a:pt x="65316" y="55294"/>
                    <a:pt x="65316" y="54807"/>
                  </a:cubicBezTo>
                  <a:lnTo>
                    <a:pt x="65316" y="37014"/>
                  </a:lnTo>
                  <a:lnTo>
                    <a:pt x="55378" y="22192"/>
                  </a:lnTo>
                  <a:lnTo>
                    <a:pt x="44148" y="38961"/>
                  </a:lnTo>
                  <a:lnTo>
                    <a:pt x="43174" y="37518"/>
                  </a:lnTo>
                  <a:lnTo>
                    <a:pt x="18013" y="0"/>
                  </a:lnTo>
                  <a:close/>
                </a:path>
              </a:pathLst>
            </a:custGeom>
            <a:solidFill>
              <a:schemeClr val="dk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4"/>
            <p:cNvSpPr/>
            <p:nvPr/>
          </p:nvSpPr>
          <p:spPr>
            <a:xfrm>
              <a:off x="1553868" y="1713723"/>
              <a:ext cx="2797406" cy="132454"/>
            </a:xfrm>
            <a:custGeom>
              <a:rect b="b" l="l" r="r" t="t"/>
              <a:pathLst>
                <a:path extrusionOk="0" h="8897" w="187903">
                  <a:moveTo>
                    <a:pt x="1746" y="0"/>
                  </a:moveTo>
                  <a:cubicBezTo>
                    <a:pt x="790" y="0"/>
                    <a:pt x="0" y="788"/>
                    <a:pt x="0" y="1762"/>
                  </a:cubicBezTo>
                  <a:lnTo>
                    <a:pt x="0" y="7134"/>
                  </a:lnTo>
                  <a:cubicBezTo>
                    <a:pt x="0" y="8107"/>
                    <a:pt x="790" y="8897"/>
                    <a:pt x="1746" y="8897"/>
                  </a:cubicBezTo>
                  <a:lnTo>
                    <a:pt x="186140" y="8897"/>
                  </a:lnTo>
                  <a:cubicBezTo>
                    <a:pt x="187114" y="8897"/>
                    <a:pt x="187902" y="8107"/>
                    <a:pt x="187902" y="7134"/>
                  </a:cubicBezTo>
                  <a:lnTo>
                    <a:pt x="187902" y="1762"/>
                  </a:lnTo>
                  <a:cubicBezTo>
                    <a:pt x="187902" y="788"/>
                    <a:pt x="187114" y="0"/>
                    <a:pt x="186140" y="0"/>
                  </a:cubicBezTo>
                  <a:close/>
                </a:path>
              </a:pathLst>
            </a:custGeom>
            <a:solidFill>
              <a:schemeClr val="accent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4"/>
            <p:cNvSpPr/>
            <p:nvPr/>
          </p:nvSpPr>
          <p:spPr>
            <a:xfrm>
              <a:off x="1635823" y="1760202"/>
              <a:ext cx="1064352" cy="39497"/>
            </a:xfrm>
            <a:custGeom>
              <a:rect b="b" l="l" r="r" t="t"/>
              <a:pathLst>
                <a:path extrusionOk="0" h="2653" w="71493">
                  <a:moveTo>
                    <a:pt x="1310" y="0"/>
                  </a:moveTo>
                  <a:cubicBezTo>
                    <a:pt x="589" y="0"/>
                    <a:pt x="1" y="605"/>
                    <a:pt x="1" y="1326"/>
                  </a:cubicBezTo>
                  <a:cubicBezTo>
                    <a:pt x="1" y="2064"/>
                    <a:pt x="589" y="2653"/>
                    <a:pt x="1310" y="2653"/>
                  </a:cubicBezTo>
                  <a:lnTo>
                    <a:pt x="70184" y="2653"/>
                  </a:lnTo>
                  <a:cubicBezTo>
                    <a:pt x="70905" y="2653"/>
                    <a:pt x="71493" y="2064"/>
                    <a:pt x="71493" y="1326"/>
                  </a:cubicBezTo>
                  <a:cubicBezTo>
                    <a:pt x="71493" y="605"/>
                    <a:pt x="70905" y="0"/>
                    <a:pt x="70184"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2809360" y="1760202"/>
              <a:ext cx="458595" cy="39497"/>
            </a:xfrm>
            <a:custGeom>
              <a:rect b="b" l="l" r="r" t="t"/>
              <a:pathLst>
                <a:path extrusionOk="0" h="2653" w="30804">
                  <a:moveTo>
                    <a:pt x="1327" y="0"/>
                  </a:moveTo>
                  <a:cubicBezTo>
                    <a:pt x="605" y="0"/>
                    <a:pt x="1" y="605"/>
                    <a:pt x="1" y="1326"/>
                  </a:cubicBezTo>
                  <a:cubicBezTo>
                    <a:pt x="1" y="2064"/>
                    <a:pt x="605" y="2653"/>
                    <a:pt x="1327" y="2653"/>
                  </a:cubicBezTo>
                  <a:lnTo>
                    <a:pt x="29477" y="2653"/>
                  </a:lnTo>
                  <a:cubicBezTo>
                    <a:pt x="30215" y="2653"/>
                    <a:pt x="30804" y="2064"/>
                    <a:pt x="30804" y="1326"/>
                  </a:cubicBezTo>
                  <a:cubicBezTo>
                    <a:pt x="30804" y="605"/>
                    <a:pt x="30215" y="0"/>
                    <a:pt x="29477"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p:nvPr/>
          </p:nvSpPr>
          <p:spPr>
            <a:xfrm>
              <a:off x="775177" y="1606057"/>
              <a:ext cx="412845" cy="137159"/>
            </a:xfrm>
            <a:custGeom>
              <a:rect b="b" l="l" r="r" t="t"/>
              <a:pathLst>
                <a:path extrusionOk="0" h="9213" w="27731">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chemeClr val="dk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4"/>
            <p:cNvSpPr/>
            <p:nvPr/>
          </p:nvSpPr>
          <p:spPr>
            <a:xfrm>
              <a:off x="956864" y="1610434"/>
              <a:ext cx="214663" cy="117835"/>
            </a:xfrm>
            <a:custGeom>
              <a:rect b="b" l="l" r="r" t="t"/>
              <a:pathLst>
                <a:path extrusionOk="0" h="7915" w="14419">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4"/>
            <p:cNvSpPr/>
            <p:nvPr/>
          </p:nvSpPr>
          <p:spPr>
            <a:xfrm>
              <a:off x="813661" y="1689516"/>
              <a:ext cx="66741" cy="38574"/>
            </a:xfrm>
            <a:custGeom>
              <a:rect b="b" l="l" r="r" t="t"/>
              <a:pathLst>
                <a:path extrusionOk="0" h="2591" w="4483">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4"/>
            <p:cNvSpPr/>
            <p:nvPr/>
          </p:nvSpPr>
          <p:spPr>
            <a:xfrm>
              <a:off x="1553868" y="1593507"/>
              <a:ext cx="48250" cy="48489"/>
            </a:xfrm>
            <a:custGeom>
              <a:rect b="b" l="l" r="r" t="t"/>
              <a:pathLst>
                <a:path extrusionOk="0" h="3257" w="3241">
                  <a:moveTo>
                    <a:pt x="1612" y="0"/>
                  </a:moveTo>
                  <a:cubicBezTo>
                    <a:pt x="723" y="0"/>
                    <a:pt x="0" y="739"/>
                    <a:pt x="0" y="1629"/>
                  </a:cubicBezTo>
                  <a:cubicBezTo>
                    <a:pt x="0" y="2518"/>
                    <a:pt x="723" y="3257"/>
                    <a:pt x="1612" y="3257"/>
                  </a:cubicBezTo>
                  <a:cubicBezTo>
                    <a:pt x="2518" y="3257"/>
                    <a:pt x="3240" y="2518"/>
                    <a:pt x="3240" y="1629"/>
                  </a:cubicBezTo>
                  <a:cubicBezTo>
                    <a:pt x="3240" y="739"/>
                    <a:pt x="2518" y="0"/>
                    <a:pt x="1612" y="0"/>
                  </a:cubicBezTo>
                  <a:close/>
                </a:path>
              </a:pathLst>
            </a:custGeom>
            <a:solidFill>
              <a:schemeClr val="accent3"/>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4"/>
            <p:cNvSpPr/>
            <p:nvPr/>
          </p:nvSpPr>
          <p:spPr>
            <a:xfrm>
              <a:off x="1650324" y="1593507"/>
              <a:ext cx="48489" cy="48489"/>
            </a:xfrm>
            <a:custGeom>
              <a:rect b="b" l="l" r="r" t="t"/>
              <a:pathLst>
                <a:path extrusionOk="0" h="3257" w="3257">
                  <a:moveTo>
                    <a:pt x="1629" y="0"/>
                  </a:moveTo>
                  <a:cubicBezTo>
                    <a:pt x="723" y="0"/>
                    <a:pt x="0" y="739"/>
                    <a:pt x="0" y="1629"/>
                  </a:cubicBezTo>
                  <a:cubicBezTo>
                    <a:pt x="0" y="2518"/>
                    <a:pt x="723" y="3257"/>
                    <a:pt x="1629" y="3257"/>
                  </a:cubicBezTo>
                  <a:cubicBezTo>
                    <a:pt x="2518" y="3257"/>
                    <a:pt x="3257" y="2518"/>
                    <a:pt x="3257" y="1629"/>
                  </a:cubicBezTo>
                  <a:cubicBezTo>
                    <a:pt x="3257" y="739"/>
                    <a:pt x="2518" y="0"/>
                    <a:pt x="1629" y="0"/>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4"/>
            <p:cNvSpPr/>
            <p:nvPr/>
          </p:nvSpPr>
          <p:spPr>
            <a:xfrm>
              <a:off x="1746780" y="1593507"/>
              <a:ext cx="48503" cy="48489"/>
            </a:xfrm>
            <a:custGeom>
              <a:rect b="b" l="l" r="r" t="t"/>
              <a:pathLst>
                <a:path extrusionOk="0" h="3257" w="3258">
                  <a:moveTo>
                    <a:pt x="1630" y="0"/>
                  </a:moveTo>
                  <a:cubicBezTo>
                    <a:pt x="739" y="0"/>
                    <a:pt x="1" y="739"/>
                    <a:pt x="1" y="1629"/>
                  </a:cubicBezTo>
                  <a:cubicBezTo>
                    <a:pt x="1" y="2518"/>
                    <a:pt x="739" y="3257"/>
                    <a:pt x="1630" y="3257"/>
                  </a:cubicBezTo>
                  <a:cubicBezTo>
                    <a:pt x="2536" y="3257"/>
                    <a:pt x="3257" y="2518"/>
                    <a:pt x="3257" y="1629"/>
                  </a:cubicBezTo>
                  <a:cubicBezTo>
                    <a:pt x="3257" y="739"/>
                    <a:pt x="2536" y="0"/>
                    <a:pt x="1630"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4"/>
            <p:cNvSpPr/>
            <p:nvPr/>
          </p:nvSpPr>
          <p:spPr>
            <a:xfrm>
              <a:off x="2583350" y="1979850"/>
              <a:ext cx="1767899" cy="1355736"/>
            </a:xfrm>
            <a:custGeom>
              <a:rect b="b" l="l" r="r" t="t"/>
              <a:pathLst>
                <a:path extrusionOk="0" h="51316" w="72617">
                  <a:moveTo>
                    <a:pt x="2351" y="0"/>
                  </a:moveTo>
                  <a:cubicBezTo>
                    <a:pt x="1042" y="0"/>
                    <a:pt x="1" y="1058"/>
                    <a:pt x="1" y="2350"/>
                  </a:cubicBezTo>
                  <a:lnTo>
                    <a:pt x="1" y="48966"/>
                  </a:lnTo>
                  <a:cubicBezTo>
                    <a:pt x="1" y="50257"/>
                    <a:pt x="1042" y="51316"/>
                    <a:pt x="2351" y="51316"/>
                  </a:cubicBezTo>
                  <a:lnTo>
                    <a:pt x="70267" y="51316"/>
                  </a:lnTo>
                  <a:cubicBezTo>
                    <a:pt x="71576" y="51316"/>
                    <a:pt x="72617" y="50257"/>
                    <a:pt x="72617" y="48966"/>
                  </a:cubicBezTo>
                  <a:lnTo>
                    <a:pt x="72617" y="2350"/>
                  </a:lnTo>
                  <a:cubicBezTo>
                    <a:pt x="72617" y="1058"/>
                    <a:pt x="71576" y="0"/>
                    <a:pt x="70267" y="0"/>
                  </a:cubicBezTo>
                  <a:close/>
                </a:path>
              </a:pathLst>
            </a:custGeom>
            <a:solidFill>
              <a:schemeClr val="lt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4"/>
            <p:cNvSpPr/>
            <p:nvPr/>
          </p:nvSpPr>
          <p:spPr>
            <a:xfrm>
              <a:off x="2898043" y="2191382"/>
              <a:ext cx="1138543" cy="877023"/>
            </a:xfrm>
            <a:custGeom>
              <a:rect b="b" l="l" r="r" t="t"/>
              <a:pathLst>
                <a:path extrusionOk="0" h="36024" w="46766">
                  <a:moveTo>
                    <a:pt x="2870" y="0"/>
                  </a:moveTo>
                  <a:cubicBezTo>
                    <a:pt x="1292" y="0"/>
                    <a:pt x="0" y="1276"/>
                    <a:pt x="0" y="2872"/>
                  </a:cubicBezTo>
                  <a:lnTo>
                    <a:pt x="0" y="33136"/>
                  </a:lnTo>
                  <a:cubicBezTo>
                    <a:pt x="0" y="34731"/>
                    <a:pt x="1292" y="36023"/>
                    <a:pt x="2870" y="36023"/>
                  </a:cubicBezTo>
                  <a:cubicBezTo>
                    <a:pt x="4465" y="36023"/>
                    <a:pt x="5741" y="34731"/>
                    <a:pt x="5741" y="33136"/>
                  </a:cubicBezTo>
                  <a:lnTo>
                    <a:pt x="5741" y="2872"/>
                  </a:lnTo>
                  <a:cubicBezTo>
                    <a:pt x="5741" y="1276"/>
                    <a:pt x="4465" y="0"/>
                    <a:pt x="2870" y="0"/>
                  </a:cubicBezTo>
                  <a:close/>
                  <a:moveTo>
                    <a:pt x="16551" y="0"/>
                  </a:moveTo>
                  <a:cubicBezTo>
                    <a:pt x="14956" y="0"/>
                    <a:pt x="13680" y="1276"/>
                    <a:pt x="13680" y="2872"/>
                  </a:cubicBezTo>
                  <a:lnTo>
                    <a:pt x="13680" y="33136"/>
                  </a:lnTo>
                  <a:cubicBezTo>
                    <a:pt x="13680" y="34731"/>
                    <a:pt x="14956" y="36023"/>
                    <a:pt x="16551" y="36023"/>
                  </a:cubicBezTo>
                  <a:cubicBezTo>
                    <a:pt x="18129" y="36023"/>
                    <a:pt x="19421" y="34731"/>
                    <a:pt x="19421" y="33136"/>
                  </a:cubicBezTo>
                  <a:lnTo>
                    <a:pt x="19421" y="2872"/>
                  </a:lnTo>
                  <a:cubicBezTo>
                    <a:pt x="19421" y="1276"/>
                    <a:pt x="18129" y="0"/>
                    <a:pt x="16551" y="0"/>
                  </a:cubicBezTo>
                  <a:close/>
                  <a:moveTo>
                    <a:pt x="30215" y="0"/>
                  </a:moveTo>
                  <a:cubicBezTo>
                    <a:pt x="28637" y="0"/>
                    <a:pt x="27344" y="1276"/>
                    <a:pt x="27344" y="2872"/>
                  </a:cubicBezTo>
                  <a:lnTo>
                    <a:pt x="27344" y="33136"/>
                  </a:lnTo>
                  <a:cubicBezTo>
                    <a:pt x="27344" y="34731"/>
                    <a:pt x="28637" y="36023"/>
                    <a:pt x="30215" y="36023"/>
                  </a:cubicBezTo>
                  <a:cubicBezTo>
                    <a:pt x="31809" y="36023"/>
                    <a:pt x="33085" y="34731"/>
                    <a:pt x="33085" y="33136"/>
                  </a:cubicBezTo>
                  <a:lnTo>
                    <a:pt x="33085" y="2872"/>
                  </a:lnTo>
                  <a:cubicBezTo>
                    <a:pt x="33085" y="1276"/>
                    <a:pt x="31809" y="0"/>
                    <a:pt x="30215" y="0"/>
                  </a:cubicBezTo>
                  <a:close/>
                  <a:moveTo>
                    <a:pt x="43895" y="0"/>
                  </a:moveTo>
                  <a:cubicBezTo>
                    <a:pt x="42317" y="0"/>
                    <a:pt x="41025" y="1276"/>
                    <a:pt x="41025" y="2872"/>
                  </a:cubicBezTo>
                  <a:lnTo>
                    <a:pt x="41025" y="33136"/>
                  </a:lnTo>
                  <a:cubicBezTo>
                    <a:pt x="41025" y="34731"/>
                    <a:pt x="42317" y="36023"/>
                    <a:pt x="43895" y="36023"/>
                  </a:cubicBezTo>
                  <a:cubicBezTo>
                    <a:pt x="45473" y="36023"/>
                    <a:pt x="46766" y="34731"/>
                    <a:pt x="46766" y="33136"/>
                  </a:cubicBezTo>
                  <a:lnTo>
                    <a:pt x="46766" y="2872"/>
                  </a:lnTo>
                  <a:cubicBezTo>
                    <a:pt x="46766" y="1276"/>
                    <a:pt x="45473" y="0"/>
                    <a:pt x="43895"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4"/>
            <p:cNvSpPr/>
            <p:nvPr/>
          </p:nvSpPr>
          <p:spPr>
            <a:xfrm>
              <a:off x="2898043" y="2398972"/>
              <a:ext cx="1138543" cy="669429"/>
            </a:xfrm>
            <a:custGeom>
              <a:rect b="b" l="l" r="r" t="t"/>
              <a:pathLst>
                <a:path extrusionOk="0" h="27497" w="46766">
                  <a:moveTo>
                    <a:pt x="0" y="12456"/>
                  </a:moveTo>
                  <a:lnTo>
                    <a:pt x="0" y="24609"/>
                  </a:lnTo>
                  <a:cubicBezTo>
                    <a:pt x="0" y="26204"/>
                    <a:pt x="1292" y="27496"/>
                    <a:pt x="2870" y="27496"/>
                  </a:cubicBezTo>
                  <a:cubicBezTo>
                    <a:pt x="4465" y="27496"/>
                    <a:pt x="5741" y="26204"/>
                    <a:pt x="5741" y="24609"/>
                  </a:cubicBezTo>
                  <a:lnTo>
                    <a:pt x="5741" y="12456"/>
                  </a:lnTo>
                  <a:close/>
                  <a:moveTo>
                    <a:pt x="13680" y="5994"/>
                  </a:moveTo>
                  <a:lnTo>
                    <a:pt x="13680" y="24609"/>
                  </a:lnTo>
                  <a:cubicBezTo>
                    <a:pt x="13680" y="26204"/>
                    <a:pt x="14956" y="27496"/>
                    <a:pt x="16551" y="27496"/>
                  </a:cubicBezTo>
                  <a:cubicBezTo>
                    <a:pt x="18129" y="27496"/>
                    <a:pt x="19421" y="26204"/>
                    <a:pt x="19421" y="24609"/>
                  </a:cubicBezTo>
                  <a:lnTo>
                    <a:pt x="19421" y="5994"/>
                  </a:lnTo>
                  <a:close/>
                  <a:moveTo>
                    <a:pt x="27344" y="17760"/>
                  </a:moveTo>
                  <a:lnTo>
                    <a:pt x="27344" y="24609"/>
                  </a:lnTo>
                  <a:cubicBezTo>
                    <a:pt x="27344" y="26204"/>
                    <a:pt x="28637" y="27496"/>
                    <a:pt x="30215" y="27496"/>
                  </a:cubicBezTo>
                  <a:cubicBezTo>
                    <a:pt x="31809" y="27496"/>
                    <a:pt x="33085" y="26204"/>
                    <a:pt x="33085" y="24609"/>
                  </a:cubicBezTo>
                  <a:lnTo>
                    <a:pt x="33085" y="17760"/>
                  </a:lnTo>
                  <a:close/>
                  <a:moveTo>
                    <a:pt x="41025" y="1"/>
                  </a:moveTo>
                  <a:lnTo>
                    <a:pt x="41025" y="24609"/>
                  </a:lnTo>
                  <a:cubicBezTo>
                    <a:pt x="41025" y="26204"/>
                    <a:pt x="42317" y="27496"/>
                    <a:pt x="43895" y="27496"/>
                  </a:cubicBezTo>
                  <a:cubicBezTo>
                    <a:pt x="45473" y="27496"/>
                    <a:pt x="46766" y="26204"/>
                    <a:pt x="46766" y="24609"/>
                  </a:cubicBezTo>
                  <a:lnTo>
                    <a:pt x="46766" y="1"/>
                  </a:lnTo>
                  <a:close/>
                </a:path>
              </a:pathLst>
            </a:custGeom>
            <a:solidFill>
              <a:schemeClr val="l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4"/>
            <p:cNvSpPr/>
            <p:nvPr/>
          </p:nvSpPr>
          <p:spPr>
            <a:xfrm>
              <a:off x="1206259" y="2848776"/>
              <a:ext cx="791702" cy="791702"/>
            </a:xfrm>
            <a:custGeom>
              <a:rect b="b" l="l" r="r" t="t"/>
              <a:pathLst>
                <a:path extrusionOk="0" h="53179" w="53179">
                  <a:moveTo>
                    <a:pt x="26589" y="0"/>
                  </a:moveTo>
                  <a:cubicBezTo>
                    <a:pt x="11935" y="0"/>
                    <a:pt x="0" y="11934"/>
                    <a:pt x="0" y="26589"/>
                  </a:cubicBezTo>
                  <a:cubicBezTo>
                    <a:pt x="0" y="41243"/>
                    <a:pt x="11935" y="53178"/>
                    <a:pt x="26589" y="53178"/>
                  </a:cubicBezTo>
                  <a:cubicBezTo>
                    <a:pt x="41260" y="53178"/>
                    <a:pt x="53178" y="41243"/>
                    <a:pt x="53178" y="26589"/>
                  </a:cubicBezTo>
                  <a:cubicBezTo>
                    <a:pt x="53178" y="11934"/>
                    <a:pt x="41260" y="0"/>
                    <a:pt x="26589" y="0"/>
                  </a:cubicBezTo>
                  <a:close/>
                </a:path>
              </a:pathLst>
            </a:custGeom>
            <a:solidFill>
              <a:schemeClr val="accent4"/>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
            <p:cNvSpPr/>
            <p:nvPr/>
          </p:nvSpPr>
          <p:spPr>
            <a:xfrm>
              <a:off x="1493380" y="3048700"/>
              <a:ext cx="189950" cy="871901"/>
            </a:xfrm>
            <a:custGeom>
              <a:rect b="b" l="l" r="r" t="t"/>
              <a:pathLst>
                <a:path extrusionOk="0" h="58566" w="12759">
                  <a:moveTo>
                    <a:pt x="7303" y="0"/>
                  </a:moveTo>
                  <a:cubicBezTo>
                    <a:pt x="6816" y="0"/>
                    <a:pt x="6431" y="386"/>
                    <a:pt x="6431" y="873"/>
                  </a:cubicBezTo>
                  <a:lnTo>
                    <a:pt x="6431" y="24457"/>
                  </a:lnTo>
                  <a:lnTo>
                    <a:pt x="1596" y="19622"/>
                  </a:lnTo>
                  <a:cubicBezTo>
                    <a:pt x="1420" y="19454"/>
                    <a:pt x="1193" y="19370"/>
                    <a:pt x="969" y="19370"/>
                  </a:cubicBezTo>
                  <a:cubicBezTo>
                    <a:pt x="744" y="19370"/>
                    <a:pt x="522" y="19454"/>
                    <a:pt x="354" y="19622"/>
                  </a:cubicBezTo>
                  <a:cubicBezTo>
                    <a:pt x="1" y="19975"/>
                    <a:pt x="1" y="20529"/>
                    <a:pt x="354" y="20864"/>
                  </a:cubicBezTo>
                  <a:lnTo>
                    <a:pt x="6431" y="26941"/>
                  </a:lnTo>
                  <a:lnTo>
                    <a:pt x="6431" y="57677"/>
                  </a:lnTo>
                  <a:cubicBezTo>
                    <a:pt x="6431" y="58163"/>
                    <a:pt x="6816" y="58566"/>
                    <a:pt x="7303" y="58566"/>
                  </a:cubicBezTo>
                  <a:cubicBezTo>
                    <a:pt x="7790" y="58566"/>
                    <a:pt x="8192" y="58163"/>
                    <a:pt x="8192" y="57677"/>
                  </a:cubicBezTo>
                  <a:lnTo>
                    <a:pt x="8192" y="15343"/>
                  </a:lnTo>
                  <a:lnTo>
                    <a:pt x="12406" y="11129"/>
                  </a:lnTo>
                  <a:cubicBezTo>
                    <a:pt x="12758" y="10777"/>
                    <a:pt x="12758" y="10222"/>
                    <a:pt x="12406" y="9870"/>
                  </a:cubicBezTo>
                  <a:cubicBezTo>
                    <a:pt x="12238" y="9702"/>
                    <a:pt x="12016" y="9618"/>
                    <a:pt x="11791" y="9618"/>
                  </a:cubicBezTo>
                  <a:cubicBezTo>
                    <a:pt x="11567" y="9618"/>
                    <a:pt x="11340" y="9702"/>
                    <a:pt x="11164" y="9870"/>
                  </a:cubicBezTo>
                  <a:lnTo>
                    <a:pt x="8192" y="12858"/>
                  </a:lnTo>
                  <a:lnTo>
                    <a:pt x="8192" y="873"/>
                  </a:lnTo>
                  <a:cubicBezTo>
                    <a:pt x="8192" y="386"/>
                    <a:pt x="7790" y="0"/>
                    <a:pt x="7303" y="0"/>
                  </a:cubicBezTo>
                  <a:close/>
                </a:path>
              </a:pathLst>
            </a:custGeom>
            <a:solidFill>
              <a:schemeClr val="accent6"/>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4"/>
            <p:cNvSpPr/>
            <p:nvPr/>
          </p:nvSpPr>
          <p:spPr>
            <a:xfrm>
              <a:off x="1454896" y="3851375"/>
              <a:ext cx="290902" cy="418354"/>
            </a:xfrm>
            <a:custGeom>
              <a:rect b="b" l="l" r="r" t="t"/>
              <a:pathLst>
                <a:path extrusionOk="0" h="28101" w="19540">
                  <a:moveTo>
                    <a:pt x="1" y="1"/>
                  </a:moveTo>
                  <a:lnTo>
                    <a:pt x="1" y="28101"/>
                  </a:lnTo>
                  <a:lnTo>
                    <a:pt x="19540" y="28101"/>
                  </a:lnTo>
                  <a:lnTo>
                    <a:pt x="19540" y="1"/>
                  </a:lnTo>
                  <a:close/>
                </a:path>
              </a:pathLst>
            </a:custGeom>
            <a:gradFill>
              <a:gsLst>
                <a:gs pos="0">
                  <a:schemeClr val="accent6"/>
                </a:gs>
                <a:gs pos="100000">
                  <a:schemeClr val="accent2"/>
                </a:gs>
              </a:gsLst>
              <a:lin ang="0" scaled="0"/>
            </a:gra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4"/>
            <p:cNvSpPr/>
            <p:nvPr/>
          </p:nvSpPr>
          <p:spPr>
            <a:xfrm>
              <a:off x="2049401" y="3771015"/>
              <a:ext cx="232662" cy="420617"/>
            </a:xfrm>
            <a:custGeom>
              <a:rect b="b" l="l" r="r" t="t"/>
              <a:pathLst>
                <a:path extrusionOk="0" h="28253" w="15628">
                  <a:moveTo>
                    <a:pt x="7973" y="1"/>
                  </a:moveTo>
                  <a:cubicBezTo>
                    <a:pt x="7536" y="1"/>
                    <a:pt x="7184" y="135"/>
                    <a:pt x="6898" y="421"/>
                  </a:cubicBezTo>
                  <a:cubicBezTo>
                    <a:pt x="6614" y="706"/>
                    <a:pt x="6446" y="1075"/>
                    <a:pt x="6446" y="1478"/>
                  </a:cubicBezTo>
                  <a:lnTo>
                    <a:pt x="6446" y="2787"/>
                  </a:lnTo>
                  <a:cubicBezTo>
                    <a:pt x="4817" y="3073"/>
                    <a:pt x="3324" y="3812"/>
                    <a:pt x="2265" y="4902"/>
                  </a:cubicBezTo>
                  <a:cubicBezTo>
                    <a:pt x="1175" y="6044"/>
                    <a:pt x="520" y="7487"/>
                    <a:pt x="520" y="9116"/>
                  </a:cubicBezTo>
                  <a:cubicBezTo>
                    <a:pt x="520" y="10878"/>
                    <a:pt x="1242" y="12339"/>
                    <a:pt x="2686" y="13463"/>
                  </a:cubicBezTo>
                  <a:cubicBezTo>
                    <a:pt x="3910" y="14437"/>
                    <a:pt x="5674" y="15142"/>
                    <a:pt x="8006" y="15578"/>
                  </a:cubicBezTo>
                  <a:lnTo>
                    <a:pt x="8460" y="15713"/>
                  </a:lnTo>
                  <a:cubicBezTo>
                    <a:pt x="9517" y="15965"/>
                    <a:pt x="10206" y="16183"/>
                    <a:pt x="10826" y="16536"/>
                  </a:cubicBezTo>
                  <a:cubicBezTo>
                    <a:pt x="11717" y="17039"/>
                    <a:pt x="12169" y="17778"/>
                    <a:pt x="12169" y="18734"/>
                  </a:cubicBezTo>
                  <a:cubicBezTo>
                    <a:pt x="12169" y="19725"/>
                    <a:pt x="11649" y="20547"/>
                    <a:pt x="10844" y="21102"/>
                  </a:cubicBezTo>
                  <a:cubicBezTo>
                    <a:pt x="10072" y="21672"/>
                    <a:pt x="9013" y="21941"/>
                    <a:pt x="7973" y="21941"/>
                  </a:cubicBezTo>
                  <a:cubicBezTo>
                    <a:pt x="5891" y="21941"/>
                    <a:pt x="4264" y="21084"/>
                    <a:pt x="3290" y="19540"/>
                  </a:cubicBezTo>
                  <a:cubicBezTo>
                    <a:pt x="2719" y="18835"/>
                    <a:pt x="2182" y="18483"/>
                    <a:pt x="1679" y="18483"/>
                  </a:cubicBezTo>
                  <a:cubicBezTo>
                    <a:pt x="1444" y="18483"/>
                    <a:pt x="1191" y="18550"/>
                    <a:pt x="906" y="18718"/>
                  </a:cubicBezTo>
                  <a:cubicBezTo>
                    <a:pt x="486" y="18953"/>
                    <a:pt x="201" y="19255"/>
                    <a:pt x="83" y="19624"/>
                  </a:cubicBezTo>
                  <a:cubicBezTo>
                    <a:pt x="34" y="19808"/>
                    <a:pt x="0" y="20010"/>
                    <a:pt x="0" y="20178"/>
                  </a:cubicBezTo>
                  <a:cubicBezTo>
                    <a:pt x="0" y="20480"/>
                    <a:pt x="67" y="20799"/>
                    <a:pt x="235" y="21102"/>
                  </a:cubicBezTo>
                  <a:cubicBezTo>
                    <a:pt x="705" y="22142"/>
                    <a:pt x="1511" y="23049"/>
                    <a:pt x="2601" y="23837"/>
                  </a:cubicBezTo>
                  <a:cubicBezTo>
                    <a:pt x="3709" y="24627"/>
                    <a:pt x="5002" y="25113"/>
                    <a:pt x="6446" y="25314"/>
                  </a:cubicBezTo>
                  <a:lnTo>
                    <a:pt x="6446" y="26775"/>
                  </a:lnTo>
                  <a:cubicBezTo>
                    <a:pt x="6446" y="27615"/>
                    <a:pt x="7117" y="28252"/>
                    <a:pt x="7957" y="28252"/>
                  </a:cubicBezTo>
                  <a:cubicBezTo>
                    <a:pt x="8778" y="28252"/>
                    <a:pt x="9400" y="27615"/>
                    <a:pt x="9400" y="26775"/>
                  </a:cubicBezTo>
                  <a:lnTo>
                    <a:pt x="9400" y="25281"/>
                  </a:lnTo>
                  <a:cubicBezTo>
                    <a:pt x="11162" y="24996"/>
                    <a:pt x="12740" y="24190"/>
                    <a:pt x="13865" y="22982"/>
                  </a:cubicBezTo>
                  <a:cubicBezTo>
                    <a:pt x="14973" y="21789"/>
                    <a:pt x="15627" y="20229"/>
                    <a:pt x="15627" y="18533"/>
                  </a:cubicBezTo>
                  <a:cubicBezTo>
                    <a:pt x="15627" y="16771"/>
                    <a:pt x="14940" y="15343"/>
                    <a:pt x="13597" y="14253"/>
                  </a:cubicBezTo>
                  <a:cubicBezTo>
                    <a:pt x="12471" y="13346"/>
                    <a:pt x="10961" y="12742"/>
                    <a:pt x="9081" y="12239"/>
                  </a:cubicBezTo>
                  <a:cubicBezTo>
                    <a:pt x="7335" y="11885"/>
                    <a:pt x="6361" y="11617"/>
                    <a:pt x="5539" y="11214"/>
                  </a:cubicBezTo>
                  <a:cubicBezTo>
                    <a:pt x="4566" y="10728"/>
                    <a:pt x="4011" y="10072"/>
                    <a:pt x="4011" y="9083"/>
                  </a:cubicBezTo>
                  <a:cubicBezTo>
                    <a:pt x="4011" y="8192"/>
                    <a:pt x="4432" y="7438"/>
                    <a:pt x="5186" y="6934"/>
                  </a:cubicBezTo>
                  <a:cubicBezTo>
                    <a:pt x="5891" y="6431"/>
                    <a:pt x="6865" y="6145"/>
                    <a:pt x="7923" y="6145"/>
                  </a:cubicBezTo>
                  <a:cubicBezTo>
                    <a:pt x="8812" y="6145"/>
                    <a:pt x="9584" y="6279"/>
                    <a:pt x="10222" y="6565"/>
                  </a:cubicBezTo>
                  <a:cubicBezTo>
                    <a:pt x="10726" y="6800"/>
                    <a:pt x="11347" y="7236"/>
                    <a:pt x="12052" y="7857"/>
                  </a:cubicBezTo>
                  <a:cubicBezTo>
                    <a:pt x="12321" y="8076"/>
                    <a:pt x="12673" y="8176"/>
                    <a:pt x="13093" y="8176"/>
                  </a:cubicBezTo>
                  <a:cubicBezTo>
                    <a:pt x="13530" y="8176"/>
                    <a:pt x="13966" y="8008"/>
                    <a:pt x="14235" y="7756"/>
                  </a:cubicBezTo>
                  <a:cubicBezTo>
                    <a:pt x="14452" y="7521"/>
                    <a:pt x="14604" y="7252"/>
                    <a:pt x="14705" y="6934"/>
                  </a:cubicBezTo>
                  <a:cubicBezTo>
                    <a:pt x="14721" y="6800"/>
                    <a:pt x="14738" y="6682"/>
                    <a:pt x="14738" y="6598"/>
                  </a:cubicBezTo>
                  <a:cubicBezTo>
                    <a:pt x="14738" y="6380"/>
                    <a:pt x="14671" y="6145"/>
                    <a:pt x="14537" y="5943"/>
                  </a:cubicBezTo>
                  <a:cubicBezTo>
                    <a:pt x="13512" y="4248"/>
                    <a:pt x="11649" y="3141"/>
                    <a:pt x="9400" y="2787"/>
                  </a:cubicBezTo>
                  <a:lnTo>
                    <a:pt x="9400" y="1478"/>
                  </a:lnTo>
                  <a:cubicBezTo>
                    <a:pt x="9400" y="1075"/>
                    <a:pt x="9266" y="706"/>
                    <a:pt x="8980" y="421"/>
                  </a:cubicBezTo>
                  <a:cubicBezTo>
                    <a:pt x="8711" y="135"/>
                    <a:pt x="8376" y="1"/>
                    <a:pt x="7973" y="1"/>
                  </a:cubicBezTo>
                  <a:close/>
                </a:path>
              </a:pathLst>
            </a:custGeom>
            <a:solidFill>
              <a:schemeClr val="dk1"/>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4"/>
            <p:cNvSpPr/>
            <p:nvPr/>
          </p:nvSpPr>
          <p:spPr>
            <a:xfrm>
              <a:off x="2623388" y="3878455"/>
              <a:ext cx="412845" cy="137114"/>
            </a:xfrm>
            <a:custGeom>
              <a:rect b="b" l="l" r="r" t="t"/>
              <a:pathLst>
                <a:path extrusionOk="0" h="9210" w="27731">
                  <a:moveTo>
                    <a:pt x="17841" y="1"/>
                  </a:moveTo>
                  <a:cubicBezTo>
                    <a:pt x="15714" y="1"/>
                    <a:pt x="13590" y="679"/>
                    <a:pt x="12102" y="1875"/>
                  </a:cubicBezTo>
                  <a:cubicBezTo>
                    <a:pt x="10743" y="2965"/>
                    <a:pt x="9367" y="4762"/>
                    <a:pt x="8897" y="6658"/>
                  </a:cubicBezTo>
                  <a:cubicBezTo>
                    <a:pt x="7888" y="5841"/>
                    <a:pt x="6594" y="5411"/>
                    <a:pt x="5301" y="5411"/>
                  </a:cubicBezTo>
                  <a:cubicBezTo>
                    <a:pt x="4787" y="5411"/>
                    <a:pt x="4273" y="5479"/>
                    <a:pt x="3777" y="5617"/>
                  </a:cubicBezTo>
                  <a:cubicBezTo>
                    <a:pt x="2048" y="6121"/>
                    <a:pt x="587" y="7497"/>
                    <a:pt x="0" y="9210"/>
                  </a:cubicBezTo>
                  <a:lnTo>
                    <a:pt x="27731" y="9126"/>
                  </a:lnTo>
                  <a:cubicBezTo>
                    <a:pt x="27243" y="5684"/>
                    <a:pt x="25213" y="2898"/>
                    <a:pt x="22241" y="1136"/>
                  </a:cubicBezTo>
                  <a:cubicBezTo>
                    <a:pt x="20934" y="359"/>
                    <a:pt x="19387" y="1"/>
                    <a:pt x="17841" y="1"/>
                  </a:cubicBezTo>
                  <a:close/>
                </a:path>
              </a:pathLst>
            </a:custGeom>
            <a:solidFill>
              <a:schemeClr val="accen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4"/>
            <p:cNvSpPr/>
            <p:nvPr/>
          </p:nvSpPr>
          <p:spPr>
            <a:xfrm>
              <a:off x="2805313" y="3882951"/>
              <a:ext cx="214678" cy="117701"/>
            </a:xfrm>
            <a:custGeom>
              <a:rect b="b" l="l" r="r" t="t"/>
              <a:pathLst>
                <a:path extrusionOk="0" h="7906" w="14420">
                  <a:moveTo>
                    <a:pt x="5379" y="1"/>
                  </a:moveTo>
                  <a:cubicBezTo>
                    <a:pt x="4908" y="1"/>
                    <a:pt x="4435" y="37"/>
                    <a:pt x="3962" y="112"/>
                  </a:cubicBezTo>
                  <a:cubicBezTo>
                    <a:pt x="2837" y="280"/>
                    <a:pt x="1713" y="750"/>
                    <a:pt x="974" y="1622"/>
                  </a:cubicBezTo>
                  <a:cubicBezTo>
                    <a:pt x="252" y="2495"/>
                    <a:pt x="1" y="3805"/>
                    <a:pt x="538" y="4812"/>
                  </a:cubicBezTo>
                  <a:cubicBezTo>
                    <a:pt x="990" y="5601"/>
                    <a:pt x="1830" y="6071"/>
                    <a:pt x="2669" y="6441"/>
                  </a:cubicBezTo>
                  <a:cubicBezTo>
                    <a:pt x="4885" y="7409"/>
                    <a:pt x="7289" y="7905"/>
                    <a:pt x="9699" y="7905"/>
                  </a:cubicBezTo>
                  <a:cubicBezTo>
                    <a:pt x="10339" y="7905"/>
                    <a:pt x="10979" y="7870"/>
                    <a:pt x="11617" y="7800"/>
                  </a:cubicBezTo>
                  <a:cubicBezTo>
                    <a:pt x="12136" y="7750"/>
                    <a:pt x="12673" y="7649"/>
                    <a:pt x="13161" y="7430"/>
                  </a:cubicBezTo>
                  <a:cubicBezTo>
                    <a:pt x="13631" y="7195"/>
                    <a:pt x="14050" y="6793"/>
                    <a:pt x="14202" y="6289"/>
                  </a:cubicBezTo>
                  <a:cubicBezTo>
                    <a:pt x="14419" y="5517"/>
                    <a:pt x="13967" y="4711"/>
                    <a:pt x="13479" y="4073"/>
                  </a:cubicBezTo>
                  <a:cubicBezTo>
                    <a:pt x="11524" y="1593"/>
                    <a:pt x="8505" y="1"/>
                    <a:pt x="5379" y="1"/>
                  </a:cubicBezTo>
                  <a:close/>
                </a:path>
              </a:pathLst>
            </a:custGeom>
            <a:solidFill>
              <a:schemeClr val="lt2"/>
            </a:solidFill>
            <a:ln>
              <a:noFill/>
            </a:ln>
            <a:effectLst>
              <a:outerShdw blurRad="57150" rotWithShape="0" algn="bl" dir="5400000" dist="19050">
                <a:schemeClr val="dk1">
                  <a:alpha val="17000"/>
                </a:schemeClr>
              </a:outerShdw>
              <a:reflection blurRad="0" dir="5400000" dist="19050" endA="0" endPos="54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45"/>
          <p:cNvSpPr txBox="1"/>
          <p:nvPr>
            <p:ph idx="1" type="subTitle"/>
          </p:nvPr>
        </p:nvSpPr>
        <p:spPr>
          <a:xfrm>
            <a:off x="720000" y="2089400"/>
            <a:ext cx="3091500" cy="250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Our target in doing this research is to better understand how security systems function, how to defend a business, and the dangers of system security defects. We'll discover how a system functions and how it may be improved. Once we obtain the results, we will use forensic science instruments to assess the output. We will run into some issues when attempting all of them, and we will work to fix them. We will also have experience developing and running these kinds of systems in the future. If a network has comparable issues, we will be able to manage the situation and make up for the loss.</a:t>
            </a:r>
            <a:endParaRPr sz="1300"/>
          </a:p>
        </p:txBody>
      </p:sp>
      <p:grpSp>
        <p:nvGrpSpPr>
          <p:cNvPr id="773" name="Google Shape;773;p45"/>
          <p:cNvGrpSpPr/>
          <p:nvPr/>
        </p:nvGrpSpPr>
        <p:grpSpPr>
          <a:xfrm>
            <a:off x="4374739" y="1425006"/>
            <a:ext cx="4256539" cy="2259874"/>
            <a:chOff x="4374739" y="1425006"/>
            <a:chExt cx="4256539" cy="2259874"/>
          </a:xfrm>
        </p:grpSpPr>
        <p:sp>
          <p:nvSpPr>
            <p:cNvPr id="774" name="Google Shape;774;p45"/>
            <p:cNvSpPr/>
            <p:nvPr/>
          </p:nvSpPr>
          <p:spPr>
            <a:xfrm>
              <a:off x="6905597" y="3112174"/>
              <a:ext cx="419225" cy="572706"/>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5"/>
            <p:cNvSpPr/>
            <p:nvPr/>
          </p:nvSpPr>
          <p:spPr>
            <a:xfrm flipH="1">
              <a:off x="7687763" y="1908249"/>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rotWithShape="0" algn="bl" dir="5400000" dist="19050">
                <a:schemeClr val="dk1">
                  <a:alpha val="22000"/>
                </a:schemeClr>
              </a:outerShdw>
              <a:reflection blurRad="0" dir="5400000" dist="38100" endA="0" endPos="30000" fadeDir="5400012" kx="0" rotWithShape="0" algn="bl" stA="2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45"/>
            <p:cNvGrpSpPr/>
            <p:nvPr/>
          </p:nvGrpSpPr>
          <p:grpSpPr>
            <a:xfrm>
              <a:off x="4851597" y="1425006"/>
              <a:ext cx="1542900" cy="316800"/>
              <a:chOff x="4801222" y="1142831"/>
              <a:chExt cx="1542900" cy="316800"/>
            </a:xfrm>
          </p:grpSpPr>
          <p:sp>
            <p:nvSpPr>
              <p:cNvPr id="777" name="Google Shape;777;p45"/>
              <p:cNvSpPr/>
              <p:nvPr/>
            </p:nvSpPr>
            <p:spPr>
              <a:xfrm>
                <a:off x="4801222" y="1142831"/>
                <a:ext cx="1542900" cy="316800"/>
              </a:xfrm>
              <a:prstGeom prst="roundRect">
                <a:avLst>
                  <a:gd fmla="val 16667" name="adj"/>
                </a:avLst>
              </a:prstGeom>
              <a:solidFill>
                <a:schemeClr val="accent2"/>
              </a:solidFill>
              <a:ln>
                <a:noFill/>
              </a:ln>
              <a:effectLst>
                <a:outerShdw blurRad="185738"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5"/>
              <p:cNvSpPr/>
              <p:nvPr/>
            </p:nvSpPr>
            <p:spPr>
              <a:xfrm>
                <a:off x="5161905" y="1239184"/>
                <a:ext cx="604800" cy="35100"/>
              </a:xfrm>
              <a:prstGeom prst="roundRect">
                <a:avLst>
                  <a:gd fmla="val 50000" name="adj"/>
                </a:avLst>
              </a:prstGeom>
              <a:solidFill>
                <a:schemeClr val="accent6"/>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5"/>
              <p:cNvSpPr/>
              <p:nvPr/>
            </p:nvSpPr>
            <p:spPr>
              <a:xfrm>
                <a:off x="5810078" y="1239184"/>
                <a:ext cx="442500" cy="35100"/>
              </a:xfrm>
              <a:prstGeom prst="roundRect">
                <a:avLst>
                  <a:gd fmla="val 50000" name="adj"/>
                </a:avLst>
              </a:prstGeom>
              <a:solidFill>
                <a:schemeClr val="accent6"/>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5"/>
              <p:cNvSpPr/>
              <p:nvPr/>
            </p:nvSpPr>
            <p:spPr>
              <a:xfrm>
                <a:off x="5161905" y="1344867"/>
                <a:ext cx="274800" cy="35100"/>
              </a:xfrm>
              <a:prstGeom prst="roundRect">
                <a:avLst>
                  <a:gd fmla="val 50000" name="adj"/>
                </a:avLst>
              </a:prstGeom>
              <a:solidFill>
                <a:schemeClr val="accent6"/>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5"/>
              <p:cNvSpPr/>
              <p:nvPr/>
            </p:nvSpPr>
            <p:spPr>
              <a:xfrm>
                <a:off x="4858914" y="1184993"/>
                <a:ext cx="232500" cy="232500"/>
              </a:xfrm>
              <a:prstGeom prst="ellipse">
                <a:avLst/>
              </a:pr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2" name="Google Shape;782;p45"/>
            <p:cNvSpPr/>
            <p:nvPr/>
          </p:nvSpPr>
          <p:spPr>
            <a:xfrm>
              <a:off x="6517358" y="1636165"/>
              <a:ext cx="521400" cy="105600"/>
            </a:xfrm>
            <a:prstGeom prst="roundRect">
              <a:avLst>
                <a:gd fmla="val 42298" name="adj"/>
              </a:avLst>
            </a:prstGeom>
            <a:solidFill>
              <a:schemeClr val="accent3"/>
            </a:solidFill>
            <a:ln>
              <a:noFill/>
            </a:ln>
            <a:effectLst>
              <a:outerShdw blurRad="57150" rotWithShape="0" algn="bl" dir="5400000" dist="19050">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5"/>
            <p:cNvSpPr/>
            <p:nvPr/>
          </p:nvSpPr>
          <p:spPr>
            <a:xfrm>
              <a:off x="4374739" y="2773665"/>
              <a:ext cx="394500" cy="274800"/>
            </a:xfrm>
            <a:prstGeom prst="wedgeRoundRectCallout">
              <a:avLst>
                <a:gd fmla="val -17374" name="adj1"/>
                <a:gd fmla="val 73101"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45"/>
            <p:cNvGrpSpPr/>
            <p:nvPr/>
          </p:nvGrpSpPr>
          <p:grpSpPr>
            <a:xfrm>
              <a:off x="5386483" y="2396195"/>
              <a:ext cx="801000" cy="801000"/>
              <a:chOff x="5372267" y="434783"/>
              <a:chExt cx="801000" cy="801000"/>
            </a:xfrm>
          </p:grpSpPr>
          <p:sp>
            <p:nvSpPr>
              <p:cNvPr id="785" name="Google Shape;785;p45"/>
              <p:cNvSpPr/>
              <p:nvPr/>
            </p:nvSpPr>
            <p:spPr>
              <a:xfrm>
                <a:off x="5372267" y="434783"/>
                <a:ext cx="801000" cy="801000"/>
              </a:xfrm>
              <a:prstGeom prst="blockArc">
                <a:avLst>
                  <a:gd fmla="val 10800000" name="adj1"/>
                  <a:gd fmla="val 0" name="adj2"/>
                  <a:gd fmla="val 25000" name="adj3"/>
                </a:avLst>
              </a:prstGeom>
              <a:solidFill>
                <a:schemeClr val="accent2"/>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5"/>
              <p:cNvSpPr/>
              <p:nvPr/>
            </p:nvSpPr>
            <p:spPr>
              <a:xfrm flipH="1" rot="10800000">
                <a:off x="5372267" y="434783"/>
                <a:ext cx="801000" cy="801000"/>
              </a:xfrm>
              <a:prstGeom prst="blockArc">
                <a:avLst>
                  <a:gd fmla="val 10800000" name="adj1"/>
                  <a:gd fmla="val 0" name="adj2"/>
                  <a:gd fmla="val 25000" name="adj3"/>
                </a:avLst>
              </a:prstGeom>
              <a:solidFill>
                <a:schemeClr val="accent4"/>
              </a:solidFill>
              <a:ln>
                <a:noFill/>
              </a:ln>
              <a:effectLst>
                <a:outerShdw blurRad="485775" rotWithShape="0" algn="bl" dir="2940000" dist="114300">
                  <a:schemeClr val="dk1">
                    <a:alpha val="6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45"/>
            <p:cNvGrpSpPr/>
            <p:nvPr/>
          </p:nvGrpSpPr>
          <p:grpSpPr>
            <a:xfrm>
              <a:off x="4785772" y="2647318"/>
              <a:ext cx="739744" cy="1028624"/>
              <a:chOff x="8161500" y="2897475"/>
              <a:chExt cx="1020900" cy="1419575"/>
            </a:xfrm>
          </p:grpSpPr>
          <p:sp>
            <p:nvSpPr>
              <p:cNvPr id="788" name="Google Shape;788;p45"/>
              <p:cNvSpPr/>
              <p:nvPr/>
            </p:nvSpPr>
            <p:spPr>
              <a:xfrm>
                <a:off x="8424000" y="2897475"/>
                <a:ext cx="758400" cy="758400"/>
              </a:xfrm>
              <a:prstGeom prst="ellipse">
                <a:avLst/>
              </a:prstGeom>
              <a:solidFill>
                <a:schemeClr val="dk1"/>
              </a:solidFill>
              <a:ln>
                <a:noFill/>
              </a:ln>
              <a:effectLst>
                <a:outerShdw blurRad="214313" rotWithShape="0" algn="bl" dir="5400000" dist="19050">
                  <a:schemeClr val="dk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5"/>
              <p:cNvSpPr/>
              <p:nvPr/>
            </p:nvSpPr>
            <p:spPr>
              <a:xfrm>
                <a:off x="8877600" y="3669350"/>
                <a:ext cx="138900" cy="138900"/>
              </a:xfrm>
              <a:prstGeom prst="ellipse">
                <a:avLst/>
              </a:prstGeom>
              <a:solidFill>
                <a:schemeClr val="dk1"/>
              </a:solidFill>
              <a:ln>
                <a:noFill/>
              </a:ln>
              <a:effectLst>
                <a:outerShdw blurRad="57150" rotWithShape="0" algn="bl" dir="5400000" dist="19050">
                  <a:schemeClr val="dk1">
                    <a:alpha val="2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45"/>
              <p:cNvGrpSpPr/>
              <p:nvPr/>
            </p:nvGrpSpPr>
            <p:grpSpPr>
              <a:xfrm>
                <a:off x="8662225" y="3048175"/>
                <a:ext cx="281950" cy="894600"/>
                <a:chOff x="9961275" y="3048175"/>
                <a:chExt cx="281950" cy="894600"/>
              </a:xfrm>
            </p:grpSpPr>
            <p:cxnSp>
              <p:nvCxnSpPr>
                <p:cNvPr id="791" name="Google Shape;791;p45"/>
                <p:cNvCxnSpPr/>
                <p:nvPr/>
              </p:nvCxnSpPr>
              <p:spPr>
                <a:xfrm>
                  <a:off x="10097400" y="3048175"/>
                  <a:ext cx="0" cy="894600"/>
                </a:xfrm>
                <a:prstGeom prst="straightConnector1">
                  <a:avLst/>
                </a:prstGeom>
                <a:noFill/>
                <a:ln cap="flat" cmpd="sng" w="19050">
                  <a:solidFill>
                    <a:schemeClr val="accent1"/>
                  </a:solidFill>
                  <a:prstDash val="solid"/>
                  <a:round/>
                  <a:headEnd len="med" w="med" type="none"/>
                  <a:tailEnd len="med" w="med" type="none"/>
                </a:ln>
                <a:effectLst>
                  <a:outerShdw blurRad="57150" rotWithShape="0" algn="bl" dir="5400000" dist="19050">
                    <a:schemeClr val="dk1">
                      <a:alpha val="28000"/>
                    </a:schemeClr>
                  </a:outerShdw>
                </a:effectLst>
              </p:spPr>
            </p:cxnSp>
            <p:cxnSp>
              <p:nvCxnSpPr>
                <p:cNvPr id="792" name="Google Shape;792;p45"/>
                <p:cNvCxnSpPr/>
                <p:nvPr/>
              </p:nvCxnSpPr>
              <p:spPr>
                <a:xfrm>
                  <a:off x="9961275" y="3354450"/>
                  <a:ext cx="131400" cy="131400"/>
                </a:xfrm>
                <a:prstGeom prst="straightConnector1">
                  <a:avLst/>
                </a:prstGeom>
                <a:noFill/>
                <a:ln cap="flat" cmpd="sng" w="19050">
                  <a:solidFill>
                    <a:schemeClr val="accent1"/>
                  </a:solidFill>
                  <a:prstDash val="solid"/>
                  <a:round/>
                  <a:headEnd len="med" w="med" type="none"/>
                  <a:tailEnd len="med" w="med" type="none"/>
                </a:ln>
                <a:effectLst>
                  <a:outerShdw blurRad="57150" rotWithShape="0" algn="bl" dir="5400000" dist="19050">
                    <a:schemeClr val="dk1">
                      <a:alpha val="28000"/>
                    </a:schemeClr>
                  </a:outerShdw>
                </a:effectLst>
              </p:spPr>
            </p:cxnSp>
            <p:cxnSp>
              <p:nvCxnSpPr>
                <p:cNvPr id="793" name="Google Shape;793;p45"/>
                <p:cNvCxnSpPr/>
                <p:nvPr/>
              </p:nvCxnSpPr>
              <p:spPr>
                <a:xfrm flipH="1">
                  <a:off x="10102175" y="3150275"/>
                  <a:ext cx="111900" cy="111900"/>
                </a:xfrm>
                <a:prstGeom prst="straightConnector1">
                  <a:avLst/>
                </a:prstGeom>
                <a:noFill/>
                <a:ln cap="flat" cmpd="sng" w="19050">
                  <a:solidFill>
                    <a:schemeClr val="accent1"/>
                  </a:solidFill>
                  <a:prstDash val="solid"/>
                  <a:round/>
                  <a:headEnd len="med" w="med" type="none"/>
                  <a:tailEnd len="med" w="med" type="none"/>
                </a:ln>
                <a:effectLst>
                  <a:outerShdw blurRad="57150" rotWithShape="0" algn="bl" dir="5400000" dist="19050">
                    <a:schemeClr val="dk1">
                      <a:alpha val="28000"/>
                    </a:schemeClr>
                  </a:outerShdw>
                </a:effectLst>
              </p:spPr>
            </p:cxnSp>
            <p:cxnSp>
              <p:nvCxnSpPr>
                <p:cNvPr id="794" name="Google Shape;794;p45"/>
                <p:cNvCxnSpPr/>
                <p:nvPr/>
              </p:nvCxnSpPr>
              <p:spPr>
                <a:xfrm flipH="1">
                  <a:off x="10092625" y="3753100"/>
                  <a:ext cx="150600" cy="150600"/>
                </a:xfrm>
                <a:prstGeom prst="straightConnector1">
                  <a:avLst/>
                </a:prstGeom>
                <a:noFill/>
                <a:ln cap="flat" cmpd="sng" w="19050">
                  <a:solidFill>
                    <a:schemeClr val="accent1"/>
                  </a:solidFill>
                  <a:prstDash val="solid"/>
                  <a:round/>
                  <a:headEnd len="med" w="med" type="none"/>
                  <a:tailEnd len="med" w="med" type="none"/>
                </a:ln>
                <a:effectLst>
                  <a:outerShdw blurRad="57150" rotWithShape="0" algn="bl" dir="5400000" dist="19050">
                    <a:schemeClr val="dk1">
                      <a:alpha val="28000"/>
                    </a:schemeClr>
                  </a:outerShdw>
                </a:effectLst>
              </p:spPr>
            </p:cxnSp>
          </p:grpSp>
          <p:sp>
            <p:nvSpPr>
              <p:cNvPr id="795" name="Google Shape;795;p45"/>
              <p:cNvSpPr/>
              <p:nvPr/>
            </p:nvSpPr>
            <p:spPr>
              <a:xfrm>
                <a:off x="8586863" y="3937850"/>
                <a:ext cx="432675" cy="379200"/>
              </a:xfrm>
              <a:custGeom>
                <a:rect b="b" l="l" r="r" t="t"/>
                <a:pathLst>
                  <a:path extrusionOk="0" h="15168" w="17307">
                    <a:moveTo>
                      <a:pt x="0" y="0"/>
                    </a:moveTo>
                    <a:lnTo>
                      <a:pt x="17307" y="0"/>
                    </a:lnTo>
                    <a:lnTo>
                      <a:pt x="15362" y="15168"/>
                    </a:lnTo>
                    <a:lnTo>
                      <a:pt x="1556" y="15168"/>
                    </a:lnTo>
                    <a:close/>
                  </a:path>
                </a:pathLst>
              </a:custGeom>
              <a:gradFill>
                <a:gsLst>
                  <a:gs pos="0">
                    <a:schemeClr val="accent6"/>
                  </a:gs>
                  <a:gs pos="100000">
                    <a:schemeClr val="accent2"/>
                  </a:gs>
                </a:gsLst>
                <a:lin ang="0" scaled="0"/>
              </a:gradFill>
              <a:ln>
                <a:noFill/>
              </a:ln>
              <a:effectLst>
                <a:outerShdw blurRad="328613" rotWithShape="0" algn="bl" dir="5400000" dist="19050">
                  <a:schemeClr val="dk1">
                    <a:alpha val="24000"/>
                  </a:schemeClr>
                </a:outerShdw>
              </a:effectLst>
            </p:spPr>
          </p:sp>
          <p:grpSp>
            <p:nvGrpSpPr>
              <p:cNvPr id="796" name="Google Shape;796;p45"/>
              <p:cNvGrpSpPr/>
              <p:nvPr/>
            </p:nvGrpSpPr>
            <p:grpSpPr>
              <a:xfrm>
                <a:off x="8161500" y="3500302"/>
                <a:ext cx="525000" cy="298200"/>
                <a:chOff x="10048800" y="3500302"/>
                <a:chExt cx="525000" cy="298200"/>
              </a:xfrm>
            </p:grpSpPr>
            <p:sp>
              <p:nvSpPr>
                <p:cNvPr id="797" name="Google Shape;797;p45"/>
                <p:cNvSpPr/>
                <p:nvPr/>
              </p:nvSpPr>
              <p:spPr>
                <a:xfrm>
                  <a:off x="10048800" y="3500302"/>
                  <a:ext cx="525000" cy="298200"/>
                </a:xfrm>
                <a:prstGeom prst="wedgeRoundRectCallout">
                  <a:avLst>
                    <a:gd fmla="val 31681" name="adj1"/>
                    <a:gd fmla="val 70641" name="adj2"/>
                    <a:gd fmla="val 0"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5"/>
                <p:cNvSpPr/>
                <p:nvPr/>
              </p:nvSpPr>
              <p:spPr>
                <a:xfrm>
                  <a:off x="10111975" y="3601931"/>
                  <a:ext cx="78600" cy="78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5"/>
                <p:cNvSpPr/>
                <p:nvPr/>
              </p:nvSpPr>
              <p:spPr>
                <a:xfrm>
                  <a:off x="10271953" y="3601931"/>
                  <a:ext cx="78600" cy="78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5"/>
                <p:cNvSpPr/>
                <p:nvPr/>
              </p:nvSpPr>
              <p:spPr>
                <a:xfrm>
                  <a:off x="10431932" y="3601931"/>
                  <a:ext cx="78600" cy="786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1" name="Google Shape;801;p45"/>
            <p:cNvSpPr/>
            <p:nvPr/>
          </p:nvSpPr>
          <p:spPr>
            <a:xfrm>
              <a:off x="8032619" y="3271615"/>
              <a:ext cx="253800" cy="2538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5386471" y="2095984"/>
              <a:ext cx="197100" cy="197100"/>
            </a:xfrm>
            <a:prstGeom prst="ellipse">
              <a:avLst/>
            </a:prstGeom>
            <a:gradFill>
              <a:gsLst>
                <a:gs pos="0">
                  <a:srgbClr val="81EEEB"/>
                </a:gs>
                <a:gs pos="100000">
                  <a:srgbClr val="3AE4DF"/>
                </a:gs>
              </a:gsLst>
              <a:lin ang="8100019" scaled="0"/>
            </a:gra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45"/>
            <p:cNvGrpSpPr/>
            <p:nvPr/>
          </p:nvGrpSpPr>
          <p:grpSpPr>
            <a:xfrm>
              <a:off x="4408235" y="1688223"/>
              <a:ext cx="3745392" cy="1987726"/>
              <a:chOff x="2442475" y="1834625"/>
              <a:chExt cx="3131075" cy="1661700"/>
            </a:xfrm>
          </p:grpSpPr>
          <p:sp>
            <p:nvSpPr>
              <p:cNvPr id="804" name="Google Shape;804;p45"/>
              <p:cNvSpPr/>
              <p:nvPr/>
            </p:nvSpPr>
            <p:spPr>
              <a:xfrm>
                <a:off x="2442475" y="1941350"/>
                <a:ext cx="2724775" cy="107300"/>
              </a:xfrm>
              <a:custGeom>
                <a:rect b="b" l="l" r="r" t="t"/>
                <a:pathLst>
                  <a:path extrusionOk="0" h="4292" w="108991">
                    <a:moveTo>
                      <a:pt x="2283" y="0"/>
                    </a:moveTo>
                    <a:cubicBezTo>
                      <a:pt x="1141" y="0"/>
                      <a:pt x="0" y="867"/>
                      <a:pt x="0" y="2009"/>
                    </a:cubicBezTo>
                    <a:cubicBezTo>
                      <a:pt x="0" y="3424"/>
                      <a:pt x="1141" y="4291"/>
                      <a:pt x="2283" y="4291"/>
                    </a:cubicBezTo>
                    <a:lnTo>
                      <a:pt x="106982" y="4291"/>
                    </a:lnTo>
                    <a:cubicBezTo>
                      <a:pt x="108124" y="4291"/>
                      <a:pt x="108991" y="3424"/>
                      <a:pt x="108991" y="2009"/>
                    </a:cubicBezTo>
                    <a:cubicBezTo>
                      <a:pt x="108991" y="867"/>
                      <a:pt x="108124" y="0"/>
                      <a:pt x="106982" y="0"/>
                    </a:cubicBezTo>
                    <a:close/>
                  </a:path>
                </a:pathLst>
              </a:custGeom>
              <a:solidFill>
                <a:schemeClr val="accent6"/>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5"/>
              <p:cNvSpPr/>
              <p:nvPr/>
            </p:nvSpPr>
            <p:spPr>
              <a:xfrm>
                <a:off x="2442475" y="1834625"/>
                <a:ext cx="42825" cy="42825"/>
              </a:xfrm>
              <a:custGeom>
                <a:rect b="b" l="l" r="r" t="t"/>
                <a:pathLst>
                  <a:path extrusionOk="0" h="1713" w="1713">
                    <a:moveTo>
                      <a:pt x="845" y="1"/>
                    </a:moveTo>
                    <a:cubicBezTo>
                      <a:pt x="274" y="1"/>
                      <a:pt x="0" y="275"/>
                      <a:pt x="0" y="845"/>
                    </a:cubicBezTo>
                    <a:cubicBezTo>
                      <a:pt x="0" y="1416"/>
                      <a:pt x="274" y="1713"/>
                      <a:pt x="845" y="1713"/>
                    </a:cubicBezTo>
                    <a:cubicBezTo>
                      <a:pt x="1415" y="1713"/>
                      <a:pt x="1712" y="1416"/>
                      <a:pt x="1712" y="845"/>
                    </a:cubicBezTo>
                    <a:cubicBezTo>
                      <a:pt x="1712" y="275"/>
                      <a:pt x="1415" y="1"/>
                      <a:pt x="845" y="1"/>
                    </a:cubicBezTo>
                    <a:close/>
                  </a:path>
                </a:pathLst>
              </a:custGeom>
              <a:solidFill>
                <a:schemeClr val="accent3"/>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5"/>
              <p:cNvSpPr/>
              <p:nvPr/>
            </p:nvSpPr>
            <p:spPr>
              <a:xfrm>
                <a:off x="2534900" y="1834625"/>
                <a:ext cx="50250" cy="42825"/>
              </a:xfrm>
              <a:custGeom>
                <a:rect b="b" l="l" r="r" t="t"/>
                <a:pathLst>
                  <a:path extrusionOk="0" h="1713" w="2010">
                    <a:moveTo>
                      <a:pt x="868" y="1"/>
                    </a:moveTo>
                    <a:cubicBezTo>
                      <a:pt x="571" y="1"/>
                      <a:pt x="1" y="275"/>
                      <a:pt x="1" y="845"/>
                    </a:cubicBezTo>
                    <a:cubicBezTo>
                      <a:pt x="1" y="1416"/>
                      <a:pt x="571" y="1713"/>
                      <a:pt x="868" y="1713"/>
                    </a:cubicBezTo>
                    <a:cubicBezTo>
                      <a:pt x="1439" y="1713"/>
                      <a:pt x="2009" y="1416"/>
                      <a:pt x="2009" y="845"/>
                    </a:cubicBezTo>
                    <a:cubicBezTo>
                      <a:pt x="2009" y="275"/>
                      <a:pt x="1439" y="1"/>
                      <a:pt x="868" y="1"/>
                    </a:cubicBezTo>
                    <a:close/>
                  </a:path>
                </a:pathLst>
              </a:custGeom>
              <a:solidFill>
                <a:schemeClr val="accent2"/>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5"/>
              <p:cNvSpPr/>
              <p:nvPr/>
            </p:nvSpPr>
            <p:spPr>
              <a:xfrm>
                <a:off x="2627925" y="1834625"/>
                <a:ext cx="49675" cy="42825"/>
              </a:xfrm>
              <a:custGeom>
                <a:rect b="b" l="l" r="r" t="t"/>
                <a:pathLst>
                  <a:path extrusionOk="0" h="1713" w="1987">
                    <a:moveTo>
                      <a:pt x="1142" y="1"/>
                    </a:moveTo>
                    <a:cubicBezTo>
                      <a:pt x="571" y="1"/>
                      <a:pt x="0" y="275"/>
                      <a:pt x="0" y="845"/>
                    </a:cubicBezTo>
                    <a:cubicBezTo>
                      <a:pt x="0" y="1416"/>
                      <a:pt x="571" y="1713"/>
                      <a:pt x="1142" y="1713"/>
                    </a:cubicBezTo>
                    <a:cubicBezTo>
                      <a:pt x="1712" y="1713"/>
                      <a:pt x="1986" y="1416"/>
                      <a:pt x="1986" y="845"/>
                    </a:cubicBezTo>
                    <a:cubicBezTo>
                      <a:pt x="1986" y="275"/>
                      <a:pt x="1712" y="1"/>
                      <a:pt x="1142" y="1"/>
                    </a:cubicBezTo>
                    <a:close/>
                  </a:path>
                </a:pathLst>
              </a:custGeom>
              <a:solidFill>
                <a:schemeClr val="accent4"/>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5"/>
              <p:cNvSpPr/>
              <p:nvPr/>
            </p:nvSpPr>
            <p:spPr>
              <a:xfrm>
                <a:off x="4646250" y="2191275"/>
                <a:ext cx="927300" cy="1305050"/>
              </a:xfrm>
              <a:custGeom>
                <a:rect b="b" l="l" r="r" t="t"/>
                <a:pathLst>
                  <a:path extrusionOk="0" h="52202" w="37092">
                    <a:moveTo>
                      <a:pt x="1142" y="1"/>
                    </a:moveTo>
                    <a:cubicBezTo>
                      <a:pt x="571" y="1"/>
                      <a:pt x="0" y="571"/>
                      <a:pt x="0" y="1142"/>
                    </a:cubicBezTo>
                    <a:lnTo>
                      <a:pt x="0" y="51061"/>
                    </a:lnTo>
                    <a:cubicBezTo>
                      <a:pt x="0" y="51631"/>
                      <a:pt x="571" y="52202"/>
                      <a:pt x="1142" y="52202"/>
                    </a:cubicBezTo>
                    <a:lnTo>
                      <a:pt x="35950" y="52202"/>
                    </a:lnTo>
                    <a:cubicBezTo>
                      <a:pt x="36818" y="52202"/>
                      <a:pt x="37092" y="51631"/>
                      <a:pt x="37092" y="51061"/>
                    </a:cubicBezTo>
                    <a:lnTo>
                      <a:pt x="37092" y="1142"/>
                    </a:lnTo>
                    <a:cubicBezTo>
                      <a:pt x="37092" y="571"/>
                      <a:pt x="36818" y="1"/>
                      <a:pt x="35950" y="1"/>
                    </a:cubicBezTo>
                    <a:close/>
                  </a:path>
                </a:pathLst>
              </a:custGeom>
              <a:solidFill>
                <a:schemeClr val="accent6"/>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5"/>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accent3"/>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5"/>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accent2"/>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5"/>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4"/>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5"/>
              <p:cNvSpPr/>
              <p:nvPr/>
            </p:nvSpPr>
            <p:spPr>
              <a:xfrm>
                <a:off x="4845975" y="2827891"/>
                <a:ext cx="535275" cy="535275"/>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dk1"/>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5"/>
              <p:cNvSpPr/>
              <p:nvPr/>
            </p:nvSpPr>
            <p:spPr>
              <a:xfrm>
                <a:off x="3598000" y="2191275"/>
                <a:ext cx="927300" cy="1305050"/>
              </a:xfrm>
              <a:custGeom>
                <a:rect b="b" l="l" r="r" t="t"/>
                <a:pathLst>
                  <a:path extrusionOk="0" h="52202" w="37092">
                    <a:moveTo>
                      <a:pt x="1142" y="1"/>
                    </a:moveTo>
                    <a:cubicBezTo>
                      <a:pt x="274" y="1"/>
                      <a:pt x="0" y="571"/>
                      <a:pt x="0" y="1142"/>
                    </a:cubicBezTo>
                    <a:lnTo>
                      <a:pt x="0" y="51061"/>
                    </a:lnTo>
                    <a:cubicBezTo>
                      <a:pt x="0" y="51631"/>
                      <a:pt x="274" y="52202"/>
                      <a:pt x="1142" y="52202"/>
                    </a:cubicBezTo>
                    <a:lnTo>
                      <a:pt x="35950" y="52202"/>
                    </a:lnTo>
                    <a:cubicBezTo>
                      <a:pt x="36521" y="52202"/>
                      <a:pt x="37092" y="51631"/>
                      <a:pt x="37092" y="51061"/>
                    </a:cubicBezTo>
                    <a:lnTo>
                      <a:pt x="37092" y="1142"/>
                    </a:lnTo>
                    <a:cubicBezTo>
                      <a:pt x="37092" y="571"/>
                      <a:pt x="36521" y="1"/>
                      <a:pt x="35950" y="1"/>
                    </a:cubicBezTo>
                    <a:close/>
                  </a:path>
                </a:pathLst>
              </a:custGeom>
              <a:solidFill>
                <a:schemeClr val="accent1"/>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5"/>
              <p:cNvSpPr/>
              <p:nvPr/>
            </p:nvSpPr>
            <p:spPr>
              <a:xfrm>
                <a:off x="3655050" y="2433800"/>
                <a:ext cx="813175" cy="1005475"/>
              </a:xfrm>
              <a:custGeom>
                <a:rect b="b" l="l" r="r" t="t"/>
                <a:pathLst>
                  <a:path extrusionOk="0" h="40219" w="32527">
                    <a:moveTo>
                      <a:pt x="1" y="0"/>
                    </a:moveTo>
                    <a:lnTo>
                      <a:pt x="1" y="40218"/>
                    </a:lnTo>
                    <a:lnTo>
                      <a:pt x="32527" y="40218"/>
                    </a:lnTo>
                    <a:lnTo>
                      <a:pt x="32527" y="0"/>
                    </a:lnTo>
                    <a:close/>
                  </a:path>
                </a:pathLst>
              </a:custGeom>
              <a:solidFill>
                <a:schemeClr val="dk2"/>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5"/>
              <p:cNvSpPr/>
              <p:nvPr/>
            </p:nvSpPr>
            <p:spPr>
              <a:xfrm>
                <a:off x="3647650" y="2297975"/>
                <a:ext cx="50225" cy="42825"/>
              </a:xfrm>
              <a:custGeom>
                <a:rect b="b" l="l" r="r" t="t"/>
                <a:pathLst>
                  <a:path extrusionOk="0" h="1713" w="2009">
                    <a:moveTo>
                      <a:pt x="868" y="1"/>
                    </a:moveTo>
                    <a:cubicBezTo>
                      <a:pt x="297" y="1"/>
                      <a:pt x="0" y="298"/>
                      <a:pt x="0" y="868"/>
                    </a:cubicBezTo>
                    <a:cubicBezTo>
                      <a:pt x="0" y="1439"/>
                      <a:pt x="297" y="1713"/>
                      <a:pt x="868" y="1713"/>
                    </a:cubicBezTo>
                    <a:cubicBezTo>
                      <a:pt x="1438" y="1713"/>
                      <a:pt x="2009" y="1439"/>
                      <a:pt x="2009" y="868"/>
                    </a:cubicBezTo>
                    <a:cubicBezTo>
                      <a:pt x="2009" y="298"/>
                      <a:pt x="1438" y="1"/>
                      <a:pt x="868" y="1"/>
                    </a:cubicBezTo>
                    <a:close/>
                  </a:path>
                </a:pathLst>
              </a:custGeom>
              <a:solidFill>
                <a:schemeClr val="accent3"/>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5"/>
              <p:cNvSpPr/>
              <p:nvPr/>
            </p:nvSpPr>
            <p:spPr>
              <a:xfrm>
                <a:off x="3740650" y="2297975"/>
                <a:ext cx="49675" cy="42825"/>
              </a:xfrm>
              <a:custGeom>
                <a:rect b="b" l="l" r="r" t="t"/>
                <a:pathLst>
                  <a:path extrusionOk="0" h="1713" w="1987">
                    <a:moveTo>
                      <a:pt x="1142" y="1"/>
                    </a:moveTo>
                    <a:cubicBezTo>
                      <a:pt x="571" y="1"/>
                      <a:pt x="1" y="298"/>
                      <a:pt x="1" y="868"/>
                    </a:cubicBezTo>
                    <a:cubicBezTo>
                      <a:pt x="1" y="1439"/>
                      <a:pt x="571"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p:nvPr/>
            </p:nvSpPr>
            <p:spPr>
              <a:xfrm>
                <a:off x="3840525" y="2297975"/>
                <a:ext cx="42825" cy="42825"/>
              </a:xfrm>
              <a:custGeom>
                <a:rect b="b" l="l" r="r" t="t"/>
                <a:pathLst>
                  <a:path extrusionOk="0" h="1713" w="1713">
                    <a:moveTo>
                      <a:pt x="845" y="1"/>
                    </a:moveTo>
                    <a:cubicBezTo>
                      <a:pt x="274" y="1"/>
                      <a:pt x="0" y="298"/>
                      <a:pt x="0" y="868"/>
                    </a:cubicBezTo>
                    <a:cubicBezTo>
                      <a:pt x="0" y="1439"/>
                      <a:pt x="274" y="1713"/>
                      <a:pt x="845" y="1713"/>
                    </a:cubicBezTo>
                    <a:cubicBezTo>
                      <a:pt x="1415" y="1713"/>
                      <a:pt x="1712" y="1439"/>
                      <a:pt x="1712" y="868"/>
                    </a:cubicBezTo>
                    <a:cubicBezTo>
                      <a:pt x="1712" y="298"/>
                      <a:pt x="1415" y="1"/>
                      <a:pt x="845" y="1"/>
                    </a:cubicBezTo>
                    <a:close/>
                  </a:path>
                </a:pathLst>
              </a:custGeom>
              <a:solidFill>
                <a:schemeClr val="accent5"/>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5"/>
              <p:cNvSpPr/>
              <p:nvPr/>
            </p:nvSpPr>
            <p:spPr>
              <a:xfrm>
                <a:off x="3790300" y="3061500"/>
                <a:ext cx="542125" cy="35400"/>
              </a:xfrm>
              <a:custGeom>
                <a:rect b="b" l="l" r="r" t="t"/>
                <a:pathLst>
                  <a:path extrusionOk="0" h="1416" w="21685">
                    <a:moveTo>
                      <a:pt x="571" y="0"/>
                    </a:moveTo>
                    <a:cubicBezTo>
                      <a:pt x="297" y="0"/>
                      <a:pt x="1" y="274"/>
                      <a:pt x="1" y="571"/>
                    </a:cubicBezTo>
                    <a:cubicBezTo>
                      <a:pt x="1" y="1141"/>
                      <a:pt x="297" y="1415"/>
                      <a:pt x="571" y="1415"/>
                    </a:cubicBezTo>
                    <a:lnTo>
                      <a:pt x="20840" y="1415"/>
                    </a:lnTo>
                    <a:cubicBezTo>
                      <a:pt x="21411" y="1415"/>
                      <a:pt x="21685" y="1141"/>
                      <a:pt x="21685" y="571"/>
                    </a:cubicBezTo>
                    <a:cubicBezTo>
                      <a:pt x="21685" y="274"/>
                      <a:pt x="21411" y="0"/>
                      <a:pt x="20840" y="0"/>
                    </a:cubicBezTo>
                    <a:close/>
                  </a:path>
                </a:pathLst>
              </a:custGeom>
              <a:solidFill>
                <a:schemeClr val="accent6"/>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3790300" y="3175625"/>
                <a:ext cx="542125" cy="35400"/>
              </a:xfrm>
              <a:custGeom>
                <a:rect b="b" l="l" r="r" t="t"/>
                <a:pathLst>
                  <a:path extrusionOk="0" h="1416" w="21685">
                    <a:moveTo>
                      <a:pt x="571" y="0"/>
                    </a:moveTo>
                    <a:cubicBezTo>
                      <a:pt x="297" y="0"/>
                      <a:pt x="1" y="274"/>
                      <a:pt x="1" y="571"/>
                    </a:cubicBezTo>
                    <a:cubicBezTo>
                      <a:pt x="1" y="1141"/>
                      <a:pt x="297" y="1415"/>
                      <a:pt x="571" y="1415"/>
                    </a:cubicBezTo>
                    <a:lnTo>
                      <a:pt x="20840" y="1415"/>
                    </a:lnTo>
                    <a:cubicBezTo>
                      <a:pt x="21411" y="1415"/>
                      <a:pt x="21685" y="1141"/>
                      <a:pt x="21685" y="571"/>
                    </a:cubicBezTo>
                    <a:cubicBezTo>
                      <a:pt x="21685" y="274"/>
                      <a:pt x="21411" y="0"/>
                      <a:pt x="20840" y="0"/>
                    </a:cubicBezTo>
                    <a:close/>
                  </a:path>
                </a:pathLst>
              </a:custGeom>
              <a:solidFill>
                <a:schemeClr val="accent6"/>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3932950" y="3282325"/>
                <a:ext cx="256825" cy="42825"/>
              </a:xfrm>
              <a:custGeom>
                <a:rect b="b" l="l" r="r" t="t"/>
                <a:pathLst>
                  <a:path extrusionOk="0" h="1713" w="10273">
                    <a:moveTo>
                      <a:pt x="571" y="0"/>
                    </a:moveTo>
                    <a:cubicBezTo>
                      <a:pt x="298" y="0"/>
                      <a:pt x="1" y="571"/>
                      <a:pt x="1" y="868"/>
                    </a:cubicBezTo>
                    <a:cubicBezTo>
                      <a:pt x="1" y="1142"/>
                      <a:pt x="298" y="1712"/>
                      <a:pt x="571" y="1712"/>
                    </a:cubicBezTo>
                    <a:lnTo>
                      <a:pt x="9428" y="1712"/>
                    </a:lnTo>
                    <a:cubicBezTo>
                      <a:pt x="9998" y="1712"/>
                      <a:pt x="10272" y="1142"/>
                      <a:pt x="10272" y="868"/>
                    </a:cubicBezTo>
                    <a:cubicBezTo>
                      <a:pt x="10272" y="571"/>
                      <a:pt x="9998" y="0"/>
                      <a:pt x="9428" y="0"/>
                    </a:cubicBezTo>
                    <a:close/>
                  </a:path>
                </a:pathLst>
              </a:custGeom>
              <a:solidFill>
                <a:schemeClr val="accent6"/>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3911850" y="2533650"/>
                <a:ext cx="306450" cy="306450"/>
              </a:xfrm>
              <a:custGeom>
                <a:rect b="b" l="l" r="r" t="t"/>
                <a:pathLst>
                  <a:path extrusionOk="0" h="12258" w="12258">
                    <a:moveTo>
                      <a:pt x="5981" y="1"/>
                    </a:moveTo>
                    <a:cubicBezTo>
                      <a:pt x="2557" y="1"/>
                      <a:pt x="0" y="2557"/>
                      <a:pt x="0" y="5981"/>
                    </a:cubicBezTo>
                    <a:cubicBezTo>
                      <a:pt x="0" y="9405"/>
                      <a:pt x="2557" y="12258"/>
                      <a:pt x="5981" y="12258"/>
                    </a:cubicBezTo>
                    <a:cubicBezTo>
                      <a:pt x="9404" y="12258"/>
                      <a:pt x="12258" y="9405"/>
                      <a:pt x="12258" y="5981"/>
                    </a:cubicBezTo>
                    <a:cubicBezTo>
                      <a:pt x="12258" y="2557"/>
                      <a:pt x="9404" y="1"/>
                      <a:pt x="5981" y="1"/>
                    </a:cubicBezTo>
                    <a:close/>
                  </a:path>
                </a:pathLst>
              </a:custGeom>
              <a:solidFill>
                <a:schemeClr val="accent4"/>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4004300" y="2576450"/>
                <a:ext cx="114150" cy="106725"/>
              </a:xfrm>
              <a:custGeom>
                <a:rect b="b" l="l" r="r" t="t"/>
                <a:pathLst>
                  <a:path extrusionOk="0" h="4269" w="4566">
                    <a:moveTo>
                      <a:pt x="2283" y="1"/>
                    </a:moveTo>
                    <a:cubicBezTo>
                      <a:pt x="1141" y="1"/>
                      <a:pt x="0" y="845"/>
                      <a:pt x="0" y="2283"/>
                    </a:cubicBezTo>
                    <a:cubicBezTo>
                      <a:pt x="0" y="3424"/>
                      <a:pt x="1141" y="4269"/>
                      <a:pt x="2283" y="4269"/>
                    </a:cubicBezTo>
                    <a:cubicBezTo>
                      <a:pt x="3424" y="4269"/>
                      <a:pt x="4565" y="3424"/>
                      <a:pt x="4565" y="2283"/>
                    </a:cubicBezTo>
                    <a:cubicBezTo>
                      <a:pt x="4565" y="845"/>
                      <a:pt x="3424" y="1"/>
                      <a:pt x="2283" y="1"/>
                    </a:cubicBezTo>
                    <a:close/>
                  </a:path>
                </a:pathLst>
              </a:custGeom>
              <a:solidFill>
                <a:srgbClr val="FFFFFF"/>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a:off x="3954650" y="2711700"/>
                <a:ext cx="214000" cy="121550"/>
              </a:xfrm>
              <a:custGeom>
                <a:rect b="b" l="l" r="r" t="t"/>
                <a:pathLst>
                  <a:path extrusionOk="0" h="4862" w="8560">
                    <a:moveTo>
                      <a:pt x="4269" y="0"/>
                    </a:moveTo>
                    <a:cubicBezTo>
                      <a:pt x="2283" y="0"/>
                      <a:pt x="571" y="1141"/>
                      <a:pt x="0" y="2853"/>
                    </a:cubicBezTo>
                    <a:cubicBezTo>
                      <a:pt x="1141" y="3995"/>
                      <a:pt x="2557" y="4862"/>
                      <a:pt x="4269" y="4862"/>
                    </a:cubicBezTo>
                    <a:cubicBezTo>
                      <a:pt x="5980" y="4862"/>
                      <a:pt x="7418" y="3995"/>
                      <a:pt x="8560" y="2853"/>
                    </a:cubicBezTo>
                    <a:cubicBezTo>
                      <a:pt x="7989" y="1141"/>
                      <a:pt x="6277" y="0"/>
                      <a:pt x="4269" y="0"/>
                    </a:cubicBezTo>
                    <a:close/>
                  </a:path>
                </a:pathLst>
              </a:custGeom>
              <a:solidFill>
                <a:srgbClr val="FFFFFF"/>
              </a:solidFill>
              <a:ln>
                <a:noFill/>
              </a:ln>
              <a:effectLst>
                <a:outerShdw blurRad="57150" rotWithShape="0" algn="bl" dir="5400000" dist="19050">
                  <a:schemeClr val="dk1">
                    <a:alpha val="1800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45"/>
            <p:cNvGrpSpPr/>
            <p:nvPr/>
          </p:nvGrpSpPr>
          <p:grpSpPr>
            <a:xfrm>
              <a:off x="7199564" y="2548592"/>
              <a:ext cx="836053" cy="232500"/>
              <a:chOff x="7110769" y="2167592"/>
              <a:chExt cx="836053" cy="232500"/>
            </a:xfrm>
          </p:grpSpPr>
          <p:sp>
            <p:nvSpPr>
              <p:cNvPr id="825" name="Google Shape;825;p45"/>
              <p:cNvSpPr/>
              <p:nvPr/>
            </p:nvSpPr>
            <p:spPr>
              <a:xfrm>
                <a:off x="7110769" y="2167592"/>
                <a:ext cx="338100" cy="232500"/>
              </a:xfrm>
              <a:prstGeom prst="roundRect">
                <a:avLst>
                  <a:gd fmla="val 16667" name="adj"/>
                </a:avLst>
              </a:prstGeom>
              <a:solidFill>
                <a:schemeClr val="lt1"/>
              </a:solidFill>
              <a:ln>
                <a:noFill/>
              </a:ln>
              <a:effectLst>
                <a:outerShdw blurRad="57150" rotWithShape="0" algn="bl" dir="5400000" dist="19050">
                  <a:schemeClr val="dk1">
                    <a:alpha val="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p:nvPr/>
            </p:nvSpPr>
            <p:spPr>
              <a:xfrm>
                <a:off x="7552322" y="2167610"/>
                <a:ext cx="394500" cy="35100"/>
              </a:xfrm>
              <a:prstGeom prst="roundRect">
                <a:avLst>
                  <a:gd fmla="val 50000" name="adj"/>
                </a:avLst>
              </a:prstGeom>
              <a:solidFill>
                <a:schemeClr val="lt1"/>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7552322" y="2259290"/>
                <a:ext cx="274800" cy="35100"/>
              </a:xfrm>
              <a:prstGeom prst="roundRect">
                <a:avLst>
                  <a:gd fmla="val 50000" name="adj"/>
                </a:avLst>
              </a:prstGeom>
              <a:solidFill>
                <a:schemeClr val="lt1"/>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7552322" y="2350970"/>
                <a:ext cx="159600" cy="35100"/>
              </a:xfrm>
              <a:prstGeom prst="roundRect">
                <a:avLst>
                  <a:gd fmla="val 50000" name="adj"/>
                </a:avLst>
              </a:prstGeom>
              <a:solidFill>
                <a:schemeClr val="lt1"/>
              </a:solidFill>
              <a:ln>
                <a:noFill/>
              </a:ln>
              <a:effectLst>
                <a:outerShdw blurRad="57150" rotWithShape="0" algn="bl" dir="5400000" dist="1905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9" name="Google Shape;829;p45"/>
          <p:cNvSpPr txBox="1"/>
          <p:nvPr/>
        </p:nvSpPr>
        <p:spPr>
          <a:xfrm>
            <a:off x="639100" y="1236325"/>
            <a:ext cx="341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F1F0FF"/>
                </a:solidFill>
                <a:latin typeface="Montserrat"/>
                <a:ea typeface="Montserrat"/>
                <a:cs typeface="Montserrat"/>
                <a:sym typeface="Montserrat"/>
              </a:rPr>
              <a:t>Project Idea</a:t>
            </a:r>
            <a:endParaRPr b="1" sz="3500">
              <a:solidFill>
                <a:srgbClr val="F1F0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6"/>
          <p:cNvSpPr/>
          <p:nvPr/>
        </p:nvSpPr>
        <p:spPr>
          <a:xfrm rot="945579">
            <a:off x="4116432" y="1835799"/>
            <a:ext cx="682129" cy="1292326"/>
          </a:xfrm>
          <a:custGeom>
            <a:rect b="b" l="l" r="r" t="t"/>
            <a:pathLst>
              <a:path extrusionOk="0" h="72097" w="38055">
                <a:moveTo>
                  <a:pt x="19018" y="1"/>
                </a:moveTo>
                <a:cubicBezTo>
                  <a:pt x="9466" y="1"/>
                  <a:pt x="11499" y="10605"/>
                  <a:pt x="12568" y="20176"/>
                </a:cubicBezTo>
                <a:cubicBezTo>
                  <a:pt x="13620" y="29765"/>
                  <a:pt x="10833" y="34550"/>
                  <a:pt x="7765" y="42508"/>
                </a:cubicBezTo>
                <a:cubicBezTo>
                  <a:pt x="4715" y="50466"/>
                  <a:pt x="0" y="72097"/>
                  <a:pt x="19018" y="72097"/>
                </a:cubicBezTo>
                <a:cubicBezTo>
                  <a:pt x="38055" y="72097"/>
                  <a:pt x="33340" y="50466"/>
                  <a:pt x="30290" y="42508"/>
                </a:cubicBezTo>
                <a:cubicBezTo>
                  <a:pt x="27222" y="34550"/>
                  <a:pt x="24436" y="29765"/>
                  <a:pt x="25487" y="20176"/>
                </a:cubicBezTo>
                <a:cubicBezTo>
                  <a:pt x="26556" y="10605"/>
                  <a:pt x="28589" y="1"/>
                  <a:pt x="19018" y="1"/>
                </a:cubicBezTo>
                <a:close/>
              </a:path>
            </a:pathLst>
          </a:custGeom>
          <a:solidFill>
            <a:schemeClr val="accent3"/>
          </a:solidFill>
          <a:ln>
            <a:noFill/>
          </a:ln>
          <a:effectLst>
            <a:outerShdw blurRad="57150" rotWithShape="0" algn="bl" dir="5400000" dist="19050">
              <a:schemeClr val="dk1">
                <a:alpha val="31000"/>
              </a:schemeClr>
            </a:outerShdw>
            <a:reflection blurRad="0" dir="5400000" dist="38100" endA="0" endPos="30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6"/>
          <p:cNvSpPr/>
          <p:nvPr/>
        </p:nvSpPr>
        <p:spPr>
          <a:xfrm flipH="1">
            <a:off x="1256563" y="2006916"/>
            <a:ext cx="542156" cy="1716985"/>
          </a:xfrm>
          <a:custGeom>
            <a:rect b="b" l="l" r="r" t="t"/>
            <a:pathLst>
              <a:path extrusionOk="0" h="89777" w="28348">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6" name="Google Shape;836;p46"/>
          <p:cNvGrpSpPr/>
          <p:nvPr/>
        </p:nvGrpSpPr>
        <p:grpSpPr>
          <a:xfrm>
            <a:off x="1521788" y="1557019"/>
            <a:ext cx="2788750" cy="2516535"/>
            <a:chOff x="925388" y="1643824"/>
            <a:chExt cx="2788750" cy="2516535"/>
          </a:xfrm>
        </p:grpSpPr>
        <p:sp>
          <p:nvSpPr>
            <p:cNvPr id="837" name="Google Shape;837;p46"/>
            <p:cNvSpPr/>
            <p:nvPr/>
          </p:nvSpPr>
          <p:spPr>
            <a:xfrm>
              <a:off x="925388" y="1643824"/>
              <a:ext cx="2788750" cy="2516535"/>
            </a:xfrm>
            <a:custGeom>
              <a:rect b="b" l="l" r="r" t="t"/>
              <a:pathLst>
                <a:path extrusionOk="0" h="209493" w="232154">
                  <a:moveTo>
                    <a:pt x="14702" y="0"/>
                  </a:moveTo>
                  <a:cubicBezTo>
                    <a:pt x="6580" y="0"/>
                    <a:pt x="0" y="6580"/>
                    <a:pt x="0" y="14702"/>
                  </a:cubicBezTo>
                  <a:lnTo>
                    <a:pt x="0" y="165069"/>
                  </a:lnTo>
                  <a:cubicBezTo>
                    <a:pt x="0" y="173189"/>
                    <a:pt x="6580" y="179769"/>
                    <a:pt x="14702" y="179769"/>
                  </a:cubicBezTo>
                  <a:lnTo>
                    <a:pt x="84962" y="179769"/>
                  </a:lnTo>
                  <a:lnTo>
                    <a:pt x="84962" y="203879"/>
                  </a:lnTo>
                  <a:lnTo>
                    <a:pt x="69202" y="203879"/>
                  </a:lnTo>
                  <a:cubicBezTo>
                    <a:pt x="67637" y="203879"/>
                    <a:pt x="66395" y="205146"/>
                    <a:pt x="66395" y="206686"/>
                  </a:cubicBezTo>
                  <a:cubicBezTo>
                    <a:pt x="66395" y="208251"/>
                    <a:pt x="67637" y="209493"/>
                    <a:pt x="69202" y="209493"/>
                  </a:cubicBezTo>
                  <a:lnTo>
                    <a:pt x="162952" y="209493"/>
                  </a:lnTo>
                  <a:cubicBezTo>
                    <a:pt x="164516" y="209493"/>
                    <a:pt x="165759" y="208251"/>
                    <a:pt x="165759" y="206686"/>
                  </a:cubicBezTo>
                  <a:cubicBezTo>
                    <a:pt x="165759" y="205146"/>
                    <a:pt x="164516" y="203879"/>
                    <a:pt x="162952" y="203879"/>
                  </a:cubicBezTo>
                  <a:lnTo>
                    <a:pt x="147192" y="203879"/>
                  </a:lnTo>
                  <a:lnTo>
                    <a:pt x="147192" y="179769"/>
                  </a:lnTo>
                  <a:lnTo>
                    <a:pt x="217452" y="179769"/>
                  </a:lnTo>
                  <a:cubicBezTo>
                    <a:pt x="225574" y="179769"/>
                    <a:pt x="232154" y="173189"/>
                    <a:pt x="232154" y="165069"/>
                  </a:cubicBezTo>
                  <a:lnTo>
                    <a:pt x="232154" y="14702"/>
                  </a:lnTo>
                  <a:cubicBezTo>
                    <a:pt x="232154" y="6580"/>
                    <a:pt x="225574" y="0"/>
                    <a:pt x="217452" y="0"/>
                  </a:cubicBezTo>
                  <a:close/>
                </a:path>
              </a:pathLst>
            </a:custGeom>
            <a:solidFill>
              <a:schemeClr val="lt1"/>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1039047" y="1775405"/>
              <a:ext cx="2518200" cy="1881900"/>
            </a:xfrm>
            <a:prstGeom prst="roundRect">
              <a:avLst>
                <a:gd fmla="val 2980" name="adj"/>
              </a:avLst>
            </a:prstGeom>
            <a:solidFill>
              <a:schemeClr val="accent6"/>
            </a:solidFill>
            <a:ln>
              <a:noFill/>
            </a:ln>
            <a:effectLst>
              <a:outerShdw blurRad="57150" rotWithShape="0" algn="bl" dir="5400000" dist="19050">
                <a:schemeClr val="dk1">
                  <a:alpha val="22000"/>
                </a:schemeClr>
              </a:outerShdw>
              <a:reflection blurRad="0" dir="5400000" dist="38100" endA="0" endPos="30000" fadeDir="5400012" kx="0" rotWithShape="0" algn="bl" stA="7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46"/>
          <p:cNvSpPr txBox="1"/>
          <p:nvPr>
            <p:ph type="title"/>
          </p:nvPr>
        </p:nvSpPr>
        <p:spPr>
          <a:xfrm>
            <a:off x="5194800" y="1559725"/>
            <a:ext cx="3228000" cy="75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Purpose</a:t>
            </a:r>
            <a:endParaRPr/>
          </a:p>
        </p:txBody>
      </p:sp>
      <p:sp>
        <p:nvSpPr>
          <p:cNvPr id="840" name="Google Shape;840;p46"/>
          <p:cNvSpPr txBox="1"/>
          <p:nvPr>
            <p:ph idx="1" type="subTitle"/>
          </p:nvPr>
        </p:nvSpPr>
        <p:spPr>
          <a:xfrm>
            <a:off x="5194950" y="2522100"/>
            <a:ext cx="3228000" cy="157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The main purpose of the honeypot system is to refine the performance of the threat detection system of any cloud service by managing and preventing attacks. The software will be used by the team to ensure network safety for the cloud.</a:t>
            </a:r>
            <a:endParaRPr/>
          </a:p>
        </p:txBody>
      </p:sp>
      <p:grpSp>
        <p:nvGrpSpPr>
          <p:cNvPr id="841" name="Google Shape;841;p46"/>
          <p:cNvGrpSpPr/>
          <p:nvPr/>
        </p:nvGrpSpPr>
        <p:grpSpPr>
          <a:xfrm>
            <a:off x="3633449" y="891167"/>
            <a:ext cx="1074309" cy="356822"/>
            <a:chOff x="1725115" y="1291147"/>
            <a:chExt cx="519090" cy="172403"/>
          </a:xfrm>
        </p:grpSpPr>
        <p:sp>
          <p:nvSpPr>
            <p:cNvPr id="842" name="Google Shape;842;p46"/>
            <p:cNvSpPr/>
            <p:nvPr/>
          </p:nvSpPr>
          <p:spPr>
            <a:xfrm>
              <a:off x="1725115" y="1291147"/>
              <a:ext cx="519090" cy="172403"/>
            </a:xfrm>
            <a:custGeom>
              <a:rect b="b" l="l" r="r" t="t"/>
              <a:pathLst>
                <a:path extrusionOk="0" h="9618" w="28959">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p:nvPr/>
          </p:nvSpPr>
          <p:spPr>
            <a:xfrm>
              <a:off x="1953865" y="1296811"/>
              <a:ext cx="269951" cy="147971"/>
            </a:xfrm>
            <a:custGeom>
              <a:rect b="b" l="l" r="r" t="t"/>
              <a:pathLst>
                <a:path extrusionOk="0" h="8255" w="1506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a:off x="1773837" y="1396227"/>
              <a:ext cx="83907" cy="48523"/>
            </a:xfrm>
            <a:custGeom>
              <a:rect b="b" l="l" r="r" t="t"/>
              <a:pathLst>
                <a:path extrusionOk="0" h="2707" w="4681">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46"/>
          <p:cNvGrpSpPr/>
          <p:nvPr/>
        </p:nvGrpSpPr>
        <p:grpSpPr>
          <a:xfrm rot="-1933770">
            <a:off x="3583559" y="3917672"/>
            <a:ext cx="620120" cy="233909"/>
            <a:chOff x="6872640" y="3300197"/>
            <a:chExt cx="620134" cy="233914"/>
          </a:xfrm>
        </p:grpSpPr>
        <p:sp>
          <p:nvSpPr>
            <p:cNvPr id="846" name="Google Shape;846;p46"/>
            <p:cNvSpPr/>
            <p:nvPr/>
          </p:nvSpPr>
          <p:spPr>
            <a:xfrm>
              <a:off x="7282174" y="3300197"/>
              <a:ext cx="210600" cy="210600"/>
            </a:xfrm>
            <a:prstGeom prst="ellipse">
              <a:avLst/>
            </a:prstGeom>
            <a:solidFill>
              <a:schemeClr val="accent4"/>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6"/>
            <p:cNvSpPr/>
            <p:nvPr/>
          </p:nvSpPr>
          <p:spPr>
            <a:xfrm>
              <a:off x="6872640" y="3488811"/>
              <a:ext cx="45300" cy="45300"/>
            </a:xfrm>
            <a:prstGeom prst="ellipse">
              <a:avLst/>
            </a:prstGeom>
            <a:solidFill>
              <a:schemeClr val="lt1"/>
            </a:solidFill>
            <a:ln>
              <a:noFill/>
            </a:ln>
            <a:effectLst>
              <a:outerShdw blurRad="157163" rotWithShape="0" algn="bl" dir="5400000" dist="85725">
                <a:schemeClr val="dk1">
                  <a:alpha val="3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8" name="Google Shape;848;p46"/>
          <p:cNvPicPr preferRelativeResize="0"/>
          <p:nvPr/>
        </p:nvPicPr>
        <p:blipFill rotWithShape="1">
          <a:blip r:embed="rId3">
            <a:alphaModFix/>
          </a:blip>
          <a:srcRect b="0" l="11448" r="11456" t="0"/>
          <a:stretch/>
        </p:blipFill>
        <p:spPr>
          <a:xfrm>
            <a:off x="1714811" y="1773445"/>
            <a:ext cx="2354954" cy="171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7"/>
          <p:cNvSpPr txBox="1"/>
          <p:nvPr>
            <p:ph type="title"/>
          </p:nvPr>
        </p:nvSpPr>
        <p:spPr>
          <a:xfrm>
            <a:off x="657150" y="830225"/>
            <a:ext cx="151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grpSp>
        <p:nvGrpSpPr>
          <p:cNvPr id="854" name="Google Shape;854;p47"/>
          <p:cNvGrpSpPr/>
          <p:nvPr/>
        </p:nvGrpSpPr>
        <p:grpSpPr>
          <a:xfrm>
            <a:off x="4833741" y="1323494"/>
            <a:ext cx="3293177" cy="2872933"/>
            <a:chOff x="2947116" y="1303644"/>
            <a:chExt cx="3293177" cy="2872933"/>
          </a:xfrm>
        </p:grpSpPr>
        <p:sp>
          <p:nvSpPr>
            <p:cNvPr id="855" name="Google Shape;855;p47"/>
            <p:cNvSpPr/>
            <p:nvPr/>
          </p:nvSpPr>
          <p:spPr>
            <a:xfrm>
              <a:off x="3648175" y="1836650"/>
              <a:ext cx="1586100" cy="1834800"/>
            </a:xfrm>
            <a:prstGeom prst="roundRect">
              <a:avLst>
                <a:gd fmla="val 8693" name="adj"/>
              </a:avLst>
            </a:prstGeom>
            <a:solidFill>
              <a:srgbClr val="FFFFFF"/>
            </a:solidFill>
            <a:ln>
              <a:noFill/>
            </a:ln>
            <a:effectLst>
              <a:outerShdw blurRad="57150" rotWithShape="0" algn="bl" dir="5400000" dist="19050">
                <a:srgbClr val="5352EE">
                  <a:alpha val="50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flipH="1">
              <a:off x="3038591" y="2866188"/>
              <a:ext cx="943514" cy="1288940"/>
            </a:xfrm>
            <a:custGeom>
              <a:rect b="b" l="l" r="r" t="t"/>
              <a:pathLst>
                <a:path extrusionOk="0" h="29624" w="21685">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rgbClr val="81EEEB"/>
            </a:solidFill>
            <a:ln>
              <a:noFill/>
            </a:ln>
            <a:effectLst>
              <a:outerShdw blurRad="57150" rotWithShape="0" algn="bl" dir="5400000" dist="19050">
                <a:srgbClr val="5352EE">
                  <a:alpha val="22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7" name="Google Shape;857;p47"/>
            <p:cNvGrpSpPr/>
            <p:nvPr/>
          </p:nvGrpSpPr>
          <p:grpSpPr>
            <a:xfrm rot="-5400000">
              <a:off x="5234218" y="1303644"/>
              <a:ext cx="761751" cy="761751"/>
              <a:chOff x="5289166" y="402821"/>
              <a:chExt cx="801000" cy="801000"/>
            </a:xfrm>
          </p:grpSpPr>
          <p:sp>
            <p:nvSpPr>
              <p:cNvPr id="858" name="Google Shape;858;p47"/>
              <p:cNvSpPr/>
              <p:nvPr/>
            </p:nvSpPr>
            <p:spPr>
              <a:xfrm>
                <a:off x="5289166" y="402821"/>
                <a:ext cx="801000" cy="801000"/>
              </a:xfrm>
              <a:prstGeom prst="blockArc">
                <a:avLst>
                  <a:gd fmla="val 10800000" name="adj1"/>
                  <a:gd fmla="val 0" name="adj2"/>
                  <a:gd fmla="val 25000" name="adj3"/>
                </a:avLst>
              </a:prstGeom>
              <a:solidFill>
                <a:srgbClr val="F1F0FF"/>
              </a:solidFill>
              <a:ln>
                <a:noFill/>
              </a:ln>
              <a:effectLst>
                <a:outerShdw blurRad="485775" rotWithShape="0" algn="bl" dir="2940000" dist="114300">
                  <a:srgbClr val="5352EE">
                    <a:alpha val="67000"/>
                  </a:srgbClr>
                </a:outerShdw>
                <a:reflection blurRad="0" dir="0" dist="0" endA="0" endPos="2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flipH="1" rot="10800000">
                <a:off x="5289166" y="402821"/>
                <a:ext cx="801000" cy="801000"/>
              </a:xfrm>
              <a:prstGeom prst="blockArc">
                <a:avLst>
                  <a:gd fmla="val 10800000" name="adj1"/>
                  <a:gd fmla="val 0" name="adj2"/>
                  <a:gd fmla="val 25000" name="adj3"/>
                </a:avLst>
              </a:prstGeom>
              <a:solidFill>
                <a:srgbClr val="9EA6FF"/>
              </a:solidFill>
              <a:ln>
                <a:noFill/>
              </a:ln>
              <a:effectLst>
                <a:outerShdw blurRad="485775" rotWithShape="0" algn="bl" dir="2940000" dist="114300">
                  <a:srgbClr val="5352EE">
                    <a:alpha val="67000"/>
                  </a:srgbClr>
                </a:outerShdw>
                <a:reflection blurRad="0" dir="0" dist="0" endA="0" endPos="2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47"/>
            <p:cNvGrpSpPr/>
            <p:nvPr/>
          </p:nvGrpSpPr>
          <p:grpSpPr>
            <a:xfrm>
              <a:off x="3405345" y="2685934"/>
              <a:ext cx="1173841" cy="1490643"/>
              <a:chOff x="2950295" y="2685934"/>
              <a:chExt cx="1173841" cy="1490643"/>
            </a:xfrm>
          </p:grpSpPr>
          <p:sp>
            <p:nvSpPr>
              <p:cNvPr id="861" name="Google Shape;861;p47"/>
              <p:cNvSpPr/>
              <p:nvPr/>
            </p:nvSpPr>
            <p:spPr>
              <a:xfrm>
                <a:off x="2950295" y="2685934"/>
                <a:ext cx="1173841" cy="1490643"/>
              </a:xfrm>
              <a:custGeom>
                <a:rect b="b" l="l" r="r" t="t"/>
                <a:pathLst>
                  <a:path extrusionOk="0" h="118352" w="93199">
                    <a:moveTo>
                      <a:pt x="7177" y="0"/>
                    </a:moveTo>
                    <a:cubicBezTo>
                      <a:pt x="3218" y="0"/>
                      <a:pt x="0" y="3217"/>
                      <a:pt x="0" y="7177"/>
                    </a:cubicBezTo>
                    <a:lnTo>
                      <a:pt x="0" y="111174"/>
                    </a:lnTo>
                    <a:cubicBezTo>
                      <a:pt x="0" y="115134"/>
                      <a:pt x="3218" y="118351"/>
                      <a:pt x="7177" y="118351"/>
                    </a:cubicBezTo>
                    <a:lnTo>
                      <a:pt x="86022" y="118351"/>
                    </a:lnTo>
                    <a:cubicBezTo>
                      <a:pt x="89998" y="118351"/>
                      <a:pt x="93199" y="115134"/>
                      <a:pt x="93199" y="111174"/>
                    </a:cubicBezTo>
                    <a:lnTo>
                      <a:pt x="93199" y="7177"/>
                    </a:lnTo>
                    <a:cubicBezTo>
                      <a:pt x="93199" y="3217"/>
                      <a:pt x="89998" y="0"/>
                      <a:pt x="86022" y="0"/>
                    </a:cubicBezTo>
                    <a:close/>
                  </a:path>
                </a:pathLst>
              </a:cu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3421348" y="2846344"/>
                <a:ext cx="626626" cy="52836"/>
              </a:xfrm>
              <a:custGeom>
                <a:rect b="b" l="l" r="r" t="t"/>
                <a:pathLst>
                  <a:path extrusionOk="0" h="4195" w="49752">
                    <a:moveTo>
                      <a:pt x="2107" y="1"/>
                    </a:moveTo>
                    <a:cubicBezTo>
                      <a:pt x="944" y="1"/>
                      <a:pt x="1" y="944"/>
                      <a:pt x="1" y="2106"/>
                    </a:cubicBezTo>
                    <a:cubicBezTo>
                      <a:pt x="1" y="3269"/>
                      <a:pt x="944" y="4195"/>
                      <a:pt x="2107" y="4195"/>
                    </a:cubicBezTo>
                    <a:lnTo>
                      <a:pt x="47645" y="4195"/>
                    </a:lnTo>
                    <a:cubicBezTo>
                      <a:pt x="48808" y="4195"/>
                      <a:pt x="49751" y="3269"/>
                      <a:pt x="49751" y="2106"/>
                    </a:cubicBezTo>
                    <a:cubicBezTo>
                      <a:pt x="49751" y="944"/>
                      <a:pt x="48808" y="1"/>
                      <a:pt x="47645"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3421348" y="2948615"/>
                <a:ext cx="475121" cy="53063"/>
              </a:xfrm>
              <a:custGeom>
                <a:rect b="b" l="l" r="r" t="t"/>
                <a:pathLst>
                  <a:path extrusionOk="0" h="4213" w="37723">
                    <a:moveTo>
                      <a:pt x="2107" y="1"/>
                    </a:moveTo>
                    <a:cubicBezTo>
                      <a:pt x="944" y="1"/>
                      <a:pt x="1" y="944"/>
                      <a:pt x="1" y="2106"/>
                    </a:cubicBezTo>
                    <a:cubicBezTo>
                      <a:pt x="1" y="3269"/>
                      <a:pt x="944" y="4213"/>
                      <a:pt x="2107" y="4213"/>
                    </a:cubicBezTo>
                    <a:lnTo>
                      <a:pt x="35616" y="4213"/>
                    </a:lnTo>
                    <a:cubicBezTo>
                      <a:pt x="36779" y="4213"/>
                      <a:pt x="37722" y="3269"/>
                      <a:pt x="37722" y="2106"/>
                    </a:cubicBezTo>
                    <a:cubicBezTo>
                      <a:pt x="37722" y="944"/>
                      <a:pt x="36779" y="1"/>
                      <a:pt x="35616"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3421348" y="3184582"/>
                <a:ext cx="626626" cy="52836"/>
              </a:xfrm>
              <a:custGeom>
                <a:rect b="b" l="l" r="r" t="t"/>
                <a:pathLst>
                  <a:path extrusionOk="0" h="4195" w="49752">
                    <a:moveTo>
                      <a:pt x="2107" y="0"/>
                    </a:moveTo>
                    <a:cubicBezTo>
                      <a:pt x="944" y="0"/>
                      <a:pt x="1" y="944"/>
                      <a:pt x="1" y="2089"/>
                    </a:cubicBezTo>
                    <a:cubicBezTo>
                      <a:pt x="1" y="3251"/>
                      <a:pt x="944" y="4194"/>
                      <a:pt x="2107" y="4194"/>
                    </a:cubicBezTo>
                    <a:lnTo>
                      <a:pt x="47645" y="4194"/>
                    </a:lnTo>
                    <a:cubicBezTo>
                      <a:pt x="48808" y="4194"/>
                      <a:pt x="49751" y="3251"/>
                      <a:pt x="49751" y="2089"/>
                    </a:cubicBezTo>
                    <a:cubicBezTo>
                      <a:pt x="49751" y="944"/>
                      <a:pt x="48808" y="0"/>
                      <a:pt x="47645"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3421348" y="3286854"/>
                <a:ext cx="475121" cy="52836"/>
              </a:xfrm>
              <a:custGeom>
                <a:rect b="b" l="l" r="r" t="t"/>
                <a:pathLst>
                  <a:path extrusionOk="0" h="4195" w="37723">
                    <a:moveTo>
                      <a:pt x="2107" y="0"/>
                    </a:moveTo>
                    <a:cubicBezTo>
                      <a:pt x="944" y="0"/>
                      <a:pt x="1" y="944"/>
                      <a:pt x="1" y="2106"/>
                    </a:cubicBezTo>
                    <a:cubicBezTo>
                      <a:pt x="1" y="3251"/>
                      <a:pt x="944" y="4195"/>
                      <a:pt x="2107" y="4195"/>
                    </a:cubicBezTo>
                    <a:lnTo>
                      <a:pt x="35616" y="4195"/>
                    </a:lnTo>
                    <a:cubicBezTo>
                      <a:pt x="36779" y="4195"/>
                      <a:pt x="37722" y="3251"/>
                      <a:pt x="37722" y="2106"/>
                    </a:cubicBezTo>
                    <a:cubicBezTo>
                      <a:pt x="37722" y="944"/>
                      <a:pt x="36779" y="0"/>
                      <a:pt x="35616"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3421348" y="3522594"/>
                <a:ext cx="626626" cy="53050"/>
              </a:xfrm>
              <a:custGeom>
                <a:rect b="b" l="l" r="r" t="t"/>
                <a:pathLst>
                  <a:path extrusionOk="0" h="4212" w="49752">
                    <a:moveTo>
                      <a:pt x="2107" y="0"/>
                    </a:moveTo>
                    <a:cubicBezTo>
                      <a:pt x="944" y="0"/>
                      <a:pt x="1" y="944"/>
                      <a:pt x="1" y="2107"/>
                    </a:cubicBezTo>
                    <a:cubicBezTo>
                      <a:pt x="1" y="3268"/>
                      <a:pt x="944" y="4212"/>
                      <a:pt x="2107" y="4212"/>
                    </a:cubicBezTo>
                    <a:lnTo>
                      <a:pt x="47645" y="4212"/>
                    </a:lnTo>
                    <a:cubicBezTo>
                      <a:pt x="48808" y="4212"/>
                      <a:pt x="49751" y="3268"/>
                      <a:pt x="49751" y="2107"/>
                    </a:cubicBezTo>
                    <a:cubicBezTo>
                      <a:pt x="49751" y="944"/>
                      <a:pt x="48808" y="0"/>
                      <a:pt x="47645"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3421348" y="3625080"/>
                <a:ext cx="475121" cy="52849"/>
              </a:xfrm>
              <a:custGeom>
                <a:rect b="b" l="l" r="r" t="t"/>
                <a:pathLst>
                  <a:path extrusionOk="0" h="4196" w="37723">
                    <a:moveTo>
                      <a:pt x="2107" y="1"/>
                    </a:moveTo>
                    <a:cubicBezTo>
                      <a:pt x="944" y="1"/>
                      <a:pt x="1" y="927"/>
                      <a:pt x="1" y="2090"/>
                    </a:cubicBezTo>
                    <a:cubicBezTo>
                      <a:pt x="1" y="3252"/>
                      <a:pt x="944" y="4195"/>
                      <a:pt x="2107" y="4195"/>
                    </a:cubicBezTo>
                    <a:lnTo>
                      <a:pt x="35616" y="4195"/>
                    </a:lnTo>
                    <a:cubicBezTo>
                      <a:pt x="36779" y="4195"/>
                      <a:pt x="37722" y="3252"/>
                      <a:pt x="37722" y="2090"/>
                    </a:cubicBezTo>
                    <a:cubicBezTo>
                      <a:pt x="37722" y="927"/>
                      <a:pt x="36779" y="1"/>
                      <a:pt x="35616"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3421348" y="3860821"/>
                <a:ext cx="547467" cy="52861"/>
              </a:xfrm>
              <a:custGeom>
                <a:rect b="b" l="l" r="r" t="t"/>
                <a:pathLst>
                  <a:path extrusionOk="0" h="4197" w="43467">
                    <a:moveTo>
                      <a:pt x="2107" y="1"/>
                    </a:moveTo>
                    <a:cubicBezTo>
                      <a:pt x="944" y="1"/>
                      <a:pt x="1" y="944"/>
                      <a:pt x="1" y="2107"/>
                    </a:cubicBezTo>
                    <a:cubicBezTo>
                      <a:pt x="1" y="3269"/>
                      <a:pt x="944" y="4196"/>
                      <a:pt x="2107" y="4196"/>
                    </a:cubicBezTo>
                    <a:lnTo>
                      <a:pt x="41377" y="4196"/>
                    </a:lnTo>
                    <a:cubicBezTo>
                      <a:pt x="42541" y="4196"/>
                      <a:pt x="43466" y="3269"/>
                      <a:pt x="43466" y="2107"/>
                    </a:cubicBezTo>
                    <a:cubicBezTo>
                      <a:pt x="43466" y="944"/>
                      <a:pt x="42541" y="1"/>
                      <a:pt x="41377"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3421348" y="3963092"/>
                <a:ext cx="395962" cy="53063"/>
              </a:xfrm>
              <a:custGeom>
                <a:rect b="b" l="l" r="r" t="t"/>
                <a:pathLst>
                  <a:path extrusionOk="0" h="4213" w="31438">
                    <a:moveTo>
                      <a:pt x="2107" y="1"/>
                    </a:moveTo>
                    <a:cubicBezTo>
                      <a:pt x="944" y="1"/>
                      <a:pt x="1" y="944"/>
                      <a:pt x="1" y="2108"/>
                    </a:cubicBezTo>
                    <a:cubicBezTo>
                      <a:pt x="1" y="3269"/>
                      <a:pt x="944" y="4213"/>
                      <a:pt x="2107" y="4213"/>
                    </a:cubicBezTo>
                    <a:lnTo>
                      <a:pt x="29332" y="4213"/>
                    </a:lnTo>
                    <a:cubicBezTo>
                      <a:pt x="30494" y="4213"/>
                      <a:pt x="31438" y="3269"/>
                      <a:pt x="31438" y="2108"/>
                    </a:cubicBezTo>
                    <a:cubicBezTo>
                      <a:pt x="31438" y="944"/>
                      <a:pt x="30494" y="1"/>
                      <a:pt x="29332"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3089482" y="3148926"/>
                <a:ext cx="226634" cy="226634"/>
              </a:xfrm>
              <a:custGeom>
                <a:rect b="b" l="l" r="r" t="t"/>
                <a:pathLst>
                  <a:path extrusionOk="0" h="17994" w="17994">
                    <a:moveTo>
                      <a:pt x="8997" y="1"/>
                    </a:moveTo>
                    <a:cubicBezTo>
                      <a:pt x="4028" y="1"/>
                      <a:pt x="1" y="4027"/>
                      <a:pt x="1" y="8997"/>
                    </a:cubicBezTo>
                    <a:cubicBezTo>
                      <a:pt x="1" y="13950"/>
                      <a:pt x="4028" y="17994"/>
                      <a:pt x="8997" y="17994"/>
                    </a:cubicBezTo>
                    <a:cubicBezTo>
                      <a:pt x="13968" y="17994"/>
                      <a:pt x="17994" y="13950"/>
                      <a:pt x="17994" y="8997"/>
                    </a:cubicBezTo>
                    <a:cubicBezTo>
                      <a:pt x="17994" y="4027"/>
                      <a:pt x="13968" y="1"/>
                      <a:pt x="8997"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3089482" y="3486938"/>
                <a:ext cx="226634" cy="226634"/>
              </a:xfrm>
              <a:custGeom>
                <a:rect b="b" l="l" r="r" t="t"/>
                <a:pathLst>
                  <a:path extrusionOk="0" h="17994" w="17994">
                    <a:moveTo>
                      <a:pt x="8997" y="1"/>
                    </a:moveTo>
                    <a:cubicBezTo>
                      <a:pt x="4028" y="1"/>
                      <a:pt x="1" y="4028"/>
                      <a:pt x="1" y="8997"/>
                    </a:cubicBezTo>
                    <a:cubicBezTo>
                      <a:pt x="1" y="13968"/>
                      <a:pt x="4028" y="17994"/>
                      <a:pt x="8997" y="17994"/>
                    </a:cubicBezTo>
                    <a:cubicBezTo>
                      <a:pt x="13968" y="17994"/>
                      <a:pt x="17994" y="13968"/>
                      <a:pt x="17994" y="8997"/>
                    </a:cubicBezTo>
                    <a:cubicBezTo>
                      <a:pt x="17994" y="4028"/>
                      <a:pt x="13968" y="1"/>
                      <a:pt x="8997"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3089482" y="3825177"/>
                <a:ext cx="226634" cy="226634"/>
              </a:xfrm>
              <a:custGeom>
                <a:rect b="b" l="l" r="r" t="t"/>
                <a:pathLst>
                  <a:path extrusionOk="0" h="17994" w="17994">
                    <a:moveTo>
                      <a:pt x="8997" y="0"/>
                    </a:moveTo>
                    <a:cubicBezTo>
                      <a:pt x="4028" y="0"/>
                      <a:pt x="1" y="4027"/>
                      <a:pt x="1" y="8997"/>
                    </a:cubicBezTo>
                    <a:cubicBezTo>
                      <a:pt x="1" y="13967"/>
                      <a:pt x="4028" y="17993"/>
                      <a:pt x="8997" y="17993"/>
                    </a:cubicBezTo>
                    <a:cubicBezTo>
                      <a:pt x="13968" y="17993"/>
                      <a:pt x="17994" y="13967"/>
                      <a:pt x="17994" y="8997"/>
                    </a:cubicBezTo>
                    <a:cubicBezTo>
                      <a:pt x="17994" y="4027"/>
                      <a:pt x="13968" y="0"/>
                      <a:pt x="8997"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3089482" y="2810700"/>
                <a:ext cx="226634" cy="226634"/>
              </a:xfrm>
              <a:custGeom>
                <a:rect b="b" l="l" r="r" t="t"/>
                <a:pathLst>
                  <a:path extrusionOk="0" h="17994" w="17994">
                    <a:moveTo>
                      <a:pt x="8997" y="0"/>
                    </a:moveTo>
                    <a:cubicBezTo>
                      <a:pt x="4028" y="0"/>
                      <a:pt x="1" y="4026"/>
                      <a:pt x="1" y="8997"/>
                    </a:cubicBezTo>
                    <a:cubicBezTo>
                      <a:pt x="1" y="13966"/>
                      <a:pt x="4028" y="17993"/>
                      <a:pt x="8997" y="17993"/>
                    </a:cubicBezTo>
                    <a:cubicBezTo>
                      <a:pt x="13968" y="17993"/>
                      <a:pt x="17994" y="13966"/>
                      <a:pt x="17994" y="8997"/>
                    </a:cubicBezTo>
                    <a:cubicBezTo>
                      <a:pt x="17994" y="4026"/>
                      <a:pt x="13968" y="0"/>
                      <a:pt x="8997"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47"/>
            <p:cNvGrpSpPr/>
            <p:nvPr/>
          </p:nvGrpSpPr>
          <p:grpSpPr>
            <a:xfrm>
              <a:off x="4352235" y="2571740"/>
              <a:ext cx="1271829" cy="1270822"/>
              <a:chOff x="4427562" y="2934395"/>
              <a:chExt cx="811219" cy="810576"/>
            </a:xfrm>
          </p:grpSpPr>
          <p:sp>
            <p:nvSpPr>
              <p:cNvPr id="875" name="Google Shape;875;p47"/>
              <p:cNvSpPr/>
              <p:nvPr/>
            </p:nvSpPr>
            <p:spPr>
              <a:xfrm>
                <a:off x="4477010" y="2934395"/>
                <a:ext cx="761771" cy="761783"/>
              </a:xfrm>
              <a:custGeom>
                <a:rect b="b" l="l" r="r" t="t"/>
                <a:pathLst>
                  <a:path extrusionOk="0" h="60483" w="60482">
                    <a:moveTo>
                      <a:pt x="30240" y="1"/>
                    </a:moveTo>
                    <a:cubicBezTo>
                      <a:pt x="13545" y="1"/>
                      <a:pt x="0" y="13546"/>
                      <a:pt x="0" y="30242"/>
                    </a:cubicBezTo>
                    <a:cubicBezTo>
                      <a:pt x="0" y="46937"/>
                      <a:pt x="13545" y="60482"/>
                      <a:pt x="30240" y="60482"/>
                    </a:cubicBezTo>
                    <a:cubicBezTo>
                      <a:pt x="46936" y="60482"/>
                      <a:pt x="60482" y="46937"/>
                      <a:pt x="60482" y="30242"/>
                    </a:cubicBezTo>
                    <a:cubicBezTo>
                      <a:pt x="60482" y="13546"/>
                      <a:pt x="46936" y="1"/>
                      <a:pt x="30240"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4568878" y="3026288"/>
                <a:ext cx="578022" cy="578010"/>
              </a:xfrm>
              <a:custGeom>
                <a:rect b="b" l="l" r="r" t="t"/>
                <a:pathLst>
                  <a:path extrusionOk="0" h="45892" w="45893">
                    <a:moveTo>
                      <a:pt x="22946" y="0"/>
                    </a:moveTo>
                    <a:cubicBezTo>
                      <a:pt x="10277" y="0"/>
                      <a:pt x="0" y="10277"/>
                      <a:pt x="0" y="22946"/>
                    </a:cubicBezTo>
                    <a:cubicBezTo>
                      <a:pt x="0" y="35615"/>
                      <a:pt x="10277" y="45892"/>
                      <a:pt x="22946" y="45892"/>
                    </a:cubicBezTo>
                    <a:cubicBezTo>
                      <a:pt x="35615" y="45892"/>
                      <a:pt x="45892" y="35615"/>
                      <a:pt x="45892" y="22946"/>
                    </a:cubicBezTo>
                    <a:cubicBezTo>
                      <a:pt x="45892" y="10277"/>
                      <a:pt x="35615" y="0"/>
                      <a:pt x="22946" y="0"/>
                    </a:cubicBezTo>
                    <a:close/>
                  </a:path>
                </a:pathLst>
              </a:custGeom>
              <a:solidFill>
                <a:srgbClr val="7882F3"/>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4660759" y="3118156"/>
                <a:ext cx="394261" cy="394261"/>
              </a:xfrm>
              <a:custGeom>
                <a:rect b="b" l="l" r="r" t="t"/>
                <a:pathLst>
                  <a:path extrusionOk="0" h="31303" w="31303">
                    <a:moveTo>
                      <a:pt x="15651" y="0"/>
                    </a:moveTo>
                    <a:cubicBezTo>
                      <a:pt x="7009" y="0"/>
                      <a:pt x="1" y="7009"/>
                      <a:pt x="1" y="15652"/>
                    </a:cubicBezTo>
                    <a:cubicBezTo>
                      <a:pt x="1" y="24294"/>
                      <a:pt x="7009" y="31302"/>
                      <a:pt x="15651" y="31302"/>
                    </a:cubicBezTo>
                    <a:cubicBezTo>
                      <a:pt x="24294" y="31302"/>
                      <a:pt x="31303" y="24294"/>
                      <a:pt x="31303" y="15652"/>
                    </a:cubicBezTo>
                    <a:cubicBezTo>
                      <a:pt x="31303" y="7009"/>
                      <a:pt x="24294" y="0"/>
                      <a:pt x="15651"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4752627" y="3210037"/>
                <a:ext cx="210513" cy="210513"/>
              </a:xfrm>
              <a:custGeom>
                <a:rect b="b" l="l" r="r" t="t"/>
                <a:pathLst>
                  <a:path extrusionOk="0" h="16714" w="16714">
                    <a:moveTo>
                      <a:pt x="8357" y="1"/>
                    </a:moveTo>
                    <a:cubicBezTo>
                      <a:pt x="3741" y="1"/>
                      <a:pt x="1" y="3741"/>
                      <a:pt x="1" y="8357"/>
                    </a:cubicBezTo>
                    <a:cubicBezTo>
                      <a:pt x="1" y="12973"/>
                      <a:pt x="3741" y="16713"/>
                      <a:pt x="8357" y="16713"/>
                    </a:cubicBezTo>
                    <a:cubicBezTo>
                      <a:pt x="12973" y="16713"/>
                      <a:pt x="16713" y="12973"/>
                      <a:pt x="16713" y="8357"/>
                    </a:cubicBezTo>
                    <a:cubicBezTo>
                      <a:pt x="16713" y="3741"/>
                      <a:pt x="12973" y="1"/>
                      <a:pt x="8357" y="1"/>
                    </a:cubicBezTo>
                    <a:close/>
                  </a:path>
                </a:pathLst>
              </a:custGeom>
              <a:solidFill>
                <a:srgbClr val="FFC3D0"/>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7"/>
              <p:cNvSpPr/>
              <p:nvPr/>
            </p:nvSpPr>
            <p:spPr>
              <a:xfrm>
                <a:off x="4427562" y="3364981"/>
                <a:ext cx="381326" cy="379991"/>
              </a:xfrm>
              <a:custGeom>
                <a:rect b="b" l="l" r="r" t="t"/>
                <a:pathLst>
                  <a:path extrusionOk="0" h="30170" w="30276">
                    <a:moveTo>
                      <a:pt x="29685" y="1"/>
                    </a:moveTo>
                    <a:cubicBezTo>
                      <a:pt x="29550" y="1"/>
                      <a:pt x="29415" y="56"/>
                      <a:pt x="29314" y="166"/>
                    </a:cubicBezTo>
                    <a:lnTo>
                      <a:pt x="202" y="29260"/>
                    </a:lnTo>
                    <a:cubicBezTo>
                      <a:pt x="0" y="29480"/>
                      <a:pt x="0" y="29817"/>
                      <a:pt x="202" y="30019"/>
                    </a:cubicBezTo>
                    <a:cubicBezTo>
                      <a:pt x="303" y="30120"/>
                      <a:pt x="438" y="30170"/>
                      <a:pt x="573" y="30170"/>
                    </a:cubicBezTo>
                    <a:cubicBezTo>
                      <a:pt x="708" y="30170"/>
                      <a:pt x="860" y="30120"/>
                      <a:pt x="961" y="30019"/>
                    </a:cubicBezTo>
                    <a:lnTo>
                      <a:pt x="30055" y="923"/>
                    </a:lnTo>
                    <a:cubicBezTo>
                      <a:pt x="30275" y="705"/>
                      <a:pt x="30275" y="368"/>
                      <a:pt x="30055" y="166"/>
                    </a:cubicBezTo>
                    <a:cubicBezTo>
                      <a:pt x="29954" y="56"/>
                      <a:pt x="29820" y="1"/>
                      <a:pt x="29685" y="1"/>
                    </a:cubicBezTo>
                    <a:close/>
                  </a:path>
                </a:pathLst>
              </a:custGeom>
              <a:solidFill>
                <a:srgbClr val="5352EE"/>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7"/>
              <p:cNvSpPr/>
              <p:nvPr/>
            </p:nvSpPr>
            <p:spPr>
              <a:xfrm>
                <a:off x="4768761" y="3315293"/>
                <a:ext cx="89135" cy="89122"/>
              </a:xfrm>
              <a:custGeom>
                <a:rect b="b" l="l" r="r" t="t"/>
                <a:pathLst>
                  <a:path extrusionOk="0" h="7076" w="7077">
                    <a:moveTo>
                      <a:pt x="7076" y="0"/>
                    </a:moveTo>
                    <a:lnTo>
                      <a:pt x="0" y="1903"/>
                    </a:lnTo>
                    <a:lnTo>
                      <a:pt x="5189" y="7076"/>
                    </a:lnTo>
                    <a:lnTo>
                      <a:pt x="7076" y="0"/>
                    </a:lnTo>
                    <a:close/>
                  </a:path>
                </a:pathLst>
              </a:custGeom>
              <a:solidFill>
                <a:srgbClr val="5352EE"/>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47"/>
            <p:cNvGrpSpPr/>
            <p:nvPr/>
          </p:nvGrpSpPr>
          <p:grpSpPr>
            <a:xfrm>
              <a:off x="3405357" y="1789629"/>
              <a:ext cx="761771" cy="761783"/>
              <a:chOff x="2950295" y="1576591"/>
              <a:chExt cx="761771" cy="761783"/>
            </a:xfrm>
          </p:grpSpPr>
          <p:sp>
            <p:nvSpPr>
              <p:cNvPr id="882" name="Google Shape;882;p47"/>
              <p:cNvSpPr/>
              <p:nvPr/>
            </p:nvSpPr>
            <p:spPr>
              <a:xfrm>
                <a:off x="2950295" y="1576591"/>
                <a:ext cx="761771" cy="761783"/>
              </a:xfrm>
              <a:custGeom>
                <a:rect b="b" l="l" r="r" t="t"/>
                <a:pathLst>
                  <a:path extrusionOk="0" h="60483" w="60482">
                    <a:moveTo>
                      <a:pt x="30241" y="1"/>
                    </a:moveTo>
                    <a:cubicBezTo>
                      <a:pt x="13545" y="1"/>
                      <a:pt x="0" y="13528"/>
                      <a:pt x="0" y="30241"/>
                    </a:cubicBezTo>
                    <a:cubicBezTo>
                      <a:pt x="0" y="46937"/>
                      <a:pt x="13545" y="60482"/>
                      <a:pt x="30241" y="60482"/>
                    </a:cubicBezTo>
                    <a:cubicBezTo>
                      <a:pt x="46936" y="60482"/>
                      <a:pt x="60481" y="46937"/>
                      <a:pt x="60481" y="30241"/>
                    </a:cubicBezTo>
                    <a:cubicBezTo>
                      <a:pt x="60481" y="13528"/>
                      <a:pt x="46936" y="1"/>
                      <a:pt x="30241"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7"/>
              <p:cNvSpPr/>
              <p:nvPr/>
            </p:nvSpPr>
            <p:spPr>
              <a:xfrm>
                <a:off x="3034543" y="1660827"/>
                <a:ext cx="593287" cy="296650"/>
              </a:xfrm>
              <a:custGeom>
                <a:rect b="b" l="l" r="r" t="t"/>
                <a:pathLst>
                  <a:path extrusionOk="0" h="23553" w="47105">
                    <a:moveTo>
                      <a:pt x="23552" y="0"/>
                    </a:moveTo>
                    <a:cubicBezTo>
                      <a:pt x="10563" y="0"/>
                      <a:pt x="0" y="10564"/>
                      <a:pt x="0" y="23553"/>
                    </a:cubicBezTo>
                    <a:lnTo>
                      <a:pt x="10765" y="23553"/>
                    </a:lnTo>
                    <a:cubicBezTo>
                      <a:pt x="10765" y="16495"/>
                      <a:pt x="16510" y="10766"/>
                      <a:pt x="23552" y="10766"/>
                    </a:cubicBezTo>
                    <a:cubicBezTo>
                      <a:pt x="30611" y="10766"/>
                      <a:pt x="36339" y="16495"/>
                      <a:pt x="36339" y="23553"/>
                    </a:cubicBezTo>
                    <a:lnTo>
                      <a:pt x="47105" y="23553"/>
                    </a:lnTo>
                    <a:cubicBezTo>
                      <a:pt x="47105" y="10564"/>
                      <a:pt x="36541" y="0"/>
                      <a:pt x="23552" y="0"/>
                    </a:cubicBezTo>
                    <a:close/>
                  </a:path>
                </a:pathLst>
              </a:custGeom>
              <a:solidFill>
                <a:srgbClr val="D2D6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7"/>
              <p:cNvSpPr/>
              <p:nvPr/>
            </p:nvSpPr>
            <p:spPr>
              <a:xfrm>
                <a:off x="3034543" y="1957464"/>
                <a:ext cx="190751" cy="223246"/>
              </a:xfrm>
              <a:custGeom>
                <a:rect b="b" l="l" r="r" t="t"/>
                <a:pathLst>
                  <a:path extrusionOk="0" h="17725" w="15145">
                    <a:moveTo>
                      <a:pt x="0" y="1"/>
                    </a:moveTo>
                    <a:cubicBezTo>
                      <a:pt x="0" y="7061"/>
                      <a:pt x="3134" y="13395"/>
                      <a:pt x="8069" y="17724"/>
                    </a:cubicBezTo>
                    <a:lnTo>
                      <a:pt x="15145" y="9604"/>
                    </a:lnTo>
                    <a:cubicBezTo>
                      <a:pt x="12467" y="7263"/>
                      <a:pt x="10765" y="3826"/>
                      <a:pt x="10765" y="1"/>
                    </a:cubicBezTo>
                    <a:close/>
                  </a:path>
                </a:pathLst>
              </a:custGeom>
              <a:solidFill>
                <a:srgbClr val="9EA6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7"/>
              <p:cNvSpPr/>
              <p:nvPr/>
            </p:nvSpPr>
            <p:spPr>
              <a:xfrm>
                <a:off x="3437054" y="1957464"/>
                <a:ext cx="190776" cy="223246"/>
              </a:xfrm>
              <a:custGeom>
                <a:rect b="b" l="l" r="r" t="t"/>
                <a:pathLst>
                  <a:path extrusionOk="0" h="17725" w="15147">
                    <a:moveTo>
                      <a:pt x="4381" y="1"/>
                    </a:moveTo>
                    <a:cubicBezTo>
                      <a:pt x="4381" y="3826"/>
                      <a:pt x="2680" y="7263"/>
                      <a:pt x="0" y="9604"/>
                    </a:cubicBezTo>
                    <a:lnTo>
                      <a:pt x="7076" y="17724"/>
                    </a:lnTo>
                    <a:cubicBezTo>
                      <a:pt x="12013" y="13395"/>
                      <a:pt x="15147" y="7061"/>
                      <a:pt x="15147" y="1"/>
                    </a:cubicBezTo>
                    <a:close/>
                  </a:path>
                </a:pathLst>
              </a:custGeom>
              <a:solidFill>
                <a:srgbClr val="81EEEB"/>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7"/>
              <p:cNvSpPr/>
              <p:nvPr/>
            </p:nvSpPr>
            <p:spPr>
              <a:xfrm>
                <a:off x="3408413" y="1702214"/>
                <a:ext cx="219417" cy="255263"/>
              </a:xfrm>
              <a:custGeom>
                <a:rect b="b" l="l" r="r" t="t"/>
                <a:pathLst>
                  <a:path extrusionOk="0" h="20267" w="17421">
                    <a:moveTo>
                      <a:pt x="5864" y="0"/>
                    </a:moveTo>
                    <a:lnTo>
                      <a:pt x="1" y="9047"/>
                    </a:lnTo>
                    <a:cubicBezTo>
                      <a:pt x="3959" y="11221"/>
                      <a:pt x="6655" y="15432"/>
                      <a:pt x="6655" y="20267"/>
                    </a:cubicBezTo>
                    <a:lnTo>
                      <a:pt x="17421" y="20267"/>
                    </a:lnTo>
                    <a:cubicBezTo>
                      <a:pt x="17421" y="11641"/>
                      <a:pt x="12771" y="4111"/>
                      <a:pt x="5864" y="0"/>
                    </a:cubicBezTo>
                    <a:close/>
                  </a:path>
                </a:pathLst>
              </a:custGeom>
              <a:solidFill>
                <a:srgbClr val="FFC3D0"/>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7"/>
              <p:cNvSpPr/>
              <p:nvPr/>
            </p:nvSpPr>
            <p:spPr>
              <a:xfrm>
                <a:off x="3126197" y="1660827"/>
                <a:ext cx="410169" cy="180373"/>
              </a:xfrm>
              <a:custGeom>
                <a:rect b="b" l="l" r="r" t="t"/>
                <a:pathLst>
                  <a:path extrusionOk="0" h="14321" w="32566">
                    <a:moveTo>
                      <a:pt x="16275" y="0"/>
                    </a:moveTo>
                    <a:cubicBezTo>
                      <a:pt x="9957" y="0"/>
                      <a:pt x="4229" y="2494"/>
                      <a:pt x="1" y="6555"/>
                    </a:cubicBezTo>
                    <a:lnTo>
                      <a:pt x="7447" y="14321"/>
                    </a:lnTo>
                    <a:cubicBezTo>
                      <a:pt x="9739" y="12130"/>
                      <a:pt x="12855" y="10766"/>
                      <a:pt x="16275" y="10766"/>
                    </a:cubicBezTo>
                    <a:cubicBezTo>
                      <a:pt x="19695" y="10766"/>
                      <a:pt x="22812" y="12130"/>
                      <a:pt x="25103" y="14321"/>
                    </a:cubicBezTo>
                    <a:lnTo>
                      <a:pt x="32566" y="6555"/>
                    </a:lnTo>
                    <a:cubicBezTo>
                      <a:pt x="28320" y="2494"/>
                      <a:pt x="22592" y="0"/>
                      <a:pt x="16275" y="0"/>
                    </a:cubicBezTo>
                    <a:close/>
                  </a:path>
                </a:pathLst>
              </a:custGeom>
              <a:solidFill>
                <a:srgbClr val="A1C3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7"/>
              <p:cNvSpPr/>
              <p:nvPr/>
            </p:nvSpPr>
            <p:spPr>
              <a:xfrm>
                <a:off x="3266870" y="1892965"/>
                <a:ext cx="128608" cy="128822"/>
              </a:xfrm>
              <a:custGeom>
                <a:rect b="b" l="l" r="r" t="t"/>
                <a:pathLst>
                  <a:path extrusionOk="0" h="10228" w="10211">
                    <a:moveTo>
                      <a:pt x="5106" y="0"/>
                    </a:moveTo>
                    <a:cubicBezTo>
                      <a:pt x="2292" y="0"/>
                      <a:pt x="1" y="2292"/>
                      <a:pt x="1" y="5122"/>
                    </a:cubicBezTo>
                    <a:cubicBezTo>
                      <a:pt x="1" y="7936"/>
                      <a:pt x="2292" y="10227"/>
                      <a:pt x="5106" y="10227"/>
                    </a:cubicBezTo>
                    <a:cubicBezTo>
                      <a:pt x="7937" y="10227"/>
                      <a:pt x="10210" y="7936"/>
                      <a:pt x="10210" y="5122"/>
                    </a:cubicBezTo>
                    <a:cubicBezTo>
                      <a:pt x="10210" y="2292"/>
                      <a:pt x="7937" y="0"/>
                      <a:pt x="5106" y="0"/>
                    </a:cubicBezTo>
                    <a:close/>
                  </a:path>
                </a:pathLst>
              </a:custGeom>
              <a:solidFill>
                <a:srgbClr val="7882F3"/>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47"/>
            <p:cNvGrpSpPr/>
            <p:nvPr/>
          </p:nvGrpSpPr>
          <p:grpSpPr>
            <a:xfrm>
              <a:off x="4324627" y="1622073"/>
              <a:ext cx="1327047" cy="693670"/>
              <a:chOff x="4790827" y="1537761"/>
              <a:chExt cx="1327047" cy="693670"/>
            </a:xfrm>
          </p:grpSpPr>
          <p:sp>
            <p:nvSpPr>
              <p:cNvPr id="890" name="Google Shape;890;p47"/>
              <p:cNvSpPr/>
              <p:nvPr/>
            </p:nvSpPr>
            <p:spPr>
              <a:xfrm>
                <a:off x="4790827" y="1537761"/>
                <a:ext cx="1327047" cy="693670"/>
              </a:xfrm>
              <a:custGeom>
                <a:rect b="b" l="l" r="r" t="t"/>
                <a:pathLst>
                  <a:path extrusionOk="0" h="55075" w="105363">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solidFill>
                <a:srgbClr val="F1F0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7"/>
              <p:cNvSpPr/>
              <p:nvPr/>
            </p:nvSpPr>
            <p:spPr>
              <a:xfrm>
                <a:off x="5236224" y="1719393"/>
                <a:ext cx="746077" cy="85104"/>
              </a:xfrm>
              <a:custGeom>
                <a:rect b="b" l="l" r="r" t="t"/>
                <a:pathLst>
                  <a:path extrusionOk="0" h="6757" w="59236">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7"/>
              <p:cNvSpPr/>
              <p:nvPr/>
            </p:nvSpPr>
            <p:spPr>
              <a:xfrm>
                <a:off x="5236224" y="1964681"/>
                <a:ext cx="746077" cy="85117"/>
              </a:xfrm>
              <a:custGeom>
                <a:rect b="b" l="l" r="r" t="t"/>
                <a:pathLst>
                  <a:path extrusionOk="0" h="6758" w="59236">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7"/>
              <p:cNvSpPr/>
              <p:nvPr/>
            </p:nvSpPr>
            <p:spPr>
              <a:xfrm>
                <a:off x="4926425" y="1673359"/>
                <a:ext cx="177401" cy="177174"/>
              </a:xfrm>
              <a:custGeom>
                <a:rect b="b" l="l" r="r" t="t"/>
                <a:pathLst>
                  <a:path extrusionOk="0" h="14067" w="14085">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7"/>
              <p:cNvSpPr/>
              <p:nvPr/>
            </p:nvSpPr>
            <p:spPr>
              <a:xfrm>
                <a:off x="4926425" y="1918646"/>
                <a:ext cx="177401" cy="177186"/>
              </a:xfrm>
              <a:custGeom>
                <a:rect b="b" l="l" r="r" t="t"/>
                <a:pathLst>
                  <a:path extrusionOk="0" h="14068" w="14085">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rgbClr val="FFFFFF"/>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p:nvPr/>
            </p:nvSpPr>
            <p:spPr>
              <a:xfrm>
                <a:off x="4959311" y="1969442"/>
                <a:ext cx="111617" cy="75683"/>
              </a:xfrm>
              <a:custGeom>
                <a:rect b="b" l="l" r="r" t="t"/>
                <a:pathLst>
                  <a:path extrusionOk="0" h="6009" w="8862">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rgbClr val="5352EE"/>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7"/>
              <p:cNvSpPr/>
              <p:nvPr/>
            </p:nvSpPr>
            <p:spPr>
              <a:xfrm>
                <a:off x="4959311" y="1724104"/>
                <a:ext cx="111617" cy="75683"/>
              </a:xfrm>
              <a:custGeom>
                <a:rect b="b" l="l" r="r" t="t"/>
                <a:pathLst>
                  <a:path extrusionOk="0" h="6009" w="8862">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rgbClr val="5352EE"/>
              </a:solidFill>
              <a:ln>
                <a:noFill/>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47"/>
            <p:cNvGrpSpPr/>
            <p:nvPr/>
          </p:nvGrpSpPr>
          <p:grpSpPr>
            <a:xfrm>
              <a:off x="4682303" y="3884965"/>
              <a:ext cx="611684" cy="248664"/>
              <a:chOff x="5732300" y="4325125"/>
              <a:chExt cx="1017100" cy="413475"/>
            </a:xfrm>
          </p:grpSpPr>
          <p:sp>
            <p:nvSpPr>
              <p:cNvPr id="898" name="Google Shape;898;p47"/>
              <p:cNvSpPr/>
              <p:nvPr/>
            </p:nvSpPr>
            <p:spPr>
              <a:xfrm>
                <a:off x="5732300" y="4325125"/>
                <a:ext cx="1017100" cy="133700"/>
              </a:xfrm>
              <a:custGeom>
                <a:rect b="b" l="l" r="r" t="t"/>
                <a:pathLst>
                  <a:path extrusionOk="0" h="5348" w="40684">
                    <a:moveTo>
                      <a:pt x="2682" y="0"/>
                    </a:moveTo>
                    <a:cubicBezTo>
                      <a:pt x="1201" y="0"/>
                      <a:pt x="1" y="1201"/>
                      <a:pt x="1" y="2681"/>
                    </a:cubicBezTo>
                    <a:cubicBezTo>
                      <a:pt x="1" y="4163"/>
                      <a:pt x="1201" y="5347"/>
                      <a:pt x="2682" y="5347"/>
                    </a:cubicBezTo>
                    <a:lnTo>
                      <a:pt x="38003" y="5347"/>
                    </a:lnTo>
                    <a:cubicBezTo>
                      <a:pt x="39483" y="5347"/>
                      <a:pt x="40684" y="4163"/>
                      <a:pt x="40684" y="2681"/>
                    </a:cubicBezTo>
                    <a:cubicBezTo>
                      <a:pt x="40684" y="1201"/>
                      <a:pt x="39483" y="0"/>
                      <a:pt x="38003" y="0"/>
                    </a:cubicBezTo>
                    <a:close/>
                  </a:path>
                </a:pathLst>
              </a:custGeom>
              <a:solidFill>
                <a:srgbClr val="81EEEB"/>
              </a:solidFill>
              <a:ln>
                <a:noFill/>
              </a:ln>
              <a:effectLst>
                <a:outerShdw blurRad="57150" rotWithShape="0" algn="bl" dir="5400000" dist="19050">
                  <a:srgbClr val="5352EE">
                    <a:alpha val="38000"/>
                  </a:srgbClr>
                </a:outerShdw>
                <a:reflection blurRad="0" dir="5400000" dist="38100" endA="0" endPos="9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5732300" y="4604900"/>
                <a:ext cx="512450" cy="133700"/>
              </a:xfrm>
              <a:custGeom>
                <a:rect b="b" l="l" r="r" t="t"/>
                <a:pathLst>
                  <a:path extrusionOk="0" h="5348" w="20498">
                    <a:moveTo>
                      <a:pt x="2682" y="1"/>
                    </a:moveTo>
                    <a:cubicBezTo>
                      <a:pt x="1201" y="1"/>
                      <a:pt x="1" y="1202"/>
                      <a:pt x="1" y="2682"/>
                    </a:cubicBezTo>
                    <a:cubicBezTo>
                      <a:pt x="1" y="4163"/>
                      <a:pt x="1201" y="5348"/>
                      <a:pt x="2682" y="5348"/>
                    </a:cubicBezTo>
                    <a:lnTo>
                      <a:pt x="17817" y="5348"/>
                    </a:lnTo>
                    <a:cubicBezTo>
                      <a:pt x="19298" y="5348"/>
                      <a:pt x="20498" y="4163"/>
                      <a:pt x="20498" y="2682"/>
                    </a:cubicBezTo>
                    <a:cubicBezTo>
                      <a:pt x="20498" y="1202"/>
                      <a:pt x="19298" y="1"/>
                      <a:pt x="17817" y="1"/>
                    </a:cubicBezTo>
                    <a:close/>
                  </a:path>
                </a:pathLst>
              </a:custGeom>
              <a:solidFill>
                <a:srgbClr val="81EEEB"/>
              </a:solidFill>
              <a:ln>
                <a:noFill/>
              </a:ln>
              <a:effectLst>
                <a:outerShdw blurRad="57150" rotWithShape="0" algn="bl" dir="5400000" dist="19050">
                  <a:srgbClr val="5352EE">
                    <a:alpha val="38000"/>
                  </a:srgbClr>
                </a:outerShdw>
                <a:reflection blurRad="0" dir="5400000" dist="38100" endA="0" endPos="9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47"/>
            <p:cNvGrpSpPr/>
            <p:nvPr/>
          </p:nvGrpSpPr>
          <p:grpSpPr>
            <a:xfrm>
              <a:off x="4324627" y="2351295"/>
              <a:ext cx="1044542" cy="184915"/>
              <a:chOff x="775925" y="1084125"/>
              <a:chExt cx="1736850" cy="307475"/>
            </a:xfrm>
          </p:grpSpPr>
          <p:sp>
            <p:nvSpPr>
              <p:cNvPr id="901" name="Google Shape;901;p47"/>
              <p:cNvSpPr/>
              <p:nvPr/>
            </p:nvSpPr>
            <p:spPr>
              <a:xfrm>
                <a:off x="775925" y="1084125"/>
                <a:ext cx="1736850" cy="307475"/>
              </a:xfrm>
              <a:custGeom>
                <a:rect b="b" l="l" r="r" t="t"/>
                <a:pathLst>
                  <a:path extrusionOk="0" h="12299" w="69474">
                    <a:moveTo>
                      <a:pt x="3710" y="1"/>
                    </a:moveTo>
                    <a:cubicBezTo>
                      <a:pt x="1652" y="1"/>
                      <a:pt x="0" y="1668"/>
                      <a:pt x="0" y="3711"/>
                    </a:cubicBezTo>
                    <a:lnTo>
                      <a:pt x="0" y="8589"/>
                    </a:lnTo>
                    <a:cubicBezTo>
                      <a:pt x="0" y="10631"/>
                      <a:pt x="1652" y="12299"/>
                      <a:pt x="3710" y="12299"/>
                    </a:cubicBezTo>
                    <a:lnTo>
                      <a:pt x="65764" y="12299"/>
                    </a:lnTo>
                    <a:cubicBezTo>
                      <a:pt x="67821" y="12299"/>
                      <a:pt x="69473" y="10631"/>
                      <a:pt x="69473" y="8589"/>
                    </a:cubicBezTo>
                    <a:lnTo>
                      <a:pt x="69473" y="3711"/>
                    </a:lnTo>
                    <a:cubicBezTo>
                      <a:pt x="69473" y="1668"/>
                      <a:pt x="67821" y="1"/>
                      <a:pt x="65764" y="1"/>
                    </a:cubicBezTo>
                    <a:close/>
                  </a:path>
                </a:pathLst>
              </a:custGeom>
              <a:solidFill>
                <a:srgbClr val="F1F0FF"/>
              </a:solidFill>
              <a:ln>
                <a:noFill/>
              </a:ln>
              <a:effectLst>
                <a:outerShdw blurRad="300038" rotWithShape="0" algn="bl" dir="5400000" dist="19050">
                  <a:srgbClr val="5352EE">
                    <a:alpha val="33000"/>
                  </a:srgbClr>
                </a:outerShdw>
                <a:reflection blurRad="0" dir="5400000" dist="38100" endA="0" endPos="9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901400" y="1219325"/>
                <a:ext cx="1485900" cy="37075"/>
              </a:xfrm>
              <a:custGeom>
                <a:rect b="b" l="l" r="r" t="t"/>
                <a:pathLst>
                  <a:path extrusionOk="0" h="1483" w="59436">
                    <a:moveTo>
                      <a:pt x="748" y="1"/>
                    </a:moveTo>
                    <a:cubicBezTo>
                      <a:pt x="343" y="1"/>
                      <a:pt x="0" y="329"/>
                      <a:pt x="0" y="749"/>
                    </a:cubicBezTo>
                    <a:cubicBezTo>
                      <a:pt x="0" y="1154"/>
                      <a:pt x="343" y="1482"/>
                      <a:pt x="748" y="1482"/>
                    </a:cubicBezTo>
                    <a:lnTo>
                      <a:pt x="58687" y="1482"/>
                    </a:lnTo>
                    <a:cubicBezTo>
                      <a:pt x="59107" y="1482"/>
                      <a:pt x="59435" y="1154"/>
                      <a:pt x="59435" y="749"/>
                    </a:cubicBezTo>
                    <a:cubicBezTo>
                      <a:pt x="59435" y="329"/>
                      <a:pt x="59107" y="1"/>
                      <a:pt x="58687" y="1"/>
                    </a:cubicBezTo>
                    <a:close/>
                  </a:path>
                </a:pathLst>
              </a:custGeom>
              <a:solidFill>
                <a:srgbClr val="7882F3"/>
              </a:solidFill>
              <a:ln>
                <a:noFill/>
              </a:ln>
              <a:effectLst>
                <a:outerShdw blurRad="57150" rotWithShape="0" algn="bl" dir="5400000" dist="19050">
                  <a:srgbClr val="5352EE">
                    <a:alpha val="13000"/>
                  </a:srgbClr>
                </a:outerShdw>
                <a:reflection blurRad="0" dir="5400000" dist="38100" endA="0" endPos="9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1091950" y="1186600"/>
                <a:ext cx="102125" cy="102525"/>
              </a:xfrm>
              <a:custGeom>
                <a:rect b="b" l="l" r="r" t="t"/>
                <a:pathLst>
                  <a:path extrusionOk="0" h="4101" w="4085">
                    <a:moveTo>
                      <a:pt x="2042" y="1"/>
                    </a:moveTo>
                    <a:cubicBezTo>
                      <a:pt x="905" y="1"/>
                      <a:pt x="1" y="921"/>
                      <a:pt x="1" y="2043"/>
                    </a:cubicBezTo>
                    <a:cubicBezTo>
                      <a:pt x="1" y="3180"/>
                      <a:pt x="905" y="4101"/>
                      <a:pt x="2042" y="4101"/>
                    </a:cubicBezTo>
                    <a:cubicBezTo>
                      <a:pt x="3165" y="4101"/>
                      <a:pt x="4085" y="3180"/>
                      <a:pt x="4085" y="2043"/>
                    </a:cubicBezTo>
                    <a:cubicBezTo>
                      <a:pt x="4085" y="921"/>
                      <a:pt x="3165" y="1"/>
                      <a:pt x="2042" y="1"/>
                    </a:cubicBezTo>
                    <a:close/>
                  </a:path>
                </a:pathLst>
              </a:custGeom>
              <a:solidFill>
                <a:srgbClr val="7882F3"/>
              </a:solidFill>
              <a:ln>
                <a:noFill/>
              </a:ln>
              <a:effectLst>
                <a:outerShdw blurRad="57150" rotWithShape="0" algn="bl" dir="5400000" dist="19050">
                  <a:srgbClr val="5352EE">
                    <a:alpha val="13000"/>
                  </a:srgbClr>
                </a:outerShdw>
                <a:reflection blurRad="0" dir="5400000" dist="38100" endA="0" endPos="9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47"/>
            <p:cNvGrpSpPr/>
            <p:nvPr/>
          </p:nvGrpSpPr>
          <p:grpSpPr>
            <a:xfrm>
              <a:off x="2947116" y="2438453"/>
              <a:ext cx="535252" cy="177837"/>
              <a:chOff x="3208010" y="1515479"/>
              <a:chExt cx="1017589" cy="338094"/>
            </a:xfrm>
          </p:grpSpPr>
          <p:sp>
            <p:nvSpPr>
              <p:cNvPr id="905" name="Google Shape;905;p47"/>
              <p:cNvSpPr/>
              <p:nvPr/>
            </p:nvSpPr>
            <p:spPr>
              <a:xfrm>
                <a:off x="3208010" y="1515479"/>
                <a:ext cx="1017589" cy="338094"/>
              </a:xfrm>
              <a:custGeom>
                <a:rect b="b" l="l" r="r" t="t"/>
                <a:pathLst>
                  <a:path extrusionOk="0" h="9213" w="27731">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rgbClr val="9EA6FF"/>
              </a:solidFill>
              <a:ln>
                <a:noFill/>
              </a:ln>
              <a:effectLst>
                <a:outerShdw blurRad="57150" rotWithShape="0" algn="bl" dir="5400000" dist="19050">
                  <a:srgbClr val="5352EE">
                    <a:alpha val="17000"/>
                  </a:srgbClr>
                </a:outerShdw>
                <a:reflection blurRad="0" dir="5400000" dist="19050" endA="0" endPos="54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3655825" y="1526268"/>
                <a:ext cx="529105" cy="290461"/>
              </a:xfrm>
              <a:custGeom>
                <a:rect b="b" l="l" r="r" t="t"/>
                <a:pathLst>
                  <a:path extrusionOk="0" h="7915" w="14419">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rgbClr val="A1C3FF"/>
              </a:solidFill>
              <a:ln>
                <a:noFill/>
              </a:ln>
              <a:effectLst>
                <a:outerShdw blurRad="57150" rotWithShape="0" algn="bl" dir="5400000" dist="19050">
                  <a:srgbClr val="5352EE">
                    <a:alpha val="17000"/>
                  </a:srgbClr>
                </a:outerShdw>
                <a:reflection blurRad="0" dir="5400000" dist="19050" endA="0" endPos="54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3302864" y="1721208"/>
                <a:ext cx="164504" cy="95083"/>
              </a:xfrm>
              <a:custGeom>
                <a:rect b="b" l="l" r="r" t="t"/>
                <a:pathLst>
                  <a:path extrusionOk="0" h="2591" w="4483">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rgbClr val="A1C3FF"/>
              </a:solidFill>
              <a:ln>
                <a:noFill/>
              </a:ln>
              <a:effectLst>
                <a:outerShdw blurRad="57150" rotWithShape="0" algn="bl" dir="5400000" dist="19050">
                  <a:srgbClr val="5352EE">
                    <a:alpha val="17000"/>
                  </a:srgbClr>
                </a:outerShdw>
                <a:reflection blurRad="0" dir="5400000" dist="19050" endA="0" endPos="54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47"/>
            <p:cNvGrpSpPr/>
            <p:nvPr/>
          </p:nvGrpSpPr>
          <p:grpSpPr>
            <a:xfrm>
              <a:off x="5705041" y="2096528"/>
              <a:ext cx="535252" cy="177837"/>
              <a:chOff x="3208010" y="1515479"/>
              <a:chExt cx="1017589" cy="338094"/>
            </a:xfrm>
          </p:grpSpPr>
          <p:sp>
            <p:nvSpPr>
              <p:cNvPr id="909" name="Google Shape;909;p47"/>
              <p:cNvSpPr/>
              <p:nvPr/>
            </p:nvSpPr>
            <p:spPr>
              <a:xfrm>
                <a:off x="3208010" y="1515479"/>
                <a:ext cx="1017589" cy="338094"/>
              </a:xfrm>
              <a:custGeom>
                <a:rect b="b" l="l" r="r" t="t"/>
                <a:pathLst>
                  <a:path extrusionOk="0" h="9213" w="27731">
                    <a:moveTo>
                      <a:pt x="17852" y="0"/>
                    </a:moveTo>
                    <a:cubicBezTo>
                      <a:pt x="15721" y="0"/>
                      <a:pt x="13587" y="678"/>
                      <a:pt x="12086" y="1877"/>
                    </a:cubicBezTo>
                    <a:cubicBezTo>
                      <a:pt x="10727" y="2951"/>
                      <a:pt x="9367" y="4764"/>
                      <a:pt x="8880" y="6644"/>
                    </a:cubicBezTo>
                    <a:cubicBezTo>
                      <a:pt x="7885" y="5842"/>
                      <a:pt x="6591" y="5407"/>
                      <a:pt x="5303" y="5407"/>
                    </a:cubicBezTo>
                    <a:cubicBezTo>
                      <a:pt x="4787" y="5407"/>
                      <a:pt x="4272" y="5477"/>
                      <a:pt x="3778" y="5621"/>
                    </a:cubicBezTo>
                    <a:cubicBezTo>
                      <a:pt x="2048" y="6124"/>
                      <a:pt x="588" y="7501"/>
                      <a:pt x="0" y="9213"/>
                    </a:cubicBezTo>
                    <a:lnTo>
                      <a:pt x="27730" y="9112"/>
                    </a:lnTo>
                    <a:cubicBezTo>
                      <a:pt x="27244" y="5688"/>
                      <a:pt x="25213" y="2884"/>
                      <a:pt x="22225" y="1122"/>
                    </a:cubicBezTo>
                    <a:cubicBezTo>
                      <a:pt x="20929" y="354"/>
                      <a:pt x="19391" y="0"/>
                      <a:pt x="17852" y="0"/>
                    </a:cubicBezTo>
                    <a:close/>
                  </a:path>
                </a:pathLst>
              </a:custGeom>
              <a:solidFill>
                <a:srgbClr val="9EA6FF"/>
              </a:solidFill>
              <a:ln>
                <a:noFill/>
              </a:ln>
              <a:effectLst>
                <a:outerShdw blurRad="57150" rotWithShape="0" algn="bl" dir="5400000" dist="19050">
                  <a:srgbClr val="5352EE">
                    <a:alpha val="17000"/>
                  </a:srgbClr>
                </a:outerShdw>
                <a:reflection blurRad="0" dir="5400000" dist="19050" endA="0" endPos="54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3655825" y="1526268"/>
                <a:ext cx="529105" cy="290461"/>
              </a:xfrm>
              <a:custGeom>
                <a:rect b="b" l="l" r="r" t="t"/>
                <a:pathLst>
                  <a:path extrusionOk="0" h="7915" w="14419">
                    <a:moveTo>
                      <a:pt x="5350" y="1"/>
                    </a:moveTo>
                    <a:cubicBezTo>
                      <a:pt x="4889" y="1"/>
                      <a:pt x="4425" y="35"/>
                      <a:pt x="3962" y="106"/>
                    </a:cubicBezTo>
                    <a:cubicBezTo>
                      <a:pt x="2836" y="291"/>
                      <a:pt x="1728" y="761"/>
                      <a:pt x="990" y="1634"/>
                    </a:cubicBezTo>
                    <a:cubicBezTo>
                      <a:pt x="269" y="2507"/>
                      <a:pt x="0" y="3816"/>
                      <a:pt x="553" y="4806"/>
                    </a:cubicBezTo>
                    <a:cubicBezTo>
                      <a:pt x="990" y="5611"/>
                      <a:pt x="1847" y="6081"/>
                      <a:pt x="2686" y="6451"/>
                    </a:cubicBezTo>
                    <a:cubicBezTo>
                      <a:pt x="4897" y="7410"/>
                      <a:pt x="7319" y="7915"/>
                      <a:pt x="9743" y="7915"/>
                    </a:cubicBezTo>
                    <a:cubicBezTo>
                      <a:pt x="10374" y="7915"/>
                      <a:pt x="11005" y="7880"/>
                      <a:pt x="11632" y="7811"/>
                    </a:cubicBezTo>
                    <a:cubicBezTo>
                      <a:pt x="12153" y="7744"/>
                      <a:pt x="12690" y="7659"/>
                      <a:pt x="13160" y="7424"/>
                    </a:cubicBezTo>
                    <a:cubicBezTo>
                      <a:pt x="13646" y="7207"/>
                      <a:pt x="14067" y="6804"/>
                      <a:pt x="14201" y="6300"/>
                    </a:cubicBezTo>
                    <a:cubicBezTo>
                      <a:pt x="14419" y="5511"/>
                      <a:pt x="13982" y="4705"/>
                      <a:pt x="13479" y="4085"/>
                    </a:cubicBezTo>
                    <a:cubicBezTo>
                      <a:pt x="11532" y="1596"/>
                      <a:pt x="8499" y="1"/>
                      <a:pt x="5350" y="1"/>
                    </a:cubicBezTo>
                    <a:close/>
                  </a:path>
                </a:pathLst>
              </a:custGeom>
              <a:solidFill>
                <a:srgbClr val="A1C3FF"/>
              </a:solidFill>
              <a:ln>
                <a:noFill/>
              </a:ln>
              <a:effectLst>
                <a:outerShdw blurRad="57150" rotWithShape="0" algn="bl" dir="5400000" dist="19050">
                  <a:srgbClr val="5352EE">
                    <a:alpha val="17000"/>
                  </a:srgbClr>
                </a:outerShdw>
                <a:reflection blurRad="0" dir="5400000" dist="19050" endA="0" endPos="54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3302864" y="1721208"/>
                <a:ext cx="164504" cy="95083"/>
              </a:xfrm>
              <a:custGeom>
                <a:rect b="b" l="l" r="r" t="t"/>
                <a:pathLst>
                  <a:path extrusionOk="0" h="2591" w="4483">
                    <a:moveTo>
                      <a:pt x="2237" y="1"/>
                    </a:moveTo>
                    <a:cubicBezTo>
                      <a:pt x="1529" y="1"/>
                      <a:pt x="520" y="85"/>
                      <a:pt x="219" y="518"/>
                    </a:cubicBezTo>
                    <a:cubicBezTo>
                      <a:pt x="0" y="854"/>
                      <a:pt x="17" y="1307"/>
                      <a:pt x="219" y="1660"/>
                    </a:cubicBezTo>
                    <a:cubicBezTo>
                      <a:pt x="420" y="2012"/>
                      <a:pt x="772" y="2247"/>
                      <a:pt x="1159" y="2381"/>
                    </a:cubicBezTo>
                    <a:cubicBezTo>
                      <a:pt x="1528" y="2533"/>
                      <a:pt x="1931" y="2566"/>
                      <a:pt x="2334" y="2582"/>
                    </a:cubicBezTo>
                    <a:cubicBezTo>
                      <a:pt x="2441" y="2587"/>
                      <a:pt x="2549" y="2591"/>
                      <a:pt x="2658" y="2591"/>
                    </a:cubicBezTo>
                    <a:cubicBezTo>
                      <a:pt x="2940" y="2591"/>
                      <a:pt x="3225" y="2567"/>
                      <a:pt x="3492" y="2482"/>
                    </a:cubicBezTo>
                    <a:cubicBezTo>
                      <a:pt x="3861" y="2365"/>
                      <a:pt x="4197" y="2112"/>
                      <a:pt x="4331" y="1743"/>
                    </a:cubicBezTo>
                    <a:cubicBezTo>
                      <a:pt x="4483" y="1324"/>
                      <a:pt x="4315" y="820"/>
                      <a:pt x="3979" y="501"/>
                    </a:cubicBezTo>
                    <a:cubicBezTo>
                      <a:pt x="3659" y="183"/>
                      <a:pt x="3189" y="48"/>
                      <a:pt x="2737" y="15"/>
                    </a:cubicBezTo>
                    <a:cubicBezTo>
                      <a:pt x="2608" y="7"/>
                      <a:pt x="2434" y="1"/>
                      <a:pt x="2237" y="1"/>
                    </a:cubicBezTo>
                    <a:close/>
                  </a:path>
                </a:pathLst>
              </a:custGeom>
              <a:solidFill>
                <a:srgbClr val="A1C3FF"/>
              </a:solidFill>
              <a:ln>
                <a:noFill/>
              </a:ln>
              <a:effectLst>
                <a:outerShdw blurRad="57150" rotWithShape="0" algn="bl" dir="5400000" dist="19050">
                  <a:srgbClr val="5352EE">
                    <a:alpha val="17000"/>
                  </a:srgbClr>
                </a:outerShdw>
                <a:reflection blurRad="0" dir="5400000" dist="19050" endA="0" endPos="54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2" name="Google Shape;912;p47"/>
          <p:cNvSpPr txBox="1"/>
          <p:nvPr>
            <p:ph idx="4294967295" type="subTitle"/>
          </p:nvPr>
        </p:nvSpPr>
        <p:spPr>
          <a:xfrm>
            <a:off x="657150" y="1514200"/>
            <a:ext cx="3228000" cy="30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Our perspective is to find solutions to issues with security, the use of honeypots, and the volume of data we can gather. We'll examine the rules that apply to honeypot installation constraints, as well as how far a network security administrator can go to gather data and find the hacker, with a focus on India. We'll provide explanations and generate some discussion about what should be done in accordance with the law and what shouldn't. Based on our study, we will have some opinions and recommendations. While searching for solutions to security issues, we will also assess and consider the </a:t>
            </a:r>
            <a:r>
              <a:rPr lang="en" sz="1300"/>
              <a:t>experiment</a:t>
            </a:r>
            <a:r>
              <a:rPr lang="en" sz="1300"/>
              <a:t> limitations.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