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3" r:id="rId15"/>
    <p:sldId id="274" r:id="rId16"/>
    <p:sldId id="277" r:id="rId17"/>
    <p:sldId id="276" r:id="rId18"/>
    <p:sldId id="278" r:id="rId19"/>
    <p:sldId id="280" r:id="rId20"/>
    <p:sldId id="281" r:id="rId21"/>
    <p:sldId id="282" r:id="rId22"/>
    <p:sldId id="286" r:id="rId23"/>
    <p:sldId id="283" r:id="rId24"/>
    <p:sldId id="284" r:id="rId25"/>
    <p:sldId id="285" r:id="rId26"/>
    <p:sldId id="279" r:id="rId27"/>
    <p:sldId id="267" r:id="rId28"/>
    <p:sldId id="268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28D8-2D81-438D-B7E8-77D0FA9AADD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B60D-5120-4ACA-99A3-88E733E2D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4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some questions rhetorically between Java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Adds functionality to a page, actions like toggling, adds interactivity to a webpage. </a:t>
            </a:r>
            <a:r>
              <a:rPr lang="en-US" sz="1800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is a scripting language that enables you to create dynamically updating content, control multimedia, animate images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B60D-5120-4ACA-99A3-88E733E2D7E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3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B60D-5120-4ACA-99A3-88E733E2D7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9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217A-6B73-4E96-AAD4-962FF5C56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A452-9E6E-4C2C-B811-C248E49A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5559-A123-43B0-B0CD-AC783532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D85A-BEAC-4AAC-9EA2-E2F91C7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243E-DAB8-4C46-8268-E2C50E1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1C6A-4D0C-4C85-BA6C-C123822C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67228-F471-4FC1-9E61-51A00779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EE04-872A-4D47-A143-F27EDFD9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024E-B5FF-4F2B-81F6-6D19AC2A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414B-60B3-4B19-82FA-A2F74D47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7F317-BEC5-4A89-BFC3-88106CFC2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9BA1D-84BE-4F4D-B891-628D1E37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1877-4645-4044-9989-192FDA2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52B3-2505-403E-B6CB-05FD6D61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C62E-1608-4210-941B-D5F0674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B6A-F98F-42C4-87A6-09FD552F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C287-7395-450C-9ED0-E51ECB48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D29E-9AA5-4B08-A2D4-43EA7264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3D49-1083-4AAB-B344-A9D8AC4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A03CA-B93C-48BD-8A9A-B9B29323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0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6B87-2A89-4FB0-942B-ECFFD98B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5BC0-A280-4935-8F72-F13BEB09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81EB-89DA-4F7E-87FF-36FE623C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3CE3-094F-4D6D-A11E-1DD78C5A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6E5A-806D-4366-9005-70EE83CE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E4B-6EA8-4B18-AD47-8F7F30B8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030F-3FE3-447A-B04F-35518428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32A98-24BD-4CCF-8769-1893F075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59C4-5783-4374-9E75-225399F3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B152-8E8D-44BD-A028-7106EAED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DAA-9E6D-4B04-9D71-37C767BD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2950-6209-4F6F-8564-5A35E92D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FAF8-0BC9-411C-A690-63D3DDE87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20DE-5DA1-4975-A73C-3B219CE5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48722-750B-4DF9-A62F-35B8D9FDA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F2B0E-B02B-473B-8DB6-85CFA5D7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8CD43-2987-4E95-BB0E-AC395E6D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0E9BA-98FA-4971-BD80-3CAF4A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BEEB0-4494-4686-9ADA-848B5568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98C-D889-4374-A77E-A2F6A16F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B367D-0AA7-44FF-9124-0318B4A8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4B843-9641-465E-9F7E-FB8B975D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426B3-DC3D-4602-A7BF-8C03DB06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3F8D5-5A22-4F53-BB92-CF22176F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738E0-8478-4DBA-A214-1375D810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4735C-ECC7-4215-B9CA-5AD351CB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2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7F7A-9275-45ED-B5F5-0A4A726C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1688-47F7-4A0E-8202-AEB295A9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878-418C-4CF7-8D6E-4DCDF185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2D7A-1242-4FDF-ADE4-1EDD5288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7A1E-5C2F-4E63-BA11-0C8FC002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2DB8-D60B-4ED6-9792-DA567C1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7E07-A393-4E34-94C9-750D618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EF06E-12F1-4D71-B1AF-1F24C87DE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B225-4F74-471F-A949-85B46DA5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6FED-9B78-4E40-94E3-CFC03852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6592-571B-49AE-96A0-6F5F3620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3569-6CA4-4D4D-B708-40716AC5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5AF6C-8F9C-48A8-8EBE-8D51E92E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FF46-8CC5-44A7-A47E-D2C5422F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81C1-3263-4D1F-AD50-DE8A99B4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6B45-0A74-4DCA-8E3E-7B27B9134DE3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E716-028E-497E-A01E-254973825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2D0-0267-46B0-AC52-CF7747F75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F0A1-1C72-485E-8856-0B4FE8081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2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centering-css-complete-guide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css-tricks.com/snippets/css/complete-guide-grid/" TargetMode="External"/><Relationship Id="rId12" Type="http://schemas.openxmlformats.org/officeDocument/2006/relationships/hyperlink" Target="https://adamschwartz.co/magic-of-css/" TargetMode="External"/><Relationship Id="rId2" Type="http://schemas.openxmlformats.org/officeDocument/2006/relationships/hyperlink" Target="http://overapi.com/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s-tricks.com/snippets/css/a-guide-to-flexbox/" TargetMode="External"/><Relationship Id="rId11" Type="http://schemas.openxmlformats.org/officeDocument/2006/relationships/hyperlink" Target="http://learnlayout.com/" TargetMode="External"/><Relationship Id="rId5" Type="http://schemas.openxmlformats.org/officeDocument/2006/relationships/hyperlink" Target="https://github.com/getify/You-Dont-Know-JS" TargetMode="External"/><Relationship Id="rId10" Type="http://schemas.openxmlformats.org/officeDocument/2006/relationships/hyperlink" Target="http://overapi.com/css" TargetMode="External"/><Relationship Id="rId4" Type="http://schemas.openxmlformats.org/officeDocument/2006/relationships/hyperlink" Target="https://eloquentjavascript.net/" TargetMode="External"/><Relationship Id="rId9" Type="http://schemas.openxmlformats.org/officeDocument/2006/relationships/hyperlink" Target="https://www.w3schools.com/cs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0324-AB83-4C2E-8CF6-4DA60A6A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6371"/>
            <a:ext cx="5662246" cy="23876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INTRODUCTION TO WEB DEVELOPMENT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0B4E1-0A22-4B91-8DA6-ECE54DDCC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54" y="4572000"/>
            <a:ext cx="9144000" cy="12397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webinar by </a:t>
            </a:r>
          </a:p>
          <a:p>
            <a:pPr algn="l"/>
            <a:r>
              <a:rPr lang="en-US" u="sng" dirty="0"/>
              <a:t>Inception Wave Student Chapter SRM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84CC2-87A1-48A3-8736-1263BF44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891321"/>
            <a:ext cx="4533900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EAB40-12B6-48CC-A7E7-A31E43D5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36980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59E8-0828-49B0-954D-7D6655BA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63" y="22378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What is CSS?</a:t>
            </a:r>
            <a:endParaRPr lang="en-IN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1E88C-3438-4A0C-B561-153BBBE82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7517-9017-48DC-ACBA-BDCF04C8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Rules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A9F49-5D35-407E-B338-62611FB1C740}"/>
              </a:ext>
            </a:extLst>
          </p:cNvPr>
          <p:cNvSpPr txBox="1"/>
          <p:nvPr/>
        </p:nvSpPr>
        <p:spPr>
          <a:xfrm>
            <a:off x="1202349" y="2105561"/>
            <a:ext cx="6097464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Nunito"/>
              </a:rPr>
              <a:t>p { </a:t>
            </a:r>
            <a:r>
              <a:rPr lang="en-IN" sz="1800" b="0" i="0" u="none" strike="noStrike" dirty="0" err="1">
                <a:solidFill>
                  <a:srgbClr val="595959"/>
                </a:solidFill>
                <a:effectLst/>
                <a:latin typeface="Nunito"/>
              </a:rPr>
              <a:t>color</a:t>
            </a: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Nunito"/>
              </a:rPr>
              <a:t>: red; }          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Nunito"/>
              </a:rPr>
              <a:t>.class-name { font-size: 20px; }    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Nunito"/>
              </a:rPr>
              <a:t>#demo { font-style: italic; }                           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D648A9-2F25-4B94-BCAB-AB901F6E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13" y="2105561"/>
            <a:ext cx="2771775" cy="657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9985B0C-EB57-4EC0-9165-762B51055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13" y="3048000"/>
            <a:ext cx="27908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2AB2515-0009-469A-B801-1438D4D7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81" y="4264759"/>
            <a:ext cx="28956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782BE-272D-4F86-BE23-FD8239D22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1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5BB9-4DBF-487C-84F7-8A70B6CF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Specificity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7F71-21EA-49B3-82AE-9BE6104E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7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#id &gt; .class &gt; tag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7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7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- 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2300"/>
              </a:spcBef>
              <a:spcAft>
                <a:spcPts val="2300"/>
              </a:spcAft>
              <a:buNone/>
            </a:pPr>
            <a:r>
              <a:rPr lang="en-US" sz="7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#introduction{ color: red;}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2300"/>
              </a:spcBef>
              <a:spcAft>
                <a:spcPts val="2300"/>
              </a:spcAft>
              <a:buNone/>
            </a:pPr>
            <a:r>
              <a:rPr lang="en-US" sz="7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.message{ color: green;}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2300"/>
              </a:spcBef>
              <a:spcAft>
                <a:spcPts val="2300"/>
              </a:spcAft>
              <a:buNone/>
            </a:pPr>
            <a:r>
              <a:rPr lang="en-US" sz="7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p{ color: blue;}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2300"/>
              </a:spcBef>
              <a:spcAft>
                <a:spcPts val="2300"/>
              </a:spcAft>
              <a:buNone/>
            </a:pPr>
            <a:br>
              <a:rPr lang="en-US" sz="7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inline styles?</a:t>
            </a:r>
            <a:endParaRPr lang="en-US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E5C38-2ABC-4729-8795-C8461256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2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357-FB6A-439D-8718-E0EA9289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Font Sizing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E954-017A-4EDE-88DB-78D6403B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px: pixels;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vw</a:t>
            </a:r>
            <a:r>
              <a:rPr lang="en-US" dirty="0"/>
              <a:t>/</a:t>
            </a:r>
            <a:r>
              <a:rPr lang="en-US" dirty="0" err="1"/>
              <a:t>vh</a:t>
            </a:r>
            <a:r>
              <a:rPr lang="en-US" dirty="0"/>
              <a:t>: viewport width/viewport height;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</a:t>
            </a:r>
            <a:r>
              <a:rPr lang="en-US" dirty="0"/>
              <a:t>: references nearest defined parent element;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rem: relational to font-size of html tag;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A0FEA-7108-4F06-A355-6AFB6075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8B95-44B4-4D49-9AC3-DC574E46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: Display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1016-CBE0-47B6-B7CA-D897FF9F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block;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inline;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none;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84C6B-B918-4F80-B8A9-08EB670B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31" y="2173717"/>
            <a:ext cx="5376862" cy="2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8C6EE-A508-4E39-BD24-A3D8EA771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4914-9B89-40BB-A537-644965C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: Position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597C-1F92-4B91-9602-1F6BA72A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62" y="1690688"/>
            <a:ext cx="218635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static;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relative;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fixed;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absolute;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DEF28-A63A-409B-8D25-968CCEC68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506387-5DDA-4BD2-944F-3AD95D83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16" y="2083777"/>
            <a:ext cx="9190892" cy="33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3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F11C-99C5-48F5-B53C-BA77136C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Wonders of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E88B-69CB-4809-B838-8DF471D3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757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CSS Grid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Frameworks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Reference : </a:t>
            </a:r>
            <a:r>
              <a:rPr lang="en-IN" b="0" i="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https://developers.google.com/web/updates/2012/06/The-amazing-powers-of-CSS</a:t>
            </a:r>
            <a:endParaRPr lang="en-IN" u="sng" dirty="0">
              <a:solidFill>
                <a:schemeClr val="accent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BA54EC1-6CE0-47DA-A282-55AC2DEA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56" y="2058194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8B95D-031E-4CE5-AC84-D9B4479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046A-6D9E-4CFE-9726-056BD00A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: Media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C677-0D57-4114-8131-720D03BF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@media only screen and (max-width : __px){</a:t>
            </a:r>
          </a:p>
          <a:p>
            <a:pPr marL="0" indent="0">
              <a:buNone/>
            </a:pPr>
            <a:r>
              <a:rPr lang="en-US" sz="2000" dirty="0"/>
              <a:t>	body{</a:t>
            </a:r>
            <a:r>
              <a:rPr lang="en-US" sz="2000" dirty="0" err="1"/>
              <a:t>background-color:red</a:t>
            </a:r>
            <a:r>
              <a:rPr lang="en-US" sz="2000" dirty="0"/>
              <a:t>;}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dirty="0"/>
              <a:t>@media only screen and (min-width : __px){</a:t>
            </a:r>
          </a:p>
          <a:p>
            <a:pPr marL="0" indent="0">
              <a:buNone/>
            </a:pPr>
            <a:r>
              <a:rPr lang="en-US" sz="2000" dirty="0"/>
              <a:t>	body{</a:t>
            </a:r>
            <a:r>
              <a:rPr lang="en-US" sz="2000" dirty="0" err="1"/>
              <a:t>background-color:yellow</a:t>
            </a:r>
            <a:r>
              <a:rPr lang="en-US" sz="2000" dirty="0"/>
              <a:t>;}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102" name="Picture 6" descr="Mobile First vs. Responsive">
            <a:extLst>
              <a:ext uri="{FF2B5EF4-FFF2-40B4-BE49-F238E27FC236}">
                <a16:creationId xmlns:a16="http://schemas.microsoft.com/office/drawing/2014/main" id="{12443496-6A7D-494F-91F3-FA8DA34D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75" y="1825625"/>
            <a:ext cx="3937239" cy="29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5901C-3113-444C-A4BB-25612350A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C045-9D38-4994-A4D6-DBAE2924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4" y="25456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26F5E-F803-430C-B62F-5017F536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  <p:pic>
        <p:nvPicPr>
          <p:cNvPr id="1026" name="Picture 2" descr="39 of the best JavaScript libraries and frameworks to try in 2020 | Layout">
            <a:extLst>
              <a:ext uri="{FF2B5EF4-FFF2-40B4-BE49-F238E27FC236}">
                <a16:creationId xmlns:a16="http://schemas.microsoft.com/office/drawing/2014/main" id="{8BA579A6-30ED-4055-9FB7-92C624DF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2" y="593239"/>
            <a:ext cx="5056311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JavaScript Frameworks and Libraries to Learn in 2020 — Best of lot | by  javinpaul | Javarevisited | Medium">
            <a:extLst>
              <a:ext uri="{FF2B5EF4-FFF2-40B4-BE49-F238E27FC236}">
                <a16:creationId xmlns:a16="http://schemas.microsoft.com/office/drawing/2014/main" id="{87745991-3373-4CB8-AE3F-31C19AE8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3" y="3871181"/>
            <a:ext cx="4966920" cy="2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1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0818-B626-465D-9A34-CA919B4A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1728-1C90-43D9-B7E8-D0513675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 Keywords[</a:t>
            </a:r>
            <a:r>
              <a:rPr lang="en-US" dirty="0" err="1"/>
              <a:t>new,break,var,for,if,while,this,void</a:t>
            </a:r>
            <a:r>
              <a:rPr lang="en-US" dirty="0"/>
              <a:t>…]</a:t>
            </a:r>
          </a:p>
          <a:p>
            <a:r>
              <a:rPr lang="en-US" dirty="0"/>
              <a:t> Reserved keywords[</a:t>
            </a:r>
            <a:r>
              <a:rPr lang="en-US" dirty="0" err="1"/>
              <a:t>import,Boolean,int,class</a:t>
            </a:r>
            <a:r>
              <a:rPr lang="en-US" dirty="0"/>
              <a:t>..]</a:t>
            </a:r>
          </a:p>
          <a:p>
            <a:r>
              <a:rPr lang="en-US" dirty="0"/>
              <a:t> Functions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55AC8-AE7C-44DD-B92F-BEDBF6B9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50D-9FFA-4C5B-A892-9AB319C80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748"/>
            <a:ext cx="9144000" cy="2387600"/>
          </a:xfrm>
        </p:spPr>
        <p:txBody>
          <a:bodyPr/>
          <a:lstStyle/>
          <a:p>
            <a:r>
              <a:rPr lang="en-US" b="1" i="1" dirty="0"/>
              <a:t>Web Development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3F06-C02E-40D2-AE11-8B2E452ED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An Introduction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BA09E-8924-4559-9BE6-438731B5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36980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FBA2-4F61-486A-89F8-377FF181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 Manipulation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CB8BD9-25DE-4B14-AC77-0AA0898E2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8" y="1934307"/>
            <a:ext cx="6031523" cy="37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411B3C-549B-4FA3-BAEB-B62E7BAE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7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86D7-6E1B-4052-A259-BD91310A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 in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9DBC-45E3-4A28-8996-449B8DAC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 err="1"/>
              <a:t>element.addEventListener</a:t>
            </a:r>
            <a:r>
              <a:rPr lang="en-US" dirty="0"/>
              <a:t>(“click”,</a:t>
            </a:r>
            <a:r>
              <a:rPr lang="en-US" dirty="0" err="1"/>
              <a:t>myFunction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click;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mouseover;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mouseout</a:t>
            </a:r>
            <a:r>
              <a:rPr lang="en-US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resize;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F8CD3-CB1F-4451-B916-55586A03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A2EB-C54A-4547-AB38-159F068E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46" y="22554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explore Chrome Dev Tools!!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7E6A0-D351-4B55-830F-C01AFEF9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8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A906-3199-4BF4-A203-29AD6F42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2" y="25719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play with </a:t>
            </a:r>
            <a:r>
              <a:rPr lang="en-US" dirty="0" err="1"/>
              <a:t>Javascript</a:t>
            </a:r>
            <a:r>
              <a:rPr lang="en-US" dirty="0"/>
              <a:t>!!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7F5E4-C198-49B0-B27C-9EC56A16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7EB7-CC6C-4308-8BD9-6F5ECCEF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console.log(‘We did it’)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43FA-336A-4E30-93F3-4935EA72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7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93-187A-4585-AA43-7169FDFB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can we do with </a:t>
            </a:r>
            <a:r>
              <a:rPr lang="en-US" dirty="0" err="1"/>
              <a:t>Javascript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63820F-43E9-4A4B-9CB7-DC8B5BE1AE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3" y="2353163"/>
            <a:ext cx="4864812" cy="23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35E826-562B-417D-ABAA-2FA4E202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96" y="2555326"/>
            <a:ext cx="4738804" cy="22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5F07F6-CDB1-47B7-8168-DA42209AE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DA70-3BC8-4EB6-B570-A7B7F0A2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 we have done </a:t>
            </a:r>
            <a:r>
              <a:rPr lang="en-US" dirty="0" err="1"/>
              <a:t>upto</a:t>
            </a:r>
            <a:r>
              <a:rPr lang="en-US" dirty="0"/>
              <a:t> now?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DAA1-919B-4FE7-A4C8-9D841E0A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Editor -&gt; VS Code and Extensions</a:t>
            </a:r>
          </a:p>
          <a:p>
            <a:pPr marL="0" indent="0">
              <a:buNone/>
            </a:pPr>
            <a:r>
              <a:rPr lang="en-US" dirty="0"/>
              <a:t>HTML -&gt; Basic Tags and Structure</a:t>
            </a:r>
          </a:p>
          <a:p>
            <a:pPr marL="0" indent="0">
              <a:buNone/>
            </a:pPr>
            <a:r>
              <a:rPr lang="en-US" dirty="0"/>
              <a:t>CSS </a:t>
            </a:r>
            <a:r>
              <a:rPr lang="en-US" dirty="0">
                <a:sym typeface="Wingdings" panose="05000000000000000000" pitchFamily="2" charset="2"/>
              </a:rPr>
              <a:t>-&gt;</a:t>
            </a:r>
            <a:r>
              <a:rPr lang="en-US" dirty="0"/>
              <a:t>  Styling and Responsive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-&gt; DOM Manipulation</a:t>
            </a:r>
          </a:p>
          <a:p>
            <a:pPr marL="0" indent="0">
              <a:buNone/>
            </a:pPr>
            <a:r>
              <a:rPr lang="en-US" dirty="0"/>
              <a:t>Google Chrome </a:t>
            </a:r>
            <a:r>
              <a:rPr lang="en-US" dirty="0" err="1"/>
              <a:t>DevTools</a:t>
            </a:r>
            <a:r>
              <a:rPr lang="en-US" dirty="0"/>
              <a:t> and its uses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36A4-B994-41C7-B6FE-3ADCBE95C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8E96-FDC0-47C7-B031-55833A86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Web Development: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AA87-1CD5-4A10-8F30-9BC08C7492DC}"/>
              </a:ext>
            </a:extLst>
          </p:cNvPr>
          <p:cNvSpPr/>
          <p:nvPr/>
        </p:nvSpPr>
        <p:spPr>
          <a:xfrm>
            <a:off x="838200" y="2121962"/>
            <a:ext cx="44114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https://roadmap.sh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4BFE3-169E-4A46-ACD6-4E36A59607DC}"/>
              </a:ext>
            </a:extLst>
          </p:cNvPr>
          <p:cNvSpPr txBox="1"/>
          <p:nvPr/>
        </p:nvSpPr>
        <p:spPr>
          <a:xfrm>
            <a:off x="838200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https://devdocs.io</a:t>
            </a:r>
            <a:endParaRPr lang="en-IN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4B4FFF-A549-47B0-9020-E59383A4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03" y="5497435"/>
            <a:ext cx="1605670" cy="131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172A7D-CEC0-4E68-ACA2-5E14B5FB345F}"/>
              </a:ext>
            </a:extLst>
          </p:cNvPr>
          <p:cNvSpPr txBox="1"/>
          <p:nvPr/>
        </p:nvSpPr>
        <p:spPr>
          <a:xfrm>
            <a:off x="838200" y="4536831"/>
            <a:ext cx="4375638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u="sng" dirty="0"/>
              <a:t>https://docs.google.com/document/d/1Uy7zybjFecFWmW2xTbYKN8t-JhG0_hlJzW6xJjkUA-I/edit</a:t>
            </a:r>
          </a:p>
        </p:txBody>
      </p:sp>
    </p:spTree>
    <p:extLst>
      <p:ext uri="{BB962C8B-B14F-4D97-AF65-F5344CB8AC3E}">
        <p14:creationId xmlns:p14="http://schemas.microsoft.com/office/powerpoint/2010/main" val="136337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3F95A-4C4E-4754-ACC9-AF5B95227E1C}"/>
              </a:ext>
            </a:extLst>
          </p:cNvPr>
          <p:cNvSpPr txBox="1"/>
          <p:nvPr/>
        </p:nvSpPr>
        <p:spPr>
          <a:xfrm>
            <a:off x="792480" y="662216"/>
            <a:ext cx="6096000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4000" b="0" i="0" u="none" strike="noStrike" dirty="0">
                <a:solidFill>
                  <a:srgbClr val="595959"/>
                </a:solidFill>
                <a:effectLst/>
                <a:latin typeface="Nunito"/>
              </a:rPr>
              <a:t>HTML resources -</a:t>
            </a: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24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http://overapi.com/html</a:t>
            </a:r>
            <a:endParaRPr lang="en-IN" sz="24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en-IN" sz="24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https://www.w3schools.com/html/</a:t>
            </a:r>
            <a:endParaRPr lang="en-I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IN" sz="24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IN" sz="2400" u="sng" dirty="0">
              <a:solidFill>
                <a:srgbClr val="0097A7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4000" b="0" i="0" u="none" strike="noStrike" dirty="0" err="1">
                <a:solidFill>
                  <a:srgbClr val="595959"/>
                </a:solidFill>
                <a:effectLst/>
                <a:latin typeface="Nunito"/>
              </a:rPr>
              <a:t>Javascript</a:t>
            </a:r>
            <a:r>
              <a:rPr lang="en-IN" sz="4000" b="0" i="0" u="none" strike="noStrike" dirty="0">
                <a:solidFill>
                  <a:srgbClr val="595959"/>
                </a:solidFill>
                <a:effectLst/>
                <a:latin typeface="Nunito"/>
              </a:rPr>
              <a:t> resources -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https://eloquentjavascript.net/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https://github.com/getify/You-Dont-Know-JS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76F8-1F0B-4CA5-A5DE-C632037024AF}"/>
              </a:ext>
            </a:extLst>
          </p:cNvPr>
          <p:cNvSpPr txBox="1"/>
          <p:nvPr/>
        </p:nvSpPr>
        <p:spPr>
          <a:xfrm>
            <a:off x="5953760" y="826363"/>
            <a:ext cx="6096000" cy="471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3200" b="0" i="0" u="none" strike="noStrike" dirty="0">
                <a:solidFill>
                  <a:srgbClr val="595959"/>
                </a:solidFill>
                <a:effectLst/>
                <a:latin typeface="Nunito"/>
              </a:rPr>
              <a:t>CSS Resources -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https://css-tricks.com/snippets/css/a-guide-to-flexbox/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https://css-tricks.com/snippets/css/complete-guide-grid/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https://css-tricks.com/centering-css-complete-guide/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9"/>
              </a:rPr>
              <a:t>https://www.w3schools.com/css/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0"/>
              </a:rPr>
              <a:t>http://overapi.com/css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1"/>
              </a:rPr>
              <a:t>http://learnlayout.com/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IN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2"/>
              </a:rPr>
              <a:t>https://adamschwartz.co/magic-of-css/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74BD1-FF3E-4458-B66A-593DA1138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03" y="5497435"/>
            <a:ext cx="1605670" cy="1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6890-89D6-4C7A-B90F-9DC78DF7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2426676"/>
            <a:ext cx="8648700" cy="1002324"/>
          </a:xfrm>
        </p:spPr>
        <p:txBody>
          <a:bodyPr>
            <a:normAutofit fontScale="90000"/>
          </a:bodyPr>
          <a:lstStyle/>
          <a:p>
            <a:r>
              <a:rPr lang="en-US" dirty="0"/>
              <a:t>console.log(‘Thank you 😃’)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69AFC0-5C6B-40A7-A3AC-EBB98BBC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23" y="4132384"/>
            <a:ext cx="561285" cy="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26F2B-15EE-4CAE-8064-275264DFA21C}"/>
              </a:ext>
            </a:extLst>
          </p:cNvPr>
          <p:cNvSpPr txBox="1"/>
          <p:nvPr/>
        </p:nvSpPr>
        <p:spPr>
          <a:xfrm>
            <a:off x="5416061" y="4139671"/>
            <a:ext cx="2303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@iwscsrm</a:t>
            </a: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1CB42-C0D8-41C0-AB3A-A54E91E64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03" y="5497435"/>
            <a:ext cx="1605670" cy="1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7B3-6025-4903-8491-769C8C22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8" y="149468"/>
            <a:ext cx="9144000" cy="1385277"/>
          </a:xfrm>
        </p:spPr>
        <p:txBody>
          <a:bodyPr>
            <a:normAutofit/>
          </a:bodyPr>
          <a:lstStyle/>
          <a:p>
            <a:r>
              <a:rPr lang="en-US" sz="4000" dirty="0"/>
              <a:t>What are we going to discuss in this webinar?</a:t>
            </a:r>
            <a:endParaRPr lang="en-IN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0F587B-CC60-41E6-A502-2E080E08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" y="2115038"/>
            <a:ext cx="2338753" cy="237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3 Logo PNG Transparent &amp; SVG Vector - Freebie Supply">
            <a:extLst>
              <a:ext uri="{FF2B5EF4-FFF2-40B4-BE49-F238E27FC236}">
                <a16:creationId xmlns:a16="http://schemas.microsoft.com/office/drawing/2014/main" id="{94B14E9E-0362-44D1-9E61-4316B5C5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08" y="1826356"/>
            <a:ext cx="3200401" cy="26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C4E9E352-AF11-4DF2-A62A-ECD95505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4944C8-EB36-4D21-B6CD-80F34D4520F2}"/>
              </a:ext>
            </a:extLst>
          </p:cNvPr>
          <p:cNvSpPr txBox="1"/>
          <p:nvPr/>
        </p:nvSpPr>
        <p:spPr>
          <a:xfrm>
            <a:off x="7455877" y="1965568"/>
            <a:ext cx="1327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JS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6483BA-6A82-4C75-BB94-B12612484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36980"/>
            <a:ext cx="1311519" cy="1015512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4E7D4C6-14A1-42CE-B1C2-826279DF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12" y="5173173"/>
            <a:ext cx="2338754" cy="11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C50635B-76EE-460B-A282-7E3781A9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60" y="4485542"/>
            <a:ext cx="3200401" cy="22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1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825-D051-4341-ACB4-40D5DDB37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09" y="2732527"/>
            <a:ext cx="9144000" cy="113792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talk about IDE’s and extensions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C31F3-BD99-49BC-8F57-566D9C7A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1" y="206912"/>
            <a:ext cx="3753730" cy="1203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C33F0-1D4A-4935-9AAE-22021C41F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09" y="297180"/>
            <a:ext cx="5890260" cy="1272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113F32-A2B9-45AB-B356-8C1D568D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07" y="4485957"/>
            <a:ext cx="5996940" cy="1249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6CF714-7191-40FF-AE7B-9FF13EB2E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35637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29A3-B0EB-41CE-BA62-6BE968622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B653B-6A9C-4F9C-8D65-DAD38D1C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36980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E760-B87B-4F58-B49A-6BF83F50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Tags[&lt;&gt;….&lt;/&gt;]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C704-4ADE-4B30-A918-B1EBEE78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4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tags[&lt;h1&gt;….&lt;h6&gt;]</a:t>
            </a:r>
          </a:p>
          <a:p>
            <a:r>
              <a:rPr lang="en-US" dirty="0"/>
              <a:t>Paragraph tags[&lt;p&gt;]</a:t>
            </a:r>
          </a:p>
          <a:p>
            <a:r>
              <a:rPr lang="en-US" dirty="0"/>
              <a:t>Hyperlink tag[&lt;a&gt;]</a:t>
            </a:r>
          </a:p>
          <a:p>
            <a:r>
              <a:rPr lang="en-US" dirty="0"/>
              <a:t> Form[&lt;form&gt;] and it’s tags &lt;label&gt; and &lt;input&gt;</a:t>
            </a:r>
          </a:p>
          <a:p>
            <a:r>
              <a:rPr lang="en-US" dirty="0"/>
              <a:t> There are more tags such as : &lt;</a:t>
            </a:r>
            <a:r>
              <a:rPr lang="en-US" dirty="0" err="1"/>
              <a:t>ol</a:t>
            </a:r>
            <a:r>
              <a:rPr lang="en-US" dirty="0"/>
              <a:t>&gt; for Ordered List, &lt;ul&gt; for   Unordered </a:t>
            </a:r>
            <a:r>
              <a:rPr lang="en-US" dirty="0" err="1"/>
              <a:t>List,Table</a:t>
            </a:r>
            <a:r>
              <a:rPr lang="en-US" dirty="0"/>
              <a:t> tag[&lt;table&gt;],etc.</a:t>
            </a:r>
          </a:p>
          <a:p>
            <a:r>
              <a:rPr lang="en-US" dirty="0"/>
              <a:t>Self closing tags[&lt;</a:t>
            </a:r>
            <a:r>
              <a:rPr lang="en-US" dirty="0" err="1"/>
              <a:t>br</a:t>
            </a:r>
            <a:r>
              <a:rPr lang="en-US" dirty="0"/>
              <a:t> /&gt;,&lt;</a:t>
            </a:r>
            <a:r>
              <a:rPr lang="en-US" dirty="0" err="1"/>
              <a:t>hr</a:t>
            </a:r>
            <a:r>
              <a:rPr lang="en-US" dirty="0"/>
              <a:t> /&gt;,&lt;</a:t>
            </a:r>
            <a:r>
              <a:rPr lang="en-US" dirty="0" err="1"/>
              <a:t>img</a:t>
            </a:r>
            <a:r>
              <a:rPr lang="en-US" dirty="0"/>
              <a:t> /&gt;,&lt;link /&gt;]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79047-F348-480D-80E4-59CD584D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51F1-AC87-449C-84F5-67D43EA9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20"/>
            <a:ext cx="10515600" cy="1325563"/>
          </a:xfrm>
        </p:spPr>
        <p:txBody>
          <a:bodyPr/>
          <a:lstStyle/>
          <a:p>
            <a:r>
              <a:rPr lang="en-US" dirty="0"/>
              <a:t>Some demo using only HTML:</a:t>
            </a:r>
            <a:endParaRPr lang="en-IN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502701-B68A-4A61-9415-6D21561762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48176B-87BB-4FB3-98A1-43A24247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83" y="1460683"/>
            <a:ext cx="5867034" cy="43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D1DCF-E41A-4CB1-B5D5-26BE7650B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3302-5102-4B05-B067-BCF8BD0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HTML LAYOUT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44AB9-DE25-4321-918C-51CAF1A0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BE3AD5A-9944-4517-9FBE-A8533822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62137"/>
            <a:ext cx="26765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E7B54A-B291-4389-AFE8-77982363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10" y="1860000"/>
            <a:ext cx="6762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4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68D6-E497-4BB7-BF27-BB87E726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built today?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56DD9-883F-4EC3-B35F-64556A0F8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04" y="5744429"/>
            <a:ext cx="1311519" cy="1015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AD913-0F7A-4F21-8DAC-1FB13908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21" y="1699178"/>
            <a:ext cx="6320979" cy="47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660</Words>
  <Application>Microsoft Office PowerPoint</Application>
  <PresentationFormat>Widescreen</PresentationFormat>
  <Paragraphs>119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Nunito</vt:lpstr>
      <vt:lpstr>Times New Roman</vt:lpstr>
      <vt:lpstr>Wingdings</vt:lpstr>
      <vt:lpstr>Office Theme</vt:lpstr>
      <vt:lpstr>INTRODUCTION TO WEB DEVELOPMENT</vt:lpstr>
      <vt:lpstr>Web Development</vt:lpstr>
      <vt:lpstr>What are we going to discuss in this webinar?</vt:lpstr>
      <vt:lpstr>Let’s talk about IDE’s and extensions</vt:lpstr>
      <vt:lpstr>What is HTML?</vt:lpstr>
      <vt:lpstr>HTML Tags[&lt;&gt;….&lt;/&gt;]</vt:lpstr>
      <vt:lpstr>Some demo using only HTML:</vt:lpstr>
      <vt:lpstr>HTML LAYOUT</vt:lpstr>
      <vt:lpstr>What have we built today?</vt:lpstr>
      <vt:lpstr>What is CSS?</vt:lpstr>
      <vt:lpstr>CSS Rules</vt:lpstr>
      <vt:lpstr>CSS Specificity  </vt:lpstr>
      <vt:lpstr>CSS – Font Sizing </vt:lpstr>
      <vt:lpstr>CSS Properties : Display </vt:lpstr>
      <vt:lpstr>CSS Properties : Position </vt:lpstr>
      <vt:lpstr>Wonders of CSS</vt:lpstr>
      <vt:lpstr>CSS Properties : Media Queries</vt:lpstr>
      <vt:lpstr>What is Javascript?</vt:lpstr>
      <vt:lpstr>Basics of Javascript</vt:lpstr>
      <vt:lpstr>DOM Manipulation</vt:lpstr>
      <vt:lpstr>Event Listeners in Javascript</vt:lpstr>
      <vt:lpstr>Let’s explore Chrome Dev Tools!!</vt:lpstr>
      <vt:lpstr>Let’s play with Javascript!!</vt:lpstr>
      <vt:lpstr>console.log(‘We did it’)</vt:lpstr>
      <vt:lpstr>What more can we do with Javascript?</vt:lpstr>
      <vt:lpstr>Recap of what we have done upto now? </vt:lpstr>
      <vt:lpstr>Resources for Web Development:</vt:lpstr>
      <vt:lpstr>PowerPoint Presentation</vt:lpstr>
      <vt:lpstr>console.log(‘Thank you 😃’)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Roshan Jha</cp:lastModifiedBy>
  <cp:revision>46</cp:revision>
  <dcterms:created xsi:type="dcterms:W3CDTF">2020-09-21T05:15:23Z</dcterms:created>
  <dcterms:modified xsi:type="dcterms:W3CDTF">2020-09-27T13:24:00Z</dcterms:modified>
</cp:coreProperties>
</file>