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err="1">
                <a:solidFill>
                  <a:schemeClr val="accent1">
                    <a:lumMod val="75000"/>
                  </a:schemeClr>
                </a:solidFill>
                <a:latin typeface="Times New Roman" panose="02020603050405020304" pitchFamily="18" charset="0"/>
                <a:cs typeface="Times New Roman" panose="02020603050405020304" pitchFamily="18" charset="0"/>
              </a:rPr>
              <a:t>Dushyanth</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800" dirty="0"/>
              <a:t>Enable browser security </a:t>
            </a:r>
            <a:r>
              <a:rPr lang="en-US" sz="2800" dirty="0" err="1"/>
              <a:t>features:Modern</a:t>
            </a:r>
            <a:r>
              <a:rPr lang="en-US" sz="2800" dirty="0"/>
              <a:t> web browsers offer security features such as sandboxing and phishing protection, which can help prevent keylogger infections when browsing the web. </a:t>
            </a:r>
          </a:p>
          <a:p>
            <a:pPr algn="l">
              <a:buFont typeface="+mj-lt"/>
              <a:buAutoNum type="arabicPeriod"/>
            </a:pPr>
            <a:r>
              <a:rPr lang="en-US" sz="2800" dirty="0"/>
              <a:t>Encrypt sensitive data: Encrypting sensitive data stored on the computer or transmitted over networks can help protect it from being captured and used by keyloggers. </a:t>
            </a:r>
          </a:p>
          <a:p>
            <a:pPr algn="l">
              <a:buFont typeface="+mj-lt"/>
              <a:buAutoNum type="arabicPeriod"/>
            </a:pPr>
            <a:r>
              <a:rPr lang="en-US" sz="2800" dirty="0"/>
              <a:t>Use strong, unique passwords: Strong passwords are harder for keyloggers to capture and crack. Using a unique password for each account also reduces the risk of multiple accounts being compromised if one set of credentials is captured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600" dirty="0"/>
              <a:t>Restricted User Privileges: Limit user privileges to only those necessary for their roles and responsibilities. This can help minimize the impact of keyloggers by restricting their ability to install malicious software or access sensitive system areas. </a:t>
            </a:r>
          </a:p>
          <a:p>
            <a:pPr algn="l">
              <a:buFont typeface="+mj-lt"/>
              <a:buAutoNum type="arabicPeriod"/>
            </a:pPr>
            <a:r>
              <a:rPr lang="en-US" sz="2600" dirty="0"/>
              <a:t>Behavior-based Detection: Implement behavior-based detection mechanisms that can identify suspicious activities indicative of keylogger behavior, such as unusual keystroke patterns or unauthorized access attempts.</a:t>
            </a:r>
          </a:p>
          <a:p>
            <a:pPr algn="l">
              <a:buFont typeface="+mj-lt"/>
              <a:buAutoNum type="arabicPeriod"/>
            </a:pPr>
            <a:r>
              <a:rPr lang="en-US" sz="2600" dirty="0"/>
              <a:t>Network Monitoring: Monitor network traffic for signs of unusual activity or communication patterns that may indicate the presence of keyloggers or other malicious software</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IN" sz="2800" dirty="0"/>
              <a:t>Machine Learning Models: Train machine learning models to recognize keylogger signatures and distinguish them from legitimate user input, enhancing detection accuracy over time. </a:t>
            </a:r>
          </a:p>
          <a:p>
            <a:pPr algn="l">
              <a:buFont typeface="+mj-lt"/>
              <a:buAutoNum type="arabicPeriod"/>
            </a:pPr>
            <a:r>
              <a:rPr lang="en-IN" sz="2800" dirty="0"/>
              <a:t>Real-time Monitoring: Deploy real-time monitoring systems that continuously scan for keylogger activity and generate alerts or take automated actions upon detection. </a:t>
            </a:r>
          </a:p>
          <a:p>
            <a:pPr algn="l">
              <a:buFont typeface="+mj-lt"/>
              <a:buAutoNum type="arabicPeriod"/>
            </a:pPr>
            <a:r>
              <a:rPr lang="en-IN" sz="2800" dirty="0"/>
              <a:t>Anomaly Detection: Integrate anomaly detection mechanisms to identify deviations from normal user </a:t>
            </a:r>
            <a:r>
              <a:rPr lang="en-IN" sz="2800" dirty="0" err="1"/>
              <a:t>behavior</a:t>
            </a:r>
            <a:r>
              <a:rPr lang="en-IN" sz="2800" dirty="0"/>
              <a:t> , flagging potentially malicious keystroke logging activities.</a:t>
            </a:r>
            <a:endParaRPr lang="en-US" sz="28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a:bodyPr>
          <a:lstStyle/>
          <a:p>
            <a:pPr algn="l">
              <a:buFont typeface="Arial" panose="020B0604020202020204" pitchFamily="34" charset="0"/>
              <a:buChar char="•"/>
            </a:pPr>
            <a:r>
              <a:rPr lang="en-US" sz="2800" dirty="0"/>
              <a:t>End-to-End Encryption: Implementing end-to-end encryption for all communication channels can safeguard sensitive data from being intercepted by keyloggers during transmission. </a:t>
            </a:r>
          </a:p>
          <a:p>
            <a:pPr algn="l">
              <a:buFont typeface="Arial" panose="020B0604020202020204" pitchFamily="34" charset="0"/>
              <a:buChar char="•"/>
            </a:pPr>
            <a:r>
              <a:rPr lang="en-US" sz="2800" dirty="0"/>
              <a:t>User Education and Awareness: Increasing awareness among individuals and organizations about the risks posed by keyloggers and promoting best practices for cybersecurity hygiene can help mitigate the threat. </a:t>
            </a:r>
          </a:p>
          <a:p>
            <a:pPr algn="l">
              <a:buFont typeface="Arial" panose="020B0604020202020204" pitchFamily="34" charset="0"/>
              <a:buChar char="•"/>
            </a:pPr>
            <a:r>
              <a:rPr lang="en-US" sz="2800" dirty="0"/>
              <a:t>Regulatory Measures: Governments and regulatory bodies may introduce stricter regulations and compliance standards for software developers and service providers to address the growing threat of keyloggers. </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665</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31</cp:revision>
  <dcterms:created xsi:type="dcterms:W3CDTF">2021-05-26T16:50:10Z</dcterms:created>
  <dcterms:modified xsi:type="dcterms:W3CDTF">2024-04-11T19:15:44Z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