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4E08-CE71-C5D6-9FD8-56974ED1A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4" y="-80419"/>
            <a:ext cx="9448800" cy="68580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INTERNET OF THINGS</a:t>
            </a:r>
            <a:endParaRPr lang="en-AS" sz="32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C7487-2C27-3A31-729A-08B52F14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27788"/>
            <a:ext cx="12191999" cy="6130212"/>
          </a:xfrm>
        </p:spPr>
        <p:txBody>
          <a:bodyPr>
            <a:normAutofit/>
          </a:bodyPr>
          <a:lstStyle/>
          <a:p>
            <a:pPr algn="ctr"/>
            <a:endParaRPr lang="en-US" sz="24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TRAFFIC MANAGEMENT SYSTEM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1. JEYASEELAN  V              951321205021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2. DUSHYANTH  C              951321205011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3. ALAN ABISHEK  J           951321205006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4.T.SIVA                                 951321205306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5.M.MARISATHISH              951321205029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725-AAF4-4C27-2B10-4AFED54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318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BATCH DETAILS</a:t>
            </a:r>
            <a:endParaRPr lang="en-AS" sz="24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4FC2-8962-1123-0D86-6EE30F10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3184"/>
            <a:ext cx="12192000" cy="63448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TEAM NAME : TECH ARMY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F8C747-D3E5-EF63-E789-1318A2763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0462"/>
              </p:ext>
            </p:extLst>
          </p:nvPr>
        </p:nvGraphicFramePr>
        <p:xfrm>
          <a:off x="606490" y="1408923"/>
          <a:ext cx="10674219" cy="5355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673">
                  <a:extLst>
                    <a:ext uri="{9D8B030D-6E8A-4147-A177-3AD203B41FA5}">
                      <a16:colId xmlns:a16="http://schemas.microsoft.com/office/drawing/2014/main" val="2527047140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253431109"/>
                    </a:ext>
                  </a:extLst>
                </a:gridCol>
                <a:gridCol w="2015412">
                  <a:extLst>
                    <a:ext uri="{9D8B030D-6E8A-4147-A177-3AD203B41FA5}">
                      <a16:colId xmlns:a16="http://schemas.microsoft.com/office/drawing/2014/main" val="808333958"/>
                    </a:ext>
                  </a:extLst>
                </a:gridCol>
                <a:gridCol w="3368351">
                  <a:extLst>
                    <a:ext uri="{9D8B030D-6E8A-4147-A177-3AD203B41FA5}">
                      <a16:colId xmlns:a16="http://schemas.microsoft.com/office/drawing/2014/main" val="2475778952"/>
                    </a:ext>
                  </a:extLst>
                </a:gridCol>
                <a:gridCol w="2164701">
                  <a:extLst>
                    <a:ext uri="{9D8B030D-6E8A-4147-A177-3AD203B41FA5}">
                      <a16:colId xmlns:a16="http://schemas.microsoft.com/office/drawing/2014/main" val="355623672"/>
                    </a:ext>
                  </a:extLst>
                </a:gridCol>
              </a:tblGrid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 NO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9874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951321205021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V.Jeyaseelan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js8280438@gmail.com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9786904645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59853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951321205011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C.Dushyanth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dushyanthark66@gmail.com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9585426185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90400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951321205006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J.AlanAbishek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alanabishek085@gmail.com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9488361226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8368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951321205029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M.MariSathish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massmari549@gmail.com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7339078038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7975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951321205306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T.Siva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avissiva2309@gmail.com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9791547469</a:t>
                      </a:r>
                      <a:endParaRPr lang="en-A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0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C4C1-83D1-7479-B678-F8EEDA0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2024744"/>
            <a:ext cx="8610600" cy="811763"/>
          </a:xfrm>
        </p:spPr>
        <p:txBody>
          <a:bodyPr/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F14D-4F8A-596B-E28F-41B795CC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93306"/>
            <a:ext cx="12126686" cy="6690049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AS" sz="28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congestion is a severe problem in many major cities across the world.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developed a traffic control system, which can measure both traffic load and emergency vehicles.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implemented a sensor network work which is used to detect the traffic density.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RF based communication system is used for getting information from the emergency vehicle. 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90022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06AE-5F9D-AE87-D62F-4F973BE5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7302846">
            <a:off x="10849839" y="-1725367"/>
            <a:ext cx="766970" cy="279567"/>
          </a:xfrm>
        </p:spPr>
        <p:txBody>
          <a:bodyPr>
            <a:normAutofit fontScale="90000"/>
          </a:bodyPr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ED13-4ABB-919C-00EE-38FC0737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BLOCK DIAGRAM</a:t>
            </a:r>
            <a:endParaRPr lang="en-AS" sz="32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AB4C6A-087E-B8EF-BFE0-E47156C213E9}"/>
              </a:ext>
            </a:extLst>
          </p:cNvPr>
          <p:cNvSpPr/>
          <p:nvPr/>
        </p:nvSpPr>
        <p:spPr>
          <a:xfrm>
            <a:off x="809625" y="923924"/>
            <a:ext cx="1666875" cy="8572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UNIT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27AC5B5-63BC-C4C9-1D49-402103398B10}"/>
              </a:ext>
            </a:extLst>
          </p:cNvPr>
          <p:cNvSpPr/>
          <p:nvPr/>
        </p:nvSpPr>
        <p:spPr>
          <a:xfrm>
            <a:off x="809624" y="1876423"/>
            <a:ext cx="1666875" cy="8572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NODE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28E4C7D-7189-EAFB-4852-2AFF96EC249D}"/>
              </a:ext>
            </a:extLst>
          </p:cNvPr>
          <p:cNvSpPr/>
          <p:nvPr/>
        </p:nvSpPr>
        <p:spPr>
          <a:xfrm>
            <a:off x="809624" y="2828922"/>
            <a:ext cx="1666875" cy="8572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NODE 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E72BBE-B89C-8497-A540-53F5E4D0F449}"/>
              </a:ext>
            </a:extLst>
          </p:cNvPr>
          <p:cNvSpPr/>
          <p:nvPr/>
        </p:nvSpPr>
        <p:spPr>
          <a:xfrm>
            <a:off x="809623" y="3781421"/>
            <a:ext cx="1666875" cy="8572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NODE 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9761A0C-F33B-F7FD-1AF0-54657471A1EB}"/>
              </a:ext>
            </a:extLst>
          </p:cNvPr>
          <p:cNvSpPr/>
          <p:nvPr/>
        </p:nvSpPr>
        <p:spPr>
          <a:xfrm>
            <a:off x="809623" y="4733920"/>
            <a:ext cx="1666875" cy="8572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NODE 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7328EE-A989-82B9-EC44-3928D413A400}"/>
              </a:ext>
            </a:extLst>
          </p:cNvPr>
          <p:cNvSpPr/>
          <p:nvPr/>
        </p:nvSpPr>
        <p:spPr>
          <a:xfrm>
            <a:off x="2543175" y="1138236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386DF8-2867-F643-DAA0-3625BC7FCEA3}"/>
              </a:ext>
            </a:extLst>
          </p:cNvPr>
          <p:cNvSpPr/>
          <p:nvPr/>
        </p:nvSpPr>
        <p:spPr>
          <a:xfrm>
            <a:off x="2543175" y="2097878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2736F1-05A6-AB41-DA74-79E3F4DFDDFB}"/>
              </a:ext>
            </a:extLst>
          </p:cNvPr>
          <p:cNvSpPr/>
          <p:nvPr/>
        </p:nvSpPr>
        <p:spPr>
          <a:xfrm>
            <a:off x="2543174" y="3123004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DC214C-CBE3-7D11-2478-BE9032CF802C}"/>
              </a:ext>
            </a:extLst>
          </p:cNvPr>
          <p:cNvSpPr/>
          <p:nvPr/>
        </p:nvSpPr>
        <p:spPr>
          <a:xfrm>
            <a:off x="2576507" y="4063599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79BDA5-7C36-1CC3-4639-773D0890CA4B}"/>
              </a:ext>
            </a:extLst>
          </p:cNvPr>
          <p:cNvSpPr/>
          <p:nvPr/>
        </p:nvSpPr>
        <p:spPr>
          <a:xfrm>
            <a:off x="2576507" y="4955375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D9C5EDE-13C4-E72D-EEDD-654F25B21B47}"/>
              </a:ext>
            </a:extLst>
          </p:cNvPr>
          <p:cNvSpPr/>
          <p:nvPr/>
        </p:nvSpPr>
        <p:spPr>
          <a:xfrm>
            <a:off x="3425423" y="923923"/>
            <a:ext cx="1781175" cy="4667247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PIC16F877A</a:t>
            </a:r>
            <a:endParaRPr lang="en-AS" sz="2000" b="1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E4BE096-26C9-C5F6-EA48-CF2593D65995}"/>
              </a:ext>
            </a:extLst>
          </p:cNvPr>
          <p:cNvSpPr/>
          <p:nvPr/>
        </p:nvSpPr>
        <p:spPr>
          <a:xfrm>
            <a:off x="6096000" y="923924"/>
            <a:ext cx="1666875" cy="72390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1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CEF176B-A944-34F0-0F67-D31D20C45E75}"/>
              </a:ext>
            </a:extLst>
          </p:cNvPr>
          <p:cNvSpPr/>
          <p:nvPr/>
        </p:nvSpPr>
        <p:spPr>
          <a:xfrm>
            <a:off x="6096000" y="1724024"/>
            <a:ext cx="1666875" cy="72390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5B3AEC9-68DD-B392-FF4B-748D95BE259B}"/>
              </a:ext>
            </a:extLst>
          </p:cNvPr>
          <p:cNvSpPr/>
          <p:nvPr/>
        </p:nvSpPr>
        <p:spPr>
          <a:xfrm>
            <a:off x="6096000" y="2571749"/>
            <a:ext cx="1666875" cy="7239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CCAE972-0060-74D5-599C-F1BB7FC4F188}"/>
              </a:ext>
            </a:extLst>
          </p:cNvPr>
          <p:cNvSpPr/>
          <p:nvPr/>
        </p:nvSpPr>
        <p:spPr>
          <a:xfrm>
            <a:off x="6096000" y="3428999"/>
            <a:ext cx="1666875" cy="72390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97E928-6010-011F-9458-66243F1188E8}"/>
              </a:ext>
            </a:extLst>
          </p:cNvPr>
          <p:cNvSpPr/>
          <p:nvPr/>
        </p:nvSpPr>
        <p:spPr>
          <a:xfrm>
            <a:off x="6096000" y="4270768"/>
            <a:ext cx="1666875" cy="99655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CIRCUIT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E838282-B2E4-A59D-5EF7-E2DB0B534408}"/>
              </a:ext>
            </a:extLst>
          </p:cNvPr>
          <p:cNvSpPr/>
          <p:nvPr/>
        </p:nvSpPr>
        <p:spPr>
          <a:xfrm>
            <a:off x="5379241" y="1145379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3A42318-8E84-8294-0F5C-63A1121A38A9}"/>
              </a:ext>
            </a:extLst>
          </p:cNvPr>
          <p:cNvSpPr/>
          <p:nvPr/>
        </p:nvSpPr>
        <p:spPr>
          <a:xfrm>
            <a:off x="5379241" y="2018705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580D2F0-5E0A-E96D-5A35-AC2EEA3E137E}"/>
              </a:ext>
            </a:extLst>
          </p:cNvPr>
          <p:cNvSpPr/>
          <p:nvPr/>
        </p:nvSpPr>
        <p:spPr>
          <a:xfrm>
            <a:off x="5362574" y="2897977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A201AC0-E544-2F11-2F9F-20AB5CFD3470}"/>
              </a:ext>
            </a:extLst>
          </p:cNvPr>
          <p:cNvSpPr/>
          <p:nvPr/>
        </p:nvSpPr>
        <p:spPr>
          <a:xfrm>
            <a:off x="5379240" y="3694511"/>
            <a:ext cx="676275" cy="4143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B2E98A47-60A2-D54F-BAD8-BFB43954C4CD}"/>
              </a:ext>
            </a:extLst>
          </p:cNvPr>
          <p:cNvSpPr/>
          <p:nvPr/>
        </p:nvSpPr>
        <p:spPr>
          <a:xfrm>
            <a:off x="6096000" y="5995393"/>
            <a:ext cx="1666875" cy="72390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RECIVER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BF677134-4E70-1945-42C9-345312F9E426}"/>
              </a:ext>
            </a:extLst>
          </p:cNvPr>
          <p:cNvSpPr/>
          <p:nvPr/>
        </p:nvSpPr>
        <p:spPr>
          <a:xfrm>
            <a:off x="6176372" y="5452468"/>
            <a:ext cx="334555" cy="44053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5C576B7C-EE1E-03A0-2AA5-2D8629B8C3E6}"/>
              </a:ext>
            </a:extLst>
          </p:cNvPr>
          <p:cNvSpPr/>
          <p:nvPr/>
        </p:nvSpPr>
        <p:spPr>
          <a:xfrm>
            <a:off x="6510927" y="5438479"/>
            <a:ext cx="334555" cy="44053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5E85858E-EB9F-93A2-3F12-9F168BF5A166}"/>
              </a:ext>
            </a:extLst>
          </p:cNvPr>
          <p:cNvSpPr/>
          <p:nvPr/>
        </p:nvSpPr>
        <p:spPr>
          <a:xfrm>
            <a:off x="6845482" y="5437292"/>
            <a:ext cx="334555" cy="44053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4778E7D3-7D6E-3444-4A80-C859A921E770}"/>
              </a:ext>
            </a:extLst>
          </p:cNvPr>
          <p:cNvSpPr/>
          <p:nvPr/>
        </p:nvSpPr>
        <p:spPr>
          <a:xfrm>
            <a:off x="7157136" y="5446816"/>
            <a:ext cx="334555" cy="44053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7DAEFB42-613C-128D-2D37-9E519FECFBDD}"/>
              </a:ext>
            </a:extLst>
          </p:cNvPr>
          <p:cNvSpPr/>
          <p:nvPr/>
        </p:nvSpPr>
        <p:spPr>
          <a:xfrm>
            <a:off x="7491691" y="5446816"/>
            <a:ext cx="334555" cy="44053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607B0D47-68FA-8C4F-8CD8-CA0AABE18DDD}"/>
              </a:ext>
            </a:extLst>
          </p:cNvPr>
          <p:cNvSpPr/>
          <p:nvPr/>
        </p:nvSpPr>
        <p:spPr>
          <a:xfrm>
            <a:off x="5324476" y="4680628"/>
            <a:ext cx="675078" cy="41434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5C705C-26AD-EF34-1012-49237EE7BCDD}"/>
              </a:ext>
            </a:extLst>
          </p:cNvPr>
          <p:cNvSpPr/>
          <p:nvPr/>
        </p:nvSpPr>
        <p:spPr>
          <a:xfrm>
            <a:off x="8020050" y="1233485"/>
            <a:ext cx="3914775" cy="4905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38F6694C-68CC-1739-3D4E-624E755BDDE4}"/>
              </a:ext>
            </a:extLst>
          </p:cNvPr>
          <p:cNvSpPr/>
          <p:nvPr/>
        </p:nvSpPr>
        <p:spPr>
          <a:xfrm>
            <a:off x="8291233" y="1923158"/>
            <a:ext cx="1967192" cy="127724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ENCODER</a:t>
            </a:r>
            <a:endParaRPr lang="en-A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3A3B962-7CA0-789E-EA20-D573F2953FAA}"/>
              </a:ext>
            </a:extLst>
          </p:cNvPr>
          <p:cNvSpPr/>
          <p:nvPr/>
        </p:nvSpPr>
        <p:spPr>
          <a:xfrm>
            <a:off x="9512952" y="3839317"/>
            <a:ext cx="1967192" cy="127724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 TRANSMITTER</a:t>
            </a:r>
            <a:endParaRPr lang="en-A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D568237-BE2C-E34C-20C0-ED9C55C44D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2870" y="2645851"/>
            <a:ext cx="1431125" cy="840015"/>
          </a:xfrm>
          <a:prstGeom prst="bentConnector3">
            <a:avLst>
              <a:gd name="adj1" fmla="val 4933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F882-E73B-E60A-1A54-9A3B1E3B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5" y="-1502577"/>
            <a:ext cx="8610600" cy="1293028"/>
          </a:xfrm>
        </p:spPr>
        <p:txBody>
          <a:bodyPr/>
          <a:lstStyle/>
          <a:p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043C-47D4-3D5A-ED8D-53172671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692785" algn="l"/>
              </a:tabLst>
            </a:pPr>
            <a:r>
              <a:rPr lang="en-AS" sz="32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 EXPLANA</a:t>
            </a:r>
            <a:r>
              <a:rPr lang="en-US" sz="32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TION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692785" algn="l"/>
              </a:tabLst>
            </a:pPr>
            <a:endParaRPr lang="en-AS" sz="3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692785" algn="l"/>
              </a:tabLst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microcontroller is very convenient to use.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692785" algn="l"/>
              </a:tabLst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coding or programming of this controller is also easier.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692785" algn="l"/>
              </a:tabLst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write-erase as many times as possible.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692785" algn="l"/>
              </a:tabLst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a total number of 40 pins and there are 33 pins for input and output.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692785" algn="l"/>
              </a:tabLst>
            </a:pPr>
            <a:r>
              <a:rPr lang="en-A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used in remote sensors, security and safety devices, home automation etc.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42351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4171-F92B-F7B2-2942-5EFC46C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533526"/>
            <a:ext cx="8610600" cy="1438275"/>
          </a:xfrm>
        </p:spPr>
        <p:txBody>
          <a:bodyPr/>
          <a:lstStyle/>
          <a:p>
            <a:r>
              <a:rPr lang="en-US" dirty="0"/>
              <a:t>I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2A8D-01AA-E08B-85AC-A86BD98B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lgerian" panose="04020705040A02060702" pitchFamily="82" charset="0"/>
              </a:rPr>
              <a:t>WORKING PROCESS</a:t>
            </a:r>
          </a:p>
          <a:p>
            <a:pPr marL="0" indent="0">
              <a:buNone/>
            </a:pPr>
            <a:endParaRPr lang="en-AS" sz="3200" dirty="0">
              <a:latin typeface="Algerian" panose="04020705040A02060702" pitchFamily="82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25B5036-79DF-E224-B817-6B8242ABA834}"/>
              </a:ext>
            </a:extLst>
          </p:cNvPr>
          <p:cNvSpPr/>
          <p:nvPr/>
        </p:nvSpPr>
        <p:spPr>
          <a:xfrm>
            <a:off x="2162175" y="2009775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C77FB67-DD0C-AFE3-C006-474AC9DEFA88}"/>
              </a:ext>
            </a:extLst>
          </p:cNvPr>
          <p:cNvSpPr/>
          <p:nvPr/>
        </p:nvSpPr>
        <p:spPr>
          <a:xfrm>
            <a:off x="695325" y="1009650"/>
            <a:ext cx="10801350" cy="5480684"/>
          </a:xfrm>
          <a:prstGeom prst="flowChartProcess">
            <a:avLst/>
          </a:prstGeom>
          <a:blipFill>
            <a:blip r:embed="rId2"/>
            <a:stretch>
              <a:fillRect t="9423" b="-9423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7317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A46F-884C-2635-FC93-7A8E1F5F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81825" y="-227459"/>
            <a:ext cx="5686425" cy="125057"/>
          </a:xfrm>
        </p:spPr>
        <p:txBody>
          <a:bodyPr>
            <a:normAutofit fontScale="90000"/>
          </a:bodyPr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82A3-F711-5465-8E14-72EA643E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66675"/>
            <a:ext cx="6019801" cy="6791325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AS" sz="32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IR SENSOR</a:t>
            </a:r>
            <a:endParaRPr lang="en-US" sz="3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3200" dirty="0"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object detection using which the system gets an input of the traffic density.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 is measured as "low, medium and high.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adjusts and varies the traffic signal duration for that particular way.</a:t>
            </a:r>
          </a:p>
          <a:p>
            <a:endParaRPr lang="en-A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2AA92-CEB9-12C4-BAA5-5DC64ABD7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6675"/>
            <a:ext cx="6096000" cy="6791325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32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TRAFFIC LIGHTS</a:t>
            </a:r>
            <a:endParaRPr lang="en-US" sz="3200" dirty="0"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red signal prohibits any traffic from proceeding.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amber (yellow) light warns that the signals is about to change to red.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green light allows traffic to proceed in the direction denoted.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 LEDs are provide in each lane for the arrival of any </a:t>
            </a:r>
            <a:r>
              <a:rPr lang="en-A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emergencyThe</a:t>
            </a:r>
            <a:r>
              <a:rPr lang="en-A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adjusts and varies the traffic signal duration for that particular way.</a:t>
            </a:r>
          </a:p>
          <a:p>
            <a:pPr marL="0" indent="0">
              <a:buNone/>
            </a:pP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919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5C7E-7681-BE51-7277-305395E7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450" y="-1435902"/>
            <a:ext cx="8610600" cy="1293028"/>
          </a:xfrm>
        </p:spPr>
        <p:txBody>
          <a:bodyPr/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8808-770B-90AB-E754-0B1B1F71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lgerian" panose="04020705040A02060702" pitchFamily="82" charset="0"/>
              </a:rPr>
              <a:t>FLOWCHART</a:t>
            </a:r>
            <a:endParaRPr lang="en-AS" sz="3200" dirty="0">
              <a:latin typeface="Algerian" panose="04020705040A02060702" pitchFamily="82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86970DD-6E4C-4904-77DF-3C32433E74DF}"/>
              </a:ext>
            </a:extLst>
          </p:cNvPr>
          <p:cNvSpPr/>
          <p:nvPr/>
        </p:nvSpPr>
        <p:spPr>
          <a:xfrm>
            <a:off x="2505075" y="542925"/>
            <a:ext cx="7010400" cy="6191249"/>
          </a:xfrm>
          <a:prstGeom prst="flowChartProcess">
            <a:avLst/>
          </a:prstGeom>
          <a:blipFill>
            <a:blip r:embed="rId2"/>
            <a:stretch>
              <a:fillRect t="9423" b="-9423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6711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FF82-D2EA-6D3D-9E7B-BA0F9E1D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-1474002"/>
            <a:ext cx="8610600" cy="1293028"/>
          </a:xfrm>
        </p:spPr>
        <p:txBody>
          <a:bodyPr/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26AC-72F4-BD6B-0CA0-E2660689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66676"/>
            <a:ext cx="12125325" cy="6753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lgerian" panose="04020705040A02060702" pitchFamily="82" charset="0"/>
              </a:rPr>
              <a:t>COMPONENTS</a:t>
            </a: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PIC16F877A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MODULE</a:t>
            </a:r>
            <a:endParaRPr lang="en-A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54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247</TotalTime>
  <Words>413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Times New Roman</vt:lpstr>
      <vt:lpstr>Wingdings</vt:lpstr>
      <vt:lpstr>Vapor Trail</vt:lpstr>
      <vt:lpstr>INTERNET OF THINGS</vt:lpstr>
      <vt:lpstr>BATCH DETAILS</vt:lpstr>
      <vt:lpstr>PowerPoint Presentation</vt:lpstr>
      <vt:lpstr>PowerPoint Presentation</vt:lpstr>
      <vt:lpstr>PowerPoint Presentation</vt:lpstr>
      <vt:lpstr>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Jeyaseelan Jancy</dc:creator>
  <cp:lastModifiedBy>Jeyaseelan Jancy</cp:lastModifiedBy>
  <cp:revision>3</cp:revision>
  <dcterms:created xsi:type="dcterms:W3CDTF">2023-09-08T04:29:41Z</dcterms:created>
  <dcterms:modified xsi:type="dcterms:W3CDTF">2023-09-29T09:31:32Z</dcterms:modified>
</cp:coreProperties>
</file>