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8"/>
  </p:notesMasterIdLst>
  <p:sldIdLst>
    <p:sldId id="256" r:id="rId6"/>
    <p:sldId id="257" r:id="rId7"/>
    <p:sldId id="258" r:id="rId9"/>
    <p:sldId id="259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9" r:id="rId25"/>
    <p:sldId id="290" r:id="rId2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solidFill>
                  <a:srgbClr val="2D2E2D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0251704D-0382-4DAA-8534-B52294CC0302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544A26D-7459-43C8-B7D9-B7A4D086D25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84076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38660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284076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38660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84076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38660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284076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438660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284076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38660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284076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438660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4" name="PlaceHolder 5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284076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386600" y="198108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20" name="PlaceHolder 6"/>
          <p:cNvSpPr>
            <a:spLocks noGrp="1"/>
          </p:cNvSpPr>
          <p:nvPr>
            <p:ph type="body"/>
          </p:nvPr>
        </p:nvSpPr>
        <p:spPr>
          <a:xfrm>
            <a:off x="284076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21" name="PlaceHolder 7"/>
          <p:cNvSpPr>
            <a:spLocks noGrp="1"/>
          </p:cNvSpPr>
          <p:nvPr>
            <p:ph type="body"/>
          </p:nvPr>
        </p:nvSpPr>
        <p:spPr>
          <a:xfrm>
            <a:off x="4386600" y="3971160"/>
            <a:ext cx="147168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3809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638160" y="397116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38160" y="1981080"/>
            <a:ext cx="223092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571640" cy="181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2" name="Line 2"/>
            <p:cNvSpPr/>
            <p:nvPr/>
          </p:nvSpPr>
          <p:spPr>
            <a:xfrm>
              <a:off x="6098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Line 3"/>
            <p:cNvSpPr/>
            <p:nvPr/>
          </p:nvSpPr>
          <p:spPr>
            <a:xfrm>
              <a:off x="18291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30481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42674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54864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67057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79246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91440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103629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115822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2520" y="19044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2520" y="141516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2520" y="26398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2520" y="386460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2520" y="508932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2520" y="63136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8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9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5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0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6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1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42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7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2" name="Line 5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" name="Group 53"/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54" name="Line 54"/>
            <p:cNvSpPr/>
            <p:nvPr/>
          </p:nvSpPr>
          <p:spPr>
            <a:xfrm>
              <a:off x="60984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182916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304812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426744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48640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670572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792468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914400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1036296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11582280" y="0"/>
              <a:ext cx="36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2520" y="3862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2520" y="161100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2520" y="283572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2520" y="406044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2520" y="528516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2520" y="65098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0" name="Group 70"/>
            <p:cNvGrpSpPr/>
            <p:nvPr/>
          </p:nvGrpSpPr>
          <p:grpSpPr>
            <a:xfrm>
              <a:off x="0" y="0"/>
              <a:ext cx="12191760" cy="6858000"/>
              <a:chOff x="0" y="0"/>
              <a:chExt cx="12191760" cy="6858000"/>
            </a:xfrm>
          </p:grpSpPr>
          <p:sp>
            <p:nvSpPr>
              <p:cNvPr id="71" name="Line 71"/>
              <p:cNvSpPr/>
              <p:nvPr/>
            </p:nvSpPr>
            <p:spPr>
              <a:xfrm>
                <a:off x="22536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72"/>
              <p:cNvSpPr/>
              <p:nvPr/>
            </p:nvSpPr>
            <p:spPr>
              <a:xfrm>
                <a:off x="14490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73"/>
              <p:cNvSpPr/>
              <p:nvPr/>
            </p:nvSpPr>
            <p:spPr>
              <a:xfrm>
                <a:off x="266580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74"/>
              <p:cNvSpPr/>
              <p:nvPr/>
            </p:nvSpPr>
            <p:spPr>
              <a:xfrm>
                <a:off x="3884760" y="0"/>
                <a:ext cx="681624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75"/>
              <p:cNvSpPr/>
              <p:nvPr/>
            </p:nvSpPr>
            <p:spPr>
              <a:xfrm>
                <a:off x="5106240" y="0"/>
                <a:ext cx="6815880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6" name="Group 76"/>
              <p:cNvGrpSpPr/>
              <p:nvPr/>
            </p:nvGrpSpPr>
            <p:grpSpPr>
              <a:xfrm>
                <a:off x="6327720" y="0"/>
                <a:ext cx="5864040" cy="5898600"/>
                <a:chOff x="6327720" y="0"/>
                <a:chExt cx="5864040" cy="5898600"/>
              </a:xfrm>
            </p:grpSpPr>
            <p:sp>
              <p:nvSpPr>
                <p:cNvPr id="77" name="Line 77"/>
                <p:cNvSpPr/>
                <p:nvPr/>
              </p:nvSpPr>
              <p:spPr>
                <a:xfrm>
                  <a:off x="632772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8" name="Line 78"/>
                <p:cNvSpPr/>
                <p:nvPr/>
              </p:nvSpPr>
              <p:spPr>
                <a:xfrm>
                  <a:off x="754920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9" name="Line 79"/>
                <p:cNvSpPr/>
                <p:nvPr/>
              </p:nvSpPr>
              <p:spPr>
                <a:xfrm>
                  <a:off x="877284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0" name="Line 80"/>
                <p:cNvSpPr/>
                <p:nvPr/>
              </p:nvSpPr>
              <p:spPr>
                <a:xfrm>
                  <a:off x="998208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81" name="Line 81"/>
                <p:cNvSpPr/>
                <p:nvPr/>
              </p:nvSpPr>
              <p:spPr>
                <a:xfrm>
                  <a:off x="1119888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2" name="Line 82"/>
              <p:cNvSpPr/>
              <p:nvPr/>
            </p:nvSpPr>
            <p:spPr>
              <a:xfrm flipH="1" flipV="1">
                <a:off x="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83"/>
              <p:cNvSpPr/>
              <p:nvPr/>
            </p:nvSpPr>
            <p:spPr>
              <a:xfrm flipH="1" flipV="1">
                <a:off x="0" y="2227320"/>
                <a:ext cx="461448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84"/>
              <p:cNvSpPr/>
              <p:nvPr/>
            </p:nvSpPr>
            <p:spPr>
              <a:xfrm flipH="1" flipV="1">
                <a:off x="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85"/>
              <p:cNvSpPr/>
              <p:nvPr/>
            </p:nvSpPr>
            <p:spPr>
              <a:xfrm flipH="1" flipV="1">
                <a:off x="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86"/>
              <p:cNvSpPr/>
              <p:nvPr/>
            </p:nvSpPr>
            <p:spPr>
              <a:xfrm flipH="1" flipV="1">
                <a:off x="0" y="5864400"/>
                <a:ext cx="98676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7" name="Group 87"/>
            <p:cNvGrpSpPr/>
            <p:nvPr/>
          </p:nvGrpSpPr>
          <p:grpSpPr>
            <a:xfrm>
              <a:off x="0" y="0"/>
              <a:ext cx="12191760" cy="6857640"/>
              <a:chOff x="0" y="0"/>
              <a:chExt cx="12191760" cy="6857640"/>
            </a:xfrm>
          </p:grpSpPr>
          <p:sp>
            <p:nvSpPr>
              <p:cNvPr id="88" name="Line 88"/>
              <p:cNvSpPr/>
              <p:nvPr/>
            </p:nvSpPr>
            <p:spPr>
              <a:xfrm flipH="1">
                <a:off x="515052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89"/>
              <p:cNvSpPr/>
              <p:nvPr/>
            </p:nvSpPr>
            <p:spPr>
              <a:xfrm flipH="1">
                <a:off x="39268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90"/>
              <p:cNvSpPr/>
              <p:nvPr/>
            </p:nvSpPr>
            <p:spPr>
              <a:xfrm flipH="1">
                <a:off x="271008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91"/>
              <p:cNvSpPr/>
              <p:nvPr/>
            </p:nvSpPr>
            <p:spPr>
              <a:xfrm flipH="1">
                <a:off x="14907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92"/>
              <p:cNvSpPr/>
              <p:nvPr/>
            </p:nvSpPr>
            <p:spPr>
              <a:xfrm flipH="1">
                <a:off x="225360" y="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93" name="Group 93"/>
              <p:cNvGrpSpPr/>
              <p:nvPr/>
            </p:nvGrpSpPr>
            <p:grpSpPr>
              <a:xfrm>
                <a:off x="0" y="0"/>
                <a:ext cx="5864040" cy="5898600"/>
                <a:chOff x="0" y="0"/>
                <a:chExt cx="5864040" cy="5898600"/>
              </a:xfrm>
            </p:grpSpPr>
            <p:sp>
              <p:nvSpPr>
                <p:cNvPr id="94" name="Line 94"/>
                <p:cNvSpPr/>
                <p:nvPr/>
              </p:nvSpPr>
              <p:spPr>
                <a:xfrm flipH="1">
                  <a:off x="0" y="0"/>
                  <a:ext cx="5864040" cy="58986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5" name="Line 95"/>
                <p:cNvSpPr/>
                <p:nvPr/>
              </p:nvSpPr>
              <p:spPr>
                <a:xfrm flipH="1">
                  <a:off x="0" y="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Line 96"/>
                <p:cNvSpPr/>
                <p:nvPr/>
              </p:nvSpPr>
              <p:spPr>
                <a:xfrm flipH="1">
                  <a:off x="0" y="0"/>
                  <a:ext cx="3418920" cy="345672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Line 97"/>
                <p:cNvSpPr/>
                <p:nvPr/>
              </p:nvSpPr>
              <p:spPr>
                <a:xfrm flipH="1">
                  <a:off x="0" y="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8" name="Line 98"/>
                <p:cNvSpPr/>
                <p:nvPr/>
              </p:nvSpPr>
              <p:spPr>
                <a:xfrm flipH="1">
                  <a:off x="0" y="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9" name="Line 99"/>
              <p:cNvSpPr/>
              <p:nvPr/>
            </p:nvSpPr>
            <p:spPr>
              <a:xfrm flipV="1">
                <a:off x="6363000" y="1011960"/>
                <a:ext cx="5828760" cy="5845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Line 100"/>
              <p:cNvSpPr/>
              <p:nvPr/>
            </p:nvSpPr>
            <p:spPr>
              <a:xfrm flipV="1">
                <a:off x="7576920" y="2227320"/>
                <a:ext cx="4614840" cy="463032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Line 101"/>
              <p:cNvSpPr/>
              <p:nvPr/>
            </p:nvSpPr>
            <p:spPr>
              <a:xfrm flipV="1">
                <a:off x="8793360" y="343188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Line 102"/>
              <p:cNvSpPr/>
              <p:nvPr/>
            </p:nvSpPr>
            <p:spPr>
              <a:xfrm flipV="1">
                <a:off x="9995400" y="465120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Line 103"/>
              <p:cNvSpPr/>
              <p:nvPr/>
            </p:nvSpPr>
            <p:spPr>
              <a:xfrm flipV="1">
                <a:off x="11204640" y="5864400"/>
                <a:ext cx="987120" cy="9932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4" name="PlaceHolder 104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76000"/>
              </a:lnSpc>
            </a:pPr>
            <a:r>
              <a:rPr lang="en-US" sz="8000" b="1" strike="noStrike" spc="-1">
                <a:solidFill>
                  <a:srgbClr val="2D2E2D"/>
                </a:solidFill>
                <a:latin typeface="Arial" panose="020B0604020202020204"/>
              </a:rPr>
              <a:t>Click to edit Master title style</a:t>
            </a:r>
            <a:endParaRPr lang="en-US" sz="8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05" name="Line 105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0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Click to edit the outline text format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600" b="0" strike="noStrike" spc="-1">
                <a:solidFill>
                  <a:srgbClr val="2D2E2D"/>
                </a:solidFill>
                <a:latin typeface="Arial" panose="020B0604020202020204"/>
              </a:rPr>
              <a:t>Second Outline Level</a:t>
            </a:r>
            <a:endParaRPr lang="en-US" sz="16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Third Outline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Fourth Outline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143" name="Line 2"/>
            <p:cNvSpPr/>
            <p:nvPr/>
          </p:nvSpPr>
          <p:spPr>
            <a:xfrm>
              <a:off x="6098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Line 3"/>
            <p:cNvSpPr/>
            <p:nvPr/>
          </p:nvSpPr>
          <p:spPr>
            <a:xfrm>
              <a:off x="18291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Line 4"/>
            <p:cNvSpPr/>
            <p:nvPr/>
          </p:nvSpPr>
          <p:spPr>
            <a:xfrm>
              <a:off x="30481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Line 5"/>
            <p:cNvSpPr/>
            <p:nvPr/>
          </p:nvSpPr>
          <p:spPr>
            <a:xfrm>
              <a:off x="42674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Line 6"/>
            <p:cNvSpPr/>
            <p:nvPr/>
          </p:nvSpPr>
          <p:spPr>
            <a:xfrm>
              <a:off x="54864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7"/>
            <p:cNvSpPr/>
            <p:nvPr/>
          </p:nvSpPr>
          <p:spPr>
            <a:xfrm>
              <a:off x="67057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8"/>
            <p:cNvSpPr/>
            <p:nvPr/>
          </p:nvSpPr>
          <p:spPr>
            <a:xfrm>
              <a:off x="79246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Line 9"/>
            <p:cNvSpPr/>
            <p:nvPr/>
          </p:nvSpPr>
          <p:spPr>
            <a:xfrm>
              <a:off x="91440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Line 10"/>
            <p:cNvSpPr/>
            <p:nvPr/>
          </p:nvSpPr>
          <p:spPr>
            <a:xfrm>
              <a:off x="103629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Line 11"/>
            <p:cNvSpPr/>
            <p:nvPr/>
          </p:nvSpPr>
          <p:spPr>
            <a:xfrm>
              <a:off x="115822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12"/>
            <p:cNvSpPr/>
            <p:nvPr/>
          </p:nvSpPr>
          <p:spPr>
            <a:xfrm>
              <a:off x="2520" y="19044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3"/>
            <p:cNvSpPr/>
            <p:nvPr/>
          </p:nvSpPr>
          <p:spPr>
            <a:xfrm>
              <a:off x="2520" y="141516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Line 14"/>
            <p:cNvSpPr/>
            <p:nvPr/>
          </p:nvSpPr>
          <p:spPr>
            <a:xfrm>
              <a:off x="2520" y="26398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Line 15"/>
            <p:cNvSpPr/>
            <p:nvPr/>
          </p:nvSpPr>
          <p:spPr>
            <a:xfrm>
              <a:off x="2520" y="386460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Line 16"/>
            <p:cNvSpPr/>
            <p:nvPr/>
          </p:nvSpPr>
          <p:spPr>
            <a:xfrm>
              <a:off x="2520" y="508932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Line 17"/>
            <p:cNvSpPr/>
            <p:nvPr/>
          </p:nvSpPr>
          <p:spPr>
            <a:xfrm>
              <a:off x="2520" y="63136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9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60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65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166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8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9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0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71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6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177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82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183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4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5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6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87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88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93" name="Line 5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PlaceHolder 53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A43F27"/>
                </a:solidFill>
                <a:latin typeface="Arial" panose="020B0604020202020204"/>
              </a:rPr>
              <a:t>Click to edit Master title style</a:t>
            </a:r>
            <a:endParaRPr lang="en-US" sz="32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95" name="PlaceHolder 54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Click to edit Master text styles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457200" lvl="1" indent="-182245">
              <a:lnSpc>
                <a:spcPct val="90000"/>
              </a:lnSpc>
              <a:spcBef>
                <a:spcPts val="12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800" b="0" strike="noStrike" spc="-1">
                <a:solidFill>
                  <a:srgbClr val="2D2E2D"/>
                </a:solidFill>
                <a:latin typeface="Arial" panose="020B0604020202020204"/>
              </a:rPr>
              <a:t>Second level</a:t>
            </a:r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85800" lvl="2" indent="-179070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600" b="0" strike="noStrike" spc="-1">
                <a:solidFill>
                  <a:srgbClr val="2D2E2D"/>
                </a:solidFill>
                <a:latin typeface="Arial" panose="020B0604020202020204"/>
              </a:rPr>
              <a:t>Third level</a:t>
            </a:r>
            <a:endParaRPr lang="en-US" sz="16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914400" lvl="3" indent="-182245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Fourth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143000" lvl="4" indent="-17907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Fifth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196" name="PlaceHolder 55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97" name="PlaceHolder 56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198" name="PlaceHolder 57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E18F39-6AAC-4E3A-B7BB-05F415829713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236" name="Line 2"/>
            <p:cNvSpPr/>
            <p:nvPr/>
          </p:nvSpPr>
          <p:spPr>
            <a:xfrm>
              <a:off x="6098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3"/>
            <p:cNvSpPr/>
            <p:nvPr/>
          </p:nvSpPr>
          <p:spPr>
            <a:xfrm>
              <a:off x="18291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Line 4"/>
            <p:cNvSpPr/>
            <p:nvPr/>
          </p:nvSpPr>
          <p:spPr>
            <a:xfrm>
              <a:off x="30481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Line 5"/>
            <p:cNvSpPr/>
            <p:nvPr/>
          </p:nvSpPr>
          <p:spPr>
            <a:xfrm>
              <a:off x="42674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Line 6"/>
            <p:cNvSpPr/>
            <p:nvPr/>
          </p:nvSpPr>
          <p:spPr>
            <a:xfrm>
              <a:off x="54864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Line 7"/>
            <p:cNvSpPr/>
            <p:nvPr/>
          </p:nvSpPr>
          <p:spPr>
            <a:xfrm>
              <a:off x="67057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Line 8"/>
            <p:cNvSpPr/>
            <p:nvPr/>
          </p:nvSpPr>
          <p:spPr>
            <a:xfrm>
              <a:off x="79246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Line 9"/>
            <p:cNvSpPr/>
            <p:nvPr/>
          </p:nvSpPr>
          <p:spPr>
            <a:xfrm>
              <a:off x="91440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Line 10"/>
            <p:cNvSpPr/>
            <p:nvPr/>
          </p:nvSpPr>
          <p:spPr>
            <a:xfrm>
              <a:off x="103629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Line 11"/>
            <p:cNvSpPr/>
            <p:nvPr/>
          </p:nvSpPr>
          <p:spPr>
            <a:xfrm>
              <a:off x="115822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12"/>
            <p:cNvSpPr/>
            <p:nvPr/>
          </p:nvSpPr>
          <p:spPr>
            <a:xfrm>
              <a:off x="2520" y="19044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13"/>
            <p:cNvSpPr/>
            <p:nvPr/>
          </p:nvSpPr>
          <p:spPr>
            <a:xfrm>
              <a:off x="2520" y="141516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14"/>
            <p:cNvSpPr/>
            <p:nvPr/>
          </p:nvSpPr>
          <p:spPr>
            <a:xfrm>
              <a:off x="2520" y="26398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Line 15"/>
            <p:cNvSpPr/>
            <p:nvPr/>
          </p:nvSpPr>
          <p:spPr>
            <a:xfrm>
              <a:off x="2520" y="386460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Line 16"/>
            <p:cNvSpPr/>
            <p:nvPr/>
          </p:nvSpPr>
          <p:spPr>
            <a:xfrm>
              <a:off x="2520" y="508932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17"/>
            <p:cNvSpPr/>
            <p:nvPr/>
          </p:nvSpPr>
          <p:spPr>
            <a:xfrm>
              <a:off x="2520" y="63136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2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53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8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259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0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1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2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3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64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69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270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1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75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276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7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8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9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80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81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86" name="Line 5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PlaceHolder 53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A43F27"/>
                </a:solidFill>
                <a:latin typeface="Arial" panose="020B0604020202020204"/>
              </a:rPr>
              <a:t>Click to edit Master title style</a:t>
            </a:r>
            <a:endParaRPr lang="en-US" sz="32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88" name="PlaceHolder 54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571640" cy="3809520"/>
          </a:xfrm>
          <a:prstGeom prst="rect">
            <a:avLst/>
          </a:prstGeom>
        </p:spPr>
        <p:txBody>
          <a:bodyPr>
            <a:normAutofit/>
          </a:bodyPr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Click to edit Master text styles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457200" lvl="1" indent="-182245">
              <a:lnSpc>
                <a:spcPct val="90000"/>
              </a:lnSpc>
              <a:spcBef>
                <a:spcPts val="12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800" b="0" strike="noStrike" spc="-1">
                <a:solidFill>
                  <a:srgbClr val="2D2E2D"/>
                </a:solidFill>
                <a:latin typeface="Arial" panose="020B0604020202020204"/>
              </a:rPr>
              <a:t>Second level</a:t>
            </a:r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85800" lvl="2" indent="-179070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600" b="0" strike="noStrike" spc="-1">
                <a:solidFill>
                  <a:srgbClr val="2D2E2D"/>
                </a:solidFill>
                <a:latin typeface="Arial" panose="020B0604020202020204"/>
              </a:rPr>
              <a:t>Third level</a:t>
            </a:r>
            <a:endParaRPr lang="en-US" sz="16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914400" lvl="3" indent="-182245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Fourth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143000" lvl="4" indent="-17907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Fifth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89" name="PlaceHolder 55"/>
          <p:cNvSpPr>
            <a:spLocks noGrp="1"/>
          </p:cNvSpPr>
          <p:nvPr>
            <p:ph type="body"/>
          </p:nvPr>
        </p:nvSpPr>
        <p:spPr>
          <a:xfrm>
            <a:off x="6324480" y="1981080"/>
            <a:ext cx="4571640" cy="3809520"/>
          </a:xfrm>
          <a:prstGeom prst="rect">
            <a:avLst/>
          </a:prstGeom>
        </p:spPr>
        <p:txBody>
          <a:bodyPr>
            <a:normAutofit/>
          </a:bodyPr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Click to edit Master text styles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457200" lvl="1" indent="-182245">
              <a:lnSpc>
                <a:spcPct val="90000"/>
              </a:lnSpc>
              <a:spcBef>
                <a:spcPts val="12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800" b="0" strike="noStrike" spc="-1">
                <a:solidFill>
                  <a:srgbClr val="2D2E2D"/>
                </a:solidFill>
                <a:latin typeface="Arial" panose="020B0604020202020204"/>
              </a:rPr>
              <a:t>Second level</a:t>
            </a:r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85800" lvl="2" indent="-179070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600" b="0" strike="noStrike" spc="-1">
                <a:solidFill>
                  <a:srgbClr val="2D2E2D"/>
                </a:solidFill>
                <a:latin typeface="Arial" panose="020B0604020202020204"/>
              </a:rPr>
              <a:t>Third level</a:t>
            </a:r>
            <a:endParaRPr lang="en-US" sz="16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914400" lvl="3" indent="-182245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Fourth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143000" lvl="4" indent="-17907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Fifth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290" name="PlaceHolder 56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291" name="PlaceHolder 57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292" name="PlaceHolder 58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DC3CAA-0BAB-4804-9BB7-270A605C8B6E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1"/>
          <p:cNvGrpSpPr/>
          <p:nvPr/>
        </p:nvGrpSpPr>
        <p:grpSpPr>
          <a:xfrm>
            <a:off x="0" y="-195840"/>
            <a:ext cx="12191760" cy="6857640"/>
            <a:chOff x="0" y="-195840"/>
            <a:chExt cx="12191760" cy="6857640"/>
          </a:xfrm>
        </p:grpSpPr>
        <p:sp>
          <p:nvSpPr>
            <p:cNvPr id="330" name="Line 2"/>
            <p:cNvSpPr/>
            <p:nvPr/>
          </p:nvSpPr>
          <p:spPr>
            <a:xfrm>
              <a:off x="6098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Line 3"/>
            <p:cNvSpPr/>
            <p:nvPr/>
          </p:nvSpPr>
          <p:spPr>
            <a:xfrm>
              <a:off x="18291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4"/>
            <p:cNvSpPr/>
            <p:nvPr/>
          </p:nvSpPr>
          <p:spPr>
            <a:xfrm>
              <a:off x="30481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"/>
            <p:cNvSpPr/>
            <p:nvPr/>
          </p:nvSpPr>
          <p:spPr>
            <a:xfrm>
              <a:off x="426744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6"/>
            <p:cNvSpPr/>
            <p:nvPr/>
          </p:nvSpPr>
          <p:spPr>
            <a:xfrm>
              <a:off x="54864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7"/>
            <p:cNvSpPr/>
            <p:nvPr/>
          </p:nvSpPr>
          <p:spPr>
            <a:xfrm>
              <a:off x="670572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Line 8"/>
            <p:cNvSpPr/>
            <p:nvPr/>
          </p:nvSpPr>
          <p:spPr>
            <a:xfrm>
              <a:off x="79246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Line 9"/>
            <p:cNvSpPr/>
            <p:nvPr/>
          </p:nvSpPr>
          <p:spPr>
            <a:xfrm>
              <a:off x="914400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Line 10"/>
            <p:cNvSpPr/>
            <p:nvPr/>
          </p:nvSpPr>
          <p:spPr>
            <a:xfrm>
              <a:off x="1036296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11"/>
            <p:cNvSpPr/>
            <p:nvPr/>
          </p:nvSpPr>
          <p:spPr>
            <a:xfrm>
              <a:off x="11582280" y="-195840"/>
              <a:ext cx="360" cy="685764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Line 12"/>
            <p:cNvSpPr/>
            <p:nvPr/>
          </p:nvSpPr>
          <p:spPr>
            <a:xfrm>
              <a:off x="2520" y="19044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Line 13"/>
            <p:cNvSpPr/>
            <p:nvPr/>
          </p:nvSpPr>
          <p:spPr>
            <a:xfrm>
              <a:off x="2520" y="141516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Line 14"/>
            <p:cNvSpPr/>
            <p:nvPr/>
          </p:nvSpPr>
          <p:spPr>
            <a:xfrm>
              <a:off x="2520" y="26398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Line 15"/>
            <p:cNvSpPr/>
            <p:nvPr/>
          </p:nvSpPr>
          <p:spPr>
            <a:xfrm>
              <a:off x="2520" y="386460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Line 16"/>
            <p:cNvSpPr/>
            <p:nvPr/>
          </p:nvSpPr>
          <p:spPr>
            <a:xfrm>
              <a:off x="2520" y="508932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5" name="Line 17"/>
            <p:cNvSpPr/>
            <p:nvPr/>
          </p:nvSpPr>
          <p:spPr>
            <a:xfrm>
              <a:off x="2520" y="6313680"/>
              <a:ext cx="12189240" cy="36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46" name="Group 18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47" name="Line 19"/>
              <p:cNvSpPr/>
              <p:nvPr/>
            </p:nvSpPr>
            <p:spPr>
              <a:xfrm>
                <a:off x="2253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Line 20"/>
              <p:cNvSpPr/>
              <p:nvPr/>
            </p:nvSpPr>
            <p:spPr>
              <a:xfrm>
                <a:off x="14490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9" name="Line 21"/>
              <p:cNvSpPr/>
              <p:nvPr/>
            </p:nvSpPr>
            <p:spPr>
              <a:xfrm>
                <a:off x="266580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0" name="Line 22"/>
              <p:cNvSpPr/>
              <p:nvPr/>
            </p:nvSpPr>
            <p:spPr>
              <a:xfrm>
                <a:off x="3884760" y="-195840"/>
                <a:ext cx="681624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Line 23"/>
              <p:cNvSpPr/>
              <p:nvPr/>
            </p:nvSpPr>
            <p:spPr>
              <a:xfrm>
                <a:off x="510624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52" name="Group 24"/>
              <p:cNvGrpSpPr/>
              <p:nvPr/>
            </p:nvGrpSpPr>
            <p:grpSpPr>
              <a:xfrm>
                <a:off x="6327720" y="-195840"/>
                <a:ext cx="5864040" cy="5898240"/>
                <a:chOff x="6327720" y="-195840"/>
                <a:chExt cx="5864040" cy="5898240"/>
              </a:xfrm>
            </p:grpSpPr>
            <p:sp>
              <p:nvSpPr>
                <p:cNvPr id="353" name="Line 25"/>
                <p:cNvSpPr/>
                <p:nvPr/>
              </p:nvSpPr>
              <p:spPr>
                <a:xfrm>
                  <a:off x="632772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4" name="Line 26"/>
                <p:cNvSpPr/>
                <p:nvPr/>
              </p:nvSpPr>
              <p:spPr>
                <a:xfrm>
                  <a:off x="754920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5" name="Line 27"/>
                <p:cNvSpPr/>
                <p:nvPr/>
              </p:nvSpPr>
              <p:spPr>
                <a:xfrm>
                  <a:off x="877284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6" name="Line 28"/>
                <p:cNvSpPr/>
                <p:nvPr/>
              </p:nvSpPr>
              <p:spPr>
                <a:xfrm>
                  <a:off x="998208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57" name="Line 29"/>
                <p:cNvSpPr/>
                <p:nvPr/>
              </p:nvSpPr>
              <p:spPr>
                <a:xfrm>
                  <a:off x="1119888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58" name="Line 30"/>
              <p:cNvSpPr/>
              <p:nvPr/>
            </p:nvSpPr>
            <p:spPr>
              <a:xfrm flipH="1" flipV="1">
                <a:off x="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Line 31"/>
              <p:cNvSpPr/>
              <p:nvPr/>
            </p:nvSpPr>
            <p:spPr>
              <a:xfrm flipH="1" flipV="1">
                <a:off x="0" y="2031120"/>
                <a:ext cx="461448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0" name="Line 32"/>
              <p:cNvSpPr/>
              <p:nvPr/>
            </p:nvSpPr>
            <p:spPr>
              <a:xfrm flipH="1" flipV="1">
                <a:off x="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Line 33"/>
              <p:cNvSpPr/>
              <p:nvPr/>
            </p:nvSpPr>
            <p:spPr>
              <a:xfrm flipH="1" flipV="1">
                <a:off x="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" name="Line 34"/>
              <p:cNvSpPr/>
              <p:nvPr/>
            </p:nvSpPr>
            <p:spPr>
              <a:xfrm flipH="1" flipV="1">
                <a:off x="0" y="5668200"/>
                <a:ext cx="98676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3" name="Group 35"/>
            <p:cNvGrpSpPr/>
            <p:nvPr/>
          </p:nvGrpSpPr>
          <p:grpSpPr>
            <a:xfrm>
              <a:off x="0" y="-195840"/>
              <a:ext cx="12191760" cy="6857640"/>
              <a:chOff x="0" y="-195840"/>
              <a:chExt cx="12191760" cy="6857640"/>
            </a:xfrm>
          </p:grpSpPr>
          <p:sp>
            <p:nvSpPr>
              <p:cNvPr id="364" name="Line 36"/>
              <p:cNvSpPr/>
              <p:nvPr/>
            </p:nvSpPr>
            <p:spPr>
              <a:xfrm flipH="1">
                <a:off x="515052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Line 37"/>
              <p:cNvSpPr/>
              <p:nvPr/>
            </p:nvSpPr>
            <p:spPr>
              <a:xfrm flipH="1">
                <a:off x="39268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Line 38"/>
              <p:cNvSpPr/>
              <p:nvPr/>
            </p:nvSpPr>
            <p:spPr>
              <a:xfrm flipH="1">
                <a:off x="27100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Line 39"/>
              <p:cNvSpPr/>
              <p:nvPr/>
            </p:nvSpPr>
            <p:spPr>
              <a:xfrm flipH="1">
                <a:off x="149076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Line 40"/>
              <p:cNvSpPr/>
              <p:nvPr/>
            </p:nvSpPr>
            <p:spPr>
              <a:xfrm flipH="1">
                <a:off x="269280" y="-195840"/>
                <a:ext cx="6815880" cy="68576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69" name="Group 41"/>
              <p:cNvGrpSpPr/>
              <p:nvPr/>
            </p:nvGrpSpPr>
            <p:grpSpPr>
              <a:xfrm>
                <a:off x="0" y="-195840"/>
                <a:ext cx="5864040" cy="5898240"/>
                <a:chOff x="0" y="-195840"/>
                <a:chExt cx="5864040" cy="5898240"/>
              </a:xfrm>
            </p:grpSpPr>
            <p:sp>
              <p:nvSpPr>
                <p:cNvPr id="370" name="Line 42"/>
                <p:cNvSpPr/>
                <p:nvPr/>
              </p:nvSpPr>
              <p:spPr>
                <a:xfrm flipH="1">
                  <a:off x="0" y="-195840"/>
                  <a:ext cx="5864040" cy="5898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Line 43"/>
                <p:cNvSpPr/>
                <p:nvPr/>
              </p:nvSpPr>
              <p:spPr>
                <a:xfrm flipH="1">
                  <a:off x="0" y="-195840"/>
                  <a:ext cx="4642560" cy="467208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Line 44"/>
                <p:cNvSpPr/>
                <p:nvPr/>
              </p:nvSpPr>
              <p:spPr>
                <a:xfrm flipH="1">
                  <a:off x="0" y="-195840"/>
                  <a:ext cx="3418920" cy="345636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Line 45"/>
                <p:cNvSpPr/>
                <p:nvPr/>
              </p:nvSpPr>
              <p:spPr>
                <a:xfrm flipH="1">
                  <a:off x="0" y="-195840"/>
                  <a:ext cx="2209680" cy="2226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Line 46"/>
                <p:cNvSpPr/>
                <p:nvPr/>
              </p:nvSpPr>
              <p:spPr>
                <a:xfrm flipH="1">
                  <a:off x="0" y="-195840"/>
                  <a:ext cx="992880" cy="100224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75" name="Line 47"/>
              <p:cNvSpPr/>
              <p:nvPr/>
            </p:nvSpPr>
            <p:spPr>
              <a:xfrm flipV="1">
                <a:off x="6363000" y="815760"/>
                <a:ext cx="5828760" cy="58460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Line 48"/>
              <p:cNvSpPr/>
              <p:nvPr/>
            </p:nvSpPr>
            <p:spPr>
              <a:xfrm flipV="1">
                <a:off x="7576920" y="2031120"/>
                <a:ext cx="4614840" cy="463068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7" name="Line 49"/>
              <p:cNvSpPr/>
              <p:nvPr/>
            </p:nvSpPr>
            <p:spPr>
              <a:xfrm flipV="1">
                <a:off x="8793360" y="3236040"/>
                <a:ext cx="3398400" cy="342576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Line 50"/>
              <p:cNvSpPr/>
              <p:nvPr/>
            </p:nvSpPr>
            <p:spPr>
              <a:xfrm flipV="1">
                <a:off x="9995400" y="4455360"/>
                <a:ext cx="2196360" cy="220644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Line 51"/>
              <p:cNvSpPr/>
              <p:nvPr/>
            </p:nvSpPr>
            <p:spPr>
              <a:xfrm flipV="1">
                <a:off x="11204640" y="5668200"/>
                <a:ext cx="987120" cy="9936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80" name="Line 52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PlaceHolder 53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A43F27"/>
                </a:solidFill>
                <a:latin typeface="Arial" panose="020B0604020202020204"/>
              </a:rPr>
              <a:t>Click to edit Master title style</a:t>
            </a:r>
            <a:endParaRPr lang="en-US" sz="32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82" name="PlaceHolder 54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Click to edit Master text styles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457200" lvl="1" indent="-182245">
              <a:lnSpc>
                <a:spcPct val="90000"/>
              </a:lnSpc>
              <a:spcBef>
                <a:spcPts val="12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800" b="0" strike="noStrike" spc="-1">
                <a:solidFill>
                  <a:srgbClr val="2D2E2D"/>
                </a:solidFill>
                <a:latin typeface="Arial" panose="020B0604020202020204"/>
              </a:rPr>
              <a:t>Second level</a:t>
            </a:r>
            <a:endParaRPr lang="en-US" sz="18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85800" lvl="2" indent="-179070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600" b="0" strike="noStrike" spc="-1">
                <a:solidFill>
                  <a:srgbClr val="2D2E2D"/>
                </a:solidFill>
                <a:latin typeface="Arial" panose="020B0604020202020204"/>
              </a:rPr>
              <a:t>Third level</a:t>
            </a:r>
            <a:endParaRPr lang="en-US" sz="16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914400" lvl="3" indent="-182245">
              <a:lnSpc>
                <a:spcPct val="90000"/>
              </a:lnSpc>
              <a:spcBef>
                <a:spcPts val="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Fourth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1143000" lvl="4" indent="-179070">
              <a:lnSpc>
                <a:spcPct val="90000"/>
              </a:lnSpc>
              <a:spcBef>
                <a:spcPts val="6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1400" b="0" strike="noStrike" spc="-1">
                <a:solidFill>
                  <a:srgbClr val="2D2E2D"/>
                </a:solidFill>
                <a:latin typeface="Arial" panose="020B0604020202020204"/>
              </a:rPr>
              <a:t>Fifth level</a:t>
            </a:r>
            <a:endParaRPr lang="en-US" sz="1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383" name="PlaceHolder 55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384" name="PlaceHolder 56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/>
          <a:p>
            <a:endParaRPr lang="en-IN" sz="2400" b="0" strike="noStrike" spc="-1">
              <a:latin typeface="Times New Roman" panose="02020603050405020304"/>
            </a:endParaRPr>
          </a:p>
        </p:txBody>
      </p:sp>
      <p:sp>
        <p:nvSpPr>
          <p:cNvPr id="385" name="PlaceHolder 57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730F36-AB4C-40C4-BA83-EBC49CE6A68E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hyperlink" Target="https://raw.githubusercontent.com/Premalatha-success/Datasets/main/hotel_booking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839470" y="1865630"/>
            <a:ext cx="9838055" cy="145161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/>
          </a:bodyPr>
          <a:p>
            <a:pPr algn="ctr">
              <a:lnSpc>
                <a:spcPct val="76000"/>
              </a:lnSpc>
            </a:pPr>
            <a:r>
              <a:rPr lang="en-IN" altLang="en-US" sz="5000" b="1" strike="noStrike" spc="-1">
                <a:solidFill>
                  <a:srgbClr val="2D2E2D"/>
                </a:solidFill>
                <a:latin typeface="Arial" panose="020B0604020202020204"/>
              </a:rPr>
              <a:t>    Cancellation Status of Hotel Booking</a:t>
            </a:r>
            <a:endParaRPr lang="en-IN" altLang="en-US" sz="5000" b="1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algn="ctr">
              <a:lnSpc>
                <a:spcPct val="76000"/>
              </a:lnSpc>
            </a:pPr>
            <a:r>
              <a:rPr lang="en-IN" altLang="en-US" sz="5000" b="1" strike="noStrike" spc="-1">
                <a:solidFill>
                  <a:srgbClr val="2D2E2D"/>
                </a:solidFill>
                <a:latin typeface="Arial" panose="020B0604020202020204"/>
              </a:rPr>
              <a:t> </a:t>
            </a:r>
            <a:endParaRPr lang="en-IN" altLang="en-US" sz="5000" b="1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algn="ctr">
              <a:lnSpc>
                <a:spcPct val="76000"/>
              </a:lnSpc>
            </a:pPr>
            <a:r>
              <a:rPr lang="en-IN" altLang="en-US" sz="5000" b="1" strike="noStrike" spc="-1">
                <a:solidFill>
                  <a:srgbClr val="2D2E2D"/>
                </a:solidFill>
                <a:latin typeface="Arial" panose="020B0604020202020204"/>
              </a:rPr>
              <a:t>     Using ML Algorithm</a:t>
            </a:r>
            <a:endParaRPr lang="en-US" sz="5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442880" y="2860200"/>
            <a:ext cx="9604080" cy="456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293840" y="5348160"/>
            <a:ext cx="9604080" cy="1148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		                             Dushyanth Kumar Konteti  </a:t>
            </a:r>
            <a:r>
              <a:rPr lang="en-IN" sz="2000" spc="-1">
                <a:solidFill>
                  <a:srgbClr val="A43F27"/>
                </a:solidFill>
                <a:latin typeface="Arial" panose="020B0604020202020204"/>
                <a:sym typeface="+mn-ea"/>
              </a:rPr>
              <a:t>(119ec0029)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                                                                                       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r>
              <a:rPr lang="en-IN" sz="2000" b="0" strike="noStrike" spc="-1">
                <a:solidFill>
                  <a:srgbClr val="A43F27"/>
                </a:solidFill>
                <a:latin typeface="Arial" panose="020B0604020202020204"/>
              </a:rPr>
              <a:t>	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263405" y="-38754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2800" b="1" strike="noStrike" spc="-1">
                <a:solidFill>
                  <a:srgbClr val="A43F27"/>
                </a:solidFill>
                <a:latin typeface="Arial" panose="020B0604020202020204"/>
              </a:rPr>
              <a:t>Null Values visualization:</a:t>
            </a:r>
            <a:endParaRPr lang="en-US" sz="28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90C8EA8-73BD-449F-A630-9071690D5FB8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22)"/>
          <p:cNvPicPr>
            <a:picLocks noChangeAspect="1"/>
          </p:cNvPicPr>
          <p:nvPr/>
        </p:nvPicPr>
        <p:blipFill>
          <a:blip r:embed="rId1"/>
          <a:srcRect l="6401" t="28870" r="49333" b="23769"/>
          <a:stretch>
            <a:fillRect/>
          </a:stretch>
        </p:blipFill>
        <p:spPr>
          <a:xfrm rot="5400000">
            <a:off x="2727960" y="1469390"/>
            <a:ext cx="5090795" cy="3826510"/>
          </a:xfrm>
          <a:prstGeom prst="rect">
            <a:avLst/>
          </a:prstGeom>
        </p:spPr>
      </p:pic>
      <p:pic>
        <p:nvPicPr>
          <p:cNvPr id="3" name="Picture 2" descr="Screenshot (24)"/>
          <p:cNvPicPr>
            <a:picLocks noChangeAspect="1"/>
          </p:cNvPicPr>
          <p:nvPr/>
        </p:nvPicPr>
        <p:blipFill>
          <a:blip r:embed="rId2"/>
          <a:srcRect l="6401" t="29736" r="45583" b="23239"/>
          <a:stretch>
            <a:fillRect/>
          </a:stretch>
        </p:blipFill>
        <p:spPr>
          <a:xfrm rot="5400000">
            <a:off x="6487160" y="1381760"/>
            <a:ext cx="5455285" cy="37896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479305" y="40430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Steps Involved 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56" name="TextShape 2"/>
          <p:cNvSpPr txBox="1"/>
          <p:nvPr/>
        </p:nvSpPr>
        <p:spPr>
          <a:xfrm>
            <a:off x="443865" y="1981200"/>
            <a:ext cx="11483975" cy="380936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### Step 1</a:t>
            </a: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 -</a:t>
            </a: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 Import the packages numpy,pandas,matplotlib,seaborn,sklearn,train test split,metrics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### Step 2</a:t>
            </a: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 - </a:t>
            </a: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Load the Dataset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### Step 3</a:t>
            </a: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 - </a:t>
            </a: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Explore the data-shape,visualisation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### Step 4</a:t>
            </a: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 - </a:t>
            </a: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X,y--&gt;train data test data-&gt;Fit the model with training data  predict with the test data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A42E7CE-C283-40AE-A145-02EC1C96B2A1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335795" y="-2749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Choosen Model - Adaboost Bagging 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270510" y="1844675"/>
            <a:ext cx="11836400" cy="452437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I have choosen Bagging as i had done with other models like KNN,SVM,Decision tree,Random forest.. but i got 100% accuracy rate at Bagging.</a:t>
            </a:r>
            <a:endParaRPr lang="en-IN" alt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The steps involved in Bagging are: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 algn="just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</a:t>
            </a:r>
            <a:r>
              <a:rPr lang="en-IN" altLang="en-US" b="0" strike="noStrike" spc="-1">
                <a:solidFill>
                  <a:srgbClr val="2D2E2D"/>
                </a:solidFill>
                <a:latin typeface="Arial" panose="020B0604020202020204"/>
              </a:rPr>
              <a:t> </a:t>
            </a:r>
            <a:r>
              <a:rPr lang="en-IN" altLang="en-US" sz="1900" b="0" strike="noStrike" spc="-1">
                <a:solidFill>
                  <a:srgbClr val="2D2E2D"/>
                </a:solidFill>
                <a:latin typeface="Arial" panose="020B0604020202020204"/>
              </a:rPr>
              <a:t>1.</a:t>
            </a:r>
            <a:r>
              <a:rPr lang="en-US" sz="1900" b="0" strike="noStrike" spc="-1">
                <a:solidFill>
                  <a:srgbClr val="2D2E2D"/>
                </a:solidFill>
                <a:latin typeface="Arial" panose="020B0604020202020204"/>
              </a:rPr>
              <a:t>Create multiple subsets from the training dataset by selecting observations with replacements.</a:t>
            </a:r>
            <a:endParaRPr lang="en-US" sz="19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1900" b="0" strike="noStrike" spc="-1">
                <a:solidFill>
                  <a:srgbClr val="2D2E2D"/>
                </a:solidFill>
                <a:latin typeface="Arial" panose="020B0604020202020204"/>
              </a:rPr>
              <a:t>      2.</a:t>
            </a:r>
            <a:r>
              <a:rPr lang="en-US" sz="1900" b="0" strike="noStrike" spc="-1">
                <a:solidFill>
                  <a:srgbClr val="2D2E2D"/>
                </a:solidFill>
                <a:latin typeface="Arial" panose="020B0604020202020204"/>
              </a:rPr>
              <a:t>Create a base model (also called a weak model).</a:t>
            </a:r>
            <a:endParaRPr lang="en-US" sz="19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1900" b="0" strike="noStrike" spc="-1">
                <a:solidFill>
                  <a:srgbClr val="2D2E2D"/>
                </a:solidFill>
                <a:latin typeface="Arial" panose="020B0604020202020204"/>
              </a:rPr>
              <a:t>      3.</a:t>
            </a:r>
            <a:r>
              <a:rPr lang="en-US" sz="1900" b="0" strike="noStrike" spc="-1">
                <a:solidFill>
                  <a:srgbClr val="2D2E2D"/>
                </a:solidFill>
                <a:latin typeface="Arial" panose="020B0604020202020204"/>
              </a:rPr>
              <a:t>Run base models simultaneously and independently of each other.</a:t>
            </a:r>
            <a:endParaRPr lang="en-US" sz="19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1900" b="0" strike="noStrike" spc="-1">
                <a:solidFill>
                  <a:srgbClr val="2D2E2D"/>
                </a:solidFill>
                <a:latin typeface="Arial" panose="020B0604020202020204"/>
              </a:rPr>
              <a:t>      4.</a:t>
            </a:r>
            <a:r>
              <a:rPr lang="en-US" sz="1900" b="0" strike="noStrike" spc="-1">
                <a:solidFill>
                  <a:srgbClr val="2D2E2D"/>
                </a:solidFill>
                <a:latin typeface="Arial" panose="020B0604020202020204"/>
              </a:rPr>
              <a:t>Combine predictions from all base models to determine the outcome. </a:t>
            </a:r>
            <a:endParaRPr lang="en-US" sz="19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US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570883D-88A4-4768-B495-7CD5CEBBC4E6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1650" y="-998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Confusion Matrix: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EF460-159C-42E4-9BF9-E6577CFAF862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25)"/>
          <p:cNvPicPr>
            <a:picLocks noChangeAspect="1"/>
          </p:cNvPicPr>
          <p:nvPr/>
        </p:nvPicPr>
        <p:blipFill>
          <a:blip r:embed="rId1"/>
          <a:srcRect l="6257" t="43937" r="69754" b="25213"/>
          <a:stretch>
            <a:fillRect/>
          </a:stretch>
        </p:blipFill>
        <p:spPr>
          <a:xfrm>
            <a:off x="1127760" y="2348865"/>
            <a:ext cx="4306570" cy="3115310"/>
          </a:xfrm>
          <a:prstGeom prst="rect">
            <a:avLst/>
          </a:prstGeom>
        </p:spPr>
      </p:pic>
      <p:pic>
        <p:nvPicPr>
          <p:cNvPr id="3" name="Picture 2" descr="Screenshot (26)"/>
          <p:cNvPicPr>
            <a:picLocks noChangeAspect="1"/>
          </p:cNvPicPr>
          <p:nvPr/>
        </p:nvPicPr>
        <p:blipFill>
          <a:blip r:embed="rId2"/>
          <a:srcRect l="6318" t="38354" r="69557" b="30241"/>
          <a:stretch>
            <a:fillRect/>
          </a:stretch>
        </p:blipFill>
        <p:spPr>
          <a:xfrm>
            <a:off x="6635115" y="2272665"/>
            <a:ext cx="4358640" cy="31915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19605" y="1844675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b="1">
                <a:sym typeface="+mn-ea"/>
              </a:rPr>
              <a:t>Logistic Regression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6888480" y="1772920"/>
            <a:ext cx="344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altLang="en-US" b="1"/>
              <a:t>Support Vector Machine(SVM)</a:t>
            </a:r>
            <a:endParaRPr lang="en-IN" altLang="en-US" b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1650" y="-998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Confusion Matrix: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EF460-159C-42E4-9BF9-E6577CFAF862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71905" y="1772920"/>
            <a:ext cx="367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b="1"/>
              <a:t>K nearest neighbourhood(KNN) 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52715" y="1772920"/>
            <a:ext cx="17106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altLang="en-US" b="1"/>
              <a:t>Naive’s Bayes</a:t>
            </a:r>
            <a:endParaRPr lang="en-IN" altLang="en-US" b="1"/>
          </a:p>
        </p:txBody>
      </p:sp>
      <p:pic>
        <p:nvPicPr>
          <p:cNvPr id="4" name="Picture 3" descr="Screenshot (27)"/>
          <p:cNvPicPr>
            <a:picLocks noChangeAspect="1"/>
          </p:cNvPicPr>
          <p:nvPr/>
        </p:nvPicPr>
        <p:blipFill>
          <a:blip r:embed="rId1"/>
          <a:srcRect l="6627" t="35941" r="69854" b="33093"/>
          <a:stretch>
            <a:fillRect/>
          </a:stretch>
        </p:blipFill>
        <p:spPr>
          <a:xfrm>
            <a:off x="1127760" y="2348865"/>
            <a:ext cx="4347845" cy="3220720"/>
          </a:xfrm>
          <a:prstGeom prst="rect">
            <a:avLst/>
          </a:prstGeom>
        </p:spPr>
      </p:pic>
      <p:pic>
        <p:nvPicPr>
          <p:cNvPr id="6" name="Picture 5" descr="Screenshot (28)"/>
          <p:cNvPicPr>
            <a:picLocks noChangeAspect="1"/>
          </p:cNvPicPr>
          <p:nvPr/>
        </p:nvPicPr>
        <p:blipFill>
          <a:blip r:embed="rId2"/>
          <a:srcRect l="6477" t="43083" r="69693" b="26074"/>
          <a:stretch>
            <a:fillRect/>
          </a:stretch>
        </p:blipFill>
        <p:spPr>
          <a:xfrm>
            <a:off x="6744335" y="2204720"/>
            <a:ext cx="4493260" cy="327152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1650" y="-998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Confusion Matrix: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EF460-159C-42E4-9BF9-E6577CFAF862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9605" y="184467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b="1"/>
              <a:t>Decision Tree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933055" y="1772920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altLang="en-US" b="1"/>
              <a:t>Random Forest</a:t>
            </a:r>
            <a:endParaRPr lang="en-IN" altLang="en-US" b="1"/>
          </a:p>
        </p:txBody>
      </p:sp>
      <p:pic>
        <p:nvPicPr>
          <p:cNvPr id="4" name="Picture 3" descr="Screenshot (29)"/>
          <p:cNvPicPr>
            <a:picLocks noChangeAspect="1"/>
          </p:cNvPicPr>
          <p:nvPr/>
        </p:nvPicPr>
        <p:blipFill>
          <a:blip r:embed="rId1"/>
          <a:srcRect l="6260" t="45350" r="69609" b="24185"/>
          <a:stretch>
            <a:fillRect/>
          </a:stretch>
        </p:blipFill>
        <p:spPr>
          <a:xfrm>
            <a:off x="849630" y="2388235"/>
            <a:ext cx="4471035" cy="3175635"/>
          </a:xfrm>
          <a:prstGeom prst="rect">
            <a:avLst/>
          </a:prstGeom>
        </p:spPr>
      </p:pic>
      <p:pic>
        <p:nvPicPr>
          <p:cNvPr id="6" name="Picture 5" descr="Screenshot (30)"/>
          <p:cNvPicPr>
            <a:picLocks noChangeAspect="1"/>
          </p:cNvPicPr>
          <p:nvPr/>
        </p:nvPicPr>
        <p:blipFill>
          <a:blip r:embed="rId2"/>
          <a:srcRect l="6620" t="44852" r="69732" b="24612"/>
          <a:stretch>
            <a:fillRect/>
          </a:stretch>
        </p:blipFill>
        <p:spPr>
          <a:xfrm>
            <a:off x="6816090" y="2388235"/>
            <a:ext cx="4390390" cy="31889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191650" y="-998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Confusion Matrix: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EF460-159C-42E4-9BF9-E6577CFAF862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423795" y="1916430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b="1"/>
              <a:t>Bagging</a:t>
            </a:r>
            <a:endParaRPr lang="en-IN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256270" y="1916430"/>
            <a:ext cx="117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altLang="en-US" b="1"/>
              <a:t>Boosting</a:t>
            </a:r>
            <a:endParaRPr lang="en-IN" altLang="en-US" b="1"/>
          </a:p>
        </p:txBody>
      </p:sp>
      <p:pic>
        <p:nvPicPr>
          <p:cNvPr id="2" name="Picture 1" descr="Screenshot (31)"/>
          <p:cNvPicPr>
            <a:picLocks noChangeAspect="1"/>
          </p:cNvPicPr>
          <p:nvPr/>
        </p:nvPicPr>
        <p:blipFill>
          <a:blip r:embed="rId1"/>
          <a:srcRect l="6490" t="32413" r="69693" b="36796"/>
          <a:stretch>
            <a:fillRect/>
          </a:stretch>
        </p:blipFill>
        <p:spPr>
          <a:xfrm>
            <a:off x="983615" y="2420620"/>
            <a:ext cx="4699635" cy="3418205"/>
          </a:xfrm>
          <a:prstGeom prst="rect">
            <a:avLst/>
          </a:prstGeom>
        </p:spPr>
      </p:pic>
      <p:pic>
        <p:nvPicPr>
          <p:cNvPr id="3" name="Picture 2" descr="Screenshot (32)"/>
          <p:cNvPicPr>
            <a:picLocks noChangeAspect="1"/>
          </p:cNvPicPr>
          <p:nvPr/>
        </p:nvPicPr>
        <p:blipFill>
          <a:blip r:embed="rId2"/>
          <a:srcRect l="6334" t="39157" r="69786" b="30278"/>
          <a:stretch>
            <a:fillRect/>
          </a:stretch>
        </p:blipFill>
        <p:spPr>
          <a:xfrm>
            <a:off x="6858635" y="2420620"/>
            <a:ext cx="4634230" cy="33369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263405" y="-38754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Conclusion: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335915" y="908685"/>
            <a:ext cx="10520680" cy="504571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We have used eight ML classification algorithms to know the cancellation status of hotel bookings with given data set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Visualizing the features in the data set by using training set and testing set we get above matrix , accuracy  rate and preciosion rate. By using this we can calculate the most accurate model.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Logistic regression: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Training Set : 0.9899967692915176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Testing Set  : 0.9891392355585337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Support Vector Machine(SVM):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 </a:t>
            </a: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Training Set : 0.7246957749512403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Testing Set  : 0.7223106346148477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AF3558-67E4-489B-8C85-81243FE423BA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263405" y="-3157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Conclusion: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479425" y="691515"/>
            <a:ext cx="10520680" cy="550862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IN" altLang="en-US" sz="22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200" b="0" strike="noStrike" spc="-1">
                <a:solidFill>
                  <a:srgbClr val="2D2E2D"/>
                </a:solidFill>
                <a:latin typeface="Arial" panose="020B0604020202020204"/>
              </a:rPr>
              <a:t>K-nearest neighbour(KNN):</a:t>
            </a:r>
            <a:endParaRPr lang="en-IN" altLang="en-US" sz="22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Training Set : 0.9193639093965754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Testing Set  : 0.8806153502526733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Naive’s Bayes: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 </a:t>
            </a: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Training Set : 0.9928565445777943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Testing Set  : 0.9932155121869504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Decision tree: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</a:t>
            </a: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Training Set : 0.99014035633518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Testing Set  : 0.9893067537761399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10665360" y="6361315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AF3558-67E4-489B-8C85-81243FE423BA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Shape 1"/>
          <p:cNvSpPr txBox="1"/>
          <p:nvPr/>
        </p:nvSpPr>
        <p:spPr>
          <a:xfrm>
            <a:off x="263405" y="-38754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Conclusion: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79425" y="475615"/>
            <a:ext cx="10520680" cy="5857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IN" altLang="en-US" sz="22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200" b="0" strike="noStrike" spc="-1">
                <a:solidFill>
                  <a:srgbClr val="2D2E2D"/>
                </a:solidFill>
                <a:latin typeface="Arial" panose="020B0604020202020204"/>
              </a:rPr>
              <a:t>Random Forest:</a:t>
            </a:r>
            <a:endParaRPr lang="en-IN" altLang="en-US" sz="22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Training Set : 1.0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Testing Set  : 0.9993857665354441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Bagging: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 </a:t>
            </a: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Training Set : 1.0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Testing Set  : 1.0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Boosting: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</a:t>
            </a: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Training Set : 1.0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          Testing Set  : 1.0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r>
              <a:rPr lang="en-IN" altLang="en-US" sz="2000" spc="-1">
                <a:solidFill>
                  <a:srgbClr val="2D2E2D"/>
                </a:solidFill>
                <a:latin typeface="Arial" panose="020B0604020202020204"/>
                <a:sym typeface="+mn-ea"/>
              </a:rPr>
              <a:t>From this we conclude that bagging has high accurate rate and high precision rate and it has less runtime when compared to boosting. </a:t>
            </a: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343535" indent="-3429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Char char="§"/>
            </a:pPr>
            <a:endParaRPr lang="en-IN" altLang="en-US" sz="2000" spc="-1">
              <a:solidFill>
                <a:srgbClr val="2D2E2D"/>
              </a:solidFill>
              <a:latin typeface="Arial" panose="020B0604020202020204"/>
              <a:sym typeface="+mn-ea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Wingdings" panose="05000000000000000000" charset="0"/>
              <a:buNone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         </a:t>
            </a: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IN" alt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9AF3558-67E4-489B-8C85-81243FE423BA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A43F27"/>
                </a:solidFill>
                <a:latin typeface="Arial" panose="020B0604020202020204"/>
              </a:rPr>
              <a:t>Outline</a:t>
            </a:r>
            <a:endParaRPr lang="en-US" sz="32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295280" y="1981080"/>
            <a:ext cx="9600840" cy="3809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Problem Statement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Given Data</a:t>
            </a:r>
            <a:r>
              <a:rPr lang="en-US" sz="2000" b="0" strike="noStrike" spc="-1">
                <a:solidFill>
                  <a:srgbClr val="2D2E2D"/>
                </a:solidFill>
                <a:latin typeface="Arial" panose="020B0604020202020204"/>
              </a:rPr>
              <a:t> 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Visualization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Steps We have Done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Model Choosen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000" b="0" strike="noStrike" spc="-1">
                <a:solidFill>
                  <a:srgbClr val="2D2E2D"/>
                </a:solidFill>
                <a:latin typeface="Arial" panose="020B0604020202020204"/>
              </a:rPr>
              <a:t>Conclusion</a:t>
            </a: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A88CD07-C860-4323-936F-540E589C2CCA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985" y="2204720"/>
            <a:ext cx="9600565" cy="2106295"/>
          </a:xfrm>
        </p:spPr>
        <p:txBody>
          <a:bodyPr/>
          <a:p>
            <a:r>
              <a:rPr lang="en-IN" altLang="en-US" sz="8000" b="1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altLang="en-US" sz="8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00415" y="5445125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b="1">
                <a:solidFill>
                  <a:schemeClr val="accent1">
                    <a:lumMod val="75000"/>
                  </a:schemeClr>
                </a:solidFill>
              </a:rPr>
              <a:t>-Dushyanth Kumar Konteti</a:t>
            </a:r>
            <a:endParaRPr lang="en-IN" altLang="en-US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altLang="en-US" b="1">
                <a:solidFill>
                  <a:schemeClr val="accent1">
                    <a:lumMod val="75000"/>
                  </a:schemeClr>
                </a:solidFill>
              </a:rPr>
              <a:t>            119ec0029</a:t>
            </a:r>
            <a:endParaRPr lang="en-IN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Problem Statement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Predicting the cancellations of hotel bookings - Prediction of Hotel booking cancellation with binary classification is a problem based on data analysis techniques which gives an idea to create best classification model.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We are given with a data set containing the details of applicants for hotel booking and status of thier booking application approval whether approved or not . By using above details we need to create an binary classification model with maximum accuracy.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635" indent="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None/>
            </a:pP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56220C-FB6E-45E3-87F3-C64F44A7E1CE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Given Data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1295400" y="1981200"/>
            <a:ext cx="10813415" cy="3809365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Data set</a:t>
            </a: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</a:rPr>
              <a:t> – </a:t>
            </a: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Number of hotel bookings cancelled.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IN" altLang="en-US" sz="2400" b="0" strike="noStrike" spc="-1">
                <a:solidFill>
                  <a:srgbClr val="2D2E2D"/>
                </a:solidFill>
                <a:latin typeface="Arial" panose="020B0604020202020204"/>
              </a:rPr>
              <a:t>Data types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  <a:p>
            <a:pPr marL="228600" indent="-227965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 panose="020B0604020202020204"/>
              <a:buChar char="▪"/>
            </a:pPr>
            <a:r>
              <a:rPr lang="en-US" sz="2400" b="0" strike="noStrike" spc="-1">
                <a:solidFill>
                  <a:srgbClr val="2D2E2D"/>
                </a:solidFill>
                <a:latin typeface="Arial" panose="020B0604020202020204"/>
                <a:hlinkClick r:id="rId1" action="ppaction://hlinkfile"/>
              </a:rPr>
              <a:t>https://raw.githubusercontent.com/Premalatha-success/Datasets/main/hotel_bookings.csv</a:t>
            </a:r>
            <a:endParaRPr lang="en-US" sz="2400" b="0" strike="noStrike" spc="-1">
              <a:solidFill>
                <a:srgbClr val="2D2E2D"/>
              </a:solidFill>
              <a:latin typeface="Arial" panose="020B0604020202020204"/>
              <a:hlinkClick r:id="rId1" action="ppaction://hlinkfile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39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9092FBB-2239-48F8-AF8B-143FC5DB3167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" y="116205"/>
            <a:ext cx="9600565" cy="636905"/>
          </a:xfrm>
        </p:spPr>
        <p:txBody>
          <a:bodyPr/>
          <a:p>
            <a:r>
              <a:rPr lang="en-IN" altLang="en-US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altLang="en-US" sz="2400" b="1">
                <a:solidFill>
                  <a:schemeClr val="accent1">
                    <a:lumMod val="75000"/>
                  </a:schemeClr>
                </a:solidFill>
              </a:rPr>
              <a:t>Data Set Table :</a:t>
            </a:r>
            <a:endParaRPr lang="en-I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218440" y="873760"/>
            <a:ext cx="11804015" cy="4916805"/>
          </a:xfrm>
        </p:spPr>
        <p:txBody>
          <a:bodyPr/>
          <a:p>
            <a:endParaRPr lang="en-US"/>
          </a:p>
        </p:txBody>
      </p:sp>
      <p:pic>
        <p:nvPicPr>
          <p:cNvPr id="5" name="Picture 4" descr="Screenshot (16)"/>
          <p:cNvPicPr>
            <a:picLocks noChangeAspect="1"/>
          </p:cNvPicPr>
          <p:nvPr/>
        </p:nvPicPr>
        <p:blipFill>
          <a:blip r:embed="rId1"/>
          <a:srcRect l="2364" t="29648" r="47995" b="46787"/>
          <a:stretch>
            <a:fillRect/>
          </a:stretch>
        </p:blipFill>
        <p:spPr>
          <a:xfrm>
            <a:off x="263525" y="836295"/>
            <a:ext cx="11722100" cy="2591435"/>
          </a:xfrm>
          <a:prstGeom prst="rect">
            <a:avLst/>
          </a:prstGeom>
        </p:spPr>
      </p:pic>
      <p:pic>
        <p:nvPicPr>
          <p:cNvPr id="6" name="Picture 5" descr="Screenshot (16)"/>
          <p:cNvPicPr>
            <a:picLocks noChangeAspect="1"/>
          </p:cNvPicPr>
          <p:nvPr/>
        </p:nvPicPr>
        <p:blipFill>
          <a:blip r:embed="rId1"/>
          <a:srcRect l="51854" t="29500" r="3901" b="46194"/>
          <a:stretch>
            <a:fillRect/>
          </a:stretch>
        </p:blipFill>
        <p:spPr>
          <a:xfrm>
            <a:off x="263525" y="3500755"/>
            <a:ext cx="11720830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191015" y="-38754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r>
              <a:rPr lang="en-IN" altLang="en-US" sz="3200" b="1" strike="noStrike" spc="-1">
                <a:solidFill>
                  <a:srgbClr val="A43F27"/>
                </a:solidFill>
                <a:latin typeface="Arial" panose="020B0604020202020204"/>
              </a:rPr>
              <a:t>Data Types:</a:t>
            </a:r>
            <a:endParaRPr lang="en-IN" altLang="en-US" sz="32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74AB8E4-2CBE-45CD-8740-BB7F84E9DCC4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17)"/>
          <p:cNvPicPr>
            <a:picLocks noChangeAspect="1"/>
          </p:cNvPicPr>
          <p:nvPr/>
        </p:nvPicPr>
        <p:blipFill>
          <a:blip r:embed="rId1"/>
          <a:srcRect l="3042" t="21389" r="73781" b="16796"/>
          <a:stretch>
            <a:fillRect/>
          </a:stretch>
        </p:blipFill>
        <p:spPr>
          <a:xfrm>
            <a:off x="2567940" y="939165"/>
            <a:ext cx="4601845" cy="498030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7505" y="-24403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br/>
            <a:r>
              <a:rPr lang="en-IN" altLang="en-US" sz="2800" b="1" strike="noStrike" spc="-1">
                <a:solidFill>
                  <a:srgbClr val="A43F27"/>
                </a:solidFill>
                <a:latin typeface="Arial" panose="020B0604020202020204"/>
              </a:rPr>
              <a:t>Visualizing featute to feature</a:t>
            </a:r>
            <a:endParaRPr lang="en-IN" altLang="en-US" sz="28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1B06FE2-067C-4612-B5DE-04109F81AB0D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18)"/>
          <p:cNvPicPr>
            <a:picLocks noChangeAspect="1"/>
          </p:cNvPicPr>
          <p:nvPr/>
        </p:nvPicPr>
        <p:blipFill>
          <a:blip r:embed="rId1"/>
          <a:srcRect l="5802" t="19556" r="67693" b="49668"/>
          <a:stretch>
            <a:fillRect/>
          </a:stretch>
        </p:blipFill>
        <p:spPr>
          <a:xfrm>
            <a:off x="1271270" y="1956435"/>
            <a:ext cx="4469130" cy="2919095"/>
          </a:xfrm>
          <a:prstGeom prst="rect">
            <a:avLst/>
          </a:prstGeom>
        </p:spPr>
      </p:pic>
      <p:pic>
        <p:nvPicPr>
          <p:cNvPr id="3" name="Picture 2" descr="Screenshot (18)"/>
          <p:cNvPicPr>
            <a:picLocks noChangeAspect="1"/>
          </p:cNvPicPr>
          <p:nvPr/>
        </p:nvPicPr>
        <p:blipFill>
          <a:blip r:embed="rId1"/>
          <a:srcRect l="5703" t="56250" r="67521" b="12269"/>
          <a:stretch>
            <a:fillRect/>
          </a:stretch>
        </p:blipFill>
        <p:spPr>
          <a:xfrm>
            <a:off x="6383655" y="1917065"/>
            <a:ext cx="4472940" cy="29584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-120" y="-315785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2800" b="1" strike="noStrike" spc="-1">
                <a:solidFill>
                  <a:srgbClr val="A43F27"/>
                </a:solidFill>
                <a:latin typeface="Arial" panose="020B0604020202020204"/>
              </a:rPr>
              <a:t>Correlation Heatmap:</a:t>
            </a:r>
            <a:endParaRPr lang="en-IN" altLang="en-US" sz="28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D7D9B77-407E-4FA1-9F40-7CD12CEC5914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19)"/>
          <p:cNvPicPr>
            <a:picLocks noChangeAspect="1"/>
          </p:cNvPicPr>
          <p:nvPr/>
        </p:nvPicPr>
        <p:blipFill>
          <a:blip r:embed="rId1"/>
          <a:srcRect l="5302" t="33352" r="62630" b="20259"/>
          <a:stretch>
            <a:fillRect/>
          </a:stretch>
        </p:blipFill>
        <p:spPr>
          <a:xfrm>
            <a:off x="2639695" y="1052830"/>
            <a:ext cx="5914390" cy="48120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46870" y="-24403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lang="en-IN" altLang="en-US" sz="2800" b="1" strike="noStrike" spc="-1">
                <a:solidFill>
                  <a:srgbClr val="A43F27"/>
                </a:solidFill>
                <a:latin typeface="Arial" panose="020B0604020202020204"/>
              </a:rPr>
              <a:t>sns Pairplot:</a:t>
            </a:r>
            <a:endParaRPr lang="en-IN" altLang="en-US" sz="2800" b="1" strike="noStrike" spc="-1">
              <a:solidFill>
                <a:srgbClr val="A43F27"/>
              </a:solidFill>
              <a:latin typeface="Arial" panose="020B0604020202020204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1295280" y="1981080"/>
            <a:ext cx="9464400" cy="3809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000" b="0" strike="noStrike" spc="-1">
              <a:solidFill>
                <a:srgbClr val="2D2E2D"/>
              </a:solidFill>
              <a:latin typeface="Arial" panose="020B0604020202020204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10665360" y="6289560"/>
            <a:ext cx="918360" cy="22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51A07FC-5FD6-4C14-9D76-78011BF47058}" type="slidenum">
              <a:rPr lang="en-IN" sz="1100" b="0" strike="noStrike" spc="-1">
                <a:solidFill>
                  <a:srgbClr val="424342"/>
                </a:solidFill>
                <a:latin typeface="Arial" panose="020B0604020202020204"/>
              </a:rPr>
            </a:fld>
            <a:endParaRPr lang="en-IN" sz="1100" b="0" strike="noStrike" spc="-1">
              <a:latin typeface="Times New Roman" panose="02020603050405020304"/>
            </a:endParaRPr>
          </a:p>
        </p:txBody>
      </p:sp>
      <p:pic>
        <p:nvPicPr>
          <p:cNvPr id="2" name="Picture 1" descr="Screenshot (20)"/>
          <p:cNvPicPr>
            <a:picLocks noChangeAspect="1"/>
          </p:cNvPicPr>
          <p:nvPr/>
        </p:nvPicPr>
        <p:blipFill>
          <a:blip r:embed="rId1"/>
          <a:srcRect l="6194" t="13361" r="2222" b="3102"/>
          <a:stretch>
            <a:fillRect/>
          </a:stretch>
        </p:blipFill>
        <p:spPr>
          <a:xfrm>
            <a:off x="551180" y="980440"/>
            <a:ext cx="9876155" cy="50673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3394</Words>
  <Application>WPS Presentation</Application>
  <PresentationFormat/>
  <Paragraphs>179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Arial Unicode MS</vt:lpstr>
      <vt:lpstr>DejaVu Sans</vt:lpstr>
      <vt:lpstr>Calibri</vt:lpstr>
      <vt:lpstr>Wingdings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 Data Set Table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IIITDM</dc:creator>
  <cp:lastModifiedBy>dushy</cp:lastModifiedBy>
  <cp:revision>108</cp:revision>
  <dcterms:created xsi:type="dcterms:W3CDTF">2020-01-03T04:38:00Z</dcterms:created>
  <dcterms:modified xsi:type="dcterms:W3CDTF">2022-10-03T05:43:32Z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InternalTags">
    <vt:lpwstr/>
  </property>
  <property fmtid="{D5CDD505-2E9C-101B-9397-08002B2CF9AE}" pid="9" name="LinksUpToDate">
    <vt:bool>false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1</vt:i4>
  </property>
  <property fmtid="{D5CDD505-2E9C-101B-9397-08002B2CF9AE}" pid="13" name="PresentationFormat">
    <vt:lpwstr>Custom</vt:lpwstr>
  </property>
  <property fmtid="{D5CDD505-2E9C-101B-9397-08002B2CF9AE}" pid="14" name="ScaleCrop">
    <vt:bool>false</vt:bool>
  </property>
  <property fmtid="{D5CDD505-2E9C-101B-9397-08002B2CF9AE}" pid="15" name="ScenarioTags">
    <vt:lpwstr/>
  </property>
  <property fmtid="{D5CDD505-2E9C-101B-9397-08002B2CF9AE}" pid="16" name="ShareDoc">
    <vt:bool>false</vt:bool>
  </property>
  <property fmtid="{D5CDD505-2E9C-101B-9397-08002B2CF9AE}" pid="17" name="Slides">
    <vt:i4>16</vt:i4>
  </property>
  <property fmtid="{D5CDD505-2E9C-101B-9397-08002B2CF9AE}" pid="18" name="ICV">
    <vt:lpwstr>DF7D7181771C4BC396A581A95E832128</vt:lpwstr>
  </property>
  <property fmtid="{D5CDD505-2E9C-101B-9397-08002B2CF9AE}" pid="19" name="KSOProductBuildVer">
    <vt:lpwstr>1033-11.2.0.11210</vt:lpwstr>
  </property>
</Properties>
</file>