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7" r:id="rId2"/>
  </p:sldMasterIdLst>
  <p:notesMasterIdLst>
    <p:notesMasterId r:id="rId9"/>
  </p:notesMasterIdLst>
  <p:sldIdLst>
    <p:sldId id="289" r:id="rId3"/>
    <p:sldId id="259" r:id="rId4"/>
    <p:sldId id="269" r:id="rId5"/>
    <p:sldId id="270" r:id="rId6"/>
    <p:sldId id="268" r:id="rId7"/>
    <p:sldId id="282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97"/>
    <p:restoredTop sz="94618"/>
  </p:normalViewPr>
  <p:slideViewPr>
    <p:cSldViewPr snapToGrid="0" snapToObjects="1">
      <p:cViewPr varScale="1">
        <p:scale>
          <a:sx n="74" d="100"/>
          <a:sy n="74" d="100"/>
        </p:scale>
        <p:origin x="4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6BE6B-2CD1-C04E-9AF5-CC9AE2A7EBBD}" type="datetimeFigureOut">
              <a:rPr kumimoji="1" lang="zh-CN" altLang="en-US" smtClean="0"/>
              <a:t>2024/3/4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BDD6E-620C-0B49-982B-31086C8A84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73A2-79A2-FF47-AE98-0E0281E6DC1A}" type="datetimeFigureOut">
              <a:rPr kumimoji="1" lang="zh-CN" altLang="en-US" smtClean="0"/>
              <a:t>2024/3/4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4DC8-64AD-F644-B4F9-F8048085E0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73A2-79A2-FF47-AE98-0E0281E6DC1A}" type="datetimeFigureOut">
              <a:rPr kumimoji="1" lang="zh-CN" altLang="en-US" smtClean="0"/>
              <a:t>2024/3/4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4DC8-64AD-F644-B4F9-F8048085E0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73A2-79A2-FF47-AE98-0E0281E6DC1A}" type="datetimeFigureOut">
              <a:rPr kumimoji="1" lang="zh-CN" altLang="en-US" smtClean="0"/>
              <a:t>2024/3/4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4DC8-64AD-F644-B4F9-F8048085E0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73A2-79A2-FF47-AE98-0E0281E6DC1A}" type="datetimeFigureOut">
              <a:rPr kumimoji="1" lang="zh-CN" altLang="en-US" smtClean="0"/>
              <a:t>2024/3/4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4DC8-64AD-F644-B4F9-F8048085E0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315353" y="2178554"/>
            <a:ext cx="4611266" cy="2244435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265383" y="2178554"/>
            <a:ext cx="4611266" cy="2244435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007" y="1230591"/>
            <a:ext cx="10058400" cy="5627409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190692" y="1512936"/>
            <a:ext cx="6314346" cy="3949301"/>
          </a:xfrm>
          <a:prstGeom prst="rect">
            <a:avLst/>
          </a:prstGeom>
          <a:pattFill prst="lgCheck">
            <a:fgClr>
              <a:schemeClr val="tx1">
                <a:lumMod val="25000"/>
                <a:lumOff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73A2-79A2-FF47-AE98-0E0281E6DC1A}" type="datetimeFigureOut">
              <a:rPr kumimoji="1" lang="zh-CN" altLang="en-US" smtClean="0"/>
              <a:t>2024/3/4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4DC8-64AD-F644-B4F9-F8048085E0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73A2-79A2-FF47-AE98-0E0281E6DC1A}" type="datetimeFigureOut">
              <a:rPr kumimoji="1" lang="zh-CN" altLang="en-US" smtClean="0"/>
              <a:t>2024/3/4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4DC8-64AD-F644-B4F9-F8048085E0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73A2-79A2-FF47-AE98-0E0281E6DC1A}" type="datetimeFigureOut">
              <a:rPr kumimoji="1" lang="zh-CN" altLang="en-US" smtClean="0"/>
              <a:t>2024/3/4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4DC8-64AD-F644-B4F9-F8048085E0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73A2-79A2-FF47-AE98-0E0281E6DC1A}" type="datetimeFigureOut">
              <a:rPr kumimoji="1" lang="zh-CN" altLang="en-US" smtClean="0"/>
              <a:t>2024/3/4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4DC8-64AD-F644-B4F9-F8048085E0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73A2-79A2-FF47-AE98-0E0281E6DC1A}" type="datetimeFigureOut">
              <a:rPr kumimoji="1" lang="zh-CN" altLang="en-US" smtClean="0"/>
              <a:t>2024/3/4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4DC8-64AD-F644-B4F9-F8048085E0C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TextBox 3"/>
          <p:cNvSpPr txBox="1"/>
          <p:nvPr userDrawn="1"/>
        </p:nvSpPr>
        <p:spPr>
          <a:xfrm>
            <a:off x="1309700" y="6710544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73A2-79A2-FF47-AE98-0E0281E6DC1A}" type="datetimeFigureOut">
              <a:rPr kumimoji="1" lang="zh-CN" altLang="en-US" smtClean="0"/>
              <a:t>2024/3/4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4DC8-64AD-F644-B4F9-F8048085E0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73A2-79A2-FF47-AE98-0E0281E6DC1A}" type="datetimeFigureOut">
              <a:rPr kumimoji="1" lang="zh-CN" altLang="en-US" smtClean="0"/>
              <a:t>2024/3/4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4DC8-64AD-F644-B4F9-F8048085E0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73A2-79A2-FF47-AE98-0E0281E6DC1A}" type="datetimeFigureOut">
              <a:rPr kumimoji="1" lang="zh-CN" altLang="en-US" smtClean="0"/>
              <a:t>2024/3/4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4DC8-64AD-F644-B4F9-F8048085E0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C73A2-79A2-FF47-AE98-0E0281E6DC1A}" type="datetimeFigureOut">
              <a:rPr kumimoji="1" lang="zh-CN" altLang="en-US" smtClean="0"/>
              <a:t>2024/3/4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64DC8-64AD-F644-B4F9-F8048085E0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25"/>
            <a:ext cx="12192000" cy="6850803"/>
          </a:xfrm>
          <a:prstGeom prst="rect">
            <a:avLst/>
          </a:prstGeom>
        </p:spPr>
      </p:pic>
      <p:sp>
        <p:nvSpPr>
          <p:cNvPr id="30" name="三角形 29"/>
          <p:cNvSpPr/>
          <p:nvPr/>
        </p:nvSpPr>
        <p:spPr>
          <a:xfrm rot="19529853">
            <a:off x="-1531179" y="-88492"/>
            <a:ext cx="3062356" cy="2639962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469900" dist="22987" dir="5220000" sx="115000" sy="115000" algn="tl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1" name="三角形 30"/>
          <p:cNvSpPr/>
          <p:nvPr/>
        </p:nvSpPr>
        <p:spPr>
          <a:xfrm rot="17323722">
            <a:off x="8986457" y="4164425"/>
            <a:ext cx="3458889" cy="2981801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469900" dist="22987" dir="5220000" sx="115000" sy="115000" algn="tl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2" name="三角形 31"/>
          <p:cNvSpPr/>
          <p:nvPr/>
        </p:nvSpPr>
        <p:spPr>
          <a:xfrm rot="10163683">
            <a:off x="-684029" y="5223295"/>
            <a:ext cx="4098286" cy="3533005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469900" dist="22987" dir="5220000" sx="115000" sy="115000" algn="tl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3" name="三角形 32"/>
          <p:cNvSpPr/>
          <p:nvPr/>
        </p:nvSpPr>
        <p:spPr>
          <a:xfrm rot="15940494">
            <a:off x="7256955" y="-1780243"/>
            <a:ext cx="4098286" cy="3533005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469900" dist="22987" dir="5220000" sx="115000" sy="115000" algn="tl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531575" y="4874263"/>
            <a:ext cx="5141868" cy="378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65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   </a:t>
            </a:r>
            <a:r>
              <a:rPr kumimoji="1" lang="zh-CN" altLang="en-US" sz="1865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成员：</a:t>
            </a:r>
            <a:endParaRPr kumimoji="1" lang="zh-CN" altLang="en-US" sz="1865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1" name="三角形 50"/>
          <p:cNvSpPr/>
          <p:nvPr/>
        </p:nvSpPr>
        <p:spPr>
          <a:xfrm rot="2325683">
            <a:off x="2129898" y="-2298966"/>
            <a:ext cx="3062356" cy="2639962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469900" dist="22987" dir="5220000" sx="115000" sy="115000" algn="tl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52" name="三角形 51"/>
          <p:cNvSpPr/>
          <p:nvPr/>
        </p:nvSpPr>
        <p:spPr>
          <a:xfrm rot="2325683">
            <a:off x="4539849" y="5546465"/>
            <a:ext cx="599172" cy="516527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469900" dist="22987" dir="5220000" sx="115000" sy="115000" algn="tl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7" name="PA_矩形 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87873" y="1170783"/>
            <a:ext cx="3416253" cy="1784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6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ea"/>
                <a:sym typeface="+mn-lt"/>
              </a:rPr>
              <a:t>2023</a:t>
            </a:r>
          </a:p>
        </p:txBody>
      </p:sp>
      <p:sp>
        <p:nvSpPr>
          <p:cNvPr id="53" name="PA_矩形 2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383071" y="3797426"/>
            <a:ext cx="5614304" cy="522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4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ea"/>
                <a:sym typeface="+mn-lt"/>
              </a:rPr>
              <a:t>程序设计</a:t>
            </a:r>
            <a:r>
              <a:rPr kumimoji="0" lang="en-US" altLang="zh-CN" sz="34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ea"/>
                <a:sym typeface="+mn-lt"/>
              </a:rPr>
              <a:t>|</a:t>
            </a:r>
            <a:r>
              <a:rPr kumimoji="0" lang="zh-CN" altLang="en-US" sz="34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ea"/>
                <a:sym typeface="+mn-lt"/>
              </a:rPr>
              <a:t>课程设计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3198857" y="4352687"/>
            <a:ext cx="63407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                                  </a:t>
            </a:r>
            <a:r>
              <a:rPr kumimoji="1" lang="zh-CN" altLang="en-US" sz="24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多功能应用平台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7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75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7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75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75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 p14:presetBounceEnd="60000">
                                      <p:stCondLst>
                                        <p:cond delay="8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3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4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41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 tmFilter="0,0; .5, 1; 1, 1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 animBg="1"/>
          <p:bldP spid="31" grpId="0" animBg="1"/>
          <p:bldP spid="32" grpId="0" animBg="1"/>
          <p:bldP spid="33" grpId="0" animBg="1"/>
          <p:bldP spid="51" grpId="0" animBg="1"/>
          <p:bldP spid="52" grpId="0" animBg="1"/>
          <p:bldP spid="27" grpId="0"/>
          <p:bldP spid="5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7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75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7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75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75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41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 tmFilter="0,0; .5, 1; 1, 1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 animBg="1"/>
          <p:bldP spid="31" grpId="0" animBg="1"/>
          <p:bldP spid="32" grpId="0" animBg="1"/>
          <p:bldP spid="33" grpId="0" animBg="1"/>
          <p:bldP spid="51" grpId="0" animBg="1"/>
          <p:bldP spid="52" grpId="0" animBg="1"/>
          <p:bldP spid="27" grpId="0"/>
          <p:bldP spid="53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三角形 1"/>
          <p:cNvSpPr/>
          <p:nvPr/>
        </p:nvSpPr>
        <p:spPr>
          <a:xfrm rot="16352303">
            <a:off x="-994424" y="449367"/>
            <a:ext cx="6490778" cy="5595499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469900" dist="22987" dir="5220000" sx="115000" sy="115000" algn="tl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" name="Text Box 30"/>
          <p:cNvSpPr txBox="1">
            <a:spLocks noChangeArrowheads="1"/>
          </p:cNvSpPr>
          <p:nvPr/>
        </p:nvSpPr>
        <p:spPr bwMode="auto">
          <a:xfrm>
            <a:off x="474143" y="1919690"/>
            <a:ext cx="293112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4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CONTENTS</a:t>
            </a:r>
            <a:endParaRPr lang="zh-CN" altLang="en-US" sz="48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Line 32"/>
          <p:cNvSpPr>
            <a:spLocks noChangeShapeType="1"/>
          </p:cNvSpPr>
          <p:nvPr/>
        </p:nvSpPr>
        <p:spPr bwMode="auto">
          <a:xfrm>
            <a:off x="1119266" y="2803031"/>
            <a:ext cx="2286000" cy="0"/>
          </a:xfrm>
          <a:prstGeom prst="line">
            <a:avLst/>
          </a:prstGeom>
          <a:noFill/>
          <a:ln w="6350" cmpd="sng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360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87012" y="3350851"/>
            <a:ext cx="1649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988050" y="2038675"/>
            <a:ext cx="348915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迷宫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55660" y="2968606"/>
            <a:ext cx="348915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扫雷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76741" y="3993536"/>
            <a:ext cx="348915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通讯录</a:t>
            </a:r>
          </a:p>
          <a:p>
            <a:endParaRPr lang="zh-CN" altLang="en-US"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 flipH="1">
            <a:off x="7022425" y="1900175"/>
            <a:ext cx="1680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01</a:t>
            </a:r>
            <a:endParaRPr kumimoji="1" lang="zh-CN" altLang="en-US" sz="5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 flipH="1">
            <a:off x="6490035" y="2750687"/>
            <a:ext cx="1680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02</a:t>
            </a:r>
            <a:endParaRPr kumimoji="1" lang="zh-CN" altLang="en-US" sz="5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 flipH="1">
            <a:off x="5911116" y="3715162"/>
            <a:ext cx="1680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03</a:t>
            </a:r>
            <a:endParaRPr kumimoji="1" lang="zh-CN" altLang="en-US" sz="5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三角形 14"/>
          <p:cNvSpPr/>
          <p:nvPr/>
        </p:nvSpPr>
        <p:spPr>
          <a:xfrm rot="20329171">
            <a:off x="8858781" y="-2234638"/>
            <a:ext cx="3808853" cy="3283494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469900" dist="22987" dir="5220000" sx="115000" sy="115000" algn="tl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6" name="三角形 15"/>
          <p:cNvSpPr/>
          <p:nvPr/>
        </p:nvSpPr>
        <p:spPr>
          <a:xfrm rot="15900642">
            <a:off x="10807858" y="5450517"/>
            <a:ext cx="1116499" cy="962499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469900" dist="22987" dir="5220000" sx="115000" sy="115000" algn="tl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三角形 1"/>
          <p:cNvSpPr/>
          <p:nvPr/>
        </p:nvSpPr>
        <p:spPr>
          <a:xfrm rot="11995190">
            <a:off x="279763" y="1085816"/>
            <a:ext cx="6490778" cy="5595499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469900" dist="22987" dir="5220000" sx="115000" sy="115000" algn="tl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1972706" y="2190794"/>
            <a:ext cx="3606337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6000" b="1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迷宫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6000" b="1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ONE</a:t>
            </a:r>
            <a:endParaRPr kumimoji="1" lang="zh-CN" altLang="en-US" sz="6000" b="1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80885" y="4050030"/>
            <a:ext cx="3839845" cy="172783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1.   </a:t>
            </a:r>
            <a:r>
              <a:rPr kumimoji="1" lang="zh-CN" altLang="en-US" sz="2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二维矩阵设置</a:t>
            </a:r>
            <a:endParaRPr kumimoji="1" lang="en-US" altLang="zh-CN" sz="28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2.   </a:t>
            </a:r>
            <a:r>
              <a:rPr kumimoji="1" lang="zh-CN" altLang="en-US" sz="2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键盘输入</a:t>
            </a:r>
            <a:endParaRPr kumimoji="1" lang="en-US" altLang="zh-CN" sz="28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3.   </a:t>
            </a:r>
            <a:r>
              <a:rPr kumimoji="1" lang="zh-CN" altLang="en-US" sz="2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自动求解</a:t>
            </a:r>
            <a:endParaRPr kumimoji="1" lang="en-US" altLang="zh-CN" sz="28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10000"/>
              </a:lnSpc>
            </a:pPr>
            <a:endParaRPr kumimoji="1" lang="en-US" altLang="zh-CN" sz="2065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10000"/>
              </a:lnSpc>
            </a:pPr>
            <a:endParaRPr kumimoji="1" lang="en-US" altLang="zh-CN" sz="2065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三角形 5"/>
          <p:cNvSpPr/>
          <p:nvPr/>
        </p:nvSpPr>
        <p:spPr>
          <a:xfrm rot="16200000">
            <a:off x="8333295" y="-1294451"/>
            <a:ext cx="3743411" cy="3227079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469900" dist="22987" dir="5220000" sx="115000" sy="115000" algn="tl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" name="三角形 6"/>
          <p:cNvSpPr/>
          <p:nvPr/>
        </p:nvSpPr>
        <p:spPr>
          <a:xfrm rot="21314122">
            <a:off x="10131411" y="2986315"/>
            <a:ext cx="3743411" cy="3227079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469900" dist="22987" dir="5220000" sx="115000" sy="115000" algn="tl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三角形 1"/>
          <p:cNvSpPr/>
          <p:nvPr/>
        </p:nvSpPr>
        <p:spPr>
          <a:xfrm rot="11995190">
            <a:off x="5566658" y="938332"/>
            <a:ext cx="6490778" cy="5595499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469900" dist="22987" dir="5220000" sx="115000" sy="115000" algn="tl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7259601" y="2043310"/>
            <a:ext cx="3606337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6000" b="1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扫雷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6000" b="1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TWO</a:t>
            </a:r>
            <a:endParaRPr kumimoji="1" lang="zh-CN" altLang="en-US" sz="6000" b="1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63744" y="2912367"/>
            <a:ext cx="3021101" cy="24606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1.    </a:t>
            </a:r>
            <a:r>
              <a:rPr kumimoji="1" lang="zh-CN" altLang="en-US" sz="2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棋盘设置</a:t>
            </a:r>
            <a:endParaRPr kumimoji="1" lang="en-US" altLang="zh-CN" sz="28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2.    </a:t>
            </a:r>
            <a:r>
              <a:rPr kumimoji="1" lang="zh-CN" altLang="en-US" sz="2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设置模式</a:t>
            </a:r>
            <a:endParaRPr kumimoji="1" lang="en-US" altLang="zh-CN" sz="28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3.    </a:t>
            </a:r>
            <a:r>
              <a:rPr kumimoji="1" lang="zh-CN" altLang="en-US" sz="2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红旗标志</a:t>
            </a:r>
            <a:endParaRPr kumimoji="1" lang="en-US" altLang="zh-CN" sz="28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4.    DFS</a:t>
            </a:r>
          </a:p>
          <a:p>
            <a:pPr>
              <a:lnSpc>
                <a:spcPct val="110000"/>
              </a:lnSpc>
            </a:pPr>
            <a:endParaRPr kumimoji="1" lang="en-US" altLang="zh-CN" sz="28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三角形 5"/>
          <p:cNvSpPr/>
          <p:nvPr/>
        </p:nvSpPr>
        <p:spPr>
          <a:xfrm rot="16200000">
            <a:off x="-976959" y="-1347093"/>
            <a:ext cx="3743411" cy="3227079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469900" dist="22987" dir="5220000" sx="115000" sy="115000" algn="tl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" name="三角形 6"/>
          <p:cNvSpPr/>
          <p:nvPr/>
        </p:nvSpPr>
        <p:spPr>
          <a:xfrm rot="21314122">
            <a:off x="-1213388" y="3594129"/>
            <a:ext cx="3743411" cy="3227079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469900" dist="22987" dir="5220000" sx="115000" sy="115000" algn="tl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三角形 1"/>
          <p:cNvSpPr/>
          <p:nvPr/>
        </p:nvSpPr>
        <p:spPr>
          <a:xfrm rot="11995190">
            <a:off x="279763" y="1085816"/>
            <a:ext cx="6490778" cy="5595499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469900" dist="22987" dir="5220000" sx="115000" sy="115000" algn="tl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1972706" y="2190794"/>
            <a:ext cx="3606337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6000" b="1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通讯录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6000" b="1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THREE</a:t>
            </a:r>
            <a:endParaRPr kumimoji="1" lang="zh-CN" altLang="en-US" sz="6000" b="1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80885" y="3199130"/>
            <a:ext cx="4184650" cy="24606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1.    </a:t>
            </a:r>
            <a:r>
              <a:rPr kumimoji="1" lang="zh-CN" altLang="en-US" sz="2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设计模板</a:t>
            </a:r>
            <a:endParaRPr kumimoji="1" lang="en-US" altLang="zh-CN" sz="28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2.    </a:t>
            </a:r>
            <a:r>
              <a:rPr kumimoji="1" lang="zh-CN" altLang="en-US" sz="2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添加、删除、查找</a:t>
            </a:r>
            <a:endParaRPr kumimoji="1" lang="en-US" altLang="zh-CN" sz="28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3.    </a:t>
            </a:r>
            <a:r>
              <a:rPr kumimoji="1" lang="zh-CN" altLang="en-US" sz="2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文件操作</a:t>
            </a:r>
            <a:endParaRPr kumimoji="1" lang="en-US" altLang="zh-CN" sz="28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4.    </a:t>
            </a:r>
            <a:r>
              <a:rPr kumimoji="1" lang="zh-CN" altLang="en-US" sz="2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用户栏信息展开</a:t>
            </a:r>
            <a:endParaRPr kumimoji="1" lang="en-US" altLang="zh-CN" sz="28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5.    </a:t>
            </a:r>
            <a:r>
              <a:rPr kumimoji="1" lang="zh-CN" altLang="en-US" sz="2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排序与优化</a:t>
            </a:r>
          </a:p>
        </p:txBody>
      </p:sp>
      <p:sp>
        <p:nvSpPr>
          <p:cNvPr id="6" name="三角形 5"/>
          <p:cNvSpPr/>
          <p:nvPr/>
        </p:nvSpPr>
        <p:spPr>
          <a:xfrm rot="16200000">
            <a:off x="8333295" y="-1294451"/>
            <a:ext cx="3743411" cy="3227079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469900" dist="22987" dir="5220000" sx="115000" sy="115000" algn="tl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" name="三角形 6"/>
          <p:cNvSpPr/>
          <p:nvPr/>
        </p:nvSpPr>
        <p:spPr>
          <a:xfrm rot="21314122">
            <a:off x="10131411" y="2986315"/>
            <a:ext cx="3743411" cy="3227079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469900" dist="22987" dir="5220000" sx="115000" sy="115000" algn="tl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三角形 29"/>
          <p:cNvSpPr/>
          <p:nvPr/>
        </p:nvSpPr>
        <p:spPr>
          <a:xfrm rot="19529853">
            <a:off x="-1531179" y="-88492"/>
            <a:ext cx="3062356" cy="2639962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469900" dist="22987" dir="5220000" sx="115000" sy="115000" algn="tl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1" name="三角形 30"/>
          <p:cNvSpPr/>
          <p:nvPr/>
        </p:nvSpPr>
        <p:spPr>
          <a:xfrm rot="17323722">
            <a:off x="8986457" y="4164425"/>
            <a:ext cx="3458889" cy="2981801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469900" dist="22987" dir="5220000" sx="115000" sy="115000" algn="tl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2" name="三角形 31"/>
          <p:cNvSpPr/>
          <p:nvPr/>
        </p:nvSpPr>
        <p:spPr>
          <a:xfrm rot="10163683">
            <a:off x="-684029" y="5223295"/>
            <a:ext cx="4098286" cy="3533005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469900" dist="22987" dir="5220000" sx="115000" sy="115000" algn="tl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3" name="三角形 32"/>
          <p:cNvSpPr/>
          <p:nvPr/>
        </p:nvSpPr>
        <p:spPr>
          <a:xfrm rot="15940494">
            <a:off x="7256955" y="-1780243"/>
            <a:ext cx="4098286" cy="3533005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469900" dist="22987" dir="5220000" sx="115000" sy="115000" algn="tl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51" name="三角形 50"/>
          <p:cNvSpPr/>
          <p:nvPr/>
        </p:nvSpPr>
        <p:spPr>
          <a:xfrm rot="2325683">
            <a:off x="2129898" y="-2298966"/>
            <a:ext cx="3062356" cy="2639962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469900" dist="22987" dir="5220000" sx="115000" sy="115000" algn="tl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52" name="三角形 51"/>
          <p:cNvSpPr/>
          <p:nvPr/>
        </p:nvSpPr>
        <p:spPr>
          <a:xfrm rot="2325683">
            <a:off x="4539849" y="5546465"/>
            <a:ext cx="599172" cy="516527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469900" dist="22987" dir="5220000" sx="115000" sy="115000" algn="tl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grpSp>
        <p:nvGrpSpPr>
          <p:cNvPr id="26" name="组合 2"/>
          <p:cNvGrpSpPr/>
          <p:nvPr/>
        </p:nvGrpSpPr>
        <p:grpSpPr>
          <a:xfrm>
            <a:off x="1293988" y="1605371"/>
            <a:ext cx="9846220" cy="3062109"/>
            <a:chOff x="1473492" y="1366012"/>
            <a:chExt cx="6436704" cy="2247149"/>
          </a:xfrm>
        </p:grpSpPr>
        <p:sp>
          <p:nvSpPr>
            <p:cNvPr id="27" name="矩形 26"/>
            <p:cNvSpPr/>
            <p:nvPr/>
          </p:nvSpPr>
          <p:spPr>
            <a:xfrm>
              <a:off x="2026562" y="1366012"/>
              <a:ext cx="4304716" cy="1366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1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THANKS!</a:t>
              </a:r>
              <a:endParaRPr lang="zh-CN" altLang="en-US" sz="115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473492" y="3275312"/>
              <a:ext cx="6436704" cy="3378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2974951" y="3291472"/>
            <a:ext cx="6534607" cy="76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zh-CN" altLang="en-US" sz="44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感谢聆听 请多指点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51" grpId="0" animBg="1"/>
      <p:bldP spid="52" grpId="0" animBg="1"/>
      <p:bldP spid="2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b2fee2c7-52f0-452a-9853-abd9b0c92d94"/>
  <p:tag name="COMMONDATA" val="eyJoZGlkIjoiMWM4MmVkOTA1MjFjYzMwZWNmZGFhODliZDBjZWU4YW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5rmv3vrz">
      <a:majorFont>
        <a:latin typeface="Arial Narrow"/>
        <a:ea typeface="微软雅黑"/>
        <a:cs typeface=""/>
      </a:majorFont>
      <a:minorFont>
        <a:latin typeface="Arial Narrow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宽屏</PresentationFormat>
  <Paragraphs>32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微软雅黑</vt:lpstr>
      <vt:lpstr>Arial</vt:lpstr>
      <vt:lpstr>Arial Narrow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极简白色三角形</dc:title>
  <dc:creator>第一PPT</dc:creator>
  <cp:keywords>www.1ppt.com</cp:keywords>
  <dc:description>www.1ppt.com</dc:description>
  <cp:lastModifiedBy>ASUS</cp:lastModifiedBy>
  <cp:revision>24</cp:revision>
  <dcterms:created xsi:type="dcterms:W3CDTF">2017-06-16T13:38:00Z</dcterms:created>
  <dcterms:modified xsi:type="dcterms:W3CDTF">2024-03-04T15:57:01Z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31E7259A6A4542AD84E21E7FB04CDE88_12</vt:lpwstr>
  </property>
  <property fmtid="{D5CDD505-2E9C-101B-9397-08002B2CF9AE}" pid="3" name="KSOProductBuildVer">
    <vt:lpwstr>2052-11.1.0.14036</vt:lpwstr>
  </property>
</Properties>
</file>