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3"/>
  </p:sldMasterIdLst>
  <p:notesMasterIdLst>
    <p:notesMasterId r:id="rId10"/>
  </p:notesMasterIdLst>
  <p:sldIdLst>
    <p:sldId id="289" r:id="rId4"/>
    <p:sldId id="259" r:id="rId5"/>
    <p:sldId id="269" r:id="rId6"/>
    <p:sldId id="270" r:id="rId7"/>
    <p:sldId id="268" r:id="rId8"/>
    <p:sldId id="282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7"/>
    <p:restoredTop sz="94618"/>
  </p:normalViewPr>
  <p:slideViewPr>
    <p:cSldViewPr snapToGrid="0" snapToObjects="1">
      <p:cViewPr>
        <p:scale>
          <a:sx n="66" d="100"/>
          <a:sy n="66" d="100"/>
        </p:scale>
        <p:origin x="246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BE6B-2CD1-C04E-9AF5-CC9AE2A7EBB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DD6E-620C-0B49-982B-31086C8A845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15353" y="2178554"/>
            <a:ext cx="4611266" cy="224443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265383" y="2178554"/>
            <a:ext cx="4611266" cy="224443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07" y="1230591"/>
            <a:ext cx="10058400" cy="5627409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90692" y="1512936"/>
            <a:ext cx="6314346" cy="3949301"/>
          </a:xfrm>
          <a:prstGeom prst="rect">
            <a:avLst/>
          </a:prstGeom>
          <a:pattFill prst="lgCheck">
            <a:fgClr>
              <a:schemeClr val="tx1">
                <a:lumMod val="25000"/>
                <a:lumOff val="7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1309700" y="671054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A2-79A2-FF47-AE98-0E0281E6DC1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4DC8-64AD-F644-B4F9-F8048085E0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random/>
      </p:transition>
    </mc:Choice>
    <mc:Fallback>
      <p:transition spd="slow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25"/>
            <a:ext cx="12192000" cy="6850803"/>
          </a:xfrm>
          <a:prstGeom prst="rect">
            <a:avLst/>
          </a:prstGeom>
        </p:spPr>
      </p:pic>
      <p:sp>
        <p:nvSpPr>
          <p:cNvPr id="30" name="三角形 29"/>
          <p:cNvSpPr/>
          <p:nvPr/>
        </p:nvSpPr>
        <p:spPr>
          <a:xfrm rot="19529853">
            <a:off x="-1531179" y="-88492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1" name="三角形 30"/>
          <p:cNvSpPr/>
          <p:nvPr/>
        </p:nvSpPr>
        <p:spPr>
          <a:xfrm rot="17323722">
            <a:off x="8986457" y="4164425"/>
            <a:ext cx="3458889" cy="298180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三角形 31"/>
          <p:cNvSpPr/>
          <p:nvPr/>
        </p:nvSpPr>
        <p:spPr>
          <a:xfrm rot="10163683">
            <a:off x="-684029" y="5223295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三角形 32"/>
          <p:cNvSpPr/>
          <p:nvPr/>
        </p:nvSpPr>
        <p:spPr>
          <a:xfrm rot="15940494">
            <a:off x="7256955" y="-1780243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31575" y="4874263"/>
            <a:ext cx="5141868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</a:t>
            </a:r>
            <a:r>
              <a:rPr kumimoji="1" lang="zh-CN" altLang="en-US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成员：游洋</a:t>
            </a:r>
            <a:r>
              <a:rPr kumimoji="1" lang="en-US" altLang="zh-CN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zh-CN" altLang="en-US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呙自桥</a:t>
            </a:r>
            <a:r>
              <a:rPr kumimoji="1" lang="en-US" altLang="zh-CN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zh-CN" altLang="en-US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成俊</a:t>
            </a:r>
            <a:r>
              <a:rPr kumimoji="1" lang="zh-CN" altLang="en-US" sz="1865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宏</a:t>
            </a:r>
            <a:endParaRPr kumimoji="1" lang="zh-CN" altLang="en-US" sz="1865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三角形 50"/>
          <p:cNvSpPr/>
          <p:nvPr/>
        </p:nvSpPr>
        <p:spPr>
          <a:xfrm rot="2325683">
            <a:off x="2129898" y="-2298966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2" name="三角形 51"/>
          <p:cNvSpPr/>
          <p:nvPr/>
        </p:nvSpPr>
        <p:spPr>
          <a:xfrm rot="2325683">
            <a:off x="4539849" y="5546465"/>
            <a:ext cx="599172" cy="5165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PA_矩形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87873" y="1170783"/>
            <a:ext cx="3416253" cy="1784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2023</a:t>
            </a:r>
            <a:endParaRPr kumimoji="0" lang="en-US" altLang="zh-CN" sz="116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PA_矩形 2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83071" y="3797426"/>
            <a:ext cx="5614304" cy="52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4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程序设计</a:t>
            </a:r>
            <a:r>
              <a:rPr kumimoji="0" lang="en-US" altLang="zh-CN" sz="34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|</a:t>
            </a:r>
            <a:r>
              <a:rPr kumimoji="0" lang="zh-CN" altLang="en-US" sz="34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ea"/>
                <a:sym typeface="+mn-lt"/>
              </a:rPr>
              <a:t>课程设计</a:t>
            </a:r>
            <a:endParaRPr kumimoji="0" lang="zh-CN" altLang="en-US" sz="34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198857" y="4352687"/>
            <a:ext cx="6340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                                </a:t>
            </a:r>
            <a:r>
              <a:rPr kumimoji="1"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多功能应用平台</a:t>
            </a:r>
            <a:endParaRPr kumimoji="1"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60000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51" grpId="0" animBg="1"/>
          <p:bldP spid="52" grpId="0" animBg="1"/>
          <p:bldP spid="27" grpId="0"/>
          <p:bldP spid="5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75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1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51" grpId="0" animBg="1"/>
          <p:bldP spid="52" grpId="0" animBg="1"/>
          <p:bldP spid="27" grpId="0"/>
          <p:bldP spid="5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6352303">
            <a:off x="-994424" y="449367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474143" y="1919690"/>
            <a:ext cx="29311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4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4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Line 32"/>
          <p:cNvSpPr>
            <a:spLocks noChangeShapeType="1"/>
          </p:cNvSpPr>
          <p:nvPr/>
        </p:nvSpPr>
        <p:spPr bwMode="auto">
          <a:xfrm>
            <a:off x="1119266" y="2803031"/>
            <a:ext cx="2286000" cy="0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36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7012" y="3350851"/>
            <a:ext cx="164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endParaRPr kumimoji="1" lang="zh-CN" altLang="en-US" sz="3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8050" y="2038675"/>
            <a:ext cx="34891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迷宫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5660" y="2968606"/>
            <a:ext cx="34891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扫雷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6741" y="3993536"/>
            <a:ext cx="34891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通讯录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7022425" y="1900175"/>
            <a:ext cx="16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5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6490035" y="2750687"/>
            <a:ext cx="16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5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5911116" y="3715162"/>
            <a:ext cx="1680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5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三角形 14"/>
          <p:cNvSpPr/>
          <p:nvPr/>
        </p:nvSpPr>
        <p:spPr>
          <a:xfrm rot="20329171">
            <a:off x="8858781" y="-2234638"/>
            <a:ext cx="3808853" cy="328349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三角形 15"/>
          <p:cNvSpPr/>
          <p:nvPr/>
        </p:nvSpPr>
        <p:spPr>
          <a:xfrm rot="15900642">
            <a:off x="10807858" y="5450517"/>
            <a:ext cx="1116499" cy="962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1995190">
            <a:off x="279763" y="1085816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972706" y="2190794"/>
            <a:ext cx="360633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迷宫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ONE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0885" y="4050030"/>
            <a:ext cx="3839845" cy="17278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二维矩阵设置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键盘输入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自动求解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kumimoji="1" lang="en-US" altLang="zh-CN" sz="2065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kumimoji="1" lang="en-US" altLang="zh-CN" sz="2065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三角形 5"/>
          <p:cNvSpPr/>
          <p:nvPr/>
        </p:nvSpPr>
        <p:spPr>
          <a:xfrm rot="16200000">
            <a:off x="8333295" y="-1294451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三角形 6"/>
          <p:cNvSpPr/>
          <p:nvPr/>
        </p:nvSpPr>
        <p:spPr>
          <a:xfrm rot="21314122">
            <a:off x="10131411" y="2986315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1995190">
            <a:off x="5566658" y="938332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259601" y="2043310"/>
            <a:ext cx="360633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扫雷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TWO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63744" y="2912367"/>
            <a:ext cx="3021101" cy="2460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棋盘设置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设置模式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红旗标志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4.    DFS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三角形 5"/>
          <p:cNvSpPr/>
          <p:nvPr/>
        </p:nvSpPr>
        <p:spPr>
          <a:xfrm rot="16200000">
            <a:off x="-976959" y="-1347093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三角形 6"/>
          <p:cNvSpPr/>
          <p:nvPr/>
        </p:nvSpPr>
        <p:spPr>
          <a:xfrm rot="21314122">
            <a:off x="-1213388" y="3594129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1995190">
            <a:off x="279763" y="1085816"/>
            <a:ext cx="6490778" cy="559549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972706" y="2190794"/>
            <a:ext cx="3606337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通讯录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60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THREE</a:t>
            </a:r>
            <a:endParaRPr kumimoji="1" lang="zh-CN" altLang="en-US" sz="60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80885" y="3199130"/>
            <a:ext cx="4184650" cy="2460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设计模板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添加、删除、查找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文件操作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用户栏信息展开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5.    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排序与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优化</a:t>
            </a:r>
            <a:endParaRPr kumimoji="1" lang="zh-CN" altLang="en-US" sz="2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三角形 5"/>
          <p:cNvSpPr/>
          <p:nvPr/>
        </p:nvSpPr>
        <p:spPr>
          <a:xfrm rot="16200000">
            <a:off x="8333295" y="-1294451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" name="三角形 6"/>
          <p:cNvSpPr/>
          <p:nvPr/>
        </p:nvSpPr>
        <p:spPr>
          <a:xfrm rot="21314122">
            <a:off x="10131411" y="2986315"/>
            <a:ext cx="3743411" cy="3227079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三角形 29"/>
          <p:cNvSpPr/>
          <p:nvPr/>
        </p:nvSpPr>
        <p:spPr>
          <a:xfrm rot="19529853">
            <a:off x="-1531179" y="-88492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1" name="三角形 30"/>
          <p:cNvSpPr/>
          <p:nvPr/>
        </p:nvSpPr>
        <p:spPr>
          <a:xfrm rot="17323722">
            <a:off x="8986457" y="4164425"/>
            <a:ext cx="3458889" cy="2981801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三角形 31"/>
          <p:cNvSpPr/>
          <p:nvPr/>
        </p:nvSpPr>
        <p:spPr>
          <a:xfrm rot="10163683">
            <a:off x="-684029" y="5223295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三角形 32"/>
          <p:cNvSpPr/>
          <p:nvPr/>
        </p:nvSpPr>
        <p:spPr>
          <a:xfrm rot="15940494">
            <a:off x="7256955" y="-1780243"/>
            <a:ext cx="4098286" cy="3533005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1" name="三角形 50"/>
          <p:cNvSpPr/>
          <p:nvPr/>
        </p:nvSpPr>
        <p:spPr>
          <a:xfrm rot="2325683">
            <a:off x="2129898" y="-2298966"/>
            <a:ext cx="3062356" cy="2639962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2" name="三角形 51"/>
          <p:cNvSpPr/>
          <p:nvPr/>
        </p:nvSpPr>
        <p:spPr>
          <a:xfrm rot="2325683">
            <a:off x="4539849" y="5546465"/>
            <a:ext cx="599172" cy="5165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469900" dist="22987" dir="5220000" sx="115000" sy="115000" algn="tl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26" name="组合 2"/>
          <p:cNvGrpSpPr/>
          <p:nvPr/>
        </p:nvGrpSpPr>
        <p:grpSpPr>
          <a:xfrm>
            <a:off x="1293988" y="1605371"/>
            <a:ext cx="9846220" cy="3062109"/>
            <a:chOff x="1473492" y="1366012"/>
            <a:chExt cx="6436704" cy="2247149"/>
          </a:xfrm>
        </p:grpSpPr>
        <p:sp>
          <p:nvSpPr>
            <p:cNvPr id="27" name="矩形 26"/>
            <p:cNvSpPr/>
            <p:nvPr/>
          </p:nvSpPr>
          <p:spPr>
            <a:xfrm>
              <a:off x="2026562" y="1366012"/>
              <a:ext cx="4304716" cy="136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5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THANKS!</a:t>
              </a:r>
              <a:endParaRPr lang="zh-CN" altLang="en-US" sz="115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473492" y="3275312"/>
              <a:ext cx="6436704" cy="337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974951" y="3291472"/>
            <a:ext cx="6534607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感谢聆听 请多指点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51" grpId="0" animBg="1"/>
      <p:bldP spid="52" grpId="0" animBg="1"/>
      <p:bldP spid="2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KSO_WPP_MARK_KEY" val="b2fee2c7-52f0-452a-9853-abd9b0c92d94"/>
  <p:tag name="COMMONDATA" val="eyJoZGlkIjoiMWM4MmVkOTA1MjFjYzMwZWNmZGFhODliZDBjZWU4YWM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5rmv3vrz">
      <a:majorFont>
        <a:latin typeface="Arial Narrow"/>
        <a:ea typeface="微软雅黑"/>
        <a:cs typeface=""/>
      </a:majorFont>
      <a:minorFont>
        <a:latin typeface="Arial Narrow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57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Arial</vt:lpstr>
      <vt:lpstr>微软雅黑</vt:lpstr>
      <vt:lpstr>Arial Narrow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极简白色三角形</dc:title>
  <dc:creator>第一PPT</dc:creator>
  <cp:keywords>www.1ppt.com</cp:keywords>
  <dc:description>www.1ppt.com</dc:description>
  <cp:lastModifiedBy>杜松（Remade版）</cp:lastModifiedBy>
  <cp:revision>23</cp:revision>
  <dcterms:created xsi:type="dcterms:W3CDTF">2017-06-16T13:38:00Z</dcterms:created>
  <dcterms:modified xsi:type="dcterms:W3CDTF">2023-04-18T08:37:47Z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31E7259A6A4542AD84E21E7FB04CDE88_12</vt:lpwstr>
  </property>
  <property fmtid="{D5CDD505-2E9C-101B-9397-08002B2CF9AE}" pid="3" name="KSOProductBuildVer">
    <vt:lpwstr>2052-11.1.0.14036</vt:lpwstr>
  </property>
</Properties>
</file>