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1F71B-EB28-4956-AD6C-2DB9D514AD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866553-1592-4B6B-86FE-2B4BA08C4F96}">
      <dgm:prSet phldrT="[Texto]"/>
      <dgm:spPr/>
      <dgm:t>
        <a:bodyPr/>
        <a:lstStyle/>
        <a:p>
          <a:r>
            <a:rPr lang="es-ES" dirty="0" smtClean="0"/>
            <a:t>Ventas autos</a:t>
          </a:r>
          <a:endParaRPr lang="es-ES" dirty="0"/>
        </a:p>
      </dgm:t>
    </dgm:pt>
    <dgm:pt modelId="{162C0556-CFF1-4D79-AAA6-5A963918E784}" type="parTrans" cxnId="{4C32592D-BADE-4D50-9506-F28696EA712E}">
      <dgm:prSet/>
      <dgm:spPr/>
      <dgm:t>
        <a:bodyPr/>
        <a:lstStyle/>
        <a:p>
          <a:endParaRPr lang="es-ES"/>
        </a:p>
      </dgm:t>
    </dgm:pt>
    <dgm:pt modelId="{7806C4D6-9193-4B80-AEF2-5959E625874B}" type="sibTrans" cxnId="{4C32592D-BADE-4D50-9506-F28696EA712E}">
      <dgm:prSet/>
      <dgm:spPr/>
      <dgm:t>
        <a:bodyPr/>
        <a:lstStyle/>
        <a:p>
          <a:endParaRPr lang="es-ES"/>
        </a:p>
      </dgm:t>
    </dgm:pt>
    <dgm:pt modelId="{1C21A98A-D6EF-42B4-9BC2-93BA9EED20A5}">
      <dgm:prSet phldrT="[Texto]"/>
      <dgm:spPr/>
      <dgm:t>
        <a:bodyPr/>
        <a:lstStyle/>
        <a:p>
          <a:r>
            <a:rPr lang="es-ES" dirty="0" err="1" smtClean="0"/>
            <a:t>LeerDatos</a:t>
          </a:r>
          <a:endParaRPr lang="es-ES" dirty="0"/>
        </a:p>
      </dgm:t>
    </dgm:pt>
    <dgm:pt modelId="{64956942-CCB5-4AF3-9F11-FFBA514B2ACD}" type="parTrans" cxnId="{8078CB79-1D2D-419F-8EE1-6377BCD530EA}">
      <dgm:prSet/>
      <dgm:spPr/>
      <dgm:t>
        <a:bodyPr/>
        <a:lstStyle/>
        <a:p>
          <a:endParaRPr lang="es-ES"/>
        </a:p>
      </dgm:t>
    </dgm:pt>
    <dgm:pt modelId="{23A0F953-BBD4-4128-8F05-6AB8BE4AD692}" type="sibTrans" cxnId="{8078CB79-1D2D-419F-8EE1-6377BCD530EA}">
      <dgm:prSet/>
      <dgm:spPr/>
      <dgm:t>
        <a:bodyPr/>
        <a:lstStyle/>
        <a:p>
          <a:endParaRPr lang="es-ES"/>
        </a:p>
      </dgm:t>
    </dgm:pt>
    <dgm:pt modelId="{77C68A28-ED2F-43BE-B047-D72EC97DA136}">
      <dgm:prSet phldrT="[Texto]"/>
      <dgm:spPr/>
      <dgm:t>
        <a:bodyPr/>
        <a:lstStyle/>
        <a:p>
          <a:r>
            <a:rPr lang="es-ES" dirty="0" err="1" smtClean="0"/>
            <a:t>RealizarCalculos</a:t>
          </a:r>
          <a:endParaRPr lang="es-ES" dirty="0"/>
        </a:p>
      </dgm:t>
    </dgm:pt>
    <dgm:pt modelId="{E7435C2A-242F-4CDE-9DAD-10354808051E}" type="parTrans" cxnId="{E8E6AAD7-897B-4666-8010-AE3CBDCAAA6D}">
      <dgm:prSet/>
      <dgm:spPr/>
      <dgm:t>
        <a:bodyPr/>
        <a:lstStyle/>
        <a:p>
          <a:endParaRPr lang="es-ES"/>
        </a:p>
      </dgm:t>
    </dgm:pt>
    <dgm:pt modelId="{A0E7CF8E-339C-4604-84AD-5812A10C5ABB}" type="sibTrans" cxnId="{E8E6AAD7-897B-4666-8010-AE3CBDCAAA6D}">
      <dgm:prSet/>
      <dgm:spPr/>
      <dgm:t>
        <a:bodyPr/>
        <a:lstStyle/>
        <a:p>
          <a:endParaRPr lang="es-ES"/>
        </a:p>
      </dgm:t>
    </dgm:pt>
    <dgm:pt modelId="{337F2301-4A5B-4B78-846B-2388B37D33E3}">
      <dgm:prSet phldrT="[Texto]"/>
      <dgm:spPr/>
      <dgm:t>
        <a:bodyPr/>
        <a:lstStyle/>
        <a:p>
          <a:r>
            <a:rPr lang="es-ES" dirty="0" err="1" smtClean="0"/>
            <a:t>MostrarResultados</a:t>
          </a:r>
          <a:endParaRPr lang="es-ES" dirty="0"/>
        </a:p>
      </dgm:t>
    </dgm:pt>
    <dgm:pt modelId="{DF187F52-2366-4019-8B12-D033DBCFEB1B}" type="parTrans" cxnId="{215550AE-931B-4A98-995F-AA74E0754E30}">
      <dgm:prSet/>
      <dgm:spPr/>
      <dgm:t>
        <a:bodyPr/>
        <a:lstStyle/>
        <a:p>
          <a:endParaRPr lang="es-ES"/>
        </a:p>
      </dgm:t>
    </dgm:pt>
    <dgm:pt modelId="{F3CD25DB-178B-4FD6-863C-8B0BA7884669}" type="sibTrans" cxnId="{215550AE-931B-4A98-995F-AA74E0754E30}">
      <dgm:prSet/>
      <dgm:spPr/>
      <dgm:t>
        <a:bodyPr/>
        <a:lstStyle/>
        <a:p>
          <a:endParaRPr lang="es-ES"/>
        </a:p>
      </dgm:t>
    </dgm:pt>
    <dgm:pt modelId="{66AF3814-5C09-49A0-A5BF-53700302F84A}" type="pres">
      <dgm:prSet presAssocID="{A281F71B-EB28-4956-AD6C-2DB9D514AD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D00651-A737-4E32-81A0-D9FD1230DC81}" type="pres">
      <dgm:prSet presAssocID="{62866553-1592-4B6B-86FE-2B4BA08C4F96}" presName="hierRoot1" presStyleCnt="0">
        <dgm:presLayoutVars>
          <dgm:hierBranch val="init"/>
        </dgm:presLayoutVars>
      </dgm:prSet>
      <dgm:spPr/>
    </dgm:pt>
    <dgm:pt modelId="{85077003-CB7B-489D-92D9-ECF0AA6B4DBD}" type="pres">
      <dgm:prSet presAssocID="{62866553-1592-4B6B-86FE-2B4BA08C4F96}" presName="rootComposite1" presStyleCnt="0"/>
      <dgm:spPr/>
    </dgm:pt>
    <dgm:pt modelId="{291D293B-0F25-4CDA-8CDB-17AB918F3E59}" type="pres">
      <dgm:prSet presAssocID="{62866553-1592-4B6B-86FE-2B4BA08C4F96}" presName="rootText1" presStyleLbl="node0" presStyleIdx="0" presStyleCnt="1" custLinFactNeighborY="-808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31F0C4-1738-4FC1-A643-B42D68424921}" type="pres">
      <dgm:prSet presAssocID="{62866553-1592-4B6B-86FE-2B4BA08C4F96}" presName="rootConnector1" presStyleLbl="node1" presStyleIdx="0" presStyleCnt="0"/>
      <dgm:spPr/>
    </dgm:pt>
    <dgm:pt modelId="{39684FEE-1DCF-4244-87D3-DC457151C0AB}" type="pres">
      <dgm:prSet presAssocID="{62866553-1592-4B6B-86FE-2B4BA08C4F96}" presName="hierChild2" presStyleCnt="0"/>
      <dgm:spPr/>
    </dgm:pt>
    <dgm:pt modelId="{F6AE0B81-3A4A-4D94-9284-2F914EF1904A}" type="pres">
      <dgm:prSet presAssocID="{64956942-CCB5-4AF3-9F11-FFBA514B2ACD}" presName="Name37" presStyleLbl="parChTrans1D2" presStyleIdx="0" presStyleCnt="3"/>
      <dgm:spPr/>
    </dgm:pt>
    <dgm:pt modelId="{8E87F256-357E-4EA9-9C07-258583DAE66F}" type="pres">
      <dgm:prSet presAssocID="{1C21A98A-D6EF-42B4-9BC2-93BA9EED20A5}" presName="hierRoot2" presStyleCnt="0">
        <dgm:presLayoutVars>
          <dgm:hierBranch val="init"/>
        </dgm:presLayoutVars>
      </dgm:prSet>
      <dgm:spPr/>
    </dgm:pt>
    <dgm:pt modelId="{5C43B9FB-FFBC-40CA-9642-8A916EB815E8}" type="pres">
      <dgm:prSet presAssocID="{1C21A98A-D6EF-42B4-9BC2-93BA9EED20A5}" presName="rootComposite" presStyleCnt="0"/>
      <dgm:spPr/>
    </dgm:pt>
    <dgm:pt modelId="{E339B65F-2A16-4ECB-B53E-EAFEF30DFE7D}" type="pres">
      <dgm:prSet presAssocID="{1C21A98A-D6EF-42B4-9BC2-93BA9EED20A5}" presName="rootText" presStyleLbl="node2" presStyleIdx="0" presStyleCnt="3">
        <dgm:presLayoutVars>
          <dgm:chPref val="3"/>
        </dgm:presLayoutVars>
      </dgm:prSet>
      <dgm:spPr/>
    </dgm:pt>
    <dgm:pt modelId="{3A6C8DC3-C7C4-4966-B382-2967E9BF9EEF}" type="pres">
      <dgm:prSet presAssocID="{1C21A98A-D6EF-42B4-9BC2-93BA9EED20A5}" presName="rootConnector" presStyleLbl="node2" presStyleIdx="0" presStyleCnt="3"/>
      <dgm:spPr/>
    </dgm:pt>
    <dgm:pt modelId="{9151537B-1998-44E4-82B2-7446F90BAC9D}" type="pres">
      <dgm:prSet presAssocID="{1C21A98A-D6EF-42B4-9BC2-93BA9EED20A5}" presName="hierChild4" presStyleCnt="0"/>
      <dgm:spPr/>
    </dgm:pt>
    <dgm:pt modelId="{23735526-7F3E-4205-BF9A-D1412A04CDAA}" type="pres">
      <dgm:prSet presAssocID="{1C21A98A-D6EF-42B4-9BC2-93BA9EED20A5}" presName="hierChild5" presStyleCnt="0"/>
      <dgm:spPr/>
    </dgm:pt>
    <dgm:pt modelId="{E7A043DD-23FB-451B-A4BD-D73B6BF67567}" type="pres">
      <dgm:prSet presAssocID="{E7435C2A-242F-4CDE-9DAD-10354808051E}" presName="Name37" presStyleLbl="parChTrans1D2" presStyleIdx="1" presStyleCnt="3"/>
      <dgm:spPr/>
    </dgm:pt>
    <dgm:pt modelId="{1A75F7B7-0DC1-461A-971B-C03D9CE5386A}" type="pres">
      <dgm:prSet presAssocID="{77C68A28-ED2F-43BE-B047-D72EC97DA136}" presName="hierRoot2" presStyleCnt="0">
        <dgm:presLayoutVars>
          <dgm:hierBranch val="init"/>
        </dgm:presLayoutVars>
      </dgm:prSet>
      <dgm:spPr/>
    </dgm:pt>
    <dgm:pt modelId="{5FE7128C-488F-441D-B0D0-6F86D3801C42}" type="pres">
      <dgm:prSet presAssocID="{77C68A28-ED2F-43BE-B047-D72EC97DA136}" presName="rootComposite" presStyleCnt="0"/>
      <dgm:spPr/>
    </dgm:pt>
    <dgm:pt modelId="{496DD31B-23B6-44D0-8A0F-2E7DE032CEA9}" type="pres">
      <dgm:prSet presAssocID="{77C68A28-ED2F-43BE-B047-D72EC97DA136}" presName="rootText" presStyleLbl="node2" presStyleIdx="1" presStyleCnt="3">
        <dgm:presLayoutVars>
          <dgm:chPref val="3"/>
        </dgm:presLayoutVars>
      </dgm:prSet>
      <dgm:spPr/>
    </dgm:pt>
    <dgm:pt modelId="{BBB6C25D-2A32-4208-9414-027D72D958E5}" type="pres">
      <dgm:prSet presAssocID="{77C68A28-ED2F-43BE-B047-D72EC97DA136}" presName="rootConnector" presStyleLbl="node2" presStyleIdx="1" presStyleCnt="3"/>
      <dgm:spPr/>
    </dgm:pt>
    <dgm:pt modelId="{2E43FDCD-73FA-4B3A-96A9-D0D681DA1258}" type="pres">
      <dgm:prSet presAssocID="{77C68A28-ED2F-43BE-B047-D72EC97DA136}" presName="hierChild4" presStyleCnt="0"/>
      <dgm:spPr/>
    </dgm:pt>
    <dgm:pt modelId="{C216E834-CC55-4EDE-AD32-1669A140B001}" type="pres">
      <dgm:prSet presAssocID="{77C68A28-ED2F-43BE-B047-D72EC97DA136}" presName="hierChild5" presStyleCnt="0"/>
      <dgm:spPr/>
    </dgm:pt>
    <dgm:pt modelId="{33C32C22-BAA6-4791-9532-BDAC1E1236F6}" type="pres">
      <dgm:prSet presAssocID="{DF187F52-2366-4019-8B12-D033DBCFEB1B}" presName="Name37" presStyleLbl="parChTrans1D2" presStyleIdx="2" presStyleCnt="3"/>
      <dgm:spPr/>
    </dgm:pt>
    <dgm:pt modelId="{EDCB547B-CBDE-4FD3-AD1E-492A7167CCF9}" type="pres">
      <dgm:prSet presAssocID="{337F2301-4A5B-4B78-846B-2388B37D33E3}" presName="hierRoot2" presStyleCnt="0">
        <dgm:presLayoutVars>
          <dgm:hierBranch val="init"/>
        </dgm:presLayoutVars>
      </dgm:prSet>
      <dgm:spPr/>
    </dgm:pt>
    <dgm:pt modelId="{93911493-855C-4619-8BE3-63206DC564A3}" type="pres">
      <dgm:prSet presAssocID="{337F2301-4A5B-4B78-846B-2388B37D33E3}" presName="rootComposite" presStyleCnt="0"/>
      <dgm:spPr/>
    </dgm:pt>
    <dgm:pt modelId="{8BF0B646-A89B-4963-9DE1-6F0E30EC335B}" type="pres">
      <dgm:prSet presAssocID="{337F2301-4A5B-4B78-846B-2388B37D33E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A5BC499-4EC2-402D-82A0-FA139E6A83E6}" type="pres">
      <dgm:prSet presAssocID="{337F2301-4A5B-4B78-846B-2388B37D33E3}" presName="rootConnector" presStyleLbl="node2" presStyleIdx="2" presStyleCnt="3"/>
      <dgm:spPr/>
    </dgm:pt>
    <dgm:pt modelId="{E7ECBDC1-2BC4-4346-B15B-06B2DA4CBA72}" type="pres">
      <dgm:prSet presAssocID="{337F2301-4A5B-4B78-846B-2388B37D33E3}" presName="hierChild4" presStyleCnt="0"/>
      <dgm:spPr/>
    </dgm:pt>
    <dgm:pt modelId="{20678A52-D718-4886-9869-7085992963F0}" type="pres">
      <dgm:prSet presAssocID="{337F2301-4A5B-4B78-846B-2388B37D33E3}" presName="hierChild5" presStyleCnt="0"/>
      <dgm:spPr/>
    </dgm:pt>
    <dgm:pt modelId="{B38700F8-D7E8-4458-BAA9-3D7353E5C3A9}" type="pres">
      <dgm:prSet presAssocID="{62866553-1592-4B6B-86FE-2B4BA08C4F96}" presName="hierChild3" presStyleCnt="0"/>
      <dgm:spPr/>
    </dgm:pt>
  </dgm:ptLst>
  <dgm:cxnLst>
    <dgm:cxn modelId="{AC91BA39-7D22-4736-B0A4-E87E049CFA41}" type="presOf" srcId="{337F2301-4A5B-4B78-846B-2388B37D33E3}" destId="{8BF0B646-A89B-4963-9DE1-6F0E30EC335B}" srcOrd="0" destOrd="0" presId="urn:microsoft.com/office/officeart/2005/8/layout/orgChart1"/>
    <dgm:cxn modelId="{254DE4FB-8DC2-4F14-A108-72D68D16F218}" type="presOf" srcId="{E7435C2A-242F-4CDE-9DAD-10354808051E}" destId="{E7A043DD-23FB-451B-A4BD-D73B6BF67567}" srcOrd="0" destOrd="0" presId="urn:microsoft.com/office/officeart/2005/8/layout/orgChart1"/>
    <dgm:cxn modelId="{3169EAD1-CB2C-466C-9611-C98006492516}" type="presOf" srcId="{337F2301-4A5B-4B78-846B-2388B37D33E3}" destId="{6A5BC499-4EC2-402D-82A0-FA139E6A83E6}" srcOrd="1" destOrd="0" presId="urn:microsoft.com/office/officeart/2005/8/layout/orgChart1"/>
    <dgm:cxn modelId="{08597EB4-FD28-404D-9CB7-8AAAFDDBCE78}" type="presOf" srcId="{77C68A28-ED2F-43BE-B047-D72EC97DA136}" destId="{496DD31B-23B6-44D0-8A0F-2E7DE032CEA9}" srcOrd="0" destOrd="0" presId="urn:microsoft.com/office/officeart/2005/8/layout/orgChart1"/>
    <dgm:cxn modelId="{E8E6AAD7-897B-4666-8010-AE3CBDCAAA6D}" srcId="{62866553-1592-4B6B-86FE-2B4BA08C4F96}" destId="{77C68A28-ED2F-43BE-B047-D72EC97DA136}" srcOrd="1" destOrd="0" parTransId="{E7435C2A-242F-4CDE-9DAD-10354808051E}" sibTransId="{A0E7CF8E-339C-4604-84AD-5812A10C5ABB}"/>
    <dgm:cxn modelId="{906D3D07-2C19-49D2-910F-0E7C7ED0B957}" type="presOf" srcId="{1C21A98A-D6EF-42B4-9BC2-93BA9EED20A5}" destId="{3A6C8DC3-C7C4-4966-B382-2967E9BF9EEF}" srcOrd="1" destOrd="0" presId="urn:microsoft.com/office/officeart/2005/8/layout/orgChart1"/>
    <dgm:cxn modelId="{8078CB79-1D2D-419F-8EE1-6377BCD530EA}" srcId="{62866553-1592-4B6B-86FE-2B4BA08C4F96}" destId="{1C21A98A-D6EF-42B4-9BC2-93BA9EED20A5}" srcOrd="0" destOrd="0" parTransId="{64956942-CCB5-4AF3-9F11-FFBA514B2ACD}" sibTransId="{23A0F953-BBD4-4128-8F05-6AB8BE4AD692}"/>
    <dgm:cxn modelId="{DA867033-6B46-4124-B749-11C9A42A9D67}" type="presOf" srcId="{62866553-1592-4B6B-86FE-2B4BA08C4F96}" destId="{5231F0C4-1738-4FC1-A643-B42D68424921}" srcOrd="1" destOrd="0" presId="urn:microsoft.com/office/officeart/2005/8/layout/orgChart1"/>
    <dgm:cxn modelId="{215550AE-931B-4A98-995F-AA74E0754E30}" srcId="{62866553-1592-4B6B-86FE-2B4BA08C4F96}" destId="{337F2301-4A5B-4B78-846B-2388B37D33E3}" srcOrd="2" destOrd="0" parTransId="{DF187F52-2366-4019-8B12-D033DBCFEB1B}" sibTransId="{F3CD25DB-178B-4FD6-863C-8B0BA7884669}"/>
    <dgm:cxn modelId="{AD9448AD-811D-4709-B4DE-5DED46B2DA14}" type="presOf" srcId="{1C21A98A-D6EF-42B4-9BC2-93BA9EED20A5}" destId="{E339B65F-2A16-4ECB-B53E-EAFEF30DFE7D}" srcOrd="0" destOrd="0" presId="urn:microsoft.com/office/officeart/2005/8/layout/orgChart1"/>
    <dgm:cxn modelId="{869BC17B-0B57-4420-B74A-5A955185EFAE}" type="presOf" srcId="{DF187F52-2366-4019-8B12-D033DBCFEB1B}" destId="{33C32C22-BAA6-4791-9532-BDAC1E1236F6}" srcOrd="0" destOrd="0" presId="urn:microsoft.com/office/officeart/2005/8/layout/orgChart1"/>
    <dgm:cxn modelId="{EF0C9419-B0F6-45EC-9B8E-5C33A33B93DF}" type="presOf" srcId="{77C68A28-ED2F-43BE-B047-D72EC97DA136}" destId="{BBB6C25D-2A32-4208-9414-027D72D958E5}" srcOrd="1" destOrd="0" presId="urn:microsoft.com/office/officeart/2005/8/layout/orgChart1"/>
    <dgm:cxn modelId="{4C32592D-BADE-4D50-9506-F28696EA712E}" srcId="{A281F71B-EB28-4956-AD6C-2DB9D514ADC2}" destId="{62866553-1592-4B6B-86FE-2B4BA08C4F96}" srcOrd="0" destOrd="0" parTransId="{162C0556-CFF1-4D79-AAA6-5A963918E784}" sibTransId="{7806C4D6-9193-4B80-AEF2-5959E625874B}"/>
    <dgm:cxn modelId="{8F16A748-0E00-4E3C-BA8F-9AB7AC9AFBBE}" type="presOf" srcId="{64956942-CCB5-4AF3-9F11-FFBA514B2ACD}" destId="{F6AE0B81-3A4A-4D94-9284-2F914EF1904A}" srcOrd="0" destOrd="0" presId="urn:microsoft.com/office/officeart/2005/8/layout/orgChart1"/>
    <dgm:cxn modelId="{1F526BEC-EDD7-4507-BD95-22F8310354EF}" type="presOf" srcId="{62866553-1592-4B6B-86FE-2B4BA08C4F96}" destId="{291D293B-0F25-4CDA-8CDB-17AB918F3E59}" srcOrd="0" destOrd="0" presId="urn:microsoft.com/office/officeart/2005/8/layout/orgChart1"/>
    <dgm:cxn modelId="{809BD658-415B-4A01-BB3A-AFFE82F555DD}" type="presOf" srcId="{A281F71B-EB28-4956-AD6C-2DB9D514ADC2}" destId="{66AF3814-5C09-49A0-A5BF-53700302F84A}" srcOrd="0" destOrd="0" presId="urn:microsoft.com/office/officeart/2005/8/layout/orgChart1"/>
    <dgm:cxn modelId="{7B2A1B12-32C7-45DC-8AD9-50DA49C09C0B}" type="presParOf" srcId="{66AF3814-5C09-49A0-A5BF-53700302F84A}" destId="{E5D00651-A737-4E32-81A0-D9FD1230DC81}" srcOrd="0" destOrd="0" presId="urn:microsoft.com/office/officeart/2005/8/layout/orgChart1"/>
    <dgm:cxn modelId="{57999C8D-C98A-4C12-BD4D-919B492E8DBD}" type="presParOf" srcId="{E5D00651-A737-4E32-81A0-D9FD1230DC81}" destId="{85077003-CB7B-489D-92D9-ECF0AA6B4DBD}" srcOrd="0" destOrd="0" presId="urn:microsoft.com/office/officeart/2005/8/layout/orgChart1"/>
    <dgm:cxn modelId="{07C133A6-41B5-4520-A89C-C2662AA43F8B}" type="presParOf" srcId="{85077003-CB7B-489D-92D9-ECF0AA6B4DBD}" destId="{291D293B-0F25-4CDA-8CDB-17AB918F3E59}" srcOrd="0" destOrd="0" presId="urn:microsoft.com/office/officeart/2005/8/layout/orgChart1"/>
    <dgm:cxn modelId="{B0BDEC59-A580-4BEA-A061-68A302B7E47F}" type="presParOf" srcId="{85077003-CB7B-489D-92D9-ECF0AA6B4DBD}" destId="{5231F0C4-1738-4FC1-A643-B42D68424921}" srcOrd="1" destOrd="0" presId="urn:microsoft.com/office/officeart/2005/8/layout/orgChart1"/>
    <dgm:cxn modelId="{F103B73E-6FB7-4F1E-87B4-22D26F61828C}" type="presParOf" srcId="{E5D00651-A737-4E32-81A0-D9FD1230DC81}" destId="{39684FEE-1DCF-4244-87D3-DC457151C0AB}" srcOrd="1" destOrd="0" presId="urn:microsoft.com/office/officeart/2005/8/layout/orgChart1"/>
    <dgm:cxn modelId="{F5D65386-4745-4BB8-BA50-D114B094F957}" type="presParOf" srcId="{39684FEE-1DCF-4244-87D3-DC457151C0AB}" destId="{F6AE0B81-3A4A-4D94-9284-2F914EF1904A}" srcOrd="0" destOrd="0" presId="urn:microsoft.com/office/officeart/2005/8/layout/orgChart1"/>
    <dgm:cxn modelId="{14416C2D-1437-477A-B03C-F5990457A15C}" type="presParOf" srcId="{39684FEE-1DCF-4244-87D3-DC457151C0AB}" destId="{8E87F256-357E-4EA9-9C07-258583DAE66F}" srcOrd="1" destOrd="0" presId="urn:microsoft.com/office/officeart/2005/8/layout/orgChart1"/>
    <dgm:cxn modelId="{4A7A2D79-0260-4335-B610-5650417D0C21}" type="presParOf" srcId="{8E87F256-357E-4EA9-9C07-258583DAE66F}" destId="{5C43B9FB-FFBC-40CA-9642-8A916EB815E8}" srcOrd="0" destOrd="0" presId="urn:microsoft.com/office/officeart/2005/8/layout/orgChart1"/>
    <dgm:cxn modelId="{5953926E-13FB-4105-988E-D5B0798BA7F6}" type="presParOf" srcId="{5C43B9FB-FFBC-40CA-9642-8A916EB815E8}" destId="{E339B65F-2A16-4ECB-B53E-EAFEF30DFE7D}" srcOrd="0" destOrd="0" presId="urn:microsoft.com/office/officeart/2005/8/layout/orgChart1"/>
    <dgm:cxn modelId="{2307E3A0-BE37-4CE2-AA12-A2692BC45576}" type="presParOf" srcId="{5C43B9FB-FFBC-40CA-9642-8A916EB815E8}" destId="{3A6C8DC3-C7C4-4966-B382-2967E9BF9EEF}" srcOrd="1" destOrd="0" presId="urn:microsoft.com/office/officeart/2005/8/layout/orgChart1"/>
    <dgm:cxn modelId="{BE028557-9438-47B5-A25D-BC6BFA2B482A}" type="presParOf" srcId="{8E87F256-357E-4EA9-9C07-258583DAE66F}" destId="{9151537B-1998-44E4-82B2-7446F90BAC9D}" srcOrd="1" destOrd="0" presId="urn:microsoft.com/office/officeart/2005/8/layout/orgChart1"/>
    <dgm:cxn modelId="{7A921AA1-B9A7-4DBA-80DF-9B65F7E54A9A}" type="presParOf" srcId="{8E87F256-357E-4EA9-9C07-258583DAE66F}" destId="{23735526-7F3E-4205-BF9A-D1412A04CDAA}" srcOrd="2" destOrd="0" presId="urn:microsoft.com/office/officeart/2005/8/layout/orgChart1"/>
    <dgm:cxn modelId="{26B6465B-7C72-4B80-B8EC-5C2ADB10190C}" type="presParOf" srcId="{39684FEE-1DCF-4244-87D3-DC457151C0AB}" destId="{E7A043DD-23FB-451B-A4BD-D73B6BF67567}" srcOrd="2" destOrd="0" presId="urn:microsoft.com/office/officeart/2005/8/layout/orgChart1"/>
    <dgm:cxn modelId="{0D01683C-ECC3-4196-AFCD-AAF1C3AC001B}" type="presParOf" srcId="{39684FEE-1DCF-4244-87D3-DC457151C0AB}" destId="{1A75F7B7-0DC1-461A-971B-C03D9CE5386A}" srcOrd="3" destOrd="0" presId="urn:microsoft.com/office/officeart/2005/8/layout/orgChart1"/>
    <dgm:cxn modelId="{45D1A7B0-9458-45FD-BCF0-A57F121FC05F}" type="presParOf" srcId="{1A75F7B7-0DC1-461A-971B-C03D9CE5386A}" destId="{5FE7128C-488F-441D-B0D0-6F86D3801C42}" srcOrd="0" destOrd="0" presId="urn:microsoft.com/office/officeart/2005/8/layout/orgChart1"/>
    <dgm:cxn modelId="{E30F2A16-16EF-4E66-BDAB-5B6A6E8387AE}" type="presParOf" srcId="{5FE7128C-488F-441D-B0D0-6F86D3801C42}" destId="{496DD31B-23B6-44D0-8A0F-2E7DE032CEA9}" srcOrd="0" destOrd="0" presId="urn:microsoft.com/office/officeart/2005/8/layout/orgChart1"/>
    <dgm:cxn modelId="{40DAD6CF-9F1F-4AF7-A927-27648836FC22}" type="presParOf" srcId="{5FE7128C-488F-441D-B0D0-6F86D3801C42}" destId="{BBB6C25D-2A32-4208-9414-027D72D958E5}" srcOrd="1" destOrd="0" presId="urn:microsoft.com/office/officeart/2005/8/layout/orgChart1"/>
    <dgm:cxn modelId="{457F4337-C341-4142-B3EA-E27D7DD84E74}" type="presParOf" srcId="{1A75F7B7-0DC1-461A-971B-C03D9CE5386A}" destId="{2E43FDCD-73FA-4B3A-96A9-D0D681DA1258}" srcOrd="1" destOrd="0" presId="urn:microsoft.com/office/officeart/2005/8/layout/orgChart1"/>
    <dgm:cxn modelId="{53C8776C-B8A6-4418-8F25-50D26284229F}" type="presParOf" srcId="{1A75F7B7-0DC1-461A-971B-C03D9CE5386A}" destId="{C216E834-CC55-4EDE-AD32-1669A140B001}" srcOrd="2" destOrd="0" presId="urn:microsoft.com/office/officeart/2005/8/layout/orgChart1"/>
    <dgm:cxn modelId="{69F960D9-3542-472C-BFBD-F7F0C304B7B4}" type="presParOf" srcId="{39684FEE-1DCF-4244-87D3-DC457151C0AB}" destId="{33C32C22-BAA6-4791-9532-BDAC1E1236F6}" srcOrd="4" destOrd="0" presId="urn:microsoft.com/office/officeart/2005/8/layout/orgChart1"/>
    <dgm:cxn modelId="{B1DBAC2D-71E3-40FF-8D46-A3811CBE541F}" type="presParOf" srcId="{39684FEE-1DCF-4244-87D3-DC457151C0AB}" destId="{EDCB547B-CBDE-4FD3-AD1E-492A7167CCF9}" srcOrd="5" destOrd="0" presId="urn:microsoft.com/office/officeart/2005/8/layout/orgChart1"/>
    <dgm:cxn modelId="{90ACBCC6-4C9D-4771-A7B5-97FD4B11D415}" type="presParOf" srcId="{EDCB547B-CBDE-4FD3-AD1E-492A7167CCF9}" destId="{93911493-855C-4619-8BE3-63206DC564A3}" srcOrd="0" destOrd="0" presId="urn:microsoft.com/office/officeart/2005/8/layout/orgChart1"/>
    <dgm:cxn modelId="{830D2FFC-BA9E-40F0-BFA2-7A0A4F70629F}" type="presParOf" srcId="{93911493-855C-4619-8BE3-63206DC564A3}" destId="{8BF0B646-A89B-4963-9DE1-6F0E30EC335B}" srcOrd="0" destOrd="0" presId="urn:microsoft.com/office/officeart/2005/8/layout/orgChart1"/>
    <dgm:cxn modelId="{7C96E71D-A3E5-4A04-8860-B6A0EA2250CB}" type="presParOf" srcId="{93911493-855C-4619-8BE3-63206DC564A3}" destId="{6A5BC499-4EC2-402D-82A0-FA139E6A83E6}" srcOrd="1" destOrd="0" presId="urn:microsoft.com/office/officeart/2005/8/layout/orgChart1"/>
    <dgm:cxn modelId="{65E55F85-A976-419B-B6A2-52A80B69E350}" type="presParOf" srcId="{EDCB547B-CBDE-4FD3-AD1E-492A7167CCF9}" destId="{E7ECBDC1-2BC4-4346-B15B-06B2DA4CBA72}" srcOrd="1" destOrd="0" presId="urn:microsoft.com/office/officeart/2005/8/layout/orgChart1"/>
    <dgm:cxn modelId="{54299127-3B58-486F-B86A-D1E4BA97AFD2}" type="presParOf" srcId="{EDCB547B-CBDE-4FD3-AD1E-492A7167CCF9}" destId="{20678A52-D718-4886-9869-7085992963F0}" srcOrd="2" destOrd="0" presId="urn:microsoft.com/office/officeart/2005/8/layout/orgChart1"/>
    <dgm:cxn modelId="{CE6F0682-E8B4-436A-ADBF-20FCC156B6F9}" type="presParOf" srcId="{E5D00651-A737-4E32-81A0-D9FD1230DC81}" destId="{B38700F8-D7E8-4458-BAA9-3D7353E5C3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2C22-BAA6-4791-9532-BDAC1E1236F6}">
      <dsp:nvSpPr>
        <dsp:cNvPr id="0" name=""/>
        <dsp:cNvSpPr/>
      </dsp:nvSpPr>
      <dsp:spPr>
        <a:xfrm>
          <a:off x="4064000" y="1498768"/>
          <a:ext cx="2875309" cy="146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564"/>
              </a:lnTo>
              <a:lnTo>
                <a:pt x="2875309" y="1210564"/>
              </a:lnTo>
              <a:lnTo>
                <a:pt x="2875309" y="1460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043DD-23FB-451B-A4BD-D73B6BF67567}">
      <dsp:nvSpPr>
        <dsp:cNvPr id="0" name=""/>
        <dsp:cNvSpPr/>
      </dsp:nvSpPr>
      <dsp:spPr>
        <a:xfrm>
          <a:off x="4018280" y="1498768"/>
          <a:ext cx="91440" cy="14600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0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E0B81-3A4A-4D94-9284-2F914EF1904A}">
      <dsp:nvSpPr>
        <dsp:cNvPr id="0" name=""/>
        <dsp:cNvSpPr/>
      </dsp:nvSpPr>
      <dsp:spPr>
        <a:xfrm>
          <a:off x="1188690" y="1498768"/>
          <a:ext cx="2875309" cy="146007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210564"/>
              </a:lnTo>
              <a:lnTo>
                <a:pt x="0" y="1210564"/>
              </a:lnTo>
              <a:lnTo>
                <a:pt x="0" y="1460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293B-0F25-4CDA-8CDB-17AB918F3E59}">
      <dsp:nvSpPr>
        <dsp:cNvPr id="0" name=""/>
        <dsp:cNvSpPr/>
      </dsp:nvSpPr>
      <dsp:spPr>
        <a:xfrm>
          <a:off x="2875855" y="31062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autos</a:t>
          </a:r>
          <a:endParaRPr lang="es-ES" sz="2400" kern="1200" dirty="0"/>
        </a:p>
      </dsp:txBody>
      <dsp:txXfrm>
        <a:off x="2875855" y="310624"/>
        <a:ext cx="2376289" cy="1188144"/>
      </dsp:txXfrm>
    </dsp:sp>
    <dsp:sp modelId="{E339B65F-2A16-4ECB-B53E-EAFEF30DFE7D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LeerDatos</a:t>
          </a:r>
          <a:endParaRPr lang="es-ES" sz="2400" kern="1200" dirty="0"/>
        </a:p>
      </dsp:txBody>
      <dsp:txXfrm>
        <a:off x="545" y="2958843"/>
        <a:ext cx="2376289" cy="1188144"/>
      </dsp:txXfrm>
    </dsp:sp>
    <dsp:sp modelId="{496DD31B-23B6-44D0-8A0F-2E7DE032CEA9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RealizarCalculos</a:t>
          </a:r>
          <a:endParaRPr lang="es-ES" sz="2400" kern="1200" dirty="0"/>
        </a:p>
      </dsp:txBody>
      <dsp:txXfrm>
        <a:off x="2875855" y="2958843"/>
        <a:ext cx="2376289" cy="1188144"/>
      </dsp:txXfrm>
    </dsp:sp>
    <dsp:sp modelId="{8BF0B646-A89B-4963-9DE1-6F0E30EC335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MostrarResultados</a:t>
          </a:r>
          <a:endParaRPr lang="es-ES" sz="24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08B0-CF8C-4691-B8F6-CC33145CC1F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AC19-B231-4AC7-B97A-E45BD19D70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722134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032000" y="2505669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r>
              <a:rPr lang="es-ES" dirty="0" smtClean="0"/>
              <a:t>ombre</a:t>
            </a:r>
          </a:p>
          <a:p>
            <a:r>
              <a:rPr lang="es-ES" dirty="0" err="1" smtClean="0"/>
              <a:t>Cant_autos</a:t>
            </a:r>
            <a:endParaRPr lang="es-ES" dirty="0" smtClean="0"/>
          </a:p>
          <a:p>
            <a:r>
              <a:rPr lang="es-ES" dirty="0" err="1"/>
              <a:t>m</a:t>
            </a:r>
            <a:r>
              <a:rPr lang="es-ES" dirty="0" err="1" smtClean="0"/>
              <a:t>ont_ventas</a:t>
            </a:r>
            <a:endParaRPr lang="en-US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429000" y="3100388"/>
            <a:ext cx="44291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483100" y="2505669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cant_autos</a:t>
            </a:r>
            <a:endParaRPr lang="es-ES" dirty="0" smtClean="0"/>
          </a:p>
          <a:p>
            <a:r>
              <a:rPr lang="es-ES" dirty="0" err="1" smtClean="0"/>
              <a:t>Mont_ventas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672138" y="3152000"/>
            <a:ext cx="242887" cy="4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6986588" y="3100389"/>
            <a:ext cx="42545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096000" y="2505669"/>
            <a:ext cx="124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omision1</a:t>
            </a:r>
          </a:p>
          <a:p>
            <a:r>
              <a:rPr lang="es-ES" dirty="0"/>
              <a:t>c</a:t>
            </a:r>
            <a:r>
              <a:rPr lang="es-ES" dirty="0" smtClean="0"/>
              <a:t>omision2</a:t>
            </a:r>
          </a:p>
          <a:p>
            <a:r>
              <a:rPr lang="es-ES" dirty="0" err="1"/>
              <a:t>s</a:t>
            </a:r>
            <a:r>
              <a:rPr lang="es-ES" dirty="0" err="1" smtClean="0"/>
              <a:t>al_total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872412" y="1951671"/>
            <a:ext cx="210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ombre</a:t>
            </a:r>
          </a:p>
          <a:p>
            <a:r>
              <a:rPr lang="fr-FR" dirty="0" smtClean="0"/>
              <a:t>cant_autos mont_ventas comision1 comision2</a:t>
            </a:r>
          </a:p>
          <a:p>
            <a:r>
              <a:rPr lang="fr-FR" dirty="0" smtClean="0"/>
              <a:t> sal_total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9156700" y="3152000"/>
            <a:ext cx="212725" cy="4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local</dc:creator>
  <cp:lastModifiedBy>usuario local</cp:lastModifiedBy>
  <cp:revision>2</cp:revision>
  <dcterms:created xsi:type="dcterms:W3CDTF">2019-07-01T16:16:06Z</dcterms:created>
  <dcterms:modified xsi:type="dcterms:W3CDTF">2019-07-01T16:25:54Z</dcterms:modified>
</cp:coreProperties>
</file>