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4727-DE0E-48F2-8578-E2A4ECD3CED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EB8-8362-49AB-9755-4BCF42BA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0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4727-DE0E-48F2-8578-E2A4ECD3CED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EB8-8362-49AB-9755-4BCF42BA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2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4727-DE0E-48F2-8578-E2A4ECD3CED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EB8-8362-49AB-9755-4BCF42BA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4727-DE0E-48F2-8578-E2A4ECD3CED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EB8-8362-49AB-9755-4BCF42BA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4727-DE0E-48F2-8578-E2A4ECD3CED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EB8-8362-49AB-9755-4BCF42BA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5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4727-DE0E-48F2-8578-E2A4ECD3CED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EB8-8362-49AB-9755-4BCF42BA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2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4727-DE0E-48F2-8578-E2A4ECD3CED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EB8-8362-49AB-9755-4BCF42BA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7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4727-DE0E-48F2-8578-E2A4ECD3CED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EB8-8362-49AB-9755-4BCF42BA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4727-DE0E-48F2-8578-E2A4ECD3CED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EB8-8362-49AB-9755-4BCF42BA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6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4727-DE0E-48F2-8578-E2A4ECD3CED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EB8-8362-49AB-9755-4BCF42BA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4727-DE0E-48F2-8578-E2A4ECD3CEDF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B3EB8-8362-49AB-9755-4BCF42BA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0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824727-DE0E-48F2-8578-E2A4ECD3CEDF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9B3EB8-8362-49AB-9755-4BCF42BAF2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A029E2-51F3-49D9-A30F-2779AAFF047F}"/>
              </a:ext>
            </a:extLst>
          </p:cNvPr>
          <p:cNvSpPr/>
          <p:nvPr/>
        </p:nvSpPr>
        <p:spPr>
          <a:xfrm>
            <a:off x="0" y="683287"/>
            <a:ext cx="12192000" cy="44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5E55C-93AD-48D0-99ED-59B98EB087B1}"/>
              </a:ext>
            </a:extLst>
          </p:cNvPr>
          <p:cNvSpPr txBox="1"/>
          <p:nvPr/>
        </p:nvSpPr>
        <p:spPr>
          <a:xfrm>
            <a:off x="1286188" y="-48196"/>
            <a:ext cx="4200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Mankato P&amp;DF</a:t>
            </a:r>
          </a:p>
          <a:p>
            <a:r>
              <a:rPr lang="en-US" sz="1200" dirty="0"/>
              <a:t>Mankato, MN 56001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A1C57-8B04-42AA-9F86-5F144C481E90}"/>
              </a:ext>
            </a:extLst>
          </p:cNvPr>
          <p:cNvSpPr/>
          <p:nvPr/>
        </p:nvSpPr>
        <p:spPr>
          <a:xfrm>
            <a:off x="0" y="0"/>
            <a:ext cx="1286188" cy="683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 Pic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AC067-9364-4879-A5DF-D495C6D2ABEA}"/>
              </a:ext>
            </a:extLst>
          </p:cNvPr>
          <p:cNvSpPr txBox="1"/>
          <p:nvPr/>
        </p:nvSpPr>
        <p:spPr>
          <a:xfrm>
            <a:off x="0" y="707886"/>
            <a:ext cx="106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PLANT MANAGER	MDO    MAINTENANCE    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02BE0-2097-49CF-B5FA-94AB7AB64177}"/>
              </a:ext>
            </a:extLst>
          </p:cNvPr>
          <p:cNvSpPr txBox="1"/>
          <p:nvPr/>
        </p:nvSpPr>
        <p:spPr>
          <a:xfrm>
            <a:off x="11244104" y="683287"/>
            <a:ext cx="94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7708-B7D2-4732-A738-2649087B7F17}"/>
              </a:ext>
            </a:extLst>
          </p:cNvPr>
          <p:cNvSpPr/>
          <p:nvPr/>
        </p:nvSpPr>
        <p:spPr>
          <a:xfrm>
            <a:off x="2498690" y="1430213"/>
            <a:ext cx="4302366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765FA-5089-4977-B12C-2EB57A21FF8D}"/>
              </a:ext>
            </a:extLst>
          </p:cNvPr>
          <p:cNvSpPr/>
          <p:nvPr/>
        </p:nvSpPr>
        <p:spPr>
          <a:xfrm>
            <a:off x="7415685" y="1423885"/>
            <a:ext cx="4302363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D15B0-0CC0-438F-909E-6C220EAE8016}"/>
              </a:ext>
            </a:extLst>
          </p:cNvPr>
          <p:cNvSpPr/>
          <p:nvPr/>
        </p:nvSpPr>
        <p:spPr>
          <a:xfrm>
            <a:off x="0" y="6692202"/>
            <a:ext cx="12192000" cy="16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4CE6D9-73A1-4A36-A11E-D0CE6458CB39}"/>
              </a:ext>
            </a:extLst>
          </p:cNvPr>
          <p:cNvSpPr/>
          <p:nvPr/>
        </p:nvSpPr>
        <p:spPr>
          <a:xfrm>
            <a:off x="7415684" y="4007989"/>
            <a:ext cx="4302364" cy="237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883DB0-1933-4B8D-8F70-1598ED7244E0}"/>
              </a:ext>
            </a:extLst>
          </p:cNvPr>
          <p:cNvSpPr/>
          <p:nvPr/>
        </p:nvSpPr>
        <p:spPr>
          <a:xfrm>
            <a:off x="2498689" y="4007989"/>
            <a:ext cx="4302365" cy="2379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SPS Logo">
            <a:extLst>
              <a:ext uri="{FF2B5EF4-FFF2-40B4-BE49-F238E27FC236}">
                <a16:creationId xmlns:a16="http://schemas.microsoft.com/office/drawing/2014/main" id="{BEAFB99D-64A4-421B-A78B-C228396AA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55894"/>
            <a:ext cx="13430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B189C8-17DD-433D-BE40-06E1D76806FE}"/>
              </a:ext>
            </a:extLst>
          </p:cNvPr>
          <p:cNvSpPr txBox="1"/>
          <p:nvPr/>
        </p:nvSpPr>
        <p:spPr>
          <a:xfrm>
            <a:off x="10734988" y="373375"/>
            <a:ext cx="145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Sunday, June 20, 2021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112A55-2D99-4729-BF34-0128ECB0B4C6}"/>
              </a:ext>
            </a:extLst>
          </p:cNvPr>
          <p:cNvSpPr/>
          <p:nvPr/>
        </p:nvSpPr>
        <p:spPr>
          <a:xfrm>
            <a:off x="211015" y="1430215"/>
            <a:ext cx="1909187" cy="49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4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A029E2-51F3-49D9-A30F-2779AAFF047F}"/>
              </a:ext>
            </a:extLst>
          </p:cNvPr>
          <p:cNvSpPr/>
          <p:nvPr/>
        </p:nvSpPr>
        <p:spPr>
          <a:xfrm>
            <a:off x="0" y="683287"/>
            <a:ext cx="12192000" cy="44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AC067-9364-4879-A5DF-D495C6D2ABEA}"/>
              </a:ext>
            </a:extLst>
          </p:cNvPr>
          <p:cNvSpPr txBox="1"/>
          <p:nvPr/>
        </p:nvSpPr>
        <p:spPr>
          <a:xfrm>
            <a:off x="0" y="707886"/>
            <a:ext cx="106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PLANT MANAGER	MDO    MAINTENANCE    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02BE0-2097-49CF-B5FA-94AB7AB64177}"/>
              </a:ext>
            </a:extLst>
          </p:cNvPr>
          <p:cNvSpPr txBox="1"/>
          <p:nvPr/>
        </p:nvSpPr>
        <p:spPr>
          <a:xfrm>
            <a:off x="11244104" y="683287"/>
            <a:ext cx="94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B7105-E8D0-4021-923F-21515C271215}"/>
              </a:ext>
            </a:extLst>
          </p:cNvPr>
          <p:cNvSpPr/>
          <p:nvPr/>
        </p:nvSpPr>
        <p:spPr>
          <a:xfrm>
            <a:off x="643095" y="2029767"/>
            <a:ext cx="3215472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7708-B7D2-4732-A738-2649087B7F17}"/>
              </a:ext>
            </a:extLst>
          </p:cNvPr>
          <p:cNvSpPr/>
          <p:nvPr/>
        </p:nvSpPr>
        <p:spPr>
          <a:xfrm>
            <a:off x="4488264" y="2029767"/>
            <a:ext cx="3215472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765FA-5089-4977-B12C-2EB57A21FF8D}"/>
              </a:ext>
            </a:extLst>
          </p:cNvPr>
          <p:cNvSpPr/>
          <p:nvPr/>
        </p:nvSpPr>
        <p:spPr>
          <a:xfrm>
            <a:off x="8333433" y="2029767"/>
            <a:ext cx="3215472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D15B0-0CC0-438F-909E-6C220EAE8016}"/>
              </a:ext>
            </a:extLst>
          </p:cNvPr>
          <p:cNvSpPr/>
          <p:nvPr/>
        </p:nvSpPr>
        <p:spPr>
          <a:xfrm>
            <a:off x="0" y="6692202"/>
            <a:ext cx="12192000" cy="16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4CE6D9-73A1-4A36-A11E-D0CE6458CB39}"/>
              </a:ext>
            </a:extLst>
          </p:cNvPr>
          <p:cNvSpPr/>
          <p:nvPr/>
        </p:nvSpPr>
        <p:spPr>
          <a:xfrm>
            <a:off x="8333433" y="4665785"/>
            <a:ext cx="3215472" cy="1721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883DB0-1933-4B8D-8F70-1598ED7244E0}"/>
              </a:ext>
            </a:extLst>
          </p:cNvPr>
          <p:cNvSpPr/>
          <p:nvPr/>
        </p:nvSpPr>
        <p:spPr>
          <a:xfrm>
            <a:off x="4488263" y="4665785"/>
            <a:ext cx="3215472" cy="1721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A1721-B7A1-451F-A479-6CFC1F83C0FE}"/>
              </a:ext>
            </a:extLst>
          </p:cNvPr>
          <p:cNvSpPr/>
          <p:nvPr/>
        </p:nvSpPr>
        <p:spPr>
          <a:xfrm>
            <a:off x="643093" y="4665784"/>
            <a:ext cx="3215472" cy="1721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959D7-FFAD-4E1A-91C8-7EED81EEBA5C}"/>
              </a:ext>
            </a:extLst>
          </p:cNvPr>
          <p:cNvSpPr txBox="1"/>
          <p:nvPr/>
        </p:nvSpPr>
        <p:spPr>
          <a:xfrm>
            <a:off x="1286188" y="80034"/>
            <a:ext cx="428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PLANT MANAGER HOME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74725F-9E2B-4164-AFCE-44436803FBC4}"/>
              </a:ext>
            </a:extLst>
          </p:cNvPr>
          <p:cNvSpPr/>
          <p:nvPr/>
        </p:nvSpPr>
        <p:spPr>
          <a:xfrm>
            <a:off x="0" y="0"/>
            <a:ext cx="1286188" cy="683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 Pic</a:t>
            </a:r>
          </a:p>
        </p:txBody>
      </p:sp>
      <p:pic>
        <p:nvPicPr>
          <p:cNvPr id="20" name="Picture 2" descr="USPS Logo">
            <a:extLst>
              <a:ext uri="{FF2B5EF4-FFF2-40B4-BE49-F238E27FC236}">
                <a16:creationId xmlns:a16="http://schemas.microsoft.com/office/drawing/2014/main" id="{2FA0DC94-2D1B-46EF-BB8E-1BC3BD56D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55894"/>
            <a:ext cx="13430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22E3D5-D6CE-47A6-A729-03B9BB7B5FFF}"/>
              </a:ext>
            </a:extLst>
          </p:cNvPr>
          <p:cNvSpPr txBox="1"/>
          <p:nvPr/>
        </p:nvSpPr>
        <p:spPr>
          <a:xfrm>
            <a:off x="10734988" y="373375"/>
            <a:ext cx="145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Sunday, June 20, 2021</a:t>
            </a:r>
          </a:p>
        </p:txBody>
      </p:sp>
    </p:spTree>
    <p:extLst>
      <p:ext uri="{BB962C8B-B14F-4D97-AF65-F5344CB8AC3E}">
        <p14:creationId xmlns:p14="http://schemas.microsoft.com/office/powerpoint/2010/main" val="206932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A029E2-51F3-49D9-A30F-2779AAFF047F}"/>
              </a:ext>
            </a:extLst>
          </p:cNvPr>
          <p:cNvSpPr/>
          <p:nvPr/>
        </p:nvSpPr>
        <p:spPr>
          <a:xfrm>
            <a:off x="0" y="683287"/>
            <a:ext cx="12192000" cy="44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AC067-9364-4879-A5DF-D495C6D2ABEA}"/>
              </a:ext>
            </a:extLst>
          </p:cNvPr>
          <p:cNvSpPr txBox="1"/>
          <p:nvPr/>
        </p:nvSpPr>
        <p:spPr>
          <a:xfrm>
            <a:off x="0" y="707886"/>
            <a:ext cx="106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PLANT MANAGER	MDO    MAINTENANCE    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02BE0-2097-49CF-B5FA-94AB7AB64177}"/>
              </a:ext>
            </a:extLst>
          </p:cNvPr>
          <p:cNvSpPr txBox="1"/>
          <p:nvPr/>
        </p:nvSpPr>
        <p:spPr>
          <a:xfrm>
            <a:off x="11244104" y="683287"/>
            <a:ext cx="94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B7105-E8D0-4021-923F-21515C271215}"/>
              </a:ext>
            </a:extLst>
          </p:cNvPr>
          <p:cNvSpPr/>
          <p:nvPr/>
        </p:nvSpPr>
        <p:spPr>
          <a:xfrm>
            <a:off x="643093" y="1430214"/>
            <a:ext cx="3215472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7708-B7D2-4732-A738-2649087B7F17}"/>
              </a:ext>
            </a:extLst>
          </p:cNvPr>
          <p:cNvSpPr/>
          <p:nvPr/>
        </p:nvSpPr>
        <p:spPr>
          <a:xfrm>
            <a:off x="4488263" y="1430214"/>
            <a:ext cx="3215472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765FA-5089-4977-B12C-2EB57A21FF8D}"/>
              </a:ext>
            </a:extLst>
          </p:cNvPr>
          <p:cNvSpPr/>
          <p:nvPr/>
        </p:nvSpPr>
        <p:spPr>
          <a:xfrm>
            <a:off x="8333433" y="1430214"/>
            <a:ext cx="3215472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D15B0-0CC0-438F-909E-6C220EAE8016}"/>
              </a:ext>
            </a:extLst>
          </p:cNvPr>
          <p:cNvSpPr/>
          <p:nvPr/>
        </p:nvSpPr>
        <p:spPr>
          <a:xfrm>
            <a:off x="0" y="6692202"/>
            <a:ext cx="12192000" cy="16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4CE6D9-73A1-4A36-A11E-D0CE6458CB39}"/>
              </a:ext>
            </a:extLst>
          </p:cNvPr>
          <p:cNvSpPr/>
          <p:nvPr/>
        </p:nvSpPr>
        <p:spPr>
          <a:xfrm>
            <a:off x="8333433" y="4366006"/>
            <a:ext cx="3215472" cy="2024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883DB0-1933-4B8D-8F70-1598ED7244E0}"/>
              </a:ext>
            </a:extLst>
          </p:cNvPr>
          <p:cNvSpPr/>
          <p:nvPr/>
        </p:nvSpPr>
        <p:spPr>
          <a:xfrm>
            <a:off x="4488263" y="4366007"/>
            <a:ext cx="3215472" cy="202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A1721-B7A1-451F-A479-6CFC1F83C0FE}"/>
              </a:ext>
            </a:extLst>
          </p:cNvPr>
          <p:cNvSpPr/>
          <p:nvPr/>
        </p:nvSpPr>
        <p:spPr>
          <a:xfrm>
            <a:off x="643093" y="4366008"/>
            <a:ext cx="3215472" cy="202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959D7-FFAD-4E1A-91C8-7EED81EEBA5C}"/>
              </a:ext>
            </a:extLst>
          </p:cNvPr>
          <p:cNvSpPr txBox="1"/>
          <p:nvPr/>
        </p:nvSpPr>
        <p:spPr>
          <a:xfrm>
            <a:off x="1286188" y="80034"/>
            <a:ext cx="428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MDO HOME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74725F-9E2B-4164-AFCE-44436803FBC4}"/>
              </a:ext>
            </a:extLst>
          </p:cNvPr>
          <p:cNvSpPr/>
          <p:nvPr/>
        </p:nvSpPr>
        <p:spPr>
          <a:xfrm>
            <a:off x="0" y="0"/>
            <a:ext cx="1286188" cy="683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 Pic</a:t>
            </a:r>
          </a:p>
        </p:txBody>
      </p:sp>
      <p:pic>
        <p:nvPicPr>
          <p:cNvPr id="20" name="Picture 2" descr="USPS Logo">
            <a:extLst>
              <a:ext uri="{FF2B5EF4-FFF2-40B4-BE49-F238E27FC236}">
                <a16:creationId xmlns:a16="http://schemas.microsoft.com/office/drawing/2014/main" id="{2FA0DC94-2D1B-46EF-BB8E-1BC3BD56D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55894"/>
            <a:ext cx="13430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D7A2A9-6B9E-449A-8346-1B94EB03297F}"/>
              </a:ext>
            </a:extLst>
          </p:cNvPr>
          <p:cNvSpPr txBox="1"/>
          <p:nvPr/>
        </p:nvSpPr>
        <p:spPr>
          <a:xfrm>
            <a:off x="10734988" y="373375"/>
            <a:ext cx="145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Sunday, June 20, 2021</a:t>
            </a:r>
          </a:p>
        </p:txBody>
      </p:sp>
    </p:spTree>
    <p:extLst>
      <p:ext uri="{BB962C8B-B14F-4D97-AF65-F5344CB8AC3E}">
        <p14:creationId xmlns:p14="http://schemas.microsoft.com/office/powerpoint/2010/main" val="251999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A029E2-51F3-49D9-A30F-2779AAFF047F}"/>
              </a:ext>
            </a:extLst>
          </p:cNvPr>
          <p:cNvSpPr/>
          <p:nvPr/>
        </p:nvSpPr>
        <p:spPr>
          <a:xfrm>
            <a:off x="0" y="683287"/>
            <a:ext cx="12192000" cy="44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AC067-9364-4879-A5DF-D495C6D2ABEA}"/>
              </a:ext>
            </a:extLst>
          </p:cNvPr>
          <p:cNvSpPr txBox="1"/>
          <p:nvPr/>
        </p:nvSpPr>
        <p:spPr>
          <a:xfrm>
            <a:off x="0" y="707886"/>
            <a:ext cx="106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PLANT MANAGER	MDO    MAINTENANCE    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02BE0-2097-49CF-B5FA-94AB7AB64177}"/>
              </a:ext>
            </a:extLst>
          </p:cNvPr>
          <p:cNvSpPr txBox="1"/>
          <p:nvPr/>
        </p:nvSpPr>
        <p:spPr>
          <a:xfrm>
            <a:off x="11244104" y="683287"/>
            <a:ext cx="94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B7105-E8D0-4021-923F-21515C271215}"/>
              </a:ext>
            </a:extLst>
          </p:cNvPr>
          <p:cNvSpPr/>
          <p:nvPr/>
        </p:nvSpPr>
        <p:spPr>
          <a:xfrm>
            <a:off x="643095" y="2029767"/>
            <a:ext cx="3215472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7708-B7D2-4732-A738-2649087B7F17}"/>
              </a:ext>
            </a:extLst>
          </p:cNvPr>
          <p:cNvSpPr/>
          <p:nvPr/>
        </p:nvSpPr>
        <p:spPr>
          <a:xfrm>
            <a:off x="4488264" y="2029767"/>
            <a:ext cx="3215472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765FA-5089-4977-B12C-2EB57A21FF8D}"/>
              </a:ext>
            </a:extLst>
          </p:cNvPr>
          <p:cNvSpPr/>
          <p:nvPr/>
        </p:nvSpPr>
        <p:spPr>
          <a:xfrm>
            <a:off x="8333433" y="2029767"/>
            <a:ext cx="3215472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D15B0-0CC0-438F-909E-6C220EAE8016}"/>
              </a:ext>
            </a:extLst>
          </p:cNvPr>
          <p:cNvSpPr/>
          <p:nvPr/>
        </p:nvSpPr>
        <p:spPr>
          <a:xfrm>
            <a:off x="0" y="6692202"/>
            <a:ext cx="12192000" cy="16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4CE6D9-73A1-4A36-A11E-D0CE6458CB39}"/>
              </a:ext>
            </a:extLst>
          </p:cNvPr>
          <p:cNvSpPr/>
          <p:nvPr/>
        </p:nvSpPr>
        <p:spPr>
          <a:xfrm>
            <a:off x="8333433" y="4665785"/>
            <a:ext cx="3215472" cy="1721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883DB0-1933-4B8D-8F70-1598ED7244E0}"/>
              </a:ext>
            </a:extLst>
          </p:cNvPr>
          <p:cNvSpPr/>
          <p:nvPr/>
        </p:nvSpPr>
        <p:spPr>
          <a:xfrm>
            <a:off x="4488263" y="4665785"/>
            <a:ext cx="3215472" cy="1721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A1721-B7A1-451F-A479-6CFC1F83C0FE}"/>
              </a:ext>
            </a:extLst>
          </p:cNvPr>
          <p:cNvSpPr/>
          <p:nvPr/>
        </p:nvSpPr>
        <p:spPr>
          <a:xfrm>
            <a:off x="643093" y="4665784"/>
            <a:ext cx="3215472" cy="1721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959D7-FFAD-4E1A-91C8-7EED81EEBA5C}"/>
              </a:ext>
            </a:extLst>
          </p:cNvPr>
          <p:cNvSpPr txBox="1"/>
          <p:nvPr/>
        </p:nvSpPr>
        <p:spPr>
          <a:xfrm>
            <a:off x="1286188" y="80034"/>
            <a:ext cx="428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MAINTENANCE HOME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74725F-9E2B-4164-AFCE-44436803FBC4}"/>
              </a:ext>
            </a:extLst>
          </p:cNvPr>
          <p:cNvSpPr/>
          <p:nvPr/>
        </p:nvSpPr>
        <p:spPr>
          <a:xfrm>
            <a:off x="0" y="0"/>
            <a:ext cx="1286188" cy="683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 Pic</a:t>
            </a:r>
          </a:p>
        </p:txBody>
      </p:sp>
      <p:pic>
        <p:nvPicPr>
          <p:cNvPr id="20" name="Picture 2" descr="USPS Logo">
            <a:extLst>
              <a:ext uri="{FF2B5EF4-FFF2-40B4-BE49-F238E27FC236}">
                <a16:creationId xmlns:a16="http://schemas.microsoft.com/office/drawing/2014/main" id="{2FA0DC94-2D1B-46EF-BB8E-1BC3BD56D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55894"/>
            <a:ext cx="13430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AF5685-C139-44D8-82D4-60AA994DB241}"/>
              </a:ext>
            </a:extLst>
          </p:cNvPr>
          <p:cNvSpPr txBox="1"/>
          <p:nvPr/>
        </p:nvSpPr>
        <p:spPr>
          <a:xfrm>
            <a:off x="10734988" y="373375"/>
            <a:ext cx="145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Sunday, June 20, 2021</a:t>
            </a:r>
          </a:p>
        </p:txBody>
      </p:sp>
    </p:spTree>
    <p:extLst>
      <p:ext uri="{BB962C8B-B14F-4D97-AF65-F5344CB8AC3E}">
        <p14:creationId xmlns:p14="http://schemas.microsoft.com/office/powerpoint/2010/main" val="271767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A029E2-51F3-49D9-A30F-2779AAFF047F}"/>
              </a:ext>
            </a:extLst>
          </p:cNvPr>
          <p:cNvSpPr/>
          <p:nvPr/>
        </p:nvSpPr>
        <p:spPr>
          <a:xfrm>
            <a:off x="0" y="683287"/>
            <a:ext cx="12192000" cy="44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AC067-9364-4879-A5DF-D495C6D2ABEA}"/>
              </a:ext>
            </a:extLst>
          </p:cNvPr>
          <p:cNvSpPr txBox="1"/>
          <p:nvPr/>
        </p:nvSpPr>
        <p:spPr>
          <a:xfrm>
            <a:off x="0" y="707886"/>
            <a:ext cx="1064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PLANT MANAGER	MDO    MAINTENANCE    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02BE0-2097-49CF-B5FA-94AB7AB64177}"/>
              </a:ext>
            </a:extLst>
          </p:cNvPr>
          <p:cNvSpPr txBox="1"/>
          <p:nvPr/>
        </p:nvSpPr>
        <p:spPr>
          <a:xfrm>
            <a:off x="11244104" y="683287"/>
            <a:ext cx="94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B7105-E8D0-4021-923F-21515C271215}"/>
              </a:ext>
            </a:extLst>
          </p:cNvPr>
          <p:cNvSpPr/>
          <p:nvPr/>
        </p:nvSpPr>
        <p:spPr>
          <a:xfrm>
            <a:off x="643095" y="2029767"/>
            <a:ext cx="3215472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5D7708-B7D2-4732-A738-2649087B7F17}"/>
              </a:ext>
            </a:extLst>
          </p:cNvPr>
          <p:cNvSpPr/>
          <p:nvPr/>
        </p:nvSpPr>
        <p:spPr>
          <a:xfrm>
            <a:off x="4488264" y="2029767"/>
            <a:ext cx="3215472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765FA-5089-4977-B12C-2EB57A21FF8D}"/>
              </a:ext>
            </a:extLst>
          </p:cNvPr>
          <p:cNvSpPr/>
          <p:nvPr/>
        </p:nvSpPr>
        <p:spPr>
          <a:xfrm>
            <a:off x="8333433" y="2029767"/>
            <a:ext cx="3215472" cy="2331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D15B0-0CC0-438F-909E-6C220EAE8016}"/>
              </a:ext>
            </a:extLst>
          </p:cNvPr>
          <p:cNvSpPr/>
          <p:nvPr/>
        </p:nvSpPr>
        <p:spPr>
          <a:xfrm>
            <a:off x="0" y="6692202"/>
            <a:ext cx="12192000" cy="16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4CE6D9-73A1-4A36-A11E-D0CE6458CB39}"/>
              </a:ext>
            </a:extLst>
          </p:cNvPr>
          <p:cNvSpPr/>
          <p:nvPr/>
        </p:nvSpPr>
        <p:spPr>
          <a:xfrm>
            <a:off x="8333433" y="4665785"/>
            <a:ext cx="3215472" cy="1721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883DB0-1933-4B8D-8F70-1598ED7244E0}"/>
              </a:ext>
            </a:extLst>
          </p:cNvPr>
          <p:cNvSpPr/>
          <p:nvPr/>
        </p:nvSpPr>
        <p:spPr>
          <a:xfrm>
            <a:off x="4488263" y="4665785"/>
            <a:ext cx="3215472" cy="1721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7A1721-B7A1-451F-A479-6CFC1F83C0FE}"/>
              </a:ext>
            </a:extLst>
          </p:cNvPr>
          <p:cNvSpPr/>
          <p:nvPr/>
        </p:nvSpPr>
        <p:spPr>
          <a:xfrm>
            <a:off x="643093" y="4665784"/>
            <a:ext cx="3215472" cy="1721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959D7-FFAD-4E1A-91C8-7EED81EEBA5C}"/>
              </a:ext>
            </a:extLst>
          </p:cNvPr>
          <p:cNvSpPr txBox="1"/>
          <p:nvPr/>
        </p:nvSpPr>
        <p:spPr>
          <a:xfrm>
            <a:off x="1286188" y="80034"/>
            <a:ext cx="4280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OSS HOME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74725F-9E2B-4164-AFCE-44436803FBC4}"/>
              </a:ext>
            </a:extLst>
          </p:cNvPr>
          <p:cNvSpPr/>
          <p:nvPr/>
        </p:nvSpPr>
        <p:spPr>
          <a:xfrm>
            <a:off x="0" y="0"/>
            <a:ext cx="1286188" cy="683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Plant Pic</a:t>
            </a:r>
          </a:p>
        </p:txBody>
      </p:sp>
      <p:pic>
        <p:nvPicPr>
          <p:cNvPr id="20" name="Picture 2" descr="USPS Logo">
            <a:extLst>
              <a:ext uri="{FF2B5EF4-FFF2-40B4-BE49-F238E27FC236}">
                <a16:creationId xmlns:a16="http://schemas.microsoft.com/office/drawing/2014/main" id="{2FA0DC94-2D1B-46EF-BB8E-1BC3BD56D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74" y="55894"/>
            <a:ext cx="13430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EA105BE-122E-48F6-997A-AE2DD416BA5B}"/>
              </a:ext>
            </a:extLst>
          </p:cNvPr>
          <p:cNvSpPr txBox="1"/>
          <p:nvPr/>
        </p:nvSpPr>
        <p:spPr>
          <a:xfrm>
            <a:off x="10734988" y="373375"/>
            <a:ext cx="1457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Sunday, June 20, 2021</a:t>
            </a:r>
          </a:p>
        </p:txBody>
      </p:sp>
    </p:spTree>
    <p:extLst>
      <p:ext uri="{BB962C8B-B14F-4D97-AF65-F5344CB8AC3E}">
        <p14:creationId xmlns:p14="http://schemas.microsoft.com/office/powerpoint/2010/main" val="132622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86B9D1D-9925-41F0-819D-0BE5647CFFBA}" vid="{031E5C72-D7B8-40EA-95C2-520B95B430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156</TotalTime>
  <Words>72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 Postal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Devens, Dustin D - Mankato, MN</dc:creator>
  <cp:lastModifiedBy>Devens, Dustin D - Mankato, MN</cp:lastModifiedBy>
  <cp:revision>5</cp:revision>
  <dcterms:created xsi:type="dcterms:W3CDTF">2021-06-21T02:09:32Z</dcterms:created>
  <dcterms:modified xsi:type="dcterms:W3CDTF">2021-06-21T04:45:32Z</dcterms:modified>
</cp:coreProperties>
</file>