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301" r:id="rId3"/>
    <p:sldId id="302" r:id="rId4"/>
    <p:sldId id="339" r:id="rId5"/>
    <p:sldId id="258" r:id="rId6"/>
    <p:sldId id="334" r:id="rId7"/>
    <p:sldId id="259" r:id="rId8"/>
    <p:sldId id="601" r:id="rId9"/>
    <p:sldId id="598" r:id="rId10"/>
    <p:sldId id="600" r:id="rId11"/>
    <p:sldId id="261" r:id="rId12"/>
    <p:sldId id="303" r:id="rId13"/>
    <p:sldId id="304" r:id="rId14"/>
    <p:sldId id="305" r:id="rId15"/>
    <p:sldId id="306" r:id="rId16"/>
    <p:sldId id="307" r:id="rId17"/>
    <p:sldId id="308" r:id="rId18"/>
    <p:sldId id="309" r:id="rId19"/>
    <p:sldId id="263" r:id="rId20"/>
    <p:sldId id="310" r:id="rId21"/>
    <p:sldId id="311" r:id="rId22"/>
    <p:sldId id="312" r:id="rId23"/>
    <p:sldId id="313" r:id="rId24"/>
    <p:sldId id="287" r:id="rId25"/>
    <p:sldId id="314" r:id="rId26"/>
    <p:sldId id="315" r:id="rId27"/>
    <p:sldId id="316" r:id="rId28"/>
    <p:sldId id="266" r:id="rId29"/>
    <p:sldId id="317" r:id="rId30"/>
    <p:sldId id="318" r:id="rId31"/>
    <p:sldId id="319" r:id="rId32"/>
    <p:sldId id="320" r:id="rId33"/>
    <p:sldId id="321" r:id="rId34"/>
    <p:sldId id="268" r:id="rId35"/>
    <p:sldId id="322" r:id="rId36"/>
    <p:sldId id="269" r:id="rId37"/>
    <p:sldId id="323" r:id="rId38"/>
    <p:sldId id="324" r:id="rId39"/>
    <p:sldId id="333" r:id="rId40"/>
    <p:sldId id="270" r:id="rId41"/>
    <p:sldId id="330" r:id="rId42"/>
    <p:sldId id="326" r:id="rId43"/>
    <p:sldId id="292" r:id="rId44"/>
    <p:sldId id="272" r:id="rId45"/>
    <p:sldId id="328" r:id="rId46"/>
    <p:sldId id="327" r:id="rId47"/>
    <p:sldId id="331" r:id="rId48"/>
    <p:sldId id="329" r:id="rId49"/>
    <p:sldId id="273" r:id="rId50"/>
    <p:sldId id="274" r:id="rId51"/>
    <p:sldId id="295" r:id="rId52"/>
    <p:sldId id="602" r:id="rId53"/>
    <p:sldId id="277" r:id="rId54"/>
    <p:sldId id="278" r:id="rId55"/>
    <p:sldId id="560" r:id="rId56"/>
    <p:sldId id="599" r:id="rId57"/>
    <p:sldId id="296" r:id="rId58"/>
    <p:sldId id="335" r:id="rId59"/>
    <p:sldId id="336" r:id="rId60"/>
    <p:sldId id="337" r:id="rId61"/>
    <p:sldId id="338" r:id="rId62"/>
    <p:sldId id="33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FF"/>
    <a:srgbClr val="0000CC"/>
    <a:srgbClr val="FF0000"/>
    <a:srgbClr val="E6AF00"/>
    <a:srgbClr val="C09200"/>
    <a:srgbClr val="CC0000"/>
    <a:srgbClr val="D72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65" autoAdjust="0"/>
    <p:restoredTop sz="61206" autoAdjust="0"/>
  </p:normalViewPr>
  <p:slideViewPr>
    <p:cSldViewPr>
      <p:cViewPr varScale="1">
        <p:scale>
          <a:sx n="42" d="100"/>
          <a:sy n="42" d="100"/>
        </p:scale>
        <p:origin x="1278" y="3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2.xml"/><Relationship Id="rId7" Type="http://schemas.openxmlformats.org/officeDocument/2006/relationships/slide" Target="slides/slide17.xml"/><Relationship Id="rId12" Type="http://schemas.openxmlformats.org/officeDocument/2006/relationships/slide" Target="slides/slide33.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6.xml"/><Relationship Id="rId11" Type="http://schemas.openxmlformats.org/officeDocument/2006/relationships/slide" Target="slides/slide27.xml"/><Relationship Id="rId5" Type="http://schemas.openxmlformats.org/officeDocument/2006/relationships/slide" Target="slides/slide15.xml"/><Relationship Id="rId10" Type="http://schemas.openxmlformats.org/officeDocument/2006/relationships/slide" Target="slides/slide22.xml"/><Relationship Id="rId4" Type="http://schemas.openxmlformats.org/officeDocument/2006/relationships/slide" Target="slides/slide13.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C6ED7B3-6099-4524-9229-AC3DECB930A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70B8AAFF-A15B-4C52-B5D6-E38E9AAFFE58}"/>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5709A636-DB31-4D1D-BE71-34D6E7AA1CB1}"/>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F6DA4C88-64DA-43E9-A4D8-E1E0620DFAC9}"/>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64BF34-4F2B-4956-B122-46A494DD661B}"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AB7633-7616-48E4-9370-EDD89E07178C}"/>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32C2D51B-16EF-4CEB-862E-E5BCD5F192C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A803861A-6347-4D8B-A159-2A3A7DD6D2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43CF8CF-35C0-4ED8-90C0-BE7B5685A5CC}"/>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4305B614-DF94-4BE5-B30B-1199D453C61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A504C219-A32E-4739-9DD0-DD4D4BCF1DC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9E71446-612C-489F-A9B9-B77ECF7F8C3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aike.baidu.com/item/%E8%BF%9E%E7%BB%AD"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baike.baidu.com/item/%E6%97%A0%E7%90%86%E6%95%B0" TargetMode="External"/><Relationship Id="rId2" Type="http://schemas.openxmlformats.org/officeDocument/2006/relationships/slide" Target="../slides/slide36.xml"/><Relationship Id="rId1" Type="http://schemas.openxmlformats.org/officeDocument/2006/relationships/notesMaster" Target="../notesMasters/notesMaster1.xml"/><Relationship Id="rId5" Type="http://schemas.openxmlformats.org/officeDocument/2006/relationships/hyperlink" Target="https://baike.baidu.com/item/%E6%95%B4%E6%95%B0" TargetMode="External"/><Relationship Id="rId4" Type="http://schemas.openxmlformats.org/officeDocument/2006/relationships/hyperlink" Target="https://baike.baidu.com/item/%E6%97%A0%E9%99%90%E4%B8%8D%E5%BE%AA%E7%8E%AF%E5%B0%8F%E6%95%B0"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6%97%A0%E7%90%86%E6%95%B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5%85%AC%E5%BC%8F/9991" TargetMode="External"/><Relationship Id="rId5" Type="http://schemas.openxmlformats.org/officeDocument/2006/relationships/hyperlink" Target="https://baike.baidu.com/item/%E6%95%B4%E6%95%B0" TargetMode="External"/><Relationship Id="rId4" Type="http://schemas.openxmlformats.org/officeDocument/2006/relationships/hyperlink" Target="https://baike.baidu.com/item/%E6%97%A0%E9%99%90%E4%B8%8D%E5%BE%AA%E7%8E%AF%E5%B0%8F%E6%95%B0"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aike.baidu.com/item/%E5%85%AC%E5%BC%8F/999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AF10B2CE-3384-40B5-93C3-5FAB94716A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B1823A2-B881-49CE-93D5-988F5EB817E9}" type="slidenum">
              <a:rPr lang="en-US" altLang="zh-CN" smtClean="0"/>
              <a:pPr/>
              <a:t>1</a:t>
            </a:fld>
            <a:endParaRPr lang="en-US" altLang="zh-CN"/>
          </a:p>
        </p:txBody>
      </p:sp>
      <p:sp>
        <p:nvSpPr>
          <p:cNvPr id="5123" name="Rectangle 2">
            <a:extLst>
              <a:ext uri="{FF2B5EF4-FFF2-40B4-BE49-F238E27FC236}">
                <a16:creationId xmlns:a16="http://schemas.microsoft.com/office/drawing/2014/main" id="{C45BD72A-F3BB-4FB7-A300-238EBB4EC3E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64556B52-3A02-402F-AA8F-EE9D3AE816D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E23FE95-DF6B-4F7E-82AF-296E46766A30}"/>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DDF7B1DB-47B1-437C-AF2A-7C06A90B09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鳄鱼悖论（见百度百科）与说谎者悖论具有同样的逻辑构成，都是一种否定性的“自我关联”。</a:t>
            </a:r>
            <a:endParaRPr lang="en-US" altLang="zh-CN"/>
          </a:p>
          <a:p>
            <a:r>
              <a:rPr lang="zh-CN" altLang="en-US"/>
              <a:t>在说谎者悖论中，引起悖论的那句话 </a:t>
            </a:r>
            <a:r>
              <a:rPr lang="en-US" altLang="zh-CN"/>
              <a:t>(</a:t>
            </a:r>
            <a:r>
              <a:rPr lang="zh-CN" altLang="en-US"/>
              <a:t>我正在说假话</a:t>
            </a:r>
            <a:r>
              <a:rPr lang="en-US" altLang="zh-CN"/>
              <a:t>)</a:t>
            </a:r>
            <a:r>
              <a:rPr lang="zh-CN" altLang="en-US"/>
              <a:t>是对自身的判定，而且是否定性的命题，</a:t>
            </a:r>
            <a:endParaRPr lang="en-US" altLang="zh-CN"/>
          </a:p>
          <a:p>
            <a:r>
              <a:rPr lang="zh-CN" altLang="en-US"/>
              <a:t>如果不是对自身的判定</a:t>
            </a:r>
            <a:r>
              <a:rPr lang="en-US" altLang="zh-CN"/>
              <a:t>(</a:t>
            </a:r>
            <a:r>
              <a:rPr lang="zh-CN" altLang="en-US"/>
              <a:t>如“他正在说假话”</a:t>
            </a:r>
            <a:r>
              <a:rPr lang="en-US" altLang="zh-CN"/>
              <a:t>)</a:t>
            </a:r>
            <a:r>
              <a:rPr lang="zh-CN" altLang="en-US"/>
              <a:t>，</a:t>
            </a:r>
            <a:endParaRPr lang="en-US" altLang="zh-CN"/>
          </a:p>
          <a:p>
            <a:r>
              <a:rPr lang="zh-CN" altLang="en-US"/>
              <a:t>或者如果不是否定性的命题</a:t>
            </a:r>
            <a:r>
              <a:rPr lang="en-US" altLang="zh-CN"/>
              <a:t>(</a:t>
            </a:r>
            <a:r>
              <a:rPr lang="zh-CN" altLang="en-US"/>
              <a:t>如“我正在说真话”</a:t>
            </a:r>
            <a:r>
              <a:rPr lang="en-US" altLang="zh-CN"/>
              <a:t>)</a:t>
            </a:r>
            <a:r>
              <a:rPr lang="zh-CN" altLang="en-US"/>
              <a:t>，都不会引起悖论。</a:t>
            </a:r>
          </a:p>
        </p:txBody>
      </p:sp>
      <p:sp>
        <p:nvSpPr>
          <p:cNvPr id="23556" name="灯片编号占位符 3">
            <a:extLst>
              <a:ext uri="{FF2B5EF4-FFF2-40B4-BE49-F238E27FC236}">
                <a16:creationId xmlns:a16="http://schemas.microsoft.com/office/drawing/2014/main" id="{1A614F26-7E9F-4BA4-96E7-6C0A299544F6}"/>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BC7C8B-BD3C-4E7C-B63B-B0E3A9F37348}"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45D98A3-6BCA-4996-8363-5BF7BCF6141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C43447-0B87-4081-986C-2885E412B769}" type="slidenum">
              <a:rPr lang="en-US" altLang="zh-CN" smtClean="0"/>
              <a:pPr/>
              <a:t>11</a:t>
            </a:fld>
            <a:endParaRPr lang="en-US" altLang="zh-CN"/>
          </a:p>
        </p:txBody>
      </p:sp>
      <p:sp>
        <p:nvSpPr>
          <p:cNvPr id="25603" name="Rectangle 2">
            <a:extLst>
              <a:ext uri="{FF2B5EF4-FFF2-40B4-BE49-F238E27FC236}">
                <a16:creationId xmlns:a16="http://schemas.microsoft.com/office/drawing/2014/main" id="{C5260A5F-52DA-4EEB-BFF9-24BBCC3596B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75795A9-9D84-40BC-B664-3A10C02135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True or False</a:t>
            </a:r>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54FB2210-A009-4523-AB0A-565FF14E7A0A}"/>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B4B78343-9CD9-4E24-B416-94966C988BA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课堂提问：</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kumimoji="1" lang="en-US" altLang="zh-CN" i="1"/>
              <a:t> </a:t>
            </a:r>
            <a:r>
              <a:rPr kumimoji="1" lang="zh-CN" altLang="en-US" i="1"/>
              <a:t>是 </a:t>
            </a:r>
            <a:r>
              <a:rPr lang="zh-CN" altLang="en-US"/>
              <a:t>“</a:t>
            </a:r>
            <a:r>
              <a:rPr kumimoji="1" lang="zh-CN" altLang="en-US"/>
              <a:t>每个自然数都不是偶数</a:t>
            </a:r>
            <a:r>
              <a:rPr lang="zh-CN" altLang="en-US"/>
              <a:t>”吗？</a:t>
            </a:r>
            <a:endParaRPr lang="en-US" altLang="zh-CN"/>
          </a:p>
          <a:p>
            <a:r>
              <a:rPr lang="zh-CN" altLang="en-US"/>
              <a:t>用真值表来说明原因：</a:t>
            </a:r>
            <a:endParaRPr lang="en-US" altLang="zh-CN"/>
          </a:p>
          <a:p>
            <a:r>
              <a:rPr lang="zh-CN" altLang="en-US"/>
              <a:t>因为</a:t>
            </a:r>
            <a:endParaRPr lang="en-US" altLang="zh-CN"/>
          </a:p>
          <a:p>
            <a:r>
              <a:rPr lang="en-US" altLang="zh-CN" i="1">
                <a:latin typeface="Times New Roman" panose="02020603050405020304" pitchFamily="18" charset="0"/>
              </a:rPr>
              <a:t> q</a:t>
            </a:r>
            <a:r>
              <a:rPr lang="zh-CN" altLang="en-US"/>
              <a:t>为</a:t>
            </a:r>
            <a:r>
              <a:rPr lang="en-US" altLang="zh-CN"/>
              <a:t>F</a:t>
            </a:r>
            <a:r>
              <a:rPr lang="zh-CN" altLang="en-US"/>
              <a:t>，</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lang="zh-CN" altLang="en-US"/>
              <a:t>应为</a:t>
            </a:r>
            <a:r>
              <a:rPr lang="en-US" altLang="zh-CN"/>
              <a:t>T </a:t>
            </a:r>
            <a:r>
              <a:rPr lang="zh-CN" altLang="en-US"/>
              <a:t>但是第一个</a:t>
            </a:r>
            <a:r>
              <a:rPr lang="zh-CN" altLang="en-US" b="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 q</a:t>
            </a:r>
            <a:r>
              <a:rPr lang="zh-CN" altLang="en-US"/>
              <a:t>为</a:t>
            </a:r>
            <a:r>
              <a:rPr lang="en-US" altLang="zh-CN"/>
              <a:t>F </a:t>
            </a:r>
            <a:r>
              <a:rPr lang="zh-CN" altLang="en-US"/>
              <a:t>，第二个为</a:t>
            </a:r>
            <a:r>
              <a:rPr lang="en-US" altLang="zh-CN"/>
              <a:t>T</a:t>
            </a:r>
          </a:p>
          <a:p>
            <a:endParaRPr lang="zh-CN" altLang="en-US"/>
          </a:p>
        </p:txBody>
      </p:sp>
      <p:sp>
        <p:nvSpPr>
          <p:cNvPr id="31748" name="灯片编号占位符 3">
            <a:extLst>
              <a:ext uri="{FF2B5EF4-FFF2-40B4-BE49-F238E27FC236}">
                <a16:creationId xmlns:a16="http://schemas.microsoft.com/office/drawing/2014/main" id="{BD85CF76-F790-44E9-B466-E486624FBF1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8E2BF2-C3CE-4030-852E-D058246CB910}" type="slidenum">
              <a:rPr lang="en-US" altLang="zh-CN" smtClean="0"/>
              <a:pPr/>
              <a:t>16</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3F7C1C3-F3AB-4DFB-A1AF-35EE21F9B6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3ED740-33F5-40C3-BC72-7A3A2D84D701}" type="slidenum">
              <a:rPr lang="en-US" altLang="zh-CN" smtClean="0"/>
              <a:pPr/>
              <a:t>19</a:t>
            </a:fld>
            <a:endParaRPr lang="en-US" altLang="zh-CN"/>
          </a:p>
        </p:txBody>
      </p:sp>
      <p:sp>
        <p:nvSpPr>
          <p:cNvPr id="35843" name="Rectangle 2">
            <a:extLst>
              <a:ext uri="{FF2B5EF4-FFF2-40B4-BE49-F238E27FC236}">
                <a16:creationId xmlns:a16="http://schemas.microsoft.com/office/drawing/2014/main" id="{FD93B649-5248-4601-BBB7-FC7E3F79964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E049C5E-BA5F-4A05-B085-9AB3A72E0C47}"/>
              </a:ext>
            </a:extLst>
          </p:cNvPr>
          <p:cNvSpPr>
            <a:spLocks noGrp="1" noChangeArrowheads="1"/>
          </p:cNvSpPr>
          <p:nvPr>
            <p:ph type="body" idx="1"/>
          </p:nvPr>
        </p:nvSpPr>
        <p:spPr/>
        <p:txBody>
          <a:bodyPr/>
          <a:lstStyle/>
          <a:p>
            <a:pPr marL="173038" indent="-173038" eaLnBrk="1" hangingPunct="1">
              <a:buClr>
                <a:srgbClr val="69B3F1"/>
              </a:buClr>
              <a:defRPr/>
            </a:pPr>
            <a:r>
              <a:rPr lang="zh-CN" altLang="en-US" dirty="0">
                <a:solidFill>
                  <a:srgbClr val="FF0000"/>
                </a:solidFill>
                <a:latin typeface="Times New Roman" panose="02020603050405020304" pitchFamily="18" charset="0"/>
              </a:rPr>
              <a:t>按字典序书写</a:t>
            </a:r>
            <a:endParaRPr lang="en-US" altLang="zh-CN" dirty="0">
              <a:solidFill>
                <a:srgbClr val="FF0000"/>
              </a:solidFill>
              <a:latin typeface="Times New Roman" panose="02020603050405020304" pitchFamily="18" charset="0"/>
            </a:endParaRPr>
          </a:p>
          <a:p>
            <a:pPr marL="173038" indent="-173038" eaLnBrk="1" hangingPunct="1">
              <a:buClr>
                <a:srgbClr val="69B3F1"/>
              </a:buClr>
              <a:defRPr/>
            </a:pPr>
            <a:r>
              <a:rPr lang="en-US" altLang="zh-CN" dirty="0">
                <a:solidFill>
                  <a:srgbClr val="FF0000"/>
                </a:solidFill>
                <a:latin typeface="Times New Roman" panose="02020603050405020304" pitchFamily="18" charset="0"/>
              </a:rPr>
              <a:t>(1)—(4) </a:t>
            </a:r>
            <a:r>
              <a:rPr lang="zh-CN" altLang="en-US" dirty="0">
                <a:solidFill>
                  <a:srgbClr val="FF0000"/>
                </a:solidFill>
                <a:latin typeface="Times New Roman" panose="02020603050405020304" pitchFamily="18" charset="0"/>
              </a:rPr>
              <a:t>说明描述合取式的灵活性与多样性</a:t>
            </a:r>
          </a:p>
          <a:p>
            <a:pPr marL="173038" indent="-173038" eaLnBrk="1" hangingPunct="1">
              <a:buClr>
                <a:srgbClr val="69B3F1"/>
              </a:buClr>
              <a:defRPr/>
            </a:pPr>
            <a:r>
              <a:rPr lang="en-US" altLang="zh-CN" dirty="0">
                <a:solidFill>
                  <a:srgbClr val="FF0000"/>
                </a:solidFill>
                <a:latin typeface="Times New Roman" panose="02020603050405020304" pitchFamily="18" charset="0"/>
              </a:rPr>
              <a:t>(5)—(6) </a:t>
            </a:r>
            <a:r>
              <a:rPr lang="zh-CN" altLang="en-US" dirty="0">
                <a:solidFill>
                  <a:srgbClr val="FF0000"/>
                </a:solidFill>
                <a:latin typeface="Times New Roman" panose="02020603050405020304" pitchFamily="18" charset="0"/>
              </a:rPr>
              <a:t>要求分清 “与” 所联结的成分</a:t>
            </a:r>
          </a:p>
          <a:p>
            <a:pPr eaLnBrk="1" hangingPunct="1">
              <a:defRPr/>
            </a:pPr>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B4C7CB3-1E54-4BA8-9058-312778B209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3F132D-B101-4D1E-953B-F0E3B49A68CF}" type="slidenum">
              <a:rPr lang="en-US" altLang="zh-CN" smtClean="0"/>
              <a:pPr/>
              <a:t>24</a:t>
            </a:fld>
            <a:endParaRPr lang="en-US" altLang="zh-CN"/>
          </a:p>
        </p:txBody>
      </p:sp>
      <p:sp>
        <p:nvSpPr>
          <p:cNvPr id="41987" name="Rectangle 2">
            <a:extLst>
              <a:ext uri="{FF2B5EF4-FFF2-40B4-BE49-F238E27FC236}">
                <a16:creationId xmlns:a16="http://schemas.microsoft.com/office/drawing/2014/main" id="{B7A6BA14-23D0-46A2-B24E-F5443DEEB66F}"/>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42DC1EC-5C1B-4151-89DF-98EA22AE64A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质数（</a:t>
            </a:r>
            <a:r>
              <a:rPr lang="en-US" altLang="zh-CN" dirty="0"/>
              <a:t>prime number</a:t>
            </a:r>
            <a:r>
              <a:rPr lang="zh-CN" altLang="en-US" dirty="0"/>
              <a:t>）又称素数，有无限个。</a:t>
            </a:r>
            <a:endParaRPr lang="en-US" altLang="zh-CN" dirty="0"/>
          </a:p>
          <a:p>
            <a:pPr eaLnBrk="1" hangingPunct="1"/>
            <a:r>
              <a:rPr lang="zh-CN" altLang="en-US" dirty="0"/>
              <a:t>质数定义为在大于</a:t>
            </a:r>
            <a:r>
              <a:rPr lang="en-US" altLang="zh-CN" dirty="0"/>
              <a:t>1</a:t>
            </a:r>
            <a:r>
              <a:rPr lang="zh-CN" altLang="en-US" dirty="0"/>
              <a:t>的自然数中，除了</a:t>
            </a:r>
            <a:r>
              <a:rPr lang="en-US" altLang="zh-CN" dirty="0"/>
              <a:t>1</a:t>
            </a:r>
            <a:r>
              <a:rPr lang="zh-CN" altLang="en-US" dirty="0"/>
              <a:t>和它本身以外不再有其他因数</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5D768821-2826-4CD6-8140-CDD6125F22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9F0705-2E2C-4970-8D7A-CD848DDE5AA1}" type="slidenum">
              <a:rPr lang="en-US" altLang="zh-CN" smtClean="0"/>
              <a:pPr/>
              <a:t>25</a:t>
            </a:fld>
            <a:endParaRPr lang="en-US" altLang="zh-CN"/>
          </a:p>
        </p:txBody>
      </p:sp>
      <p:sp>
        <p:nvSpPr>
          <p:cNvPr id="44035" name="Rectangle 2">
            <a:extLst>
              <a:ext uri="{FF2B5EF4-FFF2-40B4-BE49-F238E27FC236}">
                <a16:creationId xmlns:a16="http://schemas.microsoft.com/office/drawing/2014/main" id="{4C2F42CE-8759-4DCD-BED6-D74C0EB15A74}"/>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6BB335C1-8790-471A-97B1-D54E5CDA88E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质数（</a:t>
            </a:r>
            <a:r>
              <a:rPr lang="en-US" altLang="zh-CN"/>
              <a:t>prime number</a:t>
            </a:r>
            <a:r>
              <a:rPr lang="zh-CN" altLang="en-US"/>
              <a:t>）又称素数，有无限个。质数定义为在大于</a:t>
            </a:r>
            <a:r>
              <a:rPr lang="en-US" altLang="zh-CN"/>
              <a:t>1</a:t>
            </a:r>
            <a:r>
              <a:rPr lang="zh-CN" altLang="en-US"/>
              <a:t>的自然数中，除了</a:t>
            </a:r>
            <a:r>
              <a:rPr lang="en-US" altLang="zh-CN"/>
              <a:t>1</a:t>
            </a:r>
            <a:r>
              <a:rPr lang="zh-CN" altLang="en-US"/>
              <a:t>和它本身以外不再有其他因数</a:t>
            </a:r>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E167F19-2CE9-4754-B833-4CDB102F89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DBC483-A445-4AC6-B9BC-88664DA075AF}" type="slidenum">
              <a:rPr lang="en-US" altLang="zh-CN" smtClean="0"/>
              <a:pPr/>
              <a:t>26</a:t>
            </a:fld>
            <a:endParaRPr lang="en-US" altLang="zh-CN"/>
          </a:p>
        </p:txBody>
      </p:sp>
      <p:sp>
        <p:nvSpPr>
          <p:cNvPr id="46083" name="Rectangle 2">
            <a:extLst>
              <a:ext uri="{FF2B5EF4-FFF2-40B4-BE49-F238E27FC236}">
                <a16:creationId xmlns:a16="http://schemas.microsoft.com/office/drawing/2014/main" id="{38572228-7F62-4EFE-A161-7575BF7C5267}"/>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C726ADB-B788-45CE-B326-67402B99F9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zh-CN" dirty="0"/>
              <a:t>这里强调</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 </a:t>
            </a:r>
            <a:r>
              <a:rPr lang="en-US" altLang="zh-CN" dirty="0">
                <a:sym typeface="Symbol" panose="05050102010706020507" pitchFamily="18" charset="2"/>
              </a:rPr>
              <a:t></a:t>
            </a:r>
            <a:r>
              <a:rPr lang="en-US" altLang="zh-CN" dirty="0"/>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en-US" dirty="0"/>
              <a:t>中</a:t>
            </a:r>
            <a:endParaRPr lang="zh-CN" altLang="zh-CN" dirty="0"/>
          </a:p>
          <a:p>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和</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不可能同时为真</a:t>
            </a:r>
          </a:p>
          <a:p>
            <a:r>
              <a:rPr lang="zh-CN" altLang="zh-CN" dirty="0"/>
              <a:t>若</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为真，则</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为假</a:t>
            </a:r>
          </a:p>
          <a:p>
            <a:r>
              <a:rPr lang="zh-CN" altLang="zh-CN" dirty="0"/>
              <a:t>若</a:t>
            </a:r>
            <a:r>
              <a:rPr lang="en-US" altLang="zh-CN" dirty="0"/>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a:t>
            </a:r>
            <a:r>
              <a:rPr lang="zh-CN" altLang="zh-CN" dirty="0"/>
              <a:t>为真，则</a:t>
            </a:r>
            <a:r>
              <a:rPr lang="en-US" altLang="zh-CN" dirty="0"/>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q</a:t>
            </a:r>
            <a:r>
              <a:rPr lang="en-US" altLang="zh-CN" dirty="0"/>
              <a:t>)</a:t>
            </a:r>
            <a:r>
              <a:rPr lang="zh-CN" altLang="zh-CN" dirty="0"/>
              <a:t>为假</a:t>
            </a:r>
          </a:p>
          <a:p>
            <a:pPr eaLnBrk="1" hangingPunct="1"/>
            <a:r>
              <a:rPr lang="zh-CN" altLang="zh-CN" dirty="0"/>
              <a:t>在真值表一节</a:t>
            </a:r>
            <a:r>
              <a:rPr lang="zh-CN" altLang="en-US" dirty="0"/>
              <a:t>中再通过详细构造该式的真值表进一步理解</a:t>
            </a:r>
            <a:endParaRPr lang="en-US" altLang="zh-CN" dirty="0"/>
          </a:p>
          <a:p>
            <a:pPr eaLnBrk="1" hangingPunct="1"/>
            <a:endParaRPr lang="en-US" altLang="zh-CN" dirty="0"/>
          </a:p>
          <a:p>
            <a:pPr eaLnBrk="1" hangingPunct="1"/>
            <a:r>
              <a:rPr lang="zh-CN" altLang="en-US" dirty="0"/>
              <a:t>也可以写成：</a:t>
            </a:r>
            <a:r>
              <a:rPr lang="en-US" altLang="zh-CN" dirty="0"/>
              <a:t>(</a:t>
            </a:r>
            <a:r>
              <a:rPr lang="en-US" altLang="zh-CN" i="1" dirty="0" err="1">
                <a:latin typeface="Times New Roman" panose="02020603050405020304" pitchFamily="18" charset="0"/>
              </a:rPr>
              <a:t>p</a:t>
            </a:r>
            <a:r>
              <a:rPr lang="en-US" altLang="zh-CN" dirty="0" err="1">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en-US" altLang="zh-CN" dirty="0"/>
              <a:t>) </a:t>
            </a:r>
            <a:r>
              <a:rPr lang="en-US" altLang="zh-CN" dirty="0">
                <a:latin typeface="Times New Roman" panose="02020603050405020304" pitchFamily="18" charset="0"/>
                <a:sym typeface="Symbol" panose="05050102010706020507" pitchFamily="18" charset="2"/>
              </a:rPr>
              <a:t> </a:t>
            </a:r>
            <a:r>
              <a:rPr lang="en-US" altLang="zh-CN" dirty="0"/>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q</a:t>
            </a:r>
            <a:r>
              <a:rPr lang="zh-CN" altLang="en-US" dirty="0">
                <a:latin typeface="Times New Roman" panose="02020603050405020304" pitchFamily="18" charset="0"/>
                <a:sym typeface="Symbol" panose="05050102010706020507" pitchFamily="18" charset="2"/>
              </a:rPr>
              <a:t>）在后面的等值演算时验证</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BC37A8C0-80F8-45CF-B71C-190B420C821C}"/>
              </a:ext>
            </a:extLst>
          </p:cNvPr>
          <p:cNvSpPr>
            <a:spLocks noGrp="1" noRot="1" noChangeAspect="1" noChangeArrowheads="1" noTextEdit="1"/>
          </p:cNvSpPr>
          <p:nvPr>
            <p:ph type="sldImg"/>
          </p:nvPr>
        </p:nvSpPr>
        <p:spPr>
          <a:ln/>
        </p:spPr>
      </p:sp>
      <p:sp>
        <p:nvSpPr>
          <p:cNvPr id="48131" name="备注占位符 2">
            <a:extLst>
              <a:ext uri="{FF2B5EF4-FFF2-40B4-BE49-F238E27FC236}">
                <a16:creationId xmlns:a16="http://schemas.microsoft.com/office/drawing/2014/main" id="{855CAAA7-7516-4109-9A7A-A1729180C24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dirty="0">
                <a:solidFill>
                  <a:srgbClr val="FF3300"/>
                </a:solidFill>
                <a:latin typeface="楷体_GB2312" pitchFamily="49" charset="-122"/>
                <a:ea typeface="楷体_GB2312" pitchFamily="49" charset="-122"/>
              </a:rPr>
              <a:t>在自然语言中， </a:t>
            </a:r>
            <a:r>
              <a:rPr kumimoji="1" lang="zh-CN" altLang="en-US" b="1" dirty="0">
                <a:solidFill>
                  <a:srgbClr val="FF3300"/>
                </a:solidFill>
                <a:ea typeface="楷体_GB2312" pitchFamily="49" charset="-122"/>
              </a:rPr>
              <a:t>“</a:t>
            </a:r>
            <a:r>
              <a:rPr kumimoji="1" lang="zh-CN" altLang="en-US" b="1" dirty="0">
                <a:solidFill>
                  <a:srgbClr val="FF3300"/>
                </a:solidFill>
                <a:latin typeface="楷体_GB2312" pitchFamily="49" charset="-122"/>
                <a:ea typeface="楷体_GB2312" pitchFamily="49" charset="-122"/>
              </a:rPr>
              <a:t>如果</a:t>
            </a:r>
            <a:r>
              <a:rPr kumimoji="1" lang="zh-CN" altLang="en-US" b="1" dirty="0">
                <a:solidFill>
                  <a:srgbClr val="FF3300"/>
                </a:solidFill>
                <a:latin typeface="楷体_GB2312" pitchFamily="49" charset="-122"/>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rPr>
              <a:t>则</a:t>
            </a:r>
            <a:r>
              <a:rPr kumimoji="1" lang="zh-CN" altLang="en-US" b="1" dirty="0">
                <a:solidFill>
                  <a:srgbClr val="FF3300"/>
                </a:solidFill>
                <a:latin typeface="楷体_GB2312" pitchFamily="49" charset="-122"/>
                <a:ea typeface="楷体_GB2312" pitchFamily="49" charset="-122"/>
                <a:sym typeface="Symbol" panose="05050102010706020507" pitchFamily="18" charset="2"/>
              </a:rPr>
              <a:t></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这样的语句，当前提为假时，结论不管真假，语句的意义往往无法判断。</a:t>
            </a:r>
            <a:endParaRPr kumimoji="1" lang="en-US" altLang="zh-CN" b="1" dirty="0">
              <a:solidFill>
                <a:srgbClr val="FF3300"/>
              </a:solidFill>
              <a:latin typeface="楷体_GB2312" pitchFamily="49" charset="-122"/>
              <a:ea typeface="楷体_GB2312" pitchFamily="49" charset="-122"/>
              <a:sym typeface="Symbol" panose="05050102010706020507" pitchFamily="18" charset="2"/>
            </a:endParaRPr>
          </a:p>
          <a:p>
            <a:r>
              <a:rPr kumimoji="1" lang="zh-CN" altLang="en-US" b="1" dirty="0">
                <a:solidFill>
                  <a:srgbClr val="FF3300"/>
                </a:solidFill>
                <a:latin typeface="楷体_GB2312" pitchFamily="49" charset="-122"/>
                <a:ea typeface="楷体_GB2312" pitchFamily="49" charset="-122"/>
                <a:sym typeface="Symbol" panose="05050102010706020507" pitchFamily="18" charset="2"/>
              </a:rPr>
              <a:t> 但在蕴涵命题中，规定为</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善意的推定</a:t>
            </a:r>
            <a:r>
              <a:rPr kumimoji="1" lang="zh-CN" altLang="en-US" b="1" dirty="0">
                <a:solidFill>
                  <a:srgbClr val="FF3300"/>
                </a:solidFill>
                <a:ea typeface="楷体_GB2312" pitchFamily="49" charset="-122"/>
                <a:sym typeface="Symbol" panose="05050102010706020507" pitchFamily="18" charset="2"/>
              </a:rPr>
              <a:t>”</a:t>
            </a:r>
            <a:r>
              <a:rPr kumimoji="1" lang="zh-CN" altLang="en-US" b="1" dirty="0">
                <a:solidFill>
                  <a:srgbClr val="FF3300"/>
                </a:solidFill>
                <a:latin typeface="楷体_GB2312" pitchFamily="49" charset="-122"/>
                <a:ea typeface="楷体_GB2312" pitchFamily="49" charset="-122"/>
                <a:sym typeface="Symbol" panose="05050102010706020507" pitchFamily="18" charset="2"/>
              </a:rPr>
              <a:t>，即前提为假时，蕴涵命题都为真</a:t>
            </a:r>
            <a:endParaRPr lang="zh-CN" altLang="en-US" dirty="0"/>
          </a:p>
          <a:p>
            <a:endParaRPr lang="zh-CN" altLang="en-US" dirty="0"/>
          </a:p>
        </p:txBody>
      </p:sp>
      <p:sp>
        <p:nvSpPr>
          <p:cNvPr id="48132" name="灯片编号占位符 3">
            <a:extLst>
              <a:ext uri="{FF2B5EF4-FFF2-40B4-BE49-F238E27FC236}">
                <a16:creationId xmlns:a16="http://schemas.microsoft.com/office/drawing/2014/main" id="{C3181FE3-CE7C-4239-BAD2-77C80C1EA5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07BB4F-7824-4844-94E4-4539717D4269}" type="slidenum">
              <a:rPr lang="en-US" altLang="zh-CN" smtClean="0"/>
              <a:pPr/>
              <a:t>27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23661DC-876D-4730-88C3-2BDFD56F9B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7FFD5B-8859-43B5-82D2-35BECEA684D0}" type="slidenum">
              <a:rPr lang="en-US" altLang="zh-CN" smtClean="0"/>
              <a:pPr/>
              <a:t>28</a:t>
            </a:fld>
            <a:endParaRPr lang="en-US" altLang="zh-CN"/>
          </a:p>
        </p:txBody>
      </p:sp>
      <p:sp>
        <p:nvSpPr>
          <p:cNvPr id="50179" name="Rectangle 2">
            <a:extLst>
              <a:ext uri="{FF2B5EF4-FFF2-40B4-BE49-F238E27FC236}">
                <a16:creationId xmlns:a16="http://schemas.microsoft.com/office/drawing/2014/main" id="{60774888-DBC0-48C6-B061-CC23490E0BD7}"/>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E5F3EA6-749C-4BE1-A826-271023D0E6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F397812-39C5-4FC5-AC3E-214F84E4E1C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2530AF-15CB-4E10-B29C-82477F46B654}" type="slidenum">
              <a:rPr lang="en-US" altLang="zh-CN" smtClean="0"/>
              <a:pPr/>
              <a:t>29</a:t>
            </a:fld>
            <a:endParaRPr lang="en-US" altLang="zh-CN"/>
          </a:p>
        </p:txBody>
      </p:sp>
      <p:sp>
        <p:nvSpPr>
          <p:cNvPr id="52227" name="Rectangle 2">
            <a:extLst>
              <a:ext uri="{FF2B5EF4-FFF2-40B4-BE49-F238E27FC236}">
                <a16:creationId xmlns:a16="http://schemas.microsoft.com/office/drawing/2014/main" id="{ED740CE1-07D9-4B0B-84EA-81102B5358C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024DB4FA-6C28-410D-BA67-0EF8D9C1F26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天冷，就穿，天不冷，可能穿也可能不穿</a:t>
            </a:r>
            <a:endParaRPr lang="en-US" altLang="zh-CN" dirty="0"/>
          </a:p>
          <a:p>
            <a:pPr eaLnBrk="1" hangingPunct="1"/>
            <a:r>
              <a:rPr lang="zh-CN" altLang="en-US" dirty="0"/>
              <a:t>天不冷时，小王不穿</a:t>
            </a:r>
            <a:r>
              <a:rPr lang="en-US" altLang="zh-CN" dirty="0"/>
              <a:t>, </a:t>
            </a:r>
            <a:r>
              <a:rPr lang="zh-CN" altLang="en-US" dirty="0"/>
              <a:t>为真</a:t>
            </a:r>
            <a:endParaRPr lang="en-US" altLang="zh-CN" dirty="0"/>
          </a:p>
          <a:p>
            <a:pPr eaLnBrk="1" hangingPunct="1"/>
            <a:r>
              <a:rPr lang="zh-CN" altLang="en-US" dirty="0"/>
              <a:t>天不冷时，小王穿，为真</a:t>
            </a:r>
            <a:endParaRPr lang="en-US" altLang="zh-CN" dirty="0"/>
          </a:p>
          <a:p>
            <a:pPr eaLnBrk="1" hangingPunct="1"/>
            <a:r>
              <a:rPr lang="zh-CN" altLang="en-US" dirty="0"/>
              <a:t>天冷时，小王不穿，为假</a:t>
            </a:r>
            <a:endParaRPr lang="en-US" altLang="zh-CN" dirty="0"/>
          </a:p>
          <a:p>
            <a:pPr eaLnBrk="1" hangingPunct="1"/>
            <a:r>
              <a:rPr lang="zh-CN" altLang="en-US" dirty="0"/>
              <a:t>天冷时，小王穿，为真</a:t>
            </a:r>
            <a:endParaRPr lang="en-US" altLang="zh-CN" dirty="0"/>
          </a:p>
          <a:p>
            <a:pPr eaLnBrk="1" hangingPunct="1"/>
            <a:endParaRPr lang="en-US" altLang="zh-CN" dirty="0"/>
          </a:p>
          <a:p>
            <a:pPr eaLnBrk="1" hangingPunct="1"/>
            <a:r>
              <a:rPr lang="zh-CN" altLang="en-US" dirty="0"/>
              <a:t>穿了，一定是冷，没穿，可能冷（刚上完体育课）也可能不冷</a:t>
            </a:r>
            <a:endParaRPr lang="en-US" altLang="zh-CN" dirty="0"/>
          </a:p>
          <a:p>
            <a:pPr eaLnBrk="1" hangingPunct="1"/>
            <a:r>
              <a:rPr lang="zh-CN" altLang="en-US" dirty="0"/>
              <a:t>天不冷时，小王不穿</a:t>
            </a:r>
            <a:r>
              <a:rPr lang="en-US" altLang="zh-CN" dirty="0"/>
              <a:t>, </a:t>
            </a:r>
            <a:r>
              <a:rPr lang="zh-CN" altLang="en-US" dirty="0"/>
              <a:t>为真</a:t>
            </a:r>
            <a:endParaRPr lang="en-US" altLang="zh-CN" dirty="0"/>
          </a:p>
          <a:p>
            <a:pPr eaLnBrk="1" hangingPunct="1"/>
            <a:r>
              <a:rPr lang="zh-CN" altLang="en-US" dirty="0"/>
              <a:t>天不冷时，小王穿，为假</a:t>
            </a:r>
            <a:endParaRPr lang="en-US" altLang="zh-CN" dirty="0"/>
          </a:p>
          <a:p>
            <a:pPr eaLnBrk="1" hangingPunct="1"/>
            <a:r>
              <a:rPr lang="zh-CN" altLang="en-US" dirty="0"/>
              <a:t>天冷时，小王不穿，为真</a:t>
            </a:r>
            <a:endParaRPr lang="en-US" altLang="zh-CN" dirty="0"/>
          </a:p>
          <a:p>
            <a:pPr eaLnBrk="1" hangingPunct="1"/>
            <a:r>
              <a:rPr lang="zh-CN" altLang="en-US" dirty="0"/>
              <a:t>天冷时，小王穿，为真</a:t>
            </a:r>
            <a:endParaRPr lang="en-US" altLang="zh-CN" dirty="0"/>
          </a:p>
          <a:p>
            <a:pPr eaLnBrk="1" hangingPunct="1"/>
            <a:endParaRPr lang="en-US" altLang="zh-CN" dirty="0"/>
          </a:p>
          <a:p>
            <a:pPr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611DAC12-7E4B-499B-8259-6C52A7A7B7F8}"/>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4C496B2E-2065-46AA-9A59-B4B02733E4C0}"/>
              </a:ext>
            </a:extLst>
          </p:cNvPr>
          <p:cNvSpPr>
            <a:spLocks noGrp="1"/>
          </p:cNvSpPr>
          <p:nvPr>
            <p:ph type="body" idx="1"/>
          </p:nvPr>
        </p:nvSpPr>
        <p:spPr/>
        <p:txBody>
          <a:bodyPr/>
          <a:lstStyle/>
          <a:p>
            <a:pPr eaLnBrk="1" hangingPunct="1">
              <a:defRPr/>
            </a:pPr>
            <a:r>
              <a:rPr lang="en-US" altLang="zh-CN" dirty="0">
                <a:latin typeface="Times New Roman" pitchFamily="18" charset="0"/>
                <a:ea typeface="+mn-ea"/>
              </a:rPr>
              <a:t>Mathematical logic is to study the logic of reasoning, using mathematical symbols of the reasoning given way to establish rules of reasoning system. </a:t>
            </a:r>
          </a:p>
          <a:p>
            <a:pPr eaLnBrk="1" hangingPunct="1">
              <a:defRPr/>
            </a:pPr>
            <a:r>
              <a:rPr lang="zh-CN" altLang="en-US" dirty="0">
                <a:latin typeface="Times New Roman" pitchFamily="18" charset="0"/>
                <a:ea typeface="+mn-ea"/>
              </a:rPr>
              <a:t>命题逻辑也称为零阶逻辑</a:t>
            </a:r>
            <a:endParaRPr lang="zh-CN" altLang="en-US" dirty="0"/>
          </a:p>
        </p:txBody>
      </p:sp>
      <p:sp>
        <p:nvSpPr>
          <p:cNvPr id="7172" name="灯片编号占位符 3">
            <a:extLst>
              <a:ext uri="{FF2B5EF4-FFF2-40B4-BE49-F238E27FC236}">
                <a16:creationId xmlns:a16="http://schemas.microsoft.com/office/drawing/2014/main" id="{AC9486A5-494F-4B81-A03B-5AC0920883D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306177-80A5-4167-9458-5CA8DC768F8F}" type="slidenum">
              <a:rPr lang="zh-CN" altLang="en-US"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5AAC0C-9E52-478B-8492-356101F44C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019866-E2DB-493C-98BC-F9267C07CA03}" type="slidenum">
              <a:rPr lang="en-US" altLang="zh-CN" smtClean="0"/>
              <a:pPr/>
              <a:t>30</a:t>
            </a:fld>
            <a:endParaRPr lang="en-US" altLang="zh-CN"/>
          </a:p>
        </p:txBody>
      </p:sp>
      <p:sp>
        <p:nvSpPr>
          <p:cNvPr id="54275" name="Rectangle 2">
            <a:extLst>
              <a:ext uri="{FF2B5EF4-FFF2-40B4-BE49-F238E27FC236}">
                <a16:creationId xmlns:a16="http://schemas.microsoft.com/office/drawing/2014/main" id="{82CEB0F5-085F-40A2-BA5E-AF0EAFB5A4E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475CB87A-A533-45B2-B5FC-63EF78303CC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22102D9-52F4-4E48-8AFD-617AB975EBA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4A164F-BD07-4094-A034-1C0F5307D815}" type="slidenum">
              <a:rPr lang="en-US" altLang="zh-CN" smtClean="0"/>
              <a:pPr/>
              <a:t>31</a:t>
            </a:fld>
            <a:endParaRPr lang="en-US" altLang="zh-CN"/>
          </a:p>
        </p:txBody>
      </p:sp>
      <p:sp>
        <p:nvSpPr>
          <p:cNvPr id="56323" name="Rectangle 2">
            <a:extLst>
              <a:ext uri="{FF2B5EF4-FFF2-40B4-BE49-F238E27FC236}">
                <a16:creationId xmlns:a16="http://schemas.microsoft.com/office/drawing/2014/main" id="{1DBCF4B6-F3E4-41C4-A95D-2899AA696F3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05BCC774-C3C4-4184-A630-5BD9CB496A1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solidFill>
                  <a:srgbClr val="00B050"/>
                </a:solidFill>
                <a:latin typeface="Times New Roman" panose="02020603050405020304" pitchFamily="18" charset="0"/>
              </a:rPr>
              <a:t>5 </a:t>
            </a:r>
            <a:r>
              <a:rPr lang="zh-CN" altLang="en-US" b="1" dirty="0">
                <a:solidFill>
                  <a:srgbClr val="00B050"/>
                </a:solidFill>
                <a:latin typeface="Times New Roman" panose="02020603050405020304" pitchFamily="18" charset="0"/>
              </a:rPr>
              <a:t>如果不。。。则不。。。 </a:t>
            </a:r>
            <a:r>
              <a:rPr lang="en-US" altLang="zh-CN" b="1" dirty="0">
                <a:solidFill>
                  <a:srgbClr val="00B050"/>
                </a:solidFill>
                <a:latin typeface="Times New Roman" panose="02020603050405020304" pitchFamily="18" charset="0"/>
              </a:rPr>
              <a:t>【</a:t>
            </a:r>
            <a:r>
              <a:rPr lang="zh-CN" altLang="en-US" b="1" dirty="0">
                <a:solidFill>
                  <a:srgbClr val="00B050"/>
                </a:solidFill>
                <a:latin typeface="Times New Roman" panose="02020603050405020304" pitchFamily="18" charset="0"/>
              </a:rPr>
              <a:t> 如果 </a:t>
            </a:r>
            <a:r>
              <a:rPr lang="zh-CN" altLang="en-US" dirty="0">
                <a:solidFill>
                  <a:srgbClr val="00B050"/>
                </a:solidFill>
                <a:latin typeface="Times New Roman" panose="02020603050405020304" pitchFamily="18" charset="0"/>
              </a:rPr>
              <a:t>天 </a:t>
            </a:r>
            <a:r>
              <a:rPr lang="zh-CN" altLang="en-US" b="1" dirty="0">
                <a:solidFill>
                  <a:srgbClr val="00B050"/>
                </a:solidFill>
                <a:latin typeface="Times New Roman" panose="02020603050405020304" pitchFamily="18" charset="0"/>
              </a:rPr>
              <a:t>不 </a:t>
            </a:r>
            <a:r>
              <a:rPr lang="zh-CN" altLang="en-US" dirty="0">
                <a:solidFill>
                  <a:srgbClr val="00B050"/>
                </a:solidFill>
                <a:latin typeface="Times New Roman" panose="02020603050405020304" pitchFamily="18" charset="0"/>
              </a:rPr>
              <a:t>冷，</a:t>
            </a:r>
            <a:r>
              <a:rPr lang="zh-CN" altLang="en-US" b="1" dirty="0">
                <a:solidFill>
                  <a:srgbClr val="00B050"/>
                </a:solidFill>
                <a:latin typeface="Times New Roman" panose="02020603050405020304" pitchFamily="18" charset="0"/>
              </a:rPr>
              <a:t>则 </a:t>
            </a:r>
            <a:r>
              <a:rPr lang="zh-CN" altLang="en-US" dirty="0">
                <a:solidFill>
                  <a:srgbClr val="00B050"/>
                </a:solidFill>
                <a:latin typeface="Times New Roman" panose="02020603050405020304" pitchFamily="18" charset="0"/>
              </a:rPr>
              <a:t>小王 </a:t>
            </a:r>
            <a:r>
              <a:rPr lang="zh-CN" altLang="en-US" b="1" dirty="0">
                <a:solidFill>
                  <a:srgbClr val="00B050"/>
                </a:solidFill>
                <a:latin typeface="Times New Roman" panose="02020603050405020304" pitchFamily="18" charset="0"/>
              </a:rPr>
              <a:t>不 </a:t>
            </a:r>
            <a:r>
              <a:rPr lang="zh-CN" altLang="en-US" dirty="0">
                <a:solidFill>
                  <a:srgbClr val="00B050"/>
                </a:solidFill>
                <a:latin typeface="Times New Roman" panose="02020603050405020304" pitchFamily="18" charset="0"/>
              </a:rPr>
              <a:t>穿羽绒服</a:t>
            </a:r>
            <a:r>
              <a:rPr lang="en-US" altLang="zh-CN" dirty="0">
                <a:solidFill>
                  <a:srgbClr val="00B050"/>
                </a:solidFill>
                <a:latin typeface="Times New Roman" panose="02020603050405020304" pitchFamily="18" charset="0"/>
              </a:rPr>
              <a:t>】</a:t>
            </a:r>
          </a:p>
          <a:p>
            <a:pPr eaLnBrk="1" hangingPunct="1"/>
            <a:endParaRPr lang="en-US" altLang="zh-CN" dirty="0">
              <a:solidFill>
                <a:srgbClr val="00B050"/>
              </a:solidFill>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solidFill>
                  <a:srgbClr val="00B050"/>
                </a:solidFill>
                <a:latin typeface="Times New Roman" panose="02020603050405020304" pitchFamily="18" charset="0"/>
              </a:rPr>
              <a:t>6 </a:t>
            </a:r>
            <a:r>
              <a:rPr lang="zh-CN" altLang="en-US" b="1" dirty="0">
                <a:solidFill>
                  <a:schemeClr val="tx1"/>
                </a:solidFill>
                <a:latin typeface="Times New Roman" panose="02020603050405020304" pitchFamily="18" charset="0"/>
              </a:rPr>
              <a:t>如果不。。。则。。。    </a:t>
            </a:r>
            <a:r>
              <a:rPr lang="en-US" altLang="zh-CN" dirty="0">
                <a:solidFill>
                  <a:schemeClr val="tx1"/>
                </a:solidFill>
                <a:latin typeface="Times New Roman" panose="02020603050405020304" pitchFamily="18" charset="0"/>
              </a:rPr>
              <a:t>【</a:t>
            </a:r>
            <a:r>
              <a:rPr lang="zh-CN" altLang="en-US" dirty="0">
                <a:solidFill>
                  <a:srgbClr val="00B050"/>
                </a:solidFill>
                <a:latin typeface="Times New Roman" panose="02020603050405020304" pitchFamily="18" charset="0"/>
              </a:rPr>
              <a:t>小王  </a:t>
            </a:r>
            <a:r>
              <a:rPr lang="zh-CN" altLang="en-US" b="1" dirty="0">
                <a:solidFill>
                  <a:srgbClr val="00B050"/>
                </a:solidFill>
                <a:latin typeface="Times New Roman" panose="02020603050405020304" pitchFamily="18" charset="0"/>
              </a:rPr>
              <a:t>如果不</a:t>
            </a:r>
            <a:r>
              <a:rPr lang="zh-CN" altLang="en-US" dirty="0">
                <a:solidFill>
                  <a:srgbClr val="00B050"/>
                </a:solidFill>
                <a:latin typeface="Times New Roman" panose="02020603050405020304" pitchFamily="18" charset="0"/>
              </a:rPr>
              <a:t> 穿羽绒服，则  天不冷</a:t>
            </a:r>
            <a:r>
              <a:rPr lang="en-US" altLang="zh-CN" dirty="0">
                <a:solidFill>
                  <a:srgbClr val="00B050"/>
                </a:solidFill>
                <a:latin typeface="Times New Roman" panose="02020603050405020304" pitchFamily="18" charset="0"/>
              </a:rPr>
              <a:t>】</a:t>
            </a:r>
          </a:p>
          <a:p>
            <a:pPr eaLnBrk="1" hangingPunct="1"/>
            <a:r>
              <a:rPr lang="zh-CN" altLang="en-US" b="0" i="0" dirty="0">
                <a:solidFill>
                  <a:srgbClr val="333333"/>
                </a:solidFill>
                <a:effectLst/>
                <a:latin typeface="PingFang SC"/>
              </a:rPr>
              <a:t>除非</a:t>
            </a:r>
            <a:r>
              <a:rPr lang="en-US" altLang="zh-CN" b="0" i="0" dirty="0">
                <a:solidFill>
                  <a:srgbClr val="333333"/>
                </a:solidFill>
                <a:effectLst/>
                <a:latin typeface="PingFang SC"/>
              </a:rPr>
              <a:t>A</a:t>
            </a:r>
            <a:r>
              <a:rPr lang="zh-CN" altLang="en-US" b="0" i="0" dirty="0">
                <a:solidFill>
                  <a:srgbClr val="333333"/>
                </a:solidFill>
                <a:effectLst/>
                <a:latin typeface="PingFang SC"/>
              </a:rPr>
              <a:t>，否则非</a:t>
            </a:r>
            <a:r>
              <a:rPr lang="en-US" altLang="zh-CN" b="0" i="0" dirty="0">
                <a:solidFill>
                  <a:srgbClr val="333333"/>
                </a:solidFill>
                <a:effectLst/>
                <a:latin typeface="PingFang SC"/>
              </a:rPr>
              <a:t>B.  </a:t>
            </a:r>
            <a:r>
              <a:rPr lang="zh-CN" altLang="en-US" b="0" i="0" dirty="0">
                <a:solidFill>
                  <a:srgbClr val="333333"/>
                </a:solidFill>
                <a:effectLst/>
                <a:latin typeface="PingFang SC"/>
              </a:rPr>
              <a:t>等价于只有</a:t>
            </a:r>
            <a:r>
              <a:rPr lang="en-US" altLang="zh-CN" b="0" i="0" dirty="0">
                <a:solidFill>
                  <a:srgbClr val="333333"/>
                </a:solidFill>
                <a:effectLst/>
                <a:latin typeface="PingFang SC"/>
              </a:rPr>
              <a:t>A</a:t>
            </a:r>
            <a:r>
              <a:rPr lang="zh-CN" altLang="en-US" b="0" i="0" dirty="0">
                <a:solidFill>
                  <a:srgbClr val="333333"/>
                </a:solidFill>
                <a:effectLst/>
                <a:latin typeface="PingFang SC"/>
              </a:rPr>
              <a:t>，才</a:t>
            </a:r>
            <a:r>
              <a:rPr lang="en-US" altLang="zh-CN" b="0" i="0" dirty="0">
                <a:solidFill>
                  <a:srgbClr val="333333"/>
                </a:solidFill>
                <a:effectLst/>
                <a:latin typeface="PingFang SC"/>
              </a:rPr>
              <a:t>B,</a:t>
            </a:r>
            <a:r>
              <a:rPr lang="zh-CN" altLang="en-US" b="0" i="0" dirty="0">
                <a:solidFill>
                  <a:srgbClr val="333333"/>
                </a:solidFill>
                <a:effectLst/>
                <a:latin typeface="PingFang SC"/>
              </a:rPr>
              <a:t>也就是如果</a:t>
            </a:r>
            <a:r>
              <a:rPr lang="en-US" altLang="zh-CN" b="0" i="0" dirty="0">
                <a:solidFill>
                  <a:srgbClr val="333333"/>
                </a:solidFill>
                <a:effectLst/>
                <a:latin typeface="PingFang SC"/>
              </a:rPr>
              <a:t>B</a:t>
            </a:r>
            <a:r>
              <a:rPr lang="zh-CN" altLang="en-US" b="0" i="0" dirty="0">
                <a:solidFill>
                  <a:srgbClr val="333333"/>
                </a:solidFill>
                <a:effectLst/>
                <a:latin typeface="PingFang SC"/>
              </a:rPr>
              <a:t>，就</a:t>
            </a:r>
            <a:r>
              <a:rPr lang="en-US" altLang="zh-CN" b="0" i="0" dirty="0">
                <a:solidFill>
                  <a:srgbClr val="333333"/>
                </a:solidFill>
                <a:effectLst/>
                <a:latin typeface="PingFang SC"/>
              </a:rPr>
              <a:t>A</a:t>
            </a:r>
          </a:p>
          <a:p>
            <a:pPr eaLnBrk="1" hangingPunct="1"/>
            <a:r>
              <a:rPr lang="zh-CN" altLang="en-US" b="0" i="0" dirty="0">
                <a:solidFill>
                  <a:srgbClr val="333333"/>
                </a:solidFill>
                <a:effectLst/>
                <a:latin typeface="PingFang SC"/>
              </a:rPr>
              <a:t>只有小王穿羽绒服，天才冷，即：如果天冷，小王就穿羽绒服</a:t>
            </a:r>
            <a:endParaRPr lang="en-US" altLang="zh-CN" b="0" i="0" dirty="0">
              <a:solidFill>
                <a:srgbClr val="333333"/>
              </a:solidFill>
              <a:effectLst/>
              <a:latin typeface="PingFang SC"/>
            </a:endParaRPr>
          </a:p>
          <a:p>
            <a:pPr eaLnBrk="1" hangingPunct="1"/>
            <a:endParaRPr lang="en-US" altLang="zh-CN" dirty="0">
              <a:solidFill>
                <a:srgbClr val="00B050"/>
              </a:solidFill>
              <a:latin typeface="Times New Roman" panose="02020603050405020304" pitchFamily="18" charset="0"/>
            </a:endParaRPr>
          </a:p>
          <a:p>
            <a:pPr eaLnBrk="1" hangingPunct="1"/>
            <a:r>
              <a:rPr lang="en-US" altLang="zh-CN" dirty="0">
                <a:solidFill>
                  <a:srgbClr val="00B050"/>
                </a:solidFill>
                <a:latin typeface="Times New Roman" panose="02020603050405020304" pitchFamily="18" charset="0"/>
              </a:rPr>
              <a:t>8</a:t>
            </a:r>
            <a:r>
              <a:rPr lang="zh-CN" altLang="en-US" dirty="0">
                <a:solidFill>
                  <a:srgbClr val="00B050"/>
                </a:solidFill>
                <a:latin typeface="Times New Roman" panose="02020603050405020304" pitchFamily="18" charset="0"/>
              </a:rPr>
              <a:t>也就是：只有</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65CB34B-F717-4462-869B-099F2B5DDB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D3C83A-8D85-4193-B629-0AA5B5E69047}" type="slidenum">
              <a:rPr lang="en-US" altLang="zh-CN" smtClean="0"/>
              <a:pPr/>
              <a:t>32</a:t>
            </a:fld>
            <a:endParaRPr lang="en-US" altLang="zh-CN"/>
          </a:p>
        </p:txBody>
      </p:sp>
      <p:sp>
        <p:nvSpPr>
          <p:cNvPr id="58371" name="Rectangle 2">
            <a:extLst>
              <a:ext uri="{FF2B5EF4-FFF2-40B4-BE49-F238E27FC236}">
                <a16:creationId xmlns:a16="http://schemas.microsoft.com/office/drawing/2014/main" id="{03D0A900-5109-4223-AF48-B2C11AA28AE4}"/>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BDB69DE7-1EDE-46FB-BD0A-420D215DAA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950F89B-0744-4D71-AEF1-E5B1E3C9CA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90A7A1-EB02-4CE6-BC6A-02371AEF799A}" type="slidenum">
              <a:rPr lang="en-US" altLang="zh-CN" smtClean="0"/>
              <a:pPr/>
              <a:t>34</a:t>
            </a:fld>
            <a:endParaRPr lang="en-US" altLang="zh-CN"/>
          </a:p>
        </p:txBody>
      </p:sp>
      <p:sp>
        <p:nvSpPr>
          <p:cNvPr id="61443" name="Rectangle 2">
            <a:extLst>
              <a:ext uri="{FF2B5EF4-FFF2-40B4-BE49-F238E27FC236}">
                <a16:creationId xmlns:a16="http://schemas.microsoft.com/office/drawing/2014/main" id="{1A10F4AD-A19F-47E3-90C1-4411DF25370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3A42444-F96C-44ED-A1DB-5DFD05FDE1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可导的函数一定</a:t>
            </a:r>
            <a:r>
              <a:rPr lang="zh-CN" altLang="en-US" dirty="0">
                <a:hlinkClick r:id="rId3"/>
              </a:rPr>
              <a:t>连续</a:t>
            </a:r>
            <a:r>
              <a:rPr lang="zh-CN" altLang="en-US" dirty="0"/>
              <a:t>；连续的函数不一定可导，不连续的函数一定不可导</a:t>
            </a:r>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49976583-9490-4919-B4D9-5EA701D03721}"/>
              </a:ext>
            </a:extLst>
          </p:cNvPr>
          <p:cNvSpPr>
            <a:spLocks noGrp="1" noRot="1" noChangeAspect="1" noChangeArrowheads="1" noTextEdit="1"/>
          </p:cNvSpPr>
          <p:nvPr>
            <p:ph type="sldImg"/>
          </p:nvPr>
        </p:nvSpPr>
        <p:spPr>
          <a:ln/>
        </p:spPr>
      </p:sp>
      <p:sp>
        <p:nvSpPr>
          <p:cNvPr id="63491" name="备注占位符 2">
            <a:extLst>
              <a:ext uri="{FF2B5EF4-FFF2-40B4-BE49-F238E27FC236}">
                <a16:creationId xmlns:a16="http://schemas.microsoft.com/office/drawing/2014/main" id="{96E10C3C-3211-43B5-9425-70C3C30FC76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492" name="灯片编号占位符 3">
            <a:extLst>
              <a:ext uri="{FF2B5EF4-FFF2-40B4-BE49-F238E27FC236}">
                <a16:creationId xmlns:a16="http://schemas.microsoft.com/office/drawing/2014/main" id="{C35B5083-C21F-4FA8-BCD5-407FA2B1BE8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DD4E88-3F10-4C9A-80C6-D4D60C3A21A4}" type="slidenum">
              <a:rPr lang="en-US" altLang="zh-CN" smtClean="0"/>
              <a:pPr/>
              <a:t>35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447C554-23C8-455F-9C3E-5BD0E2D0AB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5F8DFE-FF69-4278-AEFC-5ED0C199DE4F}" type="slidenum">
              <a:rPr lang="en-US" altLang="zh-CN" smtClean="0"/>
              <a:pPr/>
              <a:t>36</a:t>
            </a:fld>
            <a:endParaRPr lang="en-US" altLang="zh-CN"/>
          </a:p>
        </p:txBody>
      </p:sp>
      <p:sp>
        <p:nvSpPr>
          <p:cNvPr id="65539" name="Rectangle 2">
            <a:extLst>
              <a:ext uri="{FF2B5EF4-FFF2-40B4-BE49-F238E27FC236}">
                <a16:creationId xmlns:a16="http://schemas.microsoft.com/office/drawing/2014/main" id="{F6927651-EEE2-4C9E-BBC7-AA75A1C9A6B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5EE2E86-43A3-44AC-83E6-F3ABFDD0A0F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hlinkClick r:id="rId3"/>
              </a:rPr>
              <a:t>无理数</a:t>
            </a:r>
            <a:r>
              <a:rPr lang="zh-CN" altLang="en-US" dirty="0"/>
              <a:t>，也称为</a:t>
            </a:r>
            <a:r>
              <a:rPr lang="zh-CN" altLang="en-US" dirty="0">
                <a:hlinkClick r:id="rId4"/>
              </a:rPr>
              <a:t>无限不循环小数</a:t>
            </a:r>
            <a:r>
              <a:rPr lang="zh-CN" altLang="en-US" dirty="0"/>
              <a:t>，不能写作两</a:t>
            </a:r>
            <a:r>
              <a:rPr lang="zh-CN" altLang="en-US" dirty="0">
                <a:hlinkClick r:id="rId5"/>
              </a:rPr>
              <a:t>整数</a:t>
            </a:r>
            <a:r>
              <a:rPr lang="zh-CN" altLang="en-US" dirty="0"/>
              <a:t>之比。</a:t>
            </a:r>
            <a:endParaRPr lang="en-US" altLang="zh-CN" dirty="0"/>
          </a:p>
          <a:p>
            <a:pPr eaLnBrk="1" hangingPunct="1"/>
            <a:r>
              <a:rPr lang="en-US" altLang="zh-CN" dirty="0"/>
              <a:t>P</a:t>
            </a:r>
            <a:r>
              <a:rPr lang="zh-CN" altLang="en-US" dirty="0"/>
              <a:t>为真</a:t>
            </a:r>
            <a:endParaRPr lang="en-US" altLang="zh-CN" dirty="0"/>
          </a:p>
          <a:p>
            <a:pPr eaLnBrk="1" hangingPunct="1">
              <a:spcBef>
                <a:spcPct val="50000"/>
              </a:spcBef>
              <a:buClr>
                <a:srgbClr val="69B3F1"/>
              </a:buClr>
            </a:pP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是无理数（</a:t>
            </a:r>
            <a:r>
              <a:rPr lang="en-US" altLang="zh-CN" dirty="0">
                <a:solidFill>
                  <a:srgbClr val="FF0000"/>
                </a:solidFill>
                <a:latin typeface="Times New Roman" panose="02020603050405020304" pitchFamily="18" charset="0"/>
              </a:rPr>
              <a:t>T</a:t>
            </a:r>
            <a:r>
              <a:rPr lang="zh-CN" altLang="en-US"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rPr>
              <a:t>: 3</a:t>
            </a:r>
            <a:r>
              <a:rPr lang="zh-CN" altLang="en-US" dirty="0">
                <a:latin typeface="Times New Roman" panose="02020603050405020304" pitchFamily="18" charset="0"/>
              </a:rPr>
              <a:t>是奇数（</a:t>
            </a:r>
            <a:r>
              <a:rPr lang="en-US" altLang="zh-CN" dirty="0">
                <a:solidFill>
                  <a:srgbClr val="FF0000"/>
                </a:solidFill>
                <a:latin typeface="Times New Roman" panose="02020603050405020304" pitchFamily="18" charset="0"/>
              </a:rPr>
              <a:t>T</a:t>
            </a:r>
            <a:r>
              <a:rPr lang="zh-CN" altLang="en-US" dirty="0">
                <a:latin typeface="Times New Roman" panose="02020603050405020304" pitchFamily="18" charset="0"/>
              </a:rPr>
              <a:t>）， </a:t>
            </a:r>
          </a:p>
          <a:p>
            <a:pPr eaLnBrk="1" hangingPunct="1">
              <a:buClr>
                <a:srgbClr val="69B3F1"/>
              </a:buClr>
            </a:pPr>
            <a:r>
              <a:rPr lang="zh-CN" altLang="en-US" i="1"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苹果是方的（</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zh-CN" altLang="en-US" dirty="0">
                <a:latin typeface="Times New Roman" panose="02020603050405020304" pitchFamily="18" charset="0"/>
              </a:rPr>
              <a:t>太阳绕地球转（</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a:t>
            </a:r>
          </a:p>
          <a:p>
            <a:pPr eaLnBrk="1" hangingPunct="1">
              <a:buClr>
                <a:srgbClr val="69B3F1"/>
              </a:buClr>
            </a:pPr>
            <a:r>
              <a:rPr lang="zh-CN" altLang="en-US" dirty="0">
                <a:latin typeface="Times New Roman" panose="02020603050405020304" pitchFamily="18" charset="0"/>
              </a:rPr>
              <a:t>     则复合命题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的真值？ （</a:t>
            </a:r>
            <a:r>
              <a:rPr lang="en-US" altLang="zh-CN" dirty="0">
                <a:solidFill>
                  <a:srgbClr val="FF0000"/>
                </a:solidFill>
                <a:latin typeface="Times New Roman" panose="02020603050405020304" pitchFamily="18" charset="0"/>
              </a:rPr>
              <a:t>F</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eaLnBrk="1" hangingPunct="1"/>
            <a:r>
              <a:rPr lang="zh-CN" altLang="en-US" dirty="0"/>
              <a:t>注意：可以不用全部运算</a:t>
            </a:r>
            <a:endParaRPr lang="en-US" altLang="zh-CN" dirty="0"/>
          </a:p>
          <a:p>
            <a:pPr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B2585303-28B2-4676-B255-2635D22694C5}"/>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1E273FD7-03B4-4ED7-9A38-DE4FC65610D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a:extLst>
              <a:ext uri="{FF2B5EF4-FFF2-40B4-BE49-F238E27FC236}">
                <a16:creationId xmlns:a16="http://schemas.microsoft.com/office/drawing/2014/main" id="{D178FA84-EA9E-4CF5-A372-2C12793293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28D293-CE77-43B1-B3A6-D31E8F76200A}" type="slidenum">
              <a:rPr lang="en-US" altLang="zh-CN" smtClean="0"/>
              <a:pPr/>
              <a:t>37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ACBB9705-2987-4365-BEC4-24201A8257CE}"/>
              </a:ext>
            </a:extLst>
          </p:cNvPr>
          <p:cNvSpPr>
            <a:spLocks noGrp="1" noRot="1" noChangeAspect="1" noChangeArrowheads="1" noTextEdit="1"/>
          </p:cNvSpPr>
          <p:nvPr>
            <p:ph type="sldImg"/>
          </p:nvPr>
        </p:nvSpPr>
        <p:spPr>
          <a:ln/>
        </p:spPr>
      </p:sp>
      <p:sp>
        <p:nvSpPr>
          <p:cNvPr id="69635" name="备注占位符 2">
            <a:extLst>
              <a:ext uri="{FF2B5EF4-FFF2-40B4-BE49-F238E27FC236}">
                <a16:creationId xmlns:a16="http://schemas.microsoft.com/office/drawing/2014/main" id="{FC1E1970-28C8-47BB-A50F-03C9A4DEFAC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6" name="灯片编号占位符 3">
            <a:extLst>
              <a:ext uri="{FF2B5EF4-FFF2-40B4-BE49-F238E27FC236}">
                <a16:creationId xmlns:a16="http://schemas.microsoft.com/office/drawing/2014/main" id="{9D02992E-AA70-462E-87F3-BAD6A2567B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36C553-45AA-4198-956F-8DD0EBFC2403}" type="slidenum">
              <a:rPr lang="en-US" altLang="zh-CN" smtClean="0"/>
              <a:pPr/>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0E860F2-55C5-4B90-BEB8-CCBBBD01B4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E1E800-632A-45DE-A5F4-FD81D311E580}" type="slidenum">
              <a:rPr lang="en-US" altLang="zh-CN" smtClean="0"/>
              <a:pPr/>
              <a:t>39</a:t>
            </a:fld>
            <a:endParaRPr lang="en-US" altLang="zh-CN"/>
          </a:p>
        </p:txBody>
      </p:sp>
      <p:sp>
        <p:nvSpPr>
          <p:cNvPr id="72707" name="Rectangle 2">
            <a:extLst>
              <a:ext uri="{FF2B5EF4-FFF2-40B4-BE49-F238E27FC236}">
                <a16:creationId xmlns:a16="http://schemas.microsoft.com/office/drawing/2014/main" id="{812BA213-32E5-41C2-A0E8-8882D3C4BD2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D73C562-106B-4BF4-A1A5-D4349B5D493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294A4C9-DED3-49BB-88AA-ADAA858398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62C39C-8891-42C2-ACD0-7B97E487965B}" type="slidenum">
              <a:rPr lang="en-US" altLang="zh-CN" smtClean="0"/>
              <a:pPr/>
              <a:t>40</a:t>
            </a:fld>
            <a:endParaRPr lang="en-US" altLang="zh-CN"/>
          </a:p>
        </p:txBody>
      </p:sp>
      <p:sp>
        <p:nvSpPr>
          <p:cNvPr id="74755" name="Rectangle 2">
            <a:extLst>
              <a:ext uri="{FF2B5EF4-FFF2-40B4-BE49-F238E27FC236}">
                <a16:creationId xmlns:a16="http://schemas.microsoft.com/office/drawing/2014/main" id="{55AB626E-74F8-4C47-ADAD-14766724535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5AE2F9F-88B4-4C80-A1DF-812EBE09F0F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FEADB2D5-5C84-42C8-9704-9B58CA76566A}"/>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5A1624B5-4925-47EB-B59D-429A8936B1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en-US"/>
          </a:p>
        </p:txBody>
      </p:sp>
      <p:sp>
        <p:nvSpPr>
          <p:cNvPr id="9220" name="灯片编号占位符 3">
            <a:extLst>
              <a:ext uri="{FF2B5EF4-FFF2-40B4-BE49-F238E27FC236}">
                <a16:creationId xmlns:a16="http://schemas.microsoft.com/office/drawing/2014/main" id="{845690F0-E223-450C-AF30-B0FC92C4CE9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EF36AD-D2E9-4030-B8CA-5816A79D347A}" type="slidenum">
              <a:rPr lang="zh-CN" altLang="en-US"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B0B7DDE-0AAB-4522-9498-FA0D561468D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879958-F55F-40F2-A331-821BFDA9B572}" type="slidenum">
              <a:rPr lang="en-US" altLang="zh-CN" smtClean="0"/>
              <a:pPr/>
              <a:t>41</a:t>
            </a:fld>
            <a:endParaRPr lang="en-US" altLang="zh-CN"/>
          </a:p>
        </p:txBody>
      </p:sp>
      <p:sp>
        <p:nvSpPr>
          <p:cNvPr id="76803" name="Rectangle 2">
            <a:extLst>
              <a:ext uri="{FF2B5EF4-FFF2-40B4-BE49-F238E27FC236}">
                <a16:creationId xmlns:a16="http://schemas.microsoft.com/office/drawing/2014/main" id="{410F3BE2-14C6-4580-B784-2145619F2F42}"/>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C3EF2355-9C42-4CB6-9A8F-035AD9A1E1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A202FF-C724-49D2-967A-BA6A5691060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789CF1-1B32-4873-9BFE-291148FC6768}" type="slidenum">
              <a:rPr lang="en-US" altLang="zh-CN" smtClean="0"/>
              <a:pPr/>
              <a:t>42</a:t>
            </a:fld>
            <a:endParaRPr lang="en-US" altLang="zh-CN"/>
          </a:p>
        </p:txBody>
      </p:sp>
      <p:sp>
        <p:nvSpPr>
          <p:cNvPr id="78851" name="Rectangle 2">
            <a:extLst>
              <a:ext uri="{FF2B5EF4-FFF2-40B4-BE49-F238E27FC236}">
                <a16:creationId xmlns:a16="http://schemas.microsoft.com/office/drawing/2014/main" id="{70C3619D-A2AD-4071-B927-08FE5D9387A5}"/>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517E5FD-374E-46E4-BD6F-32A1A14E86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C4AD5132-649D-49DF-B80E-5B276A7043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B4BADF-C684-4135-BFD6-54F6040D01E8}" type="slidenum">
              <a:rPr lang="en-US" altLang="zh-CN" smtClean="0"/>
              <a:pPr/>
              <a:t>43</a:t>
            </a:fld>
            <a:endParaRPr lang="en-US" altLang="zh-CN"/>
          </a:p>
        </p:txBody>
      </p:sp>
      <p:sp>
        <p:nvSpPr>
          <p:cNvPr id="80899" name="Rectangle 2">
            <a:extLst>
              <a:ext uri="{FF2B5EF4-FFF2-40B4-BE49-F238E27FC236}">
                <a16:creationId xmlns:a16="http://schemas.microsoft.com/office/drawing/2014/main" id="{7846BEEA-CD4A-4620-9CE2-2FC208BE0DE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CDC7559B-AE0C-426A-BDC8-A067BB5576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递归，就是在运行的过程中调用自己。</a:t>
            </a:r>
            <a:endParaRPr lang="en-US" altLang="zh-CN" dirty="0"/>
          </a:p>
          <a:p>
            <a:pPr eaLnBrk="1" hangingPunct="1"/>
            <a:r>
              <a:rPr lang="zh-CN" altLang="en-US" dirty="0"/>
              <a:t>通常把一个大型复杂的问题层层转化为一个与原问题相似的规模较小的问题来求解</a:t>
            </a:r>
            <a:endParaRPr lang="en-US" altLang="zh-CN" dirty="0"/>
          </a:p>
          <a:p>
            <a:pPr eaLnBrk="1" hangingPunct="1"/>
            <a:endParaRPr lang="zh-CN" altLang="en-US" dirty="0"/>
          </a:p>
          <a:p>
            <a:pPr eaLnBrk="1" hangingPunct="1"/>
            <a:r>
              <a:rPr lang="zh-CN" altLang="en-US" dirty="0"/>
              <a:t>构成递归需具备的条件：</a:t>
            </a:r>
          </a:p>
          <a:p>
            <a:pPr eaLnBrk="1" hangingPunct="1"/>
            <a:r>
              <a:rPr lang="en-US" altLang="zh-CN" dirty="0"/>
              <a:t>1. </a:t>
            </a:r>
            <a:r>
              <a:rPr lang="zh-CN" altLang="en-US" dirty="0"/>
              <a:t>子问题须与原始问题为同样的事，且更为简单；</a:t>
            </a:r>
          </a:p>
          <a:p>
            <a:pPr eaLnBrk="1" hangingPunct="1"/>
            <a:r>
              <a:rPr lang="en-US" altLang="zh-CN" dirty="0"/>
              <a:t>2. </a:t>
            </a:r>
            <a:r>
              <a:rPr lang="zh-CN" altLang="en-US" dirty="0"/>
              <a:t>不能无限制地调用本身，须有个出口，化简为非递归状况处理。</a:t>
            </a:r>
            <a:endParaRPr lang="en-US" altLang="zh-CN" dirty="0"/>
          </a:p>
          <a:p>
            <a:pPr eaLnBrk="1" hangingPunct="1"/>
            <a:endParaRPr lang="zh-CN" altLang="en-US" dirty="0"/>
          </a:p>
          <a:p>
            <a:pPr eaLnBrk="1" hangingPunct="1"/>
            <a:r>
              <a:rPr lang="zh-CN" altLang="en-US" dirty="0"/>
              <a:t>在数学和计算机科学中，递归指由一种（或多种）简单的基本情况定义的一类对象或方法，并规定其他所有情况都能被还原为其基本情况。</a:t>
            </a:r>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B8D6697E-791A-4149-BBD4-E57F581C22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A6C17C-898F-4562-B5C2-8CF022664094}" type="slidenum">
              <a:rPr lang="en-US" altLang="zh-CN" smtClean="0"/>
              <a:pPr/>
              <a:t>44</a:t>
            </a:fld>
            <a:endParaRPr lang="en-US" altLang="zh-CN"/>
          </a:p>
        </p:txBody>
      </p:sp>
      <p:sp>
        <p:nvSpPr>
          <p:cNvPr id="82947" name="Rectangle 2">
            <a:extLst>
              <a:ext uri="{FF2B5EF4-FFF2-40B4-BE49-F238E27FC236}">
                <a16:creationId xmlns:a16="http://schemas.microsoft.com/office/drawing/2014/main" id="{E1222726-ABAE-4A52-A813-5A68FABCFCC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284A30D-99D5-4DAB-8B4A-762DC38EC1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93AF59E8-E34A-4BBC-873E-6CAF74BB82EE}"/>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FA78EDB0-E6FB-45F4-A17C-BDBAFB0BAE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这个作为课堂练习</a:t>
            </a:r>
          </a:p>
        </p:txBody>
      </p:sp>
      <p:sp>
        <p:nvSpPr>
          <p:cNvPr id="86020" name="灯片编号占位符 3">
            <a:extLst>
              <a:ext uri="{FF2B5EF4-FFF2-40B4-BE49-F238E27FC236}">
                <a16:creationId xmlns:a16="http://schemas.microsoft.com/office/drawing/2014/main" id="{5F306542-D23F-4FAC-972A-AEE4E052FBD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AF104D-CE44-40BC-A9F4-5DAE4FD3B48D}" type="slidenum">
              <a:rPr lang="en-US" altLang="zh-CN" smtClean="0"/>
              <a:pPr/>
              <a:t>46</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45489E06-06F8-4C13-8221-21E5777419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5C6EF5-44CB-4FEB-B30A-2F82195E91C9}" type="slidenum">
              <a:rPr lang="en-US" altLang="zh-CN" smtClean="0"/>
              <a:pPr/>
              <a:t>47</a:t>
            </a:fld>
            <a:endParaRPr lang="en-US" altLang="zh-CN"/>
          </a:p>
        </p:txBody>
      </p:sp>
      <p:sp>
        <p:nvSpPr>
          <p:cNvPr id="88067" name="Rectangle 2">
            <a:extLst>
              <a:ext uri="{FF2B5EF4-FFF2-40B4-BE49-F238E27FC236}">
                <a16:creationId xmlns:a16="http://schemas.microsoft.com/office/drawing/2014/main" id="{5F3125B0-7870-49E4-B65F-3989C41E9A78}"/>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BC608F3-D99F-45CE-9951-2A5103A1152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5848B73-B605-4373-85AD-0FA8AEBBE0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AD5B6-33F5-4C43-81E5-C9C574137366}" type="slidenum">
              <a:rPr lang="en-US" altLang="zh-CN" smtClean="0"/>
              <a:pPr/>
              <a:t>48</a:t>
            </a:fld>
            <a:endParaRPr lang="en-US" altLang="zh-CN"/>
          </a:p>
        </p:txBody>
      </p:sp>
      <p:sp>
        <p:nvSpPr>
          <p:cNvPr id="90115" name="Rectangle 2">
            <a:extLst>
              <a:ext uri="{FF2B5EF4-FFF2-40B4-BE49-F238E27FC236}">
                <a16:creationId xmlns:a16="http://schemas.microsoft.com/office/drawing/2014/main" id="{91DCE059-36F3-44F2-AE05-4A10AA0DBB07}"/>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E42EA08C-7CCF-4CC5-86E8-95777C594E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8B791740-CAA8-4A60-B491-B3AB7DFB04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B05AE6-B557-4FCE-A02E-0E5FB7F4EA5B}" type="slidenum">
              <a:rPr lang="en-US" altLang="zh-CN" smtClean="0"/>
              <a:pPr/>
              <a:t>49</a:t>
            </a:fld>
            <a:endParaRPr lang="en-US" altLang="zh-CN"/>
          </a:p>
        </p:txBody>
      </p:sp>
      <p:sp>
        <p:nvSpPr>
          <p:cNvPr id="92163" name="Rectangle 2">
            <a:extLst>
              <a:ext uri="{FF2B5EF4-FFF2-40B4-BE49-F238E27FC236}">
                <a16:creationId xmlns:a16="http://schemas.microsoft.com/office/drawing/2014/main" id="{4331F30E-22C2-4002-BC6F-63C763700956}"/>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AE68D5C-3BA3-48F6-BE13-BFB2930617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在黑板上画出</a:t>
            </a:r>
            <a:r>
              <a:rPr lang="zh-CN" altLang="en-US">
                <a:sym typeface="Symbol" panose="05050102010706020507" pitchFamily="18" charset="2"/>
              </a:rPr>
              <a:t></a:t>
            </a:r>
            <a:r>
              <a:rPr lang="en-US" altLang="zh-CN"/>
              <a:t>(</a:t>
            </a:r>
            <a:r>
              <a:rPr lang="en-US" altLang="zh-CN" i="1"/>
              <a:t>p</a:t>
            </a:r>
            <a:r>
              <a:rPr lang="en-US" altLang="zh-CN">
                <a:sym typeface="Symbol" panose="05050102010706020507" pitchFamily="18" charset="2"/>
              </a:rPr>
              <a:t></a:t>
            </a:r>
            <a:r>
              <a:rPr lang="en-US" altLang="zh-CN" i="1"/>
              <a:t>q</a:t>
            </a:r>
            <a:r>
              <a:rPr lang="en-US" altLang="zh-CN"/>
              <a:t>)</a:t>
            </a:r>
            <a:r>
              <a:rPr lang="en-US" altLang="zh-CN">
                <a:sym typeface="Symbol" panose="05050102010706020507" pitchFamily="18" charset="2"/>
              </a:rPr>
              <a:t></a:t>
            </a:r>
            <a:r>
              <a:rPr lang="en-US" altLang="zh-CN" i="1"/>
              <a:t>r</a:t>
            </a:r>
            <a:r>
              <a:rPr lang="zh-CN" altLang="en-US"/>
              <a:t>的真值表，作为课堂练习</a:t>
            </a:r>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BEC68A9F-B720-41DE-98E2-001EA6FF02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F56627-1771-4D4D-A255-4F2189F87983}" type="slidenum">
              <a:rPr lang="en-US" altLang="zh-CN" smtClean="0"/>
              <a:pPr/>
              <a:t>50</a:t>
            </a:fld>
            <a:endParaRPr lang="en-US" altLang="zh-CN"/>
          </a:p>
        </p:txBody>
      </p:sp>
      <p:sp>
        <p:nvSpPr>
          <p:cNvPr id="94211" name="Rectangle 2">
            <a:extLst>
              <a:ext uri="{FF2B5EF4-FFF2-40B4-BE49-F238E27FC236}">
                <a16:creationId xmlns:a16="http://schemas.microsoft.com/office/drawing/2014/main" id="{B9ADD30A-E83A-45EB-83A9-565E8DEEF9A3}"/>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448165CB-F191-4304-8104-75962B5989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FADDF59A-4174-4EB5-AF85-ACE0F30988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010BF7-710B-497B-9F24-6AEC07EEDDC8}" type="slidenum">
              <a:rPr lang="en-US" altLang="zh-CN" smtClean="0"/>
              <a:pPr/>
              <a:t>51</a:t>
            </a:fld>
            <a:endParaRPr lang="en-US" altLang="zh-CN"/>
          </a:p>
        </p:txBody>
      </p:sp>
      <p:sp>
        <p:nvSpPr>
          <p:cNvPr id="96259" name="Rectangle 2">
            <a:extLst>
              <a:ext uri="{FF2B5EF4-FFF2-40B4-BE49-F238E27FC236}">
                <a16:creationId xmlns:a16="http://schemas.microsoft.com/office/drawing/2014/main" id="{96020488-C880-4DB1-8F8C-B899494E6562}"/>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09B01F87-BAA4-4E09-A307-D65A755E54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CB300DAE-AB8A-4B9E-ABA9-6B0FBC62B0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80A95D-6BC6-4DB1-A36D-4EF351BB74D3}" type="slidenum">
              <a:rPr lang="en-US" altLang="zh-CN" smtClean="0"/>
              <a:pPr/>
              <a:t>4</a:t>
            </a:fld>
            <a:endParaRPr lang="en-US" altLang="zh-CN"/>
          </a:p>
        </p:txBody>
      </p:sp>
      <p:sp>
        <p:nvSpPr>
          <p:cNvPr id="11267" name="Rectangle 2">
            <a:extLst>
              <a:ext uri="{FF2B5EF4-FFF2-40B4-BE49-F238E27FC236}">
                <a16:creationId xmlns:a16="http://schemas.microsoft.com/office/drawing/2014/main" id="{02997B81-922D-4D0D-99A9-119BF029D57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EAF98908-53B1-4D8F-AB71-B8688D5ADB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C8E87BEB-0B97-4132-BC88-86267021992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8D6687-C8BD-4D52-8AA3-50EEDE0E172D}" type="slidenum">
              <a:rPr lang="en-US" altLang="zh-CN" smtClean="0"/>
              <a:pPr/>
              <a:t>52</a:t>
            </a:fld>
            <a:endParaRPr lang="en-US" altLang="zh-CN"/>
          </a:p>
        </p:txBody>
      </p:sp>
      <p:sp>
        <p:nvSpPr>
          <p:cNvPr id="98307" name="Rectangle 2">
            <a:extLst>
              <a:ext uri="{FF2B5EF4-FFF2-40B4-BE49-F238E27FC236}">
                <a16:creationId xmlns:a16="http://schemas.microsoft.com/office/drawing/2014/main" id="{5D859190-0F9F-4A59-8D86-B796552B84C9}"/>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C0D1CE6D-A1A4-46AB-8247-4B6FD48612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3855057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2827628-176E-41A9-B088-DF5DB6D16F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5D7BD3-7C25-4BDC-B574-297EF972DF73}" type="slidenum">
              <a:rPr lang="en-US" altLang="zh-CN" smtClean="0"/>
              <a:pPr/>
              <a:t>53</a:t>
            </a:fld>
            <a:endParaRPr lang="en-US" altLang="zh-CN"/>
          </a:p>
        </p:txBody>
      </p:sp>
      <p:sp>
        <p:nvSpPr>
          <p:cNvPr id="100355" name="Rectangle 2">
            <a:extLst>
              <a:ext uri="{FF2B5EF4-FFF2-40B4-BE49-F238E27FC236}">
                <a16:creationId xmlns:a16="http://schemas.microsoft.com/office/drawing/2014/main" id="{4CCA7FDC-4E4C-4E87-8634-8D382810F988}"/>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3BE252BF-2A7D-490B-8385-56C5D23DC2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此题注意优先级</a:t>
            </a:r>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777CC7AF-0DC5-4FBD-B1A9-D6223D5A5E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D60576-BF1D-46E0-B171-C04C79D35372}" type="slidenum">
              <a:rPr lang="en-US" altLang="zh-CN" smtClean="0"/>
              <a:pPr/>
              <a:t>54</a:t>
            </a:fld>
            <a:endParaRPr lang="en-US" altLang="zh-CN"/>
          </a:p>
        </p:txBody>
      </p:sp>
      <p:sp>
        <p:nvSpPr>
          <p:cNvPr id="102403" name="Rectangle 2">
            <a:extLst>
              <a:ext uri="{FF2B5EF4-FFF2-40B4-BE49-F238E27FC236}">
                <a16:creationId xmlns:a16="http://schemas.microsoft.com/office/drawing/2014/main" id="{9F0D127F-FD36-43E0-B312-144F6E05F3C2}"/>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B5217A8-0349-48C1-B9B7-45E588046F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2F3AFB21-CC03-4E11-886C-E0989FFEFB21}"/>
              </a:ext>
            </a:extLst>
          </p:cNvPr>
          <p:cNvSpPr>
            <a:spLocks noGrp="1" noRot="1" noChangeAspect="1" noChangeArrowheads="1" noTextEdit="1"/>
          </p:cNvSpPr>
          <p:nvPr>
            <p:ph type="sldImg"/>
          </p:nvPr>
        </p:nvSpPr>
        <p:spPr>
          <a:ln/>
        </p:spPr>
      </p:sp>
      <p:sp>
        <p:nvSpPr>
          <p:cNvPr id="3" name="备注占位符 2">
            <a:extLst>
              <a:ext uri="{FF2B5EF4-FFF2-40B4-BE49-F238E27FC236}">
                <a16:creationId xmlns:a16="http://schemas.microsoft.com/office/drawing/2014/main" id="{018079C0-D0BE-41AE-B3A9-41B78C5EBC5A}"/>
              </a:ext>
            </a:extLst>
          </p:cNvPr>
          <p:cNvSpPr>
            <a:spLocks noGrp="1"/>
          </p:cNvSpPr>
          <p:nvPr>
            <p:ph type="body" idx="1"/>
          </p:nvPr>
        </p:nvSpPr>
        <p:spPr/>
        <p:txBody>
          <a:bodyPr/>
          <a:lstStyle/>
          <a:p>
            <a:pPr>
              <a:defRPr/>
            </a:pPr>
            <a:r>
              <a:rPr lang="zh-CN" altLang="en-US" dirty="0"/>
              <a:t>讲完</a:t>
            </a:r>
            <a:r>
              <a:rPr lang="en-US" altLang="zh-CN" dirty="0"/>
              <a:t>2.1</a:t>
            </a:r>
            <a:r>
              <a:rPr lang="zh-CN" altLang="en-US" dirty="0"/>
              <a:t>等值演算后，再演算以下公式的等值：</a:t>
            </a:r>
            <a:endParaRPr lang="en-US" altLang="zh-CN" dirty="0"/>
          </a:p>
          <a:p>
            <a:pPr>
              <a:defRPr/>
            </a:pP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 </a:t>
            </a: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p</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p) </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 </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r>
              <a:rPr lang="en-US" altLang="zh-CN" dirty="0">
                <a:solidFill>
                  <a:srgbClr val="FF0000"/>
                </a:solidFill>
                <a:latin typeface="Times New Roman" panose="02020603050405020304" pitchFamily="18" charset="0"/>
                <a:sym typeface="Symbol" panose="05050102010706020507" pitchFamily="18" charset="2"/>
              </a:rPr>
              <a:t> (q  </a:t>
            </a:r>
            <a:r>
              <a:rPr lang="en-US" altLang="zh-CN" dirty="0">
                <a:solidFill>
                  <a:srgbClr val="FF0000"/>
                </a:solidFill>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 (p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endParaRPr lang="en-US" altLang="zh-CN" dirty="0">
              <a:latin typeface="Times New Roman" panose="02020603050405020304" pitchFamily="18" charset="0"/>
              <a:sym typeface="Symbol" panose="05050102010706020507" pitchFamily="18" charset="2"/>
            </a:endParaRP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q) </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q)   </a:t>
            </a:r>
            <a:endParaRPr lang="zh-CN" altLang="en-US" dirty="0"/>
          </a:p>
          <a:p>
            <a:pPr>
              <a:defRPr/>
            </a:pPr>
            <a:endParaRPr lang="zh-CN" altLang="en-US" dirty="0"/>
          </a:p>
        </p:txBody>
      </p:sp>
      <p:sp>
        <p:nvSpPr>
          <p:cNvPr id="104452" name="灯片编号占位符 3">
            <a:extLst>
              <a:ext uri="{FF2B5EF4-FFF2-40B4-BE49-F238E27FC236}">
                <a16:creationId xmlns:a16="http://schemas.microsoft.com/office/drawing/2014/main" id="{5176843F-FE73-47B6-BA6E-AC061FD2F6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E5E14B-D040-4B2F-8456-FE6AC9371526}" type="slidenum">
              <a:rPr lang="en-US" altLang="zh-CN" smtClean="0"/>
              <a:pPr/>
              <a:t>55</a:t>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DE8EAD70-6746-4EFB-94C4-5D71E3E4DB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CD4D90-B38B-4169-8012-A215BA3100CF}" type="slidenum">
              <a:rPr lang="en-US" altLang="zh-CN" smtClean="0"/>
              <a:pPr/>
              <a:t>56</a:t>
            </a:fld>
            <a:endParaRPr lang="en-US" altLang="zh-CN"/>
          </a:p>
        </p:txBody>
      </p:sp>
      <p:sp>
        <p:nvSpPr>
          <p:cNvPr id="106499" name="Rectangle 2">
            <a:extLst>
              <a:ext uri="{FF2B5EF4-FFF2-40B4-BE49-F238E27FC236}">
                <a16:creationId xmlns:a16="http://schemas.microsoft.com/office/drawing/2014/main" id="{D1229ECE-91FA-4A45-B45C-78612D4B2156}"/>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B2EAC681-C5F1-4E7A-8AEA-EF3914C61D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用真值表来理解“软合取”（</a:t>
            </a:r>
            <a:r>
              <a:rPr lang="en-US" altLang="zh-CN"/>
              <a:t>IR P99</a:t>
            </a:r>
            <a:r>
              <a:rPr lang="zh-CN" altLang="en-US"/>
              <a:t>）</a:t>
            </a:r>
            <a:endParaRPr lang="en-US" altLang="zh-CN"/>
          </a:p>
          <a:p>
            <a:pPr eaLnBrk="1" hangingPunct="1"/>
            <a:r>
              <a:rPr lang="zh-CN" altLang="en-US"/>
              <a:t>此表没有分层来写，直接给出最后结果</a:t>
            </a:r>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33AAFDD-F18A-4B6A-86C3-1F77D5DADE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EC13E8-AE63-45E3-801C-E765A11CF226}" type="slidenum">
              <a:rPr lang="en-US" altLang="zh-CN" smtClean="0"/>
              <a:pPr/>
              <a:t>57</a:t>
            </a:fld>
            <a:endParaRPr lang="en-US" altLang="zh-CN"/>
          </a:p>
        </p:txBody>
      </p:sp>
      <p:sp>
        <p:nvSpPr>
          <p:cNvPr id="108547" name="Rectangle 2">
            <a:extLst>
              <a:ext uri="{FF2B5EF4-FFF2-40B4-BE49-F238E27FC236}">
                <a16:creationId xmlns:a16="http://schemas.microsoft.com/office/drawing/2014/main" id="{DB557EDC-9095-45F7-A6D0-1F4FDB94343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E68F4988-3E20-4D1D-82B1-C382AF4485D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kumimoji="1" lang="zh-CN" altLang="en-US" dirty="0">
                <a:solidFill>
                  <a:srgbClr val="0066FF"/>
                </a:solidFill>
              </a:rPr>
              <a:t>问题：永真式是可满足式吗？是</a:t>
            </a:r>
            <a:endParaRPr kumimoji="1" lang="en-US" altLang="zh-CN" dirty="0">
              <a:solidFill>
                <a:srgbClr val="0066FF"/>
              </a:solidFill>
            </a:endParaRPr>
          </a:p>
          <a:p>
            <a:pPr eaLnBrk="1" hangingPunct="1"/>
            <a:r>
              <a:rPr kumimoji="1" lang="zh-CN" altLang="en-US" dirty="0">
                <a:solidFill>
                  <a:srgbClr val="0066FF"/>
                </a:solidFill>
              </a:rPr>
              <a:t>命题公式的真值有真有假就是可满足式 （错，应该是只要不是全</a:t>
            </a:r>
            <a:r>
              <a:rPr kumimoji="1" lang="en-US" altLang="zh-CN" dirty="0">
                <a:solidFill>
                  <a:srgbClr val="0066FF"/>
                </a:solidFill>
              </a:rPr>
              <a:t>0</a:t>
            </a:r>
            <a:r>
              <a:rPr kumimoji="1" lang="zh-CN" altLang="en-US" dirty="0">
                <a:solidFill>
                  <a:srgbClr val="0066FF"/>
                </a:solidFill>
              </a:rPr>
              <a:t>，或者是只要有</a:t>
            </a:r>
            <a:r>
              <a:rPr kumimoji="1" lang="en-US" altLang="zh-CN" dirty="0">
                <a:solidFill>
                  <a:srgbClr val="0066FF"/>
                </a:solidFill>
              </a:rPr>
              <a:t>1</a:t>
            </a:r>
            <a:r>
              <a:rPr kumimoji="1" lang="zh-CN" altLang="en-US" dirty="0">
                <a:solidFill>
                  <a:srgbClr val="0066FF"/>
                </a:solidFill>
              </a:rPr>
              <a:t>）</a:t>
            </a:r>
            <a:endParaRPr kumimoji="1" lang="en-US" altLang="zh-CN" dirty="0">
              <a:solidFill>
                <a:srgbClr val="0066FF"/>
              </a:solidFill>
            </a:endParaRPr>
          </a:p>
          <a:p>
            <a:pPr eaLnBrk="1" hangingPunct="1"/>
            <a:endParaRPr kumimoji="1" lang="en-US" altLang="zh-CN" dirty="0">
              <a:solidFill>
                <a:srgbClr val="0066FF"/>
              </a:solidFill>
            </a:endParaRPr>
          </a:p>
          <a:p>
            <a:pPr eaLnBrk="1" hangingPunct="1"/>
            <a:r>
              <a:rPr kumimoji="1" lang="zh-CN" altLang="en-US" dirty="0">
                <a:solidFill>
                  <a:srgbClr val="0066FF"/>
                </a:solidFill>
              </a:rPr>
              <a:t>可满足式 可以是全真，也可以是有真有假</a:t>
            </a:r>
            <a:endParaRPr kumimoji="1" lang="en-US" altLang="zh-CN" dirty="0">
              <a:solidFill>
                <a:srgbClr val="0066FF"/>
              </a:solidFill>
            </a:endParaRPr>
          </a:p>
          <a:p>
            <a:pPr eaLnBrk="1" hangingPunct="1"/>
            <a:r>
              <a:rPr kumimoji="1" lang="zh-CN" altLang="en-US" dirty="0">
                <a:solidFill>
                  <a:srgbClr val="0066FF"/>
                </a:solidFill>
              </a:rPr>
              <a:t>可满足式的否定，可以是全假，也可以是有真有假（可满足式的一种）</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202FC64C-2F58-4ED3-9E14-6F615C3E34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A9496A-6334-4B83-BA76-FBF3EE9C92F6}" type="slidenum">
              <a:rPr lang="en-US" altLang="zh-CN" smtClean="0"/>
              <a:pPr/>
              <a:t>58</a:t>
            </a:fld>
            <a:endParaRPr lang="en-US" altLang="zh-CN"/>
          </a:p>
        </p:txBody>
      </p:sp>
      <p:sp>
        <p:nvSpPr>
          <p:cNvPr id="110595" name="Rectangle 2">
            <a:extLst>
              <a:ext uri="{FF2B5EF4-FFF2-40B4-BE49-F238E27FC236}">
                <a16:creationId xmlns:a16="http://schemas.microsoft.com/office/drawing/2014/main" id="{ABC83054-E1DE-4FCB-B391-BDC040435E39}"/>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76C56240-F878-466B-9D51-868E9D8701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C3599794-39EE-4D3D-8F3E-95C389A916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EB9752-FAAF-4164-B597-51B9AE846E34}" type="slidenum">
              <a:rPr lang="en-US" altLang="zh-CN" smtClean="0"/>
              <a:pPr/>
              <a:t>59</a:t>
            </a:fld>
            <a:endParaRPr lang="en-US" altLang="zh-CN"/>
          </a:p>
        </p:txBody>
      </p:sp>
      <p:sp>
        <p:nvSpPr>
          <p:cNvPr id="112643" name="Rectangle 2">
            <a:extLst>
              <a:ext uri="{FF2B5EF4-FFF2-40B4-BE49-F238E27FC236}">
                <a16:creationId xmlns:a16="http://schemas.microsoft.com/office/drawing/2014/main" id="{1B3EE4BC-6076-49B3-8F62-2A383B69AE4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D4F983C-847D-495C-9431-9B78741292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65CBE09-6106-4BE7-87B9-F94916DF855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FF82E9-757D-4726-BAAF-725D072A271E}" type="slidenum">
              <a:rPr lang="en-US" altLang="zh-CN" smtClean="0"/>
              <a:pPr/>
              <a:t>60</a:t>
            </a:fld>
            <a:endParaRPr lang="en-US" altLang="zh-CN"/>
          </a:p>
        </p:txBody>
      </p:sp>
      <p:sp>
        <p:nvSpPr>
          <p:cNvPr id="114691" name="Rectangle 2">
            <a:extLst>
              <a:ext uri="{FF2B5EF4-FFF2-40B4-BE49-F238E27FC236}">
                <a16:creationId xmlns:a16="http://schemas.microsoft.com/office/drawing/2014/main" id="{96460A15-41B0-4AEB-8D9B-4B3F4BBF2444}"/>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08D76047-5C5C-4646-A491-3E87439849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2C04B47F-82FC-482F-AF1B-CB041DB8162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856C09-0322-4DDE-A807-D74D0991BD64}" type="slidenum">
              <a:rPr lang="en-US" altLang="zh-CN" smtClean="0"/>
              <a:pPr/>
              <a:t>62</a:t>
            </a:fld>
            <a:endParaRPr lang="en-US" altLang="zh-CN"/>
          </a:p>
        </p:txBody>
      </p:sp>
      <p:sp>
        <p:nvSpPr>
          <p:cNvPr id="117763" name="Rectangle 2">
            <a:extLst>
              <a:ext uri="{FF2B5EF4-FFF2-40B4-BE49-F238E27FC236}">
                <a16:creationId xmlns:a16="http://schemas.microsoft.com/office/drawing/2014/main" id="{1805A074-82F5-4C78-80C4-35773AF109D5}"/>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925EAC2A-734B-4E64-8A43-FB4BE87A2E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6856D02-C3A3-4057-B847-C201FE0A34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320CE4-3B82-451D-832C-D16A735B5452}" type="slidenum">
              <a:rPr lang="en-US" altLang="zh-CN" smtClean="0"/>
              <a:pPr/>
              <a:t>5</a:t>
            </a:fld>
            <a:endParaRPr lang="en-US" altLang="zh-CN"/>
          </a:p>
        </p:txBody>
      </p:sp>
      <p:sp>
        <p:nvSpPr>
          <p:cNvPr id="13315" name="Rectangle 2">
            <a:extLst>
              <a:ext uri="{FF2B5EF4-FFF2-40B4-BE49-F238E27FC236}">
                <a16:creationId xmlns:a16="http://schemas.microsoft.com/office/drawing/2014/main" id="{B621B946-71CE-4F01-87DA-959891369C8D}"/>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A61161C-B039-4FD9-8F09-D04B58A163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A2F24124-74CC-4C2F-BAA8-45DB7E71FF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53F6E3-9981-440B-8488-93DD09212317}" type="slidenum">
              <a:rPr lang="en-US" altLang="zh-CN" smtClean="0"/>
              <a:pPr/>
              <a:t>6</a:t>
            </a:fld>
            <a:endParaRPr lang="en-US" altLang="zh-CN"/>
          </a:p>
        </p:txBody>
      </p:sp>
      <p:sp>
        <p:nvSpPr>
          <p:cNvPr id="15363" name="Rectangle 2">
            <a:extLst>
              <a:ext uri="{FF2B5EF4-FFF2-40B4-BE49-F238E27FC236}">
                <a16:creationId xmlns:a16="http://schemas.microsoft.com/office/drawing/2014/main" id="{66B51607-721F-4264-AEEF-5DE630EE089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2A00CD6-BE5F-4C45-BE59-A0E150FBF82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CC21256-FA53-449B-9244-63FDDD8F64F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F52020-5CCF-4307-ADAD-E34D18DBD11B}" type="slidenum">
              <a:rPr lang="en-US" altLang="zh-CN" smtClean="0"/>
              <a:pPr/>
              <a:t>7</a:t>
            </a:fld>
            <a:endParaRPr lang="en-US" altLang="zh-CN"/>
          </a:p>
        </p:txBody>
      </p:sp>
      <p:sp>
        <p:nvSpPr>
          <p:cNvPr id="17411" name="Rectangle 2">
            <a:extLst>
              <a:ext uri="{FF2B5EF4-FFF2-40B4-BE49-F238E27FC236}">
                <a16:creationId xmlns:a16="http://schemas.microsoft.com/office/drawing/2014/main" id="{86ED91BA-4FF1-4C9F-B7AB-62C361C10792}"/>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00ADD23-1526-4FF1-AB88-73453D65FB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proposition</a:t>
            </a:r>
            <a:r>
              <a:rPr lang="zh-CN" altLang="en-US" dirty="0"/>
              <a:t>命题</a:t>
            </a:r>
            <a:endParaRPr lang="en-US" altLang="zh-CN" dirty="0"/>
          </a:p>
          <a:p>
            <a:r>
              <a:rPr lang="zh-CN" altLang="en-US" dirty="0"/>
              <a:t>无所谓是非的句子，如感叹句，疑问句，祈使句等都不是命题。</a:t>
            </a:r>
            <a:endParaRPr lang="en-US" altLang="zh-CN" dirty="0"/>
          </a:p>
          <a:p>
            <a:r>
              <a:rPr lang="zh-CN" altLang="en-US" dirty="0"/>
              <a:t>祈使句：要求，请求，命令，劝告，叮嘱，建议别人做与不做，通常主语省略，如：禁止吸烟！ 勿踏草坪！</a:t>
            </a:r>
            <a:endParaRPr lang="en-US" altLang="zh-CN" dirty="0"/>
          </a:p>
          <a:p>
            <a:pPr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en-US" altLang="zh-CN" dirty="0"/>
              <a:t>2</a:t>
            </a:r>
            <a:r>
              <a:rPr lang="zh-CN" altLang="en-US" dirty="0"/>
              <a:t>是无理数，</a:t>
            </a:r>
            <a:r>
              <a:rPr lang="zh-CN" altLang="en-US" dirty="0">
                <a:hlinkClick r:id="rId3"/>
              </a:rPr>
              <a:t>无理数</a:t>
            </a:r>
            <a:r>
              <a:rPr lang="zh-CN" altLang="en-US" dirty="0"/>
              <a:t>，也称为</a:t>
            </a:r>
            <a:r>
              <a:rPr lang="zh-CN" altLang="en-US" dirty="0">
                <a:hlinkClick r:id="rId4"/>
              </a:rPr>
              <a:t>无限不循环小数</a:t>
            </a:r>
            <a:r>
              <a:rPr lang="zh-CN" altLang="en-US" dirty="0"/>
              <a:t>，不能写作两</a:t>
            </a:r>
            <a:r>
              <a:rPr lang="zh-CN" altLang="en-US" dirty="0">
                <a:hlinkClick r:id="rId5"/>
              </a:rPr>
              <a:t>整数</a:t>
            </a:r>
            <a:r>
              <a:rPr lang="zh-CN" altLang="en-US" dirty="0"/>
              <a:t>之比</a:t>
            </a:r>
            <a:endParaRPr lang="en-US" altLang="zh-CN" dirty="0"/>
          </a:p>
          <a:p>
            <a:r>
              <a:rPr lang="zh-CN" altLang="en-US" dirty="0"/>
              <a:t>（</a:t>
            </a:r>
            <a:r>
              <a:rPr lang="en-US" altLang="zh-CN" dirty="0"/>
              <a:t>7</a:t>
            </a:r>
            <a:r>
              <a:rPr lang="zh-CN" altLang="en-US" dirty="0"/>
              <a:t>）</a:t>
            </a:r>
            <a:r>
              <a:rPr lang="zh-CN" altLang="zh-CN" dirty="0"/>
              <a:t>这里是难点：没有确定真值和当前不知道真值不一样</a:t>
            </a:r>
            <a:endParaRPr lang="en-US" altLang="zh-CN" dirty="0"/>
          </a:p>
          <a:p>
            <a:r>
              <a:rPr lang="zh-CN" altLang="en-US" dirty="0"/>
              <a:t>（</a:t>
            </a:r>
            <a:r>
              <a:rPr lang="en-US" altLang="zh-CN" dirty="0"/>
              <a:t>8</a:t>
            </a:r>
            <a:r>
              <a:rPr lang="zh-CN" altLang="en-US" dirty="0"/>
              <a:t>）悖论的抽象</a:t>
            </a:r>
            <a:r>
              <a:rPr lang="zh-CN" altLang="en-US" dirty="0">
                <a:hlinkClick r:id="rId6"/>
              </a:rPr>
              <a:t>公式</a:t>
            </a:r>
            <a:r>
              <a:rPr lang="zh-CN" altLang="en-US" dirty="0"/>
              <a:t>就是：如果事件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endParaRPr lang="en-US" altLang="zh-CN" dirty="0"/>
          </a:p>
          <a:p>
            <a:r>
              <a:rPr lang="zh-CN" altLang="zh-CN" dirty="0"/>
              <a:t>“此命题是假” 也是悖论</a:t>
            </a:r>
          </a:p>
          <a:p>
            <a:r>
              <a:rPr lang="zh-CN" altLang="zh-CN" b="1" dirty="0"/>
              <a:t>如果这个命题是真，即此命题是假，矛盾。</a:t>
            </a:r>
            <a:endParaRPr lang="zh-CN" altLang="zh-CN" dirty="0"/>
          </a:p>
          <a:p>
            <a:r>
              <a:rPr lang="zh-CN" altLang="zh-CN" b="1" dirty="0"/>
              <a:t>如果这个命题是假，即此命题是真，矛盾。</a:t>
            </a:r>
            <a:endParaRPr lang="zh-CN" altLang="zh-CN" dirty="0"/>
          </a:p>
          <a:p>
            <a:endParaRPr lang="zh-CN" altLang="en-US" dirty="0"/>
          </a:p>
        </p:txBody>
      </p:sp>
      <p:sp>
        <p:nvSpPr>
          <p:cNvPr id="4" name="灯片编号占位符 3"/>
          <p:cNvSpPr>
            <a:spLocks noGrp="1"/>
          </p:cNvSpPr>
          <p:nvPr>
            <p:ph type="sldNum" sz="quarter" idx="5"/>
          </p:nvPr>
        </p:nvSpPr>
        <p:spPr/>
        <p:txBody>
          <a:bodyPr/>
          <a:lstStyle/>
          <a:p>
            <a:pPr>
              <a:defRPr/>
            </a:pPr>
            <a:fld id="{F9E71446-612C-489F-A9B9-B77ECF7F8C32}" type="slidenum">
              <a:rPr lang="en-US" altLang="zh-CN" smtClean="0"/>
              <a:pPr>
                <a:defRPr/>
              </a:pPr>
              <a:t>8</a:t>
            </a:fld>
            <a:endParaRPr lang="en-US" altLang="zh-CN"/>
          </a:p>
        </p:txBody>
      </p:sp>
    </p:spTree>
    <p:extLst>
      <p:ext uri="{BB962C8B-B14F-4D97-AF65-F5344CB8AC3E}">
        <p14:creationId xmlns:p14="http://schemas.microsoft.com/office/powerpoint/2010/main" val="2832063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4A9925C1-598B-40C9-986B-5FFAA4C635F6}"/>
              </a:ext>
            </a:extLst>
          </p:cNvPr>
          <p:cNvSpPr>
            <a:spLocks noGrp="1" noRot="1" noChangeAspect="1" noChangeArrowheads="1" noTextEdit="1"/>
          </p:cNvSpPr>
          <p:nvPr>
            <p:ph type="sldImg"/>
          </p:nvPr>
        </p:nvSpPr>
        <p:spPr>
          <a:ln/>
        </p:spPr>
      </p:sp>
      <p:sp>
        <p:nvSpPr>
          <p:cNvPr id="21507" name="备注占位符 2">
            <a:extLst>
              <a:ext uri="{FF2B5EF4-FFF2-40B4-BE49-F238E27FC236}">
                <a16:creationId xmlns:a16="http://schemas.microsoft.com/office/drawing/2014/main" id="{832962F9-DD8A-4C75-9C88-06BB1D2D6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如果他不给自己理发，他就属于“不给自己理发的人”，他就要给自己理发，</a:t>
            </a:r>
            <a:endParaRPr lang="en-US" altLang="zh-CN" dirty="0"/>
          </a:p>
          <a:p>
            <a:r>
              <a:rPr lang="zh-CN" altLang="en-US" dirty="0"/>
              <a:t>而如果他给自己理发呢？他就属于“给自己理发的人”，按题意，他就不该给自己理发。</a:t>
            </a:r>
            <a:endParaRPr lang="en-US" altLang="zh-CN" dirty="0"/>
          </a:p>
          <a:p>
            <a:endParaRPr lang="en-US" altLang="zh-CN" dirty="0"/>
          </a:p>
          <a:p>
            <a:r>
              <a:rPr lang="zh-CN" altLang="en-US" dirty="0"/>
              <a:t>这就产生了矛盾，我们可以得出这位理发师的规定是一个悖论。</a:t>
            </a:r>
            <a:endParaRPr lang="en-US" altLang="zh-CN" dirty="0"/>
          </a:p>
          <a:p>
            <a:r>
              <a:rPr lang="zh-CN" altLang="en-US" dirty="0"/>
              <a:t>它没有确定的真假，不符合命题的定义，即一个能确定是真的或是假的陈述句。 </a:t>
            </a:r>
            <a:endParaRPr lang="en-US" altLang="zh-CN" dirty="0"/>
          </a:p>
          <a:p>
            <a:r>
              <a:rPr lang="zh-CN" altLang="en-US" dirty="0"/>
              <a:t>悖论的抽象</a:t>
            </a:r>
            <a:r>
              <a:rPr lang="zh-CN" altLang="en-US" dirty="0">
                <a:hlinkClick r:id="rId3"/>
              </a:rPr>
              <a:t>公式</a:t>
            </a:r>
            <a:r>
              <a:rPr lang="zh-CN" altLang="en-US" dirty="0"/>
              <a:t>就是：如果事件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br>
              <a:rPr lang="zh-CN" altLang="en-US" dirty="0"/>
            </a:br>
            <a:endParaRPr lang="zh-CN" altLang="en-US" dirty="0"/>
          </a:p>
        </p:txBody>
      </p:sp>
      <p:sp>
        <p:nvSpPr>
          <p:cNvPr id="21508" name="灯片编号占位符 3">
            <a:extLst>
              <a:ext uri="{FF2B5EF4-FFF2-40B4-BE49-F238E27FC236}">
                <a16:creationId xmlns:a16="http://schemas.microsoft.com/office/drawing/2014/main" id="{C9E03FC1-73B3-47BA-AC12-4FBFDA5C2DC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215003-C854-400A-A89E-50AB65CC44BA}"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AE48684D-7F1A-4FB8-AAC1-AEF1EA6DEF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9F08AD8-016F-4757-BC33-C3481AF78E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FAE910-D506-4620-A892-B92EFC2AB8A4}"/>
              </a:ext>
            </a:extLst>
          </p:cNvPr>
          <p:cNvSpPr>
            <a:spLocks noGrp="1" noChangeArrowheads="1"/>
          </p:cNvSpPr>
          <p:nvPr>
            <p:ph type="sldNum" sz="quarter" idx="12"/>
          </p:nvPr>
        </p:nvSpPr>
        <p:spPr>
          <a:ln/>
        </p:spPr>
        <p:txBody>
          <a:bodyPr/>
          <a:lstStyle>
            <a:lvl1pPr>
              <a:defRPr/>
            </a:lvl1pPr>
          </a:lstStyle>
          <a:p>
            <a:pPr>
              <a:defRPr/>
            </a:pPr>
            <a:fld id="{583B85AA-DE02-433F-89FC-2ED69DFB9F35}" type="slidenum">
              <a:rPr lang="en-US" altLang="zh-CN"/>
              <a:pPr>
                <a:defRPr/>
              </a:pPr>
              <a:t>‹#›</a:t>
            </a:fld>
            <a:endParaRPr lang="en-US" altLang="zh-CN"/>
          </a:p>
        </p:txBody>
      </p:sp>
    </p:spTree>
    <p:extLst>
      <p:ext uri="{BB962C8B-B14F-4D97-AF65-F5344CB8AC3E}">
        <p14:creationId xmlns:p14="http://schemas.microsoft.com/office/powerpoint/2010/main" val="1819588866"/>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7000D31-183A-432F-985A-486A3A7368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1D3FA2E-A2ED-48F9-8BFB-6E4EBCDF37D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9FA5E9E-14AB-4A7D-9983-49B71B0BC224}"/>
              </a:ext>
            </a:extLst>
          </p:cNvPr>
          <p:cNvSpPr>
            <a:spLocks noGrp="1" noChangeArrowheads="1"/>
          </p:cNvSpPr>
          <p:nvPr>
            <p:ph type="sldNum" sz="quarter" idx="12"/>
          </p:nvPr>
        </p:nvSpPr>
        <p:spPr>
          <a:ln/>
        </p:spPr>
        <p:txBody>
          <a:bodyPr/>
          <a:lstStyle>
            <a:lvl1pPr>
              <a:defRPr/>
            </a:lvl1pPr>
          </a:lstStyle>
          <a:p>
            <a:pPr>
              <a:defRPr/>
            </a:pPr>
            <a:fld id="{82E41F58-A219-4791-91AA-4FC2C104C759}" type="slidenum">
              <a:rPr lang="en-US" altLang="zh-CN"/>
              <a:pPr>
                <a:defRPr/>
              </a:pPr>
              <a:t>‹#›</a:t>
            </a:fld>
            <a:endParaRPr lang="en-US" altLang="zh-CN"/>
          </a:p>
        </p:txBody>
      </p:sp>
    </p:spTree>
    <p:extLst>
      <p:ext uri="{BB962C8B-B14F-4D97-AF65-F5344CB8AC3E}">
        <p14:creationId xmlns:p14="http://schemas.microsoft.com/office/powerpoint/2010/main" val="191721585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0CD74A6-C2EF-4FB3-8B42-4F2DC3B9156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067309E-021F-4B26-9FEC-21EB23A412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6CE4F42-C7AA-4973-BDE4-2E5927D780EA}"/>
              </a:ext>
            </a:extLst>
          </p:cNvPr>
          <p:cNvSpPr>
            <a:spLocks noGrp="1" noChangeArrowheads="1"/>
          </p:cNvSpPr>
          <p:nvPr>
            <p:ph type="sldNum" sz="quarter" idx="12"/>
          </p:nvPr>
        </p:nvSpPr>
        <p:spPr>
          <a:ln/>
        </p:spPr>
        <p:txBody>
          <a:bodyPr/>
          <a:lstStyle>
            <a:lvl1pPr>
              <a:defRPr/>
            </a:lvl1pPr>
          </a:lstStyle>
          <a:p>
            <a:pPr>
              <a:defRPr/>
            </a:pPr>
            <a:fld id="{B0CF6778-8603-4B26-AE13-1FF214EFF3BC}" type="slidenum">
              <a:rPr lang="en-US" altLang="zh-CN"/>
              <a:pPr>
                <a:defRPr/>
              </a:pPr>
              <a:t>‹#›</a:t>
            </a:fld>
            <a:endParaRPr lang="en-US" altLang="zh-CN"/>
          </a:p>
        </p:txBody>
      </p:sp>
    </p:spTree>
    <p:extLst>
      <p:ext uri="{BB962C8B-B14F-4D97-AF65-F5344CB8AC3E}">
        <p14:creationId xmlns:p14="http://schemas.microsoft.com/office/powerpoint/2010/main" val="3266847009"/>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1E36ABF-E7B3-4D7C-9490-65C8FC9E23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9CEB9AB-1981-4129-948E-C2E62828B4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EC2B230-E648-40BB-9FC0-98B82A26E676}"/>
              </a:ext>
            </a:extLst>
          </p:cNvPr>
          <p:cNvSpPr>
            <a:spLocks noGrp="1" noChangeArrowheads="1"/>
          </p:cNvSpPr>
          <p:nvPr>
            <p:ph type="sldNum" sz="quarter" idx="12"/>
          </p:nvPr>
        </p:nvSpPr>
        <p:spPr>
          <a:ln/>
        </p:spPr>
        <p:txBody>
          <a:bodyPr/>
          <a:lstStyle>
            <a:lvl1pPr>
              <a:defRPr/>
            </a:lvl1pPr>
          </a:lstStyle>
          <a:p>
            <a:pPr>
              <a:defRPr/>
            </a:pPr>
            <a:fld id="{61F65C4B-8EC7-46E9-9304-415282406D2E}" type="slidenum">
              <a:rPr lang="en-US" altLang="zh-CN"/>
              <a:pPr>
                <a:defRPr/>
              </a:pPr>
              <a:t>‹#›</a:t>
            </a:fld>
            <a:endParaRPr lang="en-US" altLang="zh-CN"/>
          </a:p>
        </p:txBody>
      </p:sp>
    </p:spTree>
    <p:extLst>
      <p:ext uri="{BB962C8B-B14F-4D97-AF65-F5344CB8AC3E}">
        <p14:creationId xmlns:p14="http://schemas.microsoft.com/office/powerpoint/2010/main" val="360102217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E08C611C-DB81-4C16-A78D-DD614CED492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0036BC-AAC7-46FB-AFE3-E920119121D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9E4DCFC-8956-4098-B18A-C66E0EDF23FD}"/>
              </a:ext>
            </a:extLst>
          </p:cNvPr>
          <p:cNvSpPr>
            <a:spLocks noGrp="1" noChangeArrowheads="1"/>
          </p:cNvSpPr>
          <p:nvPr>
            <p:ph type="sldNum" sz="quarter" idx="12"/>
          </p:nvPr>
        </p:nvSpPr>
        <p:spPr>
          <a:ln/>
        </p:spPr>
        <p:txBody>
          <a:bodyPr/>
          <a:lstStyle>
            <a:lvl1pPr>
              <a:defRPr/>
            </a:lvl1pPr>
          </a:lstStyle>
          <a:p>
            <a:pPr>
              <a:defRPr/>
            </a:pPr>
            <a:fld id="{F92EF4EB-6BB2-4E2D-BA4D-C33F0CB2A5BC}" type="slidenum">
              <a:rPr lang="en-US" altLang="zh-CN"/>
              <a:pPr>
                <a:defRPr/>
              </a:pPr>
              <a:t>‹#›</a:t>
            </a:fld>
            <a:endParaRPr lang="en-US" altLang="zh-CN"/>
          </a:p>
        </p:txBody>
      </p:sp>
    </p:spTree>
    <p:extLst>
      <p:ext uri="{BB962C8B-B14F-4D97-AF65-F5344CB8AC3E}">
        <p14:creationId xmlns:p14="http://schemas.microsoft.com/office/powerpoint/2010/main" val="32102789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88DEFD3-1DF7-47BF-AAD2-1250B1D5CE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946A966-902A-4061-8A9B-FC67A8A1439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F75F602-015A-4D55-A90F-7EBFD27616BA}"/>
              </a:ext>
            </a:extLst>
          </p:cNvPr>
          <p:cNvSpPr>
            <a:spLocks noGrp="1" noChangeArrowheads="1"/>
          </p:cNvSpPr>
          <p:nvPr>
            <p:ph type="sldNum" sz="quarter" idx="12"/>
          </p:nvPr>
        </p:nvSpPr>
        <p:spPr>
          <a:ln/>
        </p:spPr>
        <p:txBody>
          <a:bodyPr/>
          <a:lstStyle>
            <a:lvl1pPr>
              <a:defRPr/>
            </a:lvl1pPr>
          </a:lstStyle>
          <a:p>
            <a:pPr>
              <a:defRPr/>
            </a:pPr>
            <a:fld id="{828CB1A6-E832-4E34-98D5-ACE3EAEF9EC6}" type="slidenum">
              <a:rPr lang="en-US" altLang="zh-CN"/>
              <a:pPr>
                <a:defRPr/>
              </a:pPr>
              <a:t>‹#›</a:t>
            </a:fld>
            <a:endParaRPr lang="en-US" altLang="zh-CN"/>
          </a:p>
        </p:txBody>
      </p:sp>
    </p:spTree>
    <p:extLst>
      <p:ext uri="{BB962C8B-B14F-4D97-AF65-F5344CB8AC3E}">
        <p14:creationId xmlns:p14="http://schemas.microsoft.com/office/powerpoint/2010/main" val="799418481"/>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907F0E7C-7E1F-447E-97FE-54241259EE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18F3BDE-FE0B-4454-BDC0-CEBF0FC822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1F6772E-FB34-4947-B59C-8CF363C24BF8}"/>
              </a:ext>
            </a:extLst>
          </p:cNvPr>
          <p:cNvSpPr>
            <a:spLocks noGrp="1" noChangeArrowheads="1"/>
          </p:cNvSpPr>
          <p:nvPr>
            <p:ph type="sldNum" sz="quarter" idx="12"/>
          </p:nvPr>
        </p:nvSpPr>
        <p:spPr>
          <a:ln/>
        </p:spPr>
        <p:txBody>
          <a:bodyPr/>
          <a:lstStyle>
            <a:lvl1pPr>
              <a:defRPr/>
            </a:lvl1pPr>
          </a:lstStyle>
          <a:p>
            <a:pPr>
              <a:defRPr/>
            </a:pPr>
            <a:fld id="{DA977324-5210-4FD3-B494-A7C2863CB3AB}" type="slidenum">
              <a:rPr lang="en-US" altLang="zh-CN"/>
              <a:pPr>
                <a:defRPr/>
              </a:pPr>
              <a:t>‹#›</a:t>
            </a:fld>
            <a:endParaRPr lang="en-US" altLang="zh-CN"/>
          </a:p>
        </p:txBody>
      </p:sp>
    </p:spTree>
    <p:extLst>
      <p:ext uri="{BB962C8B-B14F-4D97-AF65-F5344CB8AC3E}">
        <p14:creationId xmlns:p14="http://schemas.microsoft.com/office/powerpoint/2010/main" val="4155585284"/>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B6058DB6-D040-4300-BC91-7B15489722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5F86AD0-4951-41D1-B775-F813591008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017D38B-437B-44D2-B72F-45D24080E732}"/>
              </a:ext>
            </a:extLst>
          </p:cNvPr>
          <p:cNvSpPr>
            <a:spLocks noGrp="1" noChangeArrowheads="1"/>
          </p:cNvSpPr>
          <p:nvPr>
            <p:ph type="sldNum" sz="quarter" idx="12"/>
          </p:nvPr>
        </p:nvSpPr>
        <p:spPr>
          <a:ln/>
        </p:spPr>
        <p:txBody>
          <a:bodyPr/>
          <a:lstStyle>
            <a:lvl1pPr>
              <a:defRPr/>
            </a:lvl1pPr>
          </a:lstStyle>
          <a:p>
            <a:pPr>
              <a:defRPr/>
            </a:pPr>
            <a:fld id="{454FE1F5-61B6-4CD0-B393-65ACC493DCA7}" type="slidenum">
              <a:rPr lang="en-US" altLang="zh-CN"/>
              <a:pPr>
                <a:defRPr/>
              </a:pPr>
              <a:t>‹#›</a:t>
            </a:fld>
            <a:endParaRPr lang="en-US" altLang="zh-CN"/>
          </a:p>
        </p:txBody>
      </p:sp>
    </p:spTree>
    <p:extLst>
      <p:ext uri="{BB962C8B-B14F-4D97-AF65-F5344CB8AC3E}">
        <p14:creationId xmlns:p14="http://schemas.microsoft.com/office/powerpoint/2010/main" val="283534965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3A20C08-749E-4321-BAA2-8A615DD618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FBC2D6F1-D319-4989-AE78-936E7202D7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C98252C-14F3-4FD1-9BF2-E9D48B84C695}"/>
              </a:ext>
            </a:extLst>
          </p:cNvPr>
          <p:cNvSpPr>
            <a:spLocks noGrp="1" noChangeArrowheads="1"/>
          </p:cNvSpPr>
          <p:nvPr>
            <p:ph type="sldNum" sz="quarter" idx="12"/>
          </p:nvPr>
        </p:nvSpPr>
        <p:spPr>
          <a:ln/>
        </p:spPr>
        <p:txBody>
          <a:bodyPr/>
          <a:lstStyle>
            <a:lvl1pPr>
              <a:defRPr/>
            </a:lvl1pPr>
          </a:lstStyle>
          <a:p>
            <a:pPr>
              <a:defRPr/>
            </a:pPr>
            <a:fld id="{B0556C44-1079-4B49-B874-AB2158BFF04D}" type="slidenum">
              <a:rPr lang="en-US" altLang="zh-CN"/>
              <a:pPr>
                <a:defRPr/>
              </a:pPr>
              <a:t>‹#›</a:t>
            </a:fld>
            <a:endParaRPr lang="en-US" altLang="zh-CN"/>
          </a:p>
        </p:txBody>
      </p:sp>
    </p:spTree>
    <p:extLst>
      <p:ext uri="{BB962C8B-B14F-4D97-AF65-F5344CB8AC3E}">
        <p14:creationId xmlns:p14="http://schemas.microsoft.com/office/powerpoint/2010/main" val="138111763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9650210-EAB4-43D5-9894-C0FF7ABF05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6CFBC99-957B-4D50-956F-E48137D31E4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22A651A-191F-4241-AC69-3D1BF041FB4E}"/>
              </a:ext>
            </a:extLst>
          </p:cNvPr>
          <p:cNvSpPr>
            <a:spLocks noGrp="1" noChangeArrowheads="1"/>
          </p:cNvSpPr>
          <p:nvPr>
            <p:ph type="sldNum" sz="quarter" idx="12"/>
          </p:nvPr>
        </p:nvSpPr>
        <p:spPr>
          <a:ln/>
        </p:spPr>
        <p:txBody>
          <a:bodyPr/>
          <a:lstStyle>
            <a:lvl1pPr>
              <a:defRPr/>
            </a:lvl1pPr>
          </a:lstStyle>
          <a:p>
            <a:pPr>
              <a:defRPr/>
            </a:pPr>
            <a:fld id="{67C02916-08E7-4389-B7CF-050AD5A68FF3}" type="slidenum">
              <a:rPr lang="en-US" altLang="zh-CN"/>
              <a:pPr>
                <a:defRPr/>
              </a:pPr>
              <a:t>‹#›</a:t>
            </a:fld>
            <a:endParaRPr lang="en-US" altLang="zh-CN"/>
          </a:p>
        </p:txBody>
      </p:sp>
    </p:spTree>
    <p:extLst>
      <p:ext uri="{BB962C8B-B14F-4D97-AF65-F5344CB8AC3E}">
        <p14:creationId xmlns:p14="http://schemas.microsoft.com/office/powerpoint/2010/main" val="376825955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5B7D1A3-490F-4F52-BE81-F72F683C5B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1792064-EAEE-4FB7-91F1-0CA3F7806F2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41AA268F-3F1C-4185-8C92-DC05273B1513}"/>
              </a:ext>
            </a:extLst>
          </p:cNvPr>
          <p:cNvSpPr>
            <a:spLocks noGrp="1" noChangeArrowheads="1"/>
          </p:cNvSpPr>
          <p:nvPr>
            <p:ph type="sldNum" sz="quarter" idx="12"/>
          </p:nvPr>
        </p:nvSpPr>
        <p:spPr>
          <a:ln/>
        </p:spPr>
        <p:txBody>
          <a:bodyPr/>
          <a:lstStyle>
            <a:lvl1pPr>
              <a:defRPr/>
            </a:lvl1pPr>
          </a:lstStyle>
          <a:p>
            <a:pPr>
              <a:defRPr/>
            </a:pPr>
            <a:fld id="{14D0006D-1735-46DE-BDFA-26D578F65A5A}" type="slidenum">
              <a:rPr lang="en-US" altLang="zh-CN"/>
              <a:pPr>
                <a:defRPr/>
              </a:pPr>
              <a:t>‹#›</a:t>
            </a:fld>
            <a:endParaRPr lang="en-US" altLang="zh-CN"/>
          </a:p>
        </p:txBody>
      </p:sp>
    </p:spTree>
    <p:extLst>
      <p:ext uri="{BB962C8B-B14F-4D97-AF65-F5344CB8AC3E}">
        <p14:creationId xmlns:p14="http://schemas.microsoft.com/office/powerpoint/2010/main" val="249092124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A2FE1BF4-E6F2-4B20-A9AB-C6272DE504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540646F-1762-412F-B98A-0BBFA768507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C8D2ACA-0BF3-4DA5-8FFE-29F382D4A00E}"/>
              </a:ext>
            </a:extLst>
          </p:cNvPr>
          <p:cNvSpPr>
            <a:spLocks noGrp="1" noChangeArrowheads="1"/>
          </p:cNvSpPr>
          <p:nvPr>
            <p:ph type="sldNum" sz="quarter" idx="12"/>
          </p:nvPr>
        </p:nvSpPr>
        <p:spPr>
          <a:ln/>
        </p:spPr>
        <p:txBody>
          <a:bodyPr/>
          <a:lstStyle>
            <a:lvl1pPr>
              <a:defRPr/>
            </a:lvl1pPr>
          </a:lstStyle>
          <a:p>
            <a:pPr>
              <a:defRPr/>
            </a:pPr>
            <a:fld id="{AD5198BC-91CF-4CDA-8C6E-F35F00038ED9}" type="slidenum">
              <a:rPr lang="en-US" altLang="zh-CN"/>
              <a:pPr>
                <a:defRPr/>
              </a:pPr>
              <a:t>‹#›</a:t>
            </a:fld>
            <a:endParaRPr lang="en-US" altLang="zh-CN"/>
          </a:p>
        </p:txBody>
      </p:sp>
    </p:spTree>
    <p:extLst>
      <p:ext uri="{BB962C8B-B14F-4D97-AF65-F5344CB8AC3E}">
        <p14:creationId xmlns:p14="http://schemas.microsoft.com/office/powerpoint/2010/main" val="290450721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194FEE07-FCB2-4B20-A0D9-8FFBF1ED8E5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954D21B-F0A8-4AFF-8AF7-2B80444AD2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D8BD323-0EF0-4C28-9100-E97E96993BD3}"/>
              </a:ext>
            </a:extLst>
          </p:cNvPr>
          <p:cNvSpPr>
            <a:spLocks noGrp="1" noChangeArrowheads="1"/>
          </p:cNvSpPr>
          <p:nvPr>
            <p:ph type="sldNum" sz="quarter" idx="12"/>
          </p:nvPr>
        </p:nvSpPr>
        <p:spPr>
          <a:ln/>
        </p:spPr>
        <p:txBody>
          <a:bodyPr/>
          <a:lstStyle>
            <a:lvl1pPr>
              <a:defRPr/>
            </a:lvl1pPr>
          </a:lstStyle>
          <a:p>
            <a:pPr>
              <a:defRPr/>
            </a:pPr>
            <a:fld id="{2ADC66ED-6266-4B11-9301-73BC7C88ADD2}" type="slidenum">
              <a:rPr lang="en-US" altLang="zh-CN"/>
              <a:pPr>
                <a:defRPr/>
              </a:pPr>
              <a:t>‹#›</a:t>
            </a:fld>
            <a:endParaRPr lang="en-US" altLang="zh-CN"/>
          </a:p>
        </p:txBody>
      </p:sp>
    </p:spTree>
    <p:extLst>
      <p:ext uri="{BB962C8B-B14F-4D97-AF65-F5344CB8AC3E}">
        <p14:creationId xmlns:p14="http://schemas.microsoft.com/office/powerpoint/2010/main" val="154055225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F12608-0209-4F59-9FE1-B74DD60836EE}"/>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49076AF-13F3-45FA-AC92-8B0603FA0BDC}"/>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803ED4D6-8335-4EED-9777-08EC87F012B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B8C9A195-34F6-4DBE-B2EA-11E760E4ABD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32605346-E837-4D66-96C5-E440746982D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DFCD078-4076-431E-8FF0-9FCC241BFC6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9900"/>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85EA22A1-0F9E-4FCF-A216-8BA654084747}"/>
              </a:ext>
            </a:extLst>
          </p:cNvPr>
          <p:cNvSpPr>
            <a:spLocks noGrp="1" noChangeArrowheads="1"/>
          </p:cNvSpPr>
          <p:nvPr>
            <p:ph type="subTitle" idx="1"/>
          </p:nvPr>
        </p:nvSpPr>
        <p:spPr>
          <a:xfrm>
            <a:off x="2339975" y="4365625"/>
            <a:ext cx="5111750" cy="1366838"/>
          </a:xfrm>
          <a:solidFill>
            <a:srgbClr val="E6AF00"/>
          </a:solidFill>
          <a:ln>
            <a:solidFill>
              <a:schemeClr val="accent1"/>
            </a:solidFill>
          </a:ln>
        </p:spPr>
        <p:txBody>
          <a:bodyPr/>
          <a:lstStyle/>
          <a:p>
            <a:pPr>
              <a:lnSpc>
                <a:spcPct val="80000"/>
              </a:lnSpc>
              <a:defRPr/>
            </a:pPr>
            <a:endParaRPr lang="en-US" altLang="zh-CN" sz="800" dirty="0"/>
          </a:p>
          <a:p>
            <a:pPr>
              <a:lnSpc>
                <a:spcPct val="80000"/>
              </a:lnSpc>
              <a:defRPr/>
            </a:pPr>
            <a:r>
              <a:rPr lang="zh-CN" altLang="en-US" sz="3200" dirty="0">
                <a:solidFill>
                  <a:schemeClr val="accent1">
                    <a:lumMod val="25000"/>
                  </a:schemeClr>
                </a:solidFill>
              </a:rPr>
              <a:t>刘振岩</a:t>
            </a:r>
          </a:p>
          <a:p>
            <a:pPr>
              <a:lnSpc>
                <a:spcPct val="80000"/>
              </a:lnSpc>
              <a:defRPr/>
            </a:pPr>
            <a:r>
              <a:rPr lang="en-US" altLang="zh-CN" sz="3200" dirty="0">
                <a:solidFill>
                  <a:schemeClr val="accent1">
                    <a:lumMod val="25000"/>
                  </a:schemeClr>
                </a:solidFill>
              </a:rPr>
              <a:t>zhenyanliu@bit.edu.cn</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71AEB5F-E8EF-4132-9345-81EA75CA26FF}"/>
              </a:ext>
            </a:extLst>
          </p:cNvPr>
          <p:cNvSpPr>
            <a:spLocks noGrp="1" noChangeArrowheads="1"/>
          </p:cNvSpPr>
          <p:nvPr>
            <p:ph type="title"/>
          </p:nvPr>
        </p:nvSpPr>
        <p:spPr/>
        <p:txBody>
          <a:bodyPr/>
          <a:lstStyle/>
          <a:p>
            <a:r>
              <a:rPr lang="zh-CN" altLang="en-US"/>
              <a:t>悖论的抽象公式</a:t>
            </a:r>
          </a:p>
        </p:txBody>
      </p:sp>
      <p:sp>
        <p:nvSpPr>
          <p:cNvPr id="3" name="内容占位符 2">
            <a:extLst>
              <a:ext uri="{FF2B5EF4-FFF2-40B4-BE49-F238E27FC236}">
                <a16:creationId xmlns:a16="http://schemas.microsoft.com/office/drawing/2014/main" id="{A7BD68B1-9945-4236-B4A2-7E758D7C58FB}"/>
              </a:ext>
            </a:extLst>
          </p:cNvPr>
          <p:cNvSpPr>
            <a:spLocks noGrp="1"/>
          </p:cNvSpPr>
          <p:nvPr>
            <p:ph idx="1"/>
          </p:nvPr>
        </p:nvSpPr>
        <p:spPr>
          <a:xfrm>
            <a:off x="457200" y="1600200"/>
            <a:ext cx="8229600" cy="923925"/>
          </a:xfrm>
        </p:spPr>
        <p:txBody>
          <a:bodyPr/>
          <a:lstStyle/>
          <a:p>
            <a:pPr>
              <a:buFont typeface="Wingdings" panose="05000000000000000000" pitchFamily="2" charset="2"/>
              <a:buChar char="l"/>
              <a:defRPr/>
            </a:pPr>
            <a:r>
              <a:rPr lang="zh-CN" altLang="en-US" dirty="0"/>
              <a:t>悖论的抽象公式是：</a:t>
            </a:r>
            <a:endParaRPr lang="en-US" altLang="zh-CN" dirty="0"/>
          </a:p>
          <a:p>
            <a:pPr marL="0" indent="0">
              <a:defRPr/>
            </a:pPr>
            <a:r>
              <a:rPr lang="en-US" altLang="zh-CN" dirty="0"/>
              <a:t>    </a:t>
            </a:r>
            <a:r>
              <a:rPr lang="zh-CN" altLang="en-US" dirty="0"/>
              <a:t>如果事件</a:t>
            </a:r>
            <a:r>
              <a:rPr lang="en-US" altLang="zh-CN" dirty="0"/>
              <a:t>A</a:t>
            </a:r>
            <a:r>
              <a:rPr lang="zh-CN" altLang="en-US" dirty="0"/>
              <a:t>发生，则推导出非</a:t>
            </a:r>
            <a:r>
              <a:rPr lang="en-US" altLang="zh-CN" dirty="0"/>
              <a:t>A</a:t>
            </a:r>
            <a:r>
              <a:rPr lang="zh-CN" altLang="en-US" dirty="0"/>
              <a:t>，非</a:t>
            </a:r>
            <a:r>
              <a:rPr lang="en-US" altLang="zh-CN" dirty="0"/>
              <a:t>A</a:t>
            </a:r>
            <a:r>
              <a:rPr lang="zh-CN" altLang="en-US" dirty="0"/>
              <a:t>发生则推导出</a:t>
            </a:r>
            <a:r>
              <a:rPr lang="en-US" altLang="zh-CN" dirty="0"/>
              <a:t>A</a:t>
            </a:r>
            <a:r>
              <a:rPr lang="zh-CN" altLang="en-US" dirty="0"/>
              <a:t>。</a:t>
            </a:r>
          </a:p>
          <a:p>
            <a:pPr>
              <a:defRPr/>
            </a:pPr>
            <a:endParaRPr lang="zh-CN" altLang="en-US" dirty="0"/>
          </a:p>
        </p:txBody>
      </p:sp>
      <p:sp>
        <p:nvSpPr>
          <p:cNvPr id="22532" name="灯片编号占位符 3">
            <a:extLst>
              <a:ext uri="{FF2B5EF4-FFF2-40B4-BE49-F238E27FC236}">
                <a16:creationId xmlns:a16="http://schemas.microsoft.com/office/drawing/2014/main" id="{12230972-F84F-4281-A5D4-4C29ACEC70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93D7313-628A-4645-BA03-07EEEE6B80B4}" type="slidenum">
              <a:rPr lang="en-US" altLang="zh-CN" sz="1400" b="0" smtClean="0"/>
              <a:pPr>
                <a:spcBef>
                  <a:spcPct val="0"/>
                </a:spcBef>
                <a:buClrTx/>
                <a:buFontTx/>
                <a:buNone/>
              </a:pPr>
              <a:t>10</a:t>
            </a:fld>
            <a:endParaRPr lang="en-US" altLang="zh-CN" sz="1400" b="0"/>
          </a:p>
        </p:txBody>
      </p:sp>
      <p:sp>
        <p:nvSpPr>
          <p:cNvPr id="5" name="Text Box 12">
            <a:extLst>
              <a:ext uri="{FF2B5EF4-FFF2-40B4-BE49-F238E27FC236}">
                <a16:creationId xmlns:a16="http://schemas.microsoft.com/office/drawing/2014/main" id="{0F37E344-59FF-498D-8030-5B125990A0C0}"/>
              </a:ext>
            </a:extLst>
          </p:cNvPr>
          <p:cNvSpPr txBox="1">
            <a:spLocks noChangeArrowheads="1"/>
          </p:cNvSpPr>
          <p:nvPr/>
        </p:nvSpPr>
        <p:spPr bwMode="auto">
          <a:xfrm>
            <a:off x="539750" y="2708275"/>
            <a:ext cx="8221663" cy="923925"/>
          </a:xfrm>
          <a:prstGeom prst="rect">
            <a:avLst/>
          </a:prstGeom>
          <a:solidFill>
            <a:srgbClr val="ADE2A1"/>
          </a:solidFill>
          <a:ln w="9525">
            <a:solidFill>
              <a:schemeClr val="tx1"/>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sz="1800">
                <a:solidFill>
                  <a:srgbClr val="FF3300"/>
                </a:solidFill>
              </a:rPr>
              <a:t> </a:t>
            </a:r>
            <a:r>
              <a:rPr kumimoji="1" lang="zh-CN" altLang="en-US" sz="1800"/>
              <a:t>说谎者悖论：</a:t>
            </a:r>
            <a:r>
              <a:rPr kumimoji="1" lang="zh-CN" altLang="en-US" sz="1800">
                <a:solidFill>
                  <a:srgbClr val="FF3300"/>
                </a:solidFill>
              </a:rPr>
              <a:t>“</a:t>
            </a:r>
            <a:r>
              <a:rPr lang="zh-CN" altLang="en-US" sz="1800">
                <a:solidFill>
                  <a:srgbClr val="FF0000"/>
                </a:solidFill>
                <a:latin typeface="Times New Roman" panose="02020603050405020304" pitchFamily="18" charset="0"/>
              </a:rPr>
              <a:t>我正在说假话</a:t>
            </a:r>
            <a:r>
              <a:rPr kumimoji="1" lang="zh-CN" altLang="en-US" sz="1800">
                <a:solidFill>
                  <a:srgbClr val="FF3300"/>
                </a:solidFill>
              </a:rPr>
              <a:t>”</a:t>
            </a:r>
            <a:endParaRPr kumimoji="1" lang="en-US" altLang="zh-CN" sz="1800">
              <a:solidFill>
                <a:srgbClr val="FF3300"/>
              </a:solidFill>
            </a:endParaRP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真</a:t>
            </a:r>
            <a:r>
              <a:rPr kumimoji="1" lang="zh-CN" altLang="en-US" sz="1800">
                <a:solidFill>
                  <a:srgbClr val="080808"/>
                </a:solidFill>
              </a:rPr>
              <a:t>话，那么根据他的话可以推知：他说的是</a:t>
            </a:r>
            <a:r>
              <a:rPr kumimoji="1" lang="zh-CN" altLang="en-US" sz="1800">
                <a:solidFill>
                  <a:srgbClr val="0000FF"/>
                </a:solidFill>
              </a:rPr>
              <a:t>假</a:t>
            </a:r>
            <a:r>
              <a:rPr kumimoji="1" lang="zh-CN" altLang="en-US" sz="1800">
                <a:solidFill>
                  <a:srgbClr val="080808"/>
                </a:solidFill>
              </a:rPr>
              <a:t>话，矛盾</a:t>
            </a: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假</a:t>
            </a:r>
            <a:r>
              <a:rPr kumimoji="1" lang="zh-CN" altLang="en-US" sz="1800">
                <a:solidFill>
                  <a:srgbClr val="080808"/>
                </a:solidFill>
              </a:rPr>
              <a:t>话，即“我没有说假话”，也就是他说的是</a:t>
            </a:r>
            <a:r>
              <a:rPr kumimoji="1" lang="zh-CN" altLang="en-US" sz="1800">
                <a:solidFill>
                  <a:srgbClr val="0000FF"/>
                </a:solidFill>
              </a:rPr>
              <a:t>真</a:t>
            </a:r>
            <a:r>
              <a:rPr kumimoji="1" lang="zh-CN" altLang="en-US" sz="1800">
                <a:solidFill>
                  <a:srgbClr val="080808"/>
                </a:solidFill>
              </a:rPr>
              <a:t>话，矛盾</a:t>
            </a:r>
          </a:p>
        </p:txBody>
      </p:sp>
      <p:sp>
        <p:nvSpPr>
          <p:cNvPr id="6" name="矩形 5">
            <a:extLst>
              <a:ext uri="{FF2B5EF4-FFF2-40B4-BE49-F238E27FC236}">
                <a16:creationId xmlns:a16="http://schemas.microsoft.com/office/drawing/2014/main" id="{A92201B2-742E-40DD-8B35-3BA515AB3FBB}"/>
              </a:ext>
            </a:extLst>
          </p:cNvPr>
          <p:cNvSpPr>
            <a:spLocks noChangeArrowheads="1"/>
          </p:cNvSpPr>
          <p:nvPr/>
        </p:nvSpPr>
        <p:spPr bwMode="auto">
          <a:xfrm>
            <a:off x="2286000" y="5081588"/>
            <a:ext cx="4572000" cy="923925"/>
          </a:xfrm>
          <a:prstGeom prst="rect">
            <a:avLst/>
          </a:prstGeom>
          <a:solidFill>
            <a:srgbClr val="FFC000"/>
          </a:solidFill>
          <a:ln w="9525">
            <a:solidFill>
              <a:srgbClr val="7030A0"/>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zh-CN" sz="1800">
                <a:solidFill>
                  <a:srgbClr val="FF0000"/>
                </a:solidFill>
              </a:rPr>
              <a:t>“此命题是假” </a:t>
            </a:r>
            <a:r>
              <a:rPr lang="zh-CN" altLang="zh-CN" sz="1800"/>
              <a:t>也是悖论</a:t>
            </a:r>
          </a:p>
          <a:p>
            <a:pPr>
              <a:spcBef>
                <a:spcPct val="0"/>
              </a:spcBef>
              <a:buClrTx/>
              <a:buFontTx/>
              <a:buNone/>
            </a:pPr>
            <a:r>
              <a:rPr lang="zh-CN" altLang="zh-CN" sz="1800"/>
              <a:t>如果这个命题是</a:t>
            </a:r>
            <a:r>
              <a:rPr lang="zh-CN" altLang="zh-CN" sz="1800">
                <a:solidFill>
                  <a:srgbClr val="0066FF"/>
                </a:solidFill>
              </a:rPr>
              <a:t>真</a:t>
            </a:r>
            <a:r>
              <a:rPr lang="zh-CN" altLang="zh-CN" sz="1800"/>
              <a:t>，即此命题是</a:t>
            </a:r>
            <a:r>
              <a:rPr lang="zh-CN" altLang="zh-CN" sz="1800">
                <a:solidFill>
                  <a:srgbClr val="0066FF"/>
                </a:solidFill>
              </a:rPr>
              <a:t>假</a:t>
            </a:r>
            <a:r>
              <a:rPr lang="zh-CN" altLang="zh-CN" sz="1800"/>
              <a:t>，矛盾</a:t>
            </a:r>
            <a:endParaRPr lang="zh-CN" altLang="zh-CN" sz="1800" b="0"/>
          </a:p>
          <a:p>
            <a:pPr>
              <a:spcBef>
                <a:spcPct val="0"/>
              </a:spcBef>
              <a:buClrTx/>
              <a:buFontTx/>
              <a:buNone/>
            </a:pPr>
            <a:r>
              <a:rPr lang="zh-CN" altLang="zh-CN" sz="1800"/>
              <a:t>如果这个命题是</a:t>
            </a:r>
            <a:r>
              <a:rPr lang="zh-CN" altLang="zh-CN" sz="1800">
                <a:solidFill>
                  <a:srgbClr val="0066FF"/>
                </a:solidFill>
              </a:rPr>
              <a:t>假</a:t>
            </a:r>
            <a:r>
              <a:rPr lang="zh-CN" altLang="zh-CN" sz="1800"/>
              <a:t>，即此命题是</a:t>
            </a:r>
            <a:r>
              <a:rPr lang="zh-CN" altLang="zh-CN" sz="1800">
                <a:solidFill>
                  <a:srgbClr val="0066FF"/>
                </a:solidFill>
              </a:rPr>
              <a:t>真</a:t>
            </a:r>
            <a:r>
              <a:rPr lang="zh-CN" altLang="zh-CN" sz="1800"/>
              <a:t>，矛盾</a:t>
            </a:r>
            <a:endParaRPr lang="zh-CN" altLang="zh-CN" sz="1800" b="0"/>
          </a:p>
        </p:txBody>
      </p:sp>
      <p:sp>
        <p:nvSpPr>
          <p:cNvPr id="7" name="矩形 6">
            <a:extLst>
              <a:ext uri="{FF2B5EF4-FFF2-40B4-BE49-F238E27FC236}">
                <a16:creationId xmlns:a16="http://schemas.microsoft.com/office/drawing/2014/main" id="{C09B6E11-25DC-4186-B48F-64EDF7850B60}"/>
              </a:ext>
            </a:extLst>
          </p:cNvPr>
          <p:cNvSpPr>
            <a:spLocks noChangeArrowheads="1"/>
          </p:cNvSpPr>
          <p:nvPr/>
        </p:nvSpPr>
        <p:spPr bwMode="auto">
          <a:xfrm>
            <a:off x="53975" y="3871913"/>
            <a:ext cx="9036050" cy="923925"/>
          </a:xfrm>
          <a:prstGeom prst="rect">
            <a:avLst/>
          </a:prstGeom>
          <a:solidFill>
            <a:srgbClr val="FFFF00"/>
          </a:solidFill>
          <a:ln w="9525">
            <a:solidFill>
              <a:srgbClr val="FFC000"/>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a:t>理发师悖论：</a:t>
            </a:r>
            <a:r>
              <a:rPr lang="zh-CN" altLang="en-US" sz="1800">
                <a:solidFill>
                  <a:srgbClr val="FF0000"/>
                </a:solidFill>
              </a:rPr>
              <a:t>“我只给村里所有那些  不给自己理发的人 理发”</a:t>
            </a:r>
            <a:endParaRPr lang="en-US" altLang="zh-CN" sz="1800">
              <a:solidFill>
                <a:srgbClr val="FF0000"/>
              </a:solidFill>
            </a:endParaRPr>
          </a:p>
          <a:p>
            <a:pPr>
              <a:spcBef>
                <a:spcPct val="0"/>
              </a:spcBef>
              <a:buClrTx/>
              <a:buFontTx/>
              <a:buNone/>
            </a:pPr>
            <a:r>
              <a:rPr lang="zh-CN" altLang="en-US" sz="1800"/>
              <a:t>如果他</a:t>
            </a:r>
            <a:r>
              <a:rPr lang="zh-CN" altLang="en-US" sz="1800">
                <a:solidFill>
                  <a:srgbClr val="0066FF"/>
                </a:solidFill>
              </a:rPr>
              <a:t>不给自己理发</a:t>
            </a:r>
            <a:r>
              <a:rPr lang="zh-CN" altLang="en-US" sz="1800"/>
              <a:t>，他就属于“不给自己理发的人”，他</a:t>
            </a:r>
            <a:r>
              <a:rPr lang="zh-CN" altLang="en-US" sz="1800">
                <a:solidFill>
                  <a:srgbClr val="0066FF"/>
                </a:solidFill>
              </a:rPr>
              <a:t>就要给自己理发</a:t>
            </a:r>
            <a:r>
              <a:rPr lang="zh-CN" altLang="en-US" sz="1800"/>
              <a:t>，矛盾</a:t>
            </a:r>
            <a:endParaRPr lang="en-US" altLang="zh-CN" sz="1800"/>
          </a:p>
          <a:p>
            <a:pPr>
              <a:spcBef>
                <a:spcPct val="0"/>
              </a:spcBef>
              <a:buClrTx/>
              <a:buFontTx/>
              <a:buNone/>
            </a:pPr>
            <a:r>
              <a:rPr lang="zh-CN" altLang="en-US" sz="1800"/>
              <a:t>如果他</a:t>
            </a:r>
            <a:r>
              <a:rPr lang="zh-CN" altLang="en-US" sz="1800">
                <a:solidFill>
                  <a:srgbClr val="0066FF"/>
                </a:solidFill>
              </a:rPr>
              <a:t>给自己理发</a:t>
            </a:r>
            <a:r>
              <a:rPr lang="zh-CN" altLang="en-US" sz="1800"/>
              <a:t>，他就属于“给自己理发的人”，而按题意他</a:t>
            </a:r>
            <a:r>
              <a:rPr lang="zh-CN" altLang="en-US" sz="1800">
                <a:solidFill>
                  <a:srgbClr val="0066FF"/>
                </a:solidFill>
              </a:rPr>
              <a:t>不该给自己理发</a:t>
            </a:r>
            <a:r>
              <a:rPr lang="zh-CN" altLang="en-US" sz="1800"/>
              <a:t>，矛盾</a:t>
            </a:r>
            <a:endParaRPr lang="en-US" altLang="zh-CN" sz="180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6">
            <a:extLst>
              <a:ext uri="{FF2B5EF4-FFF2-40B4-BE49-F238E27FC236}">
                <a16:creationId xmlns:a16="http://schemas.microsoft.com/office/drawing/2014/main" id="{51429E28-439E-4EFE-9E11-EA9C91BDA3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98A836B-EA81-4D29-96CF-5E5D3E53687B}" type="slidenum">
              <a:rPr lang="en-US" altLang="zh-CN" sz="1400" b="0" smtClean="0"/>
              <a:pPr>
                <a:spcBef>
                  <a:spcPct val="0"/>
                </a:spcBef>
                <a:buClrTx/>
                <a:buFontTx/>
                <a:buNone/>
              </a:pPr>
              <a:t>11</a:t>
            </a:fld>
            <a:endParaRPr lang="en-US" altLang="zh-CN" sz="1400" b="0"/>
          </a:p>
        </p:txBody>
      </p:sp>
      <p:sp>
        <p:nvSpPr>
          <p:cNvPr id="18435" name="Rectangle 3">
            <a:extLst>
              <a:ext uri="{FF2B5EF4-FFF2-40B4-BE49-F238E27FC236}">
                <a16:creationId xmlns:a16="http://schemas.microsoft.com/office/drawing/2014/main" id="{381F9393-AA41-4E53-BEA9-FB0F580F4FFC}"/>
              </a:ext>
            </a:extLst>
          </p:cNvPr>
          <p:cNvSpPr>
            <a:spLocks noGrp="1" noChangeArrowheads="1"/>
          </p:cNvSpPr>
          <p:nvPr>
            <p:ph type="body" sz="half" idx="1"/>
          </p:nvPr>
        </p:nvSpPr>
        <p:spPr>
          <a:xfrm>
            <a:off x="611188" y="1341438"/>
            <a:ext cx="7993062" cy="4824412"/>
          </a:xfrm>
        </p:spPr>
        <p:txBody>
          <a:bodyPr/>
          <a:lstStyle/>
          <a:p>
            <a:pPr marL="441325" indent="-441325" eaLnBrk="1" hangingPunct="1"/>
            <a:r>
              <a:rPr lang="zh-CN" altLang="en-US" dirty="0">
                <a:latin typeface="宋体" panose="02010600030101010101" pitchFamily="2" charset="-122"/>
              </a:rPr>
              <a:t>命题分类：</a:t>
            </a:r>
            <a:endParaRPr lang="en-US" altLang="zh-CN" dirty="0">
              <a:latin typeface="宋体" panose="02010600030101010101" pitchFamily="2" charset="-122"/>
            </a:endParaRPr>
          </a:p>
          <a:p>
            <a:pPr marL="441325" indent="-441325" eaLnBrk="1" hangingPunct="1">
              <a:buFont typeface="Wingdings" panose="05000000000000000000" pitchFamily="2" charset="2"/>
              <a:buChar char="l"/>
            </a:pPr>
            <a:r>
              <a:rPr lang="zh-CN" altLang="en-US" dirty="0">
                <a:latin typeface="宋体" panose="02010600030101010101" pitchFamily="2" charset="-122"/>
              </a:rPr>
              <a:t>简单命题（也称原子命题</a:t>
            </a:r>
            <a:r>
              <a:rPr lang="en-US" altLang="zh-CN" dirty="0">
                <a:latin typeface="宋体" panose="02010600030101010101" pitchFamily="2" charset="-122"/>
              </a:rPr>
              <a:t>,</a:t>
            </a:r>
            <a:r>
              <a:rPr lang="zh-CN" altLang="en-US" dirty="0">
                <a:latin typeface="宋体" panose="02010600030101010101" pitchFamily="2" charset="-122"/>
              </a:rPr>
              <a:t>不能被分解成更简单的命题）</a:t>
            </a:r>
            <a:endParaRPr lang="en-US" altLang="zh-CN" dirty="0">
              <a:latin typeface="宋体" panose="02010600030101010101" pitchFamily="2" charset="-122"/>
            </a:endParaRPr>
          </a:p>
          <a:p>
            <a:pPr marL="441325" indent="-441325" eaLnBrk="1" hangingPunct="1">
              <a:buFont typeface="Wingdings" panose="05000000000000000000" pitchFamily="2" charset="2"/>
              <a:buChar char="l"/>
            </a:pPr>
            <a:r>
              <a:rPr lang="zh-CN" altLang="en-US" dirty="0">
                <a:latin typeface="宋体" panose="02010600030101010101" pitchFamily="2" charset="-122"/>
              </a:rPr>
              <a:t>复合命题（由简单命题通过</a:t>
            </a:r>
            <a:r>
              <a:rPr lang="zh-CN" altLang="en-US" dirty="0">
                <a:solidFill>
                  <a:srgbClr val="FF0000"/>
                </a:solidFill>
                <a:latin typeface="宋体" panose="02010600030101010101" pitchFamily="2" charset="-122"/>
              </a:rPr>
              <a:t>联结词</a:t>
            </a:r>
            <a:r>
              <a:rPr lang="zh-CN" altLang="en-US" dirty="0">
                <a:latin typeface="宋体" panose="02010600030101010101" pitchFamily="2" charset="-122"/>
              </a:rPr>
              <a:t>联结而成的命题）</a:t>
            </a:r>
          </a:p>
          <a:p>
            <a:pPr marL="441325" indent="-441325" eaLnBrk="1" hangingPunct="1">
              <a:spcBef>
                <a:spcPct val="60000"/>
              </a:spcBef>
            </a:pPr>
            <a:r>
              <a:rPr lang="zh-CN" altLang="en-US" dirty="0">
                <a:latin typeface="宋体" panose="02010600030101010101" pitchFamily="2" charset="-122"/>
              </a:rPr>
              <a:t>简单命题符号化</a:t>
            </a:r>
          </a:p>
          <a:p>
            <a:pPr marL="441325" indent="-441325" eaLnBrk="1" hangingPunct="1">
              <a:buFont typeface="Wingdings" panose="05000000000000000000" pitchFamily="2" charset="2"/>
              <a:buChar char="l"/>
            </a:pPr>
            <a:r>
              <a:rPr lang="zh-CN" altLang="en-US" dirty="0">
                <a:latin typeface="Times New Roman" panose="02020603050405020304" pitchFamily="18" charset="0"/>
              </a:rPr>
              <a:t>用小写英文字母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 </a:t>
            </a:r>
            <a:r>
              <a:rPr lang="en-US" altLang="zh-CN" i="1" dirty="0">
                <a:latin typeface="Times New Roman" panose="02020603050405020304" pitchFamily="18" charset="0"/>
              </a:rPr>
              <a:t>, q</a:t>
            </a:r>
            <a:r>
              <a:rPr lang="en-US" altLang="zh-CN" i="1" baseline="-25000" dirty="0">
                <a:latin typeface="Times New Roman" panose="02020603050405020304" pitchFamily="18" charset="0"/>
              </a:rPr>
              <a:t>i</a:t>
            </a:r>
            <a:r>
              <a:rPr lang="en-US" altLang="zh-CN" i="1" dirty="0">
                <a:latin typeface="Times New Roman" panose="02020603050405020304" pitchFamily="18" charset="0"/>
              </a:rPr>
              <a:t>, </a:t>
            </a:r>
            <a:r>
              <a:rPr lang="en-US" altLang="zh-CN" i="1" dirty="0" err="1">
                <a:latin typeface="Times New Roman" panose="02020603050405020304" pitchFamily="18" charset="0"/>
              </a:rPr>
              <a:t>r</a:t>
            </a:r>
            <a:r>
              <a:rPr lang="en-US" altLang="zh-CN" i="1" baseline="-25000"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表示简单命题</a:t>
            </a:r>
          </a:p>
          <a:p>
            <a:pPr marL="441325" indent="-441325" eaLnBrk="1" hangingPunct="1">
              <a:buFont typeface="Wingdings" panose="05000000000000000000" pitchFamily="2" charset="2"/>
              <a:buChar char="l"/>
            </a:pPr>
            <a:r>
              <a:rPr lang="zh-CN" altLang="en-US" dirty="0">
                <a:latin typeface="Times New Roman" panose="02020603050405020304" pitchFamily="18" charset="0"/>
              </a:rPr>
              <a:t>用“</a:t>
            </a:r>
            <a:r>
              <a:rPr lang="en-US" altLang="zh-CN" dirty="0">
                <a:latin typeface="Times New Roman" panose="02020603050405020304" pitchFamily="18" charset="0"/>
              </a:rPr>
              <a:t>1”</a:t>
            </a:r>
            <a:r>
              <a:rPr lang="zh-CN" altLang="en-US" dirty="0">
                <a:latin typeface="Times New Roman" panose="02020603050405020304" pitchFamily="18" charset="0"/>
              </a:rPr>
              <a:t>表示真</a:t>
            </a:r>
            <a:r>
              <a:rPr lang="en-US" altLang="zh-CN" dirty="0">
                <a:latin typeface="Times New Roman" panose="02020603050405020304" pitchFamily="18" charset="0"/>
              </a:rPr>
              <a:t>(T)</a:t>
            </a:r>
            <a:r>
              <a:rPr lang="zh-CN" altLang="en-US" dirty="0">
                <a:latin typeface="Times New Roman" panose="02020603050405020304" pitchFamily="18" charset="0"/>
              </a:rPr>
              <a:t>，用“</a:t>
            </a:r>
            <a:r>
              <a:rPr lang="en-US" altLang="zh-CN" dirty="0">
                <a:latin typeface="Times New Roman" panose="02020603050405020304" pitchFamily="18" charset="0"/>
              </a:rPr>
              <a:t>0”</a:t>
            </a:r>
            <a:r>
              <a:rPr lang="zh-CN" altLang="en-US" dirty="0">
                <a:latin typeface="Times New Roman" panose="02020603050405020304" pitchFamily="18" charset="0"/>
              </a:rPr>
              <a:t>表示假</a:t>
            </a:r>
            <a:r>
              <a:rPr lang="en-US" altLang="zh-CN" dirty="0">
                <a:latin typeface="Times New Roman" panose="02020603050405020304" pitchFamily="18" charset="0"/>
              </a:rPr>
              <a:t>(F)</a:t>
            </a:r>
            <a:endParaRPr lang="zh-CN" altLang="en-US" dirty="0">
              <a:latin typeface="Times New Roman" panose="02020603050405020304" pitchFamily="18" charset="0"/>
            </a:endParaRPr>
          </a:p>
          <a:p>
            <a:pPr marL="441325" indent="-441325" eaLnBrk="1" hangingPunct="1"/>
            <a:r>
              <a:rPr lang="zh-CN" altLang="en-US" dirty="0">
                <a:latin typeface="Times New Roman" panose="02020603050405020304" pitchFamily="18" charset="0"/>
              </a:rPr>
              <a:t>    </a:t>
            </a:r>
            <a:endParaRPr lang="en-US" altLang="zh-CN" dirty="0">
              <a:latin typeface="Times New Roman" panose="02020603050405020304" pitchFamily="18" charset="0"/>
            </a:endParaRPr>
          </a:p>
          <a:p>
            <a:pPr marL="441325" indent="-441325" eaLnBrk="1" hangingPunct="1">
              <a:buClr>
                <a:srgbClr val="69B3F1"/>
              </a:buClr>
            </a:pPr>
            <a:r>
              <a:rPr lang="en-US" altLang="zh-CN" dirty="0">
                <a:latin typeface="Times New Roman" panose="02020603050405020304" pitchFamily="18" charset="0"/>
              </a:rPr>
              <a:t>   </a:t>
            </a:r>
          </a:p>
        </p:txBody>
      </p:sp>
      <p:sp>
        <p:nvSpPr>
          <p:cNvPr id="24581" name="Rectangle 5">
            <a:extLst>
              <a:ext uri="{FF2B5EF4-FFF2-40B4-BE49-F238E27FC236}">
                <a16:creationId xmlns:a16="http://schemas.microsoft.com/office/drawing/2014/main" id="{123D12A7-51F2-4B47-B1ED-C28E7A724E3E}"/>
              </a:ext>
            </a:extLst>
          </p:cNvPr>
          <p:cNvSpPr>
            <a:spLocks noChangeArrowheads="1"/>
          </p:cNvSpPr>
          <p:nvPr/>
        </p:nvSpPr>
        <p:spPr bwMode="auto">
          <a:xfrm>
            <a:off x="609600" y="260350"/>
            <a:ext cx="7920038"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200">
                <a:solidFill>
                  <a:schemeClr val="tx2"/>
                </a:solidFill>
                <a:latin typeface="宋体" panose="02010600030101010101" pitchFamily="2" charset="-122"/>
              </a:rPr>
              <a:t>命题分类</a:t>
            </a:r>
          </a:p>
        </p:txBody>
      </p:sp>
      <p:pic>
        <p:nvPicPr>
          <p:cNvPr id="3" name="图片 2">
            <a:extLst>
              <a:ext uri="{FF2B5EF4-FFF2-40B4-BE49-F238E27FC236}">
                <a16:creationId xmlns:a16="http://schemas.microsoft.com/office/drawing/2014/main" id="{4914AE51-C86F-4921-BC6F-F5461AF55BFE}"/>
              </a:ext>
            </a:extLst>
          </p:cNvPr>
          <p:cNvPicPr>
            <a:picLocks noChangeAspect="1"/>
          </p:cNvPicPr>
          <p:nvPr/>
        </p:nvPicPr>
        <p:blipFill>
          <a:blip r:embed="rId3"/>
          <a:stretch>
            <a:fillRect/>
          </a:stretch>
        </p:blipFill>
        <p:spPr>
          <a:xfrm>
            <a:off x="539750" y="4581128"/>
            <a:ext cx="7967495" cy="1664097"/>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2A8A692B-FE3B-4F37-86C3-062739BE8964}"/>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CEE61399-7753-4A39-B48E-B051DD9BCA88}" type="slidenum">
              <a:rPr lang="zh-CN" altLang="en-US" sz="1400" b="0" smtClean="0"/>
              <a:pPr algn="l">
                <a:spcBef>
                  <a:spcPct val="0"/>
                </a:spcBef>
                <a:buClrTx/>
                <a:buFontTx/>
                <a:buNone/>
              </a:pPr>
              <a:t>12</a:t>
            </a:fld>
            <a:endParaRPr lang="en-US" altLang="zh-CN" sz="1400" b="0"/>
          </a:p>
        </p:txBody>
      </p:sp>
      <p:sp>
        <p:nvSpPr>
          <p:cNvPr id="26627" name="Rectangle 2">
            <a:extLst>
              <a:ext uri="{FF2B5EF4-FFF2-40B4-BE49-F238E27FC236}">
                <a16:creationId xmlns:a16="http://schemas.microsoft.com/office/drawing/2014/main" id="{899A8C4D-6DB9-4079-AD0E-D588596E7D82}"/>
              </a:ext>
            </a:extLst>
          </p:cNvPr>
          <p:cNvSpPr>
            <a:spLocks noGrp="1" noChangeArrowheads="1"/>
          </p:cNvSpPr>
          <p:nvPr>
            <p:ph type="title"/>
          </p:nvPr>
        </p:nvSpPr>
        <p:spPr/>
        <p:txBody>
          <a:bodyPr/>
          <a:lstStyle/>
          <a:p>
            <a:pPr algn="ctr"/>
            <a:r>
              <a:rPr lang="en-US" altLang="zh-CN"/>
              <a:t> </a:t>
            </a:r>
            <a:r>
              <a:rPr lang="zh-CN" altLang="en-US"/>
              <a:t>联结词</a:t>
            </a:r>
          </a:p>
        </p:txBody>
      </p:sp>
      <p:sp>
        <p:nvSpPr>
          <p:cNvPr id="342019" name="Rectangle 3">
            <a:extLst>
              <a:ext uri="{FF2B5EF4-FFF2-40B4-BE49-F238E27FC236}">
                <a16:creationId xmlns:a16="http://schemas.microsoft.com/office/drawing/2014/main" id="{C9451DBD-613E-4D53-86D9-BE9285D3F0D6}"/>
              </a:ext>
            </a:extLst>
          </p:cNvPr>
          <p:cNvSpPr>
            <a:spLocks noGrp="1" noChangeArrowheads="1"/>
          </p:cNvSpPr>
          <p:nvPr>
            <p:ph type="body" idx="1"/>
          </p:nvPr>
        </p:nvSpPr>
        <p:spPr/>
        <p:txBody>
          <a:bodyPr/>
          <a:lstStyle/>
          <a:p>
            <a:pPr>
              <a:buFont typeface="Wingdings" panose="05000000000000000000" pitchFamily="2" charset="2"/>
              <a:buChar char="l"/>
            </a:pPr>
            <a:r>
              <a:rPr lang="zh-CN" altLang="en-US"/>
              <a:t> 在数理逻辑中，复合命题是由原子命题与逻辑联结词组合而成的，联结词是复合命题中的重要组成部分。</a:t>
            </a:r>
          </a:p>
          <a:p>
            <a:pPr marL="457200" lvl="1" indent="0">
              <a:buFontTx/>
              <a:buNone/>
            </a:pPr>
            <a:r>
              <a:rPr lang="en-US" altLang="zh-CN"/>
              <a:t>1. </a:t>
            </a:r>
            <a:r>
              <a:rPr lang="zh-CN" altLang="en-US"/>
              <a:t>否定   </a:t>
            </a:r>
            <a:r>
              <a:rPr lang="zh-CN" altLang="en-US">
                <a:latin typeface="宋体" panose="02010600030101010101" pitchFamily="2" charset="-122"/>
                <a:sym typeface="Symbol" panose="05050102010706020507" pitchFamily="18" charset="2"/>
              </a:rPr>
              <a:t></a:t>
            </a:r>
            <a:endParaRPr lang="zh-CN" altLang="en-US"/>
          </a:p>
          <a:p>
            <a:pPr marL="457200" lvl="1" indent="0">
              <a:buFontTx/>
              <a:buNone/>
            </a:pPr>
            <a:r>
              <a:rPr lang="en-US" altLang="zh-CN"/>
              <a:t>2. </a:t>
            </a:r>
            <a:r>
              <a:rPr lang="zh-CN" altLang="en-US"/>
              <a:t>合取  </a:t>
            </a:r>
            <a:r>
              <a:rPr lang="zh-CN" altLang="en-US" sz="2000" b="1">
                <a:latin typeface="Times New Roman" panose="02020603050405020304" pitchFamily="18" charset="0"/>
              </a:rPr>
              <a:t>∧</a:t>
            </a:r>
            <a:endParaRPr lang="zh-CN" altLang="en-US"/>
          </a:p>
          <a:p>
            <a:pPr marL="457200" lvl="1" indent="0">
              <a:buFontTx/>
              <a:buNone/>
            </a:pPr>
            <a:r>
              <a:rPr lang="en-US" altLang="zh-CN"/>
              <a:t>3. </a:t>
            </a:r>
            <a:r>
              <a:rPr lang="zh-CN" altLang="en-US"/>
              <a:t>析取  </a:t>
            </a:r>
            <a:r>
              <a:rPr lang="en-US" altLang="zh-CN">
                <a:latin typeface="Times New Roman" panose="02020603050405020304" pitchFamily="18" charset="0"/>
              </a:rPr>
              <a:t>∨</a:t>
            </a:r>
            <a:endParaRPr lang="zh-CN" altLang="en-US"/>
          </a:p>
          <a:p>
            <a:pPr marL="457200" lvl="1" indent="0">
              <a:buFontTx/>
              <a:buNone/>
            </a:pPr>
            <a:r>
              <a:rPr lang="en-US" altLang="zh-CN"/>
              <a:t>4. </a:t>
            </a:r>
            <a:r>
              <a:rPr lang="zh-CN" altLang="en-US"/>
              <a:t>蕴涵  →</a:t>
            </a:r>
          </a:p>
          <a:p>
            <a:pPr marL="457200" lvl="1" indent="0">
              <a:buFontTx/>
              <a:buNone/>
            </a:pPr>
            <a:r>
              <a:rPr lang="en-US" altLang="zh-CN"/>
              <a:t>5. </a:t>
            </a:r>
            <a:r>
              <a:rPr lang="zh-CN" altLang="en-US"/>
              <a:t>等价  </a:t>
            </a:r>
            <a:r>
              <a:rPr lang="zh-CN" altLang="en-US">
                <a:latin typeface="宋体" panose="02010600030101010101" pitchFamily="2" charset="-122"/>
                <a:sym typeface="Symbol" panose="05050102010706020507" pitchFamily="18" charset="2"/>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2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2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2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2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2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74B1B7B8-9F3C-4104-9911-B8CB5E37F4A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59CC92B-C0B5-455D-97E1-A50AE1519125}" type="slidenum">
              <a:rPr lang="zh-CN" altLang="en-US" sz="1400" b="0" smtClean="0"/>
              <a:pPr algn="l">
                <a:spcBef>
                  <a:spcPct val="0"/>
                </a:spcBef>
                <a:buClrTx/>
                <a:buFontTx/>
                <a:buNone/>
              </a:pPr>
              <a:t>13</a:t>
            </a:fld>
            <a:endParaRPr lang="en-US" altLang="zh-CN" sz="1400" b="0"/>
          </a:p>
        </p:txBody>
      </p:sp>
      <p:sp>
        <p:nvSpPr>
          <p:cNvPr id="27651" name="Rectangle 2">
            <a:extLst>
              <a:ext uri="{FF2B5EF4-FFF2-40B4-BE49-F238E27FC236}">
                <a16:creationId xmlns:a16="http://schemas.microsoft.com/office/drawing/2014/main" id="{9B417EC9-E6F6-4DCF-9BFA-D6D709E43AC4}"/>
              </a:ext>
            </a:extLst>
          </p:cNvPr>
          <p:cNvSpPr>
            <a:spLocks noGrp="1" noChangeArrowheads="1"/>
          </p:cNvSpPr>
          <p:nvPr>
            <p:ph type="title"/>
          </p:nvPr>
        </p:nvSpPr>
        <p:spPr/>
        <p:txBody>
          <a:bodyPr/>
          <a:lstStyle/>
          <a:p>
            <a:pPr marL="762000" indent="-762000"/>
            <a:r>
              <a:rPr lang="en-US" altLang="zh-CN"/>
              <a:t>1. </a:t>
            </a:r>
            <a:r>
              <a:rPr lang="zh-CN" altLang="en-US"/>
              <a:t>否定 </a:t>
            </a:r>
            <a:r>
              <a:rPr lang="zh-CN" altLang="en-US">
                <a:latin typeface="宋体" panose="02010600030101010101" pitchFamily="2" charset="-122"/>
                <a:sym typeface="Symbol" panose="05050102010706020507" pitchFamily="18" charset="2"/>
              </a:rPr>
              <a:t></a:t>
            </a:r>
            <a:endParaRPr lang="zh-CN" altLang="en-US"/>
          </a:p>
        </p:txBody>
      </p:sp>
      <p:sp>
        <p:nvSpPr>
          <p:cNvPr id="351262" name="Rectangle 30">
            <a:extLst>
              <a:ext uri="{FF2B5EF4-FFF2-40B4-BE49-F238E27FC236}">
                <a16:creationId xmlns:a16="http://schemas.microsoft.com/office/drawing/2014/main" id="{68DC3787-049A-4C2C-8761-651EDF27CBA1}"/>
              </a:ext>
            </a:extLst>
          </p:cNvPr>
          <p:cNvSpPr>
            <a:spLocks noGrp="1" noChangeArrowheads="1"/>
          </p:cNvSpPr>
          <p:nvPr>
            <p:ph type="body" idx="1"/>
          </p:nvPr>
        </p:nvSpPr>
        <p:spPr>
          <a:xfrm>
            <a:off x="611188" y="3175000"/>
            <a:ext cx="7026275" cy="963613"/>
          </a:xfrm>
        </p:spPr>
        <p:txBody>
          <a:bodyPr/>
          <a:lstStyle/>
          <a:p>
            <a:pPr lvl="1">
              <a:buFont typeface="Wingdings" panose="05000000000000000000" pitchFamily="2" charset="2"/>
              <a:buChar char="n"/>
            </a:pPr>
            <a:r>
              <a:rPr kumimoji="1" lang="zh-CN" altLang="en-US"/>
              <a:t>否定是一个一元运算</a:t>
            </a:r>
            <a:r>
              <a:rPr kumimoji="1" lang="zh-CN" altLang="en-US">
                <a:solidFill>
                  <a:schemeClr val="tx2"/>
                </a:solidFill>
              </a:rPr>
              <a:t> 。</a:t>
            </a:r>
          </a:p>
          <a:p>
            <a:endParaRPr lang="zh-CN" altLang="en-US" b="0"/>
          </a:p>
        </p:txBody>
      </p:sp>
      <p:sp>
        <p:nvSpPr>
          <p:cNvPr id="27653" name="Rectangle 17">
            <a:extLst>
              <a:ext uri="{FF2B5EF4-FFF2-40B4-BE49-F238E27FC236}">
                <a16:creationId xmlns:a16="http://schemas.microsoft.com/office/drawing/2014/main" id="{1286DC6C-45E3-4679-BB49-F17B31944B65}"/>
              </a:ext>
            </a:extLst>
          </p:cNvPr>
          <p:cNvSpPr>
            <a:spLocks noChangeArrowheads="1"/>
          </p:cNvSpPr>
          <p:nvPr/>
        </p:nvSpPr>
        <p:spPr bwMode="auto">
          <a:xfrm>
            <a:off x="719138" y="1252538"/>
            <a:ext cx="7705725"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1.1</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a:t>
            </a:r>
            <a:r>
              <a:rPr lang="zh-CN" altLang="en-US">
                <a:latin typeface="Times New Roman" panose="02020603050405020304" pitchFamily="18" charset="0"/>
              </a:rPr>
              <a:t>为命题，复合命题“非</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i="1">
                <a:latin typeface="Times New Roman" panose="02020603050405020304" pitchFamily="18" charset="0"/>
              </a:rPr>
              <a:t>p</a:t>
            </a:r>
            <a:r>
              <a:rPr lang="zh-CN" altLang="en-US">
                <a:latin typeface="Times New Roman" panose="02020603050405020304" pitchFamily="18" charset="0"/>
              </a:rPr>
              <a:t>的否定”</a:t>
            </a:r>
            <a:r>
              <a:rPr lang="en-US" altLang="zh-CN">
                <a:latin typeface="Times New Roman" panose="02020603050405020304" pitchFamily="18" charset="0"/>
              </a:rPr>
              <a:t>)</a:t>
            </a:r>
            <a:r>
              <a:rPr lang="zh-CN" altLang="en-US">
                <a:latin typeface="Times New Roman" panose="02020603050405020304" pitchFamily="18" charset="0"/>
              </a:rPr>
              <a:t>称为</a:t>
            </a:r>
            <a:r>
              <a:rPr lang="en-US" altLang="zh-CN" i="1">
                <a:latin typeface="Times New Roman" panose="02020603050405020304" pitchFamily="18" charset="0"/>
              </a:rPr>
              <a:t>p</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否定式</a:t>
            </a:r>
            <a:r>
              <a:rPr lang="zh-CN" altLang="en-US">
                <a:latin typeface="Times New Roman" panose="02020603050405020304" pitchFamily="18" charset="0"/>
              </a:rPr>
              <a:t>，记作</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zh-CN" altLang="en-US">
                <a:latin typeface="Times New Roman" panose="02020603050405020304" pitchFamily="18" charset="0"/>
              </a:rPr>
              <a:t>，符号</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否定联结词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zh-CN" altLang="en-US">
                <a:solidFill>
                  <a:srgbClr val="0000FF"/>
                </a:solidFill>
                <a:latin typeface="Times New Roman" panose="02020603050405020304" pitchFamily="18" charset="0"/>
                <a:sym typeface="Symbol" panose="05050102010706020507" pitchFamily="18" charset="2"/>
              </a:rPr>
              <a:t></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为真 </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为假</a:t>
            </a:r>
            <a:r>
              <a:rPr lang="en-US" altLang="zh-CN">
                <a:latin typeface="Times New Roman" panose="02020603050405020304" pitchFamily="18" charset="0"/>
              </a:rPr>
              <a:t>.</a:t>
            </a:r>
          </a:p>
        </p:txBody>
      </p:sp>
      <p:sp>
        <p:nvSpPr>
          <p:cNvPr id="8" name="Text Box 39">
            <a:extLst>
              <a:ext uri="{FF2B5EF4-FFF2-40B4-BE49-F238E27FC236}">
                <a16:creationId xmlns:a16="http://schemas.microsoft.com/office/drawing/2014/main" id="{A1D619B1-31DD-4C1A-84BD-F9878A360039}"/>
              </a:ext>
            </a:extLst>
          </p:cNvPr>
          <p:cNvSpPr txBox="1">
            <a:spLocks noChangeArrowheads="1"/>
          </p:cNvSpPr>
          <p:nvPr/>
        </p:nvSpPr>
        <p:spPr bwMode="auto">
          <a:xfrm>
            <a:off x="190500" y="43767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graphicFrame>
        <p:nvGraphicFramePr>
          <p:cNvPr id="2" name="表格 1">
            <a:extLst>
              <a:ext uri="{FF2B5EF4-FFF2-40B4-BE49-F238E27FC236}">
                <a16:creationId xmlns:a16="http://schemas.microsoft.com/office/drawing/2014/main" id="{DCB5E94B-CCBC-421D-87AD-E66133E27568}"/>
              </a:ext>
            </a:extLst>
          </p:cNvPr>
          <p:cNvGraphicFramePr>
            <a:graphicFrameLocks noGrp="1"/>
          </p:cNvGraphicFramePr>
          <p:nvPr/>
        </p:nvGraphicFramePr>
        <p:xfrm>
          <a:off x="2857500" y="4102100"/>
          <a:ext cx="2438400" cy="1366839"/>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455613">
                <a:tc>
                  <a:txBody>
                    <a:bodyPr/>
                    <a:lstStyle/>
                    <a:p>
                      <a:pPr algn="ctr" fontAlgn="ct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613">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613">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62" grpId="0" build="p"/>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2">
            <a:extLst>
              <a:ext uri="{FF2B5EF4-FFF2-40B4-BE49-F238E27FC236}">
                <a16:creationId xmlns:a16="http://schemas.microsoft.com/office/drawing/2014/main" id="{33FC2B9A-26A7-4E53-A9D8-B6497E8DB988}"/>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0D1D1059-80FA-4836-AF85-EEEF37509C38}" type="slidenum">
              <a:rPr lang="zh-CN" altLang="en-US" sz="1400" b="0" smtClean="0"/>
              <a:pPr algn="l">
                <a:spcBef>
                  <a:spcPct val="0"/>
                </a:spcBef>
                <a:buClrTx/>
                <a:buFontTx/>
                <a:buNone/>
              </a:pPr>
              <a:t>14</a:t>
            </a:fld>
            <a:endParaRPr lang="en-US" altLang="zh-CN" sz="1400" b="0"/>
          </a:p>
        </p:txBody>
      </p:sp>
      <p:grpSp>
        <p:nvGrpSpPr>
          <p:cNvPr id="350210" name="Group 2">
            <a:extLst>
              <a:ext uri="{FF2B5EF4-FFF2-40B4-BE49-F238E27FC236}">
                <a16:creationId xmlns:a16="http://schemas.microsoft.com/office/drawing/2014/main" id="{80335FA9-D9CC-40B6-B36D-E928245F8E2E}"/>
              </a:ext>
            </a:extLst>
          </p:cNvPr>
          <p:cNvGrpSpPr>
            <a:grpSpLocks/>
          </p:cNvGrpSpPr>
          <p:nvPr/>
        </p:nvGrpSpPr>
        <p:grpSpPr bwMode="auto">
          <a:xfrm>
            <a:off x="4745038" y="3976688"/>
            <a:ext cx="3429000" cy="1905000"/>
            <a:chOff x="3168" y="1296"/>
            <a:chExt cx="2160" cy="1200"/>
          </a:xfrm>
        </p:grpSpPr>
        <p:sp>
          <p:nvSpPr>
            <p:cNvPr id="28716" name="Text Box 3">
              <a:extLst>
                <a:ext uri="{FF2B5EF4-FFF2-40B4-BE49-F238E27FC236}">
                  <a16:creationId xmlns:a16="http://schemas.microsoft.com/office/drawing/2014/main" id="{C42C7D0D-AF5E-46FD-B230-BC01FC906903}"/>
                </a:ext>
              </a:extLst>
            </p:cNvPr>
            <p:cNvSpPr txBox="1">
              <a:spLocks noChangeArrowheads="1"/>
            </p:cNvSpPr>
            <p:nvPr/>
          </p:nvSpPr>
          <p:spPr bwMode="auto">
            <a:xfrm>
              <a:off x="3360" y="1296"/>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逻辑非举例状态表</a:t>
              </a:r>
            </a:p>
          </p:txBody>
        </p:sp>
        <p:sp>
          <p:nvSpPr>
            <p:cNvPr id="28717" name="Line 4">
              <a:extLst>
                <a:ext uri="{FF2B5EF4-FFF2-40B4-BE49-F238E27FC236}">
                  <a16:creationId xmlns:a16="http://schemas.microsoft.com/office/drawing/2014/main" id="{C3A016B2-2165-47A2-8B43-A4846522F43C}"/>
                </a:ext>
              </a:extLst>
            </p:cNvPr>
            <p:cNvSpPr>
              <a:spLocks noChangeShapeType="1"/>
            </p:cNvSpPr>
            <p:nvPr/>
          </p:nvSpPr>
          <p:spPr bwMode="auto">
            <a:xfrm>
              <a:off x="3168" y="1584"/>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5">
              <a:extLst>
                <a:ext uri="{FF2B5EF4-FFF2-40B4-BE49-F238E27FC236}">
                  <a16:creationId xmlns:a16="http://schemas.microsoft.com/office/drawing/2014/main" id="{EB1DED93-1648-44B4-917A-2FC6A0B223F7}"/>
                </a:ext>
              </a:extLst>
            </p:cNvPr>
            <p:cNvSpPr>
              <a:spLocks noChangeShapeType="1"/>
            </p:cNvSpPr>
            <p:nvPr/>
          </p:nvSpPr>
          <p:spPr bwMode="auto">
            <a:xfrm>
              <a:off x="3168" y="1907"/>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9" name="Line 6">
              <a:extLst>
                <a:ext uri="{FF2B5EF4-FFF2-40B4-BE49-F238E27FC236}">
                  <a16:creationId xmlns:a16="http://schemas.microsoft.com/office/drawing/2014/main" id="{C246FE6B-CDF1-4F49-87C7-1B7B53EC79BB}"/>
                </a:ext>
              </a:extLst>
            </p:cNvPr>
            <p:cNvSpPr>
              <a:spLocks noChangeShapeType="1"/>
            </p:cNvSpPr>
            <p:nvPr/>
          </p:nvSpPr>
          <p:spPr bwMode="auto">
            <a:xfrm>
              <a:off x="3168" y="24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Line 7">
              <a:extLst>
                <a:ext uri="{FF2B5EF4-FFF2-40B4-BE49-F238E27FC236}">
                  <a16:creationId xmlns:a16="http://schemas.microsoft.com/office/drawing/2014/main" id="{786CAA7A-1E09-4158-A027-DE99CE5FBCA0}"/>
                </a:ext>
              </a:extLst>
            </p:cNvPr>
            <p:cNvSpPr>
              <a:spLocks noChangeShapeType="1"/>
            </p:cNvSpPr>
            <p:nvPr/>
          </p:nvSpPr>
          <p:spPr bwMode="auto">
            <a:xfrm>
              <a:off x="4224" y="1584"/>
              <a:ext cx="0" cy="9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Text Box 8">
              <a:extLst>
                <a:ext uri="{FF2B5EF4-FFF2-40B4-BE49-F238E27FC236}">
                  <a16:creationId xmlns:a16="http://schemas.microsoft.com/office/drawing/2014/main" id="{A54A967B-9C73-4A7F-94E4-DDBC3730E797}"/>
                </a:ext>
              </a:extLst>
            </p:cNvPr>
            <p:cNvSpPr txBox="1">
              <a:spLocks noChangeArrowheads="1"/>
            </p:cNvSpPr>
            <p:nvPr/>
          </p:nvSpPr>
          <p:spPr bwMode="auto">
            <a:xfrm>
              <a:off x="3479" y="1685"/>
              <a:ext cx="38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endParaRPr kumimoji="1" lang="en-US" altLang="zh-CN" sz="1600" baseline="-25000">
                <a:latin typeface="Times New Roman" panose="02020603050405020304" pitchFamily="18" charset="0"/>
              </a:endParaRPr>
            </a:p>
          </p:txBody>
        </p:sp>
        <p:sp>
          <p:nvSpPr>
            <p:cNvPr id="28722" name="Text Box 9">
              <a:extLst>
                <a:ext uri="{FF2B5EF4-FFF2-40B4-BE49-F238E27FC236}">
                  <a16:creationId xmlns:a16="http://schemas.microsoft.com/office/drawing/2014/main" id="{EAB0B881-386C-40DD-ADE8-2B5C6A5BF444}"/>
                </a:ext>
              </a:extLst>
            </p:cNvPr>
            <p:cNvSpPr txBox="1">
              <a:spLocks noChangeArrowheads="1"/>
            </p:cNvSpPr>
            <p:nvPr/>
          </p:nvSpPr>
          <p:spPr bwMode="auto">
            <a:xfrm>
              <a:off x="4700" y="1670"/>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28723" name="Text Box 10">
              <a:extLst>
                <a:ext uri="{FF2B5EF4-FFF2-40B4-BE49-F238E27FC236}">
                  <a16:creationId xmlns:a16="http://schemas.microsoft.com/office/drawing/2014/main" id="{B2A0F481-4CE3-4EE2-AE63-A3909A900BDC}"/>
                </a:ext>
              </a:extLst>
            </p:cNvPr>
            <p:cNvSpPr txBox="1">
              <a:spLocks noChangeArrowheads="1"/>
            </p:cNvSpPr>
            <p:nvPr/>
          </p:nvSpPr>
          <p:spPr bwMode="auto">
            <a:xfrm>
              <a:off x="3527" y="1907"/>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28724" name="Text Box 11">
              <a:extLst>
                <a:ext uri="{FF2B5EF4-FFF2-40B4-BE49-F238E27FC236}">
                  <a16:creationId xmlns:a16="http://schemas.microsoft.com/office/drawing/2014/main" id="{D12EC4E3-8872-40AE-932C-D1F678120819}"/>
                </a:ext>
              </a:extLst>
            </p:cNvPr>
            <p:cNvSpPr txBox="1">
              <a:spLocks noChangeArrowheads="1"/>
            </p:cNvSpPr>
            <p:nvPr/>
          </p:nvSpPr>
          <p:spPr bwMode="auto">
            <a:xfrm>
              <a:off x="4665" y="1907"/>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28725" name="Text Box 12">
              <a:extLst>
                <a:ext uri="{FF2B5EF4-FFF2-40B4-BE49-F238E27FC236}">
                  <a16:creationId xmlns:a16="http://schemas.microsoft.com/office/drawing/2014/main" id="{77F1B82E-D6DC-4CA0-B10B-56C52B2EEB11}"/>
                </a:ext>
              </a:extLst>
            </p:cNvPr>
            <p:cNvSpPr txBox="1">
              <a:spLocks noChangeArrowheads="1"/>
            </p:cNvSpPr>
            <p:nvPr/>
          </p:nvSpPr>
          <p:spPr bwMode="auto">
            <a:xfrm>
              <a:off x="3527" y="22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28726" name="Text Box 13">
              <a:extLst>
                <a:ext uri="{FF2B5EF4-FFF2-40B4-BE49-F238E27FC236}">
                  <a16:creationId xmlns:a16="http://schemas.microsoft.com/office/drawing/2014/main" id="{92ACEF56-3FA9-4622-800F-4614796A2F71}"/>
                </a:ext>
              </a:extLst>
            </p:cNvPr>
            <p:cNvSpPr txBox="1">
              <a:spLocks noChangeArrowheads="1"/>
            </p:cNvSpPr>
            <p:nvPr/>
          </p:nvSpPr>
          <p:spPr bwMode="auto">
            <a:xfrm>
              <a:off x="4652" y="22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grpSp>
      <p:grpSp>
        <p:nvGrpSpPr>
          <p:cNvPr id="350222" name="Group 14">
            <a:extLst>
              <a:ext uri="{FF2B5EF4-FFF2-40B4-BE49-F238E27FC236}">
                <a16:creationId xmlns:a16="http://schemas.microsoft.com/office/drawing/2014/main" id="{20F6D68E-793E-4507-979F-B5AFD05BF916}"/>
              </a:ext>
            </a:extLst>
          </p:cNvPr>
          <p:cNvGrpSpPr>
            <a:grpSpLocks/>
          </p:cNvGrpSpPr>
          <p:nvPr/>
        </p:nvGrpSpPr>
        <p:grpSpPr bwMode="auto">
          <a:xfrm>
            <a:off x="4732338" y="1420813"/>
            <a:ext cx="3352800" cy="2057400"/>
            <a:chOff x="480" y="1248"/>
            <a:chExt cx="2112" cy="1296"/>
          </a:xfrm>
        </p:grpSpPr>
        <p:sp>
          <p:nvSpPr>
            <p:cNvPr id="28694" name="Text Box 15">
              <a:extLst>
                <a:ext uri="{FF2B5EF4-FFF2-40B4-BE49-F238E27FC236}">
                  <a16:creationId xmlns:a16="http://schemas.microsoft.com/office/drawing/2014/main" id="{41CE0D4E-9626-410B-A5AA-D695A400B328}"/>
                </a:ext>
              </a:extLst>
            </p:cNvPr>
            <p:cNvSpPr txBox="1">
              <a:spLocks noChangeArrowheads="1"/>
            </p:cNvSpPr>
            <p:nvPr/>
          </p:nvSpPr>
          <p:spPr bwMode="auto">
            <a:xfrm>
              <a:off x="2345" y="1672"/>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endParaRPr kumimoji="1" lang="zh-CN" altLang="en-US" sz="1600" baseline="-25000">
                <a:latin typeface="Times New Roman" panose="02020603050405020304" pitchFamily="18" charset="0"/>
              </a:endParaRPr>
            </a:p>
          </p:txBody>
        </p:sp>
        <p:sp>
          <p:nvSpPr>
            <p:cNvPr id="28695" name="Oval 16">
              <a:extLst>
                <a:ext uri="{FF2B5EF4-FFF2-40B4-BE49-F238E27FC236}">
                  <a16:creationId xmlns:a16="http://schemas.microsoft.com/office/drawing/2014/main" id="{63AA8115-3CD0-402E-B3BD-45B29A0A163D}"/>
                </a:ext>
              </a:extLst>
            </p:cNvPr>
            <p:cNvSpPr>
              <a:spLocks noChangeArrowheads="1"/>
            </p:cNvSpPr>
            <p:nvPr/>
          </p:nvSpPr>
          <p:spPr bwMode="auto">
            <a:xfrm>
              <a:off x="726" y="142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696" name="Line 17">
              <a:extLst>
                <a:ext uri="{FF2B5EF4-FFF2-40B4-BE49-F238E27FC236}">
                  <a16:creationId xmlns:a16="http://schemas.microsoft.com/office/drawing/2014/main" id="{3A15CC31-BE8D-4205-A68C-30A849DB48E9}"/>
                </a:ext>
              </a:extLst>
            </p:cNvPr>
            <p:cNvSpPr>
              <a:spLocks noChangeShapeType="1"/>
            </p:cNvSpPr>
            <p:nvPr/>
          </p:nvSpPr>
          <p:spPr bwMode="auto">
            <a:xfrm>
              <a:off x="782" y="1461"/>
              <a:ext cx="41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Oval 18">
              <a:extLst>
                <a:ext uri="{FF2B5EF4-FFF2-40B4-BE49-F238E27FC236}">
                  <a16:creationId xmlns:a16="http://schemas.microsoft.com/office/drawing/2014/main" id="{13CBD6FD-D29D-4650-A78B-5B0235A3FF16}"/>
                </a:ext>
              </a:extLst>
            </p:cNvPr>
            <p:cNvSpPr>
              <a:spLocks noChangeArrowheads="1"/>
            </p:cNvSpPr>
            <p:nvPr/>
          </p:nvSpPr>
          <p:spPr bwMode="auto">
            <a:xfrm rot="-317914">
              <a:off x="1749" y="187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698" name="Line 19">
              <a:extLst>
                <a:ext uri="{FF2B5EF4-FFF2-40B4-BE49-F238E27FC236}">
                  <a16:creationId xmlns:a16="http://schemas.microsoft.com/office/drawing/2014/main" id="{1AB79E32-91ED-4B0E-BEFE-F1CB768F64BE}"/>
                </a:ext>
              </a:extLst>
            </p:cNvPr>
            <p:cNvSpPr>
              <a:spLocks noChangeShapeType="1"/>
            </p:cNvSpPr>
            <p:nvPr/>
          </p:nvSpPr>
          <p:spPr bwMode="auto">
            <a:xfrm>
              <a:off x="2256" y="1461"/>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Line 20">
              <a:extLst>
                <a:ext uri="{FF2B5EF4-FFF2-40B4-BE49-F238E27FC236}">
                  <a16:creationId xmlns:a16="http://schemas.microsoft.com/office/drawing/2014/main" id="{A7253B1D-2A3D-4627-A413-9CCF5078E3DF}"/>
                </a:ext>
              </a:extLst>
            </p:cNvPr>
            <p:cNvSpPr>
              <a:spLocks noChangeShapeType="1"/>
            </p:cNvSpPr>
            <p:nvPr/>
          </p:nvSpPr>
          <p:spPr bwMode="auto">
            <a:xfrm>
              <a:off x="2256" y="189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21">
              <a:extLst>
                <a:ext uri="{FF2B5EF4-FFF2-40B4-BE49-F238E27FC236}">
                  <a16:creationId xmlns:a16="http://schemas.microsoft.com/office/drawing/2014/main" id="{24E0B4DB-3612-4AAA-B1AF-4D1840B27378}"/>
                </a:ext>
              </a:extLst>
            </p:cNvPr>
            <p:cNvSpPr>
              <a:spLocks noChangeShapeType="1"/>
            </p:cNvSpPr>
            <p:nvPr/>
          </p:nvSpPr>
          <p:spPr bwMode="auto">
            <a:xfrm flipH="1">
              <a:off x="775" y="2133"/>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Oval 22">
              <a:extLst>
                <a:ext uri="{FF2B5EF4-FFF2-40B4-BE49-F238E27FC236}">
                  <a16:creationId xmlns:a16="http://schemas.microsoft.com/office/drawing/2014/main" id="{73DB6305-AF68-475F-81D9-F023B4C6F0CF}"/>
                </a:ext>
              </a:extLst>
            </p:cNvPr>
            <p:cNvSpPr>
              <a:spLocks noChangeArrowheads="1"/>
            </p:cNvSpPr>
            <p:nvPr/>
          </p:nvSpPr>
          <p:spPr bwMode="auto">
            <a:xfrm>
              <a:off x="726" y="2106"/>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02" name="Text Box 23">
              <a:extLst>
                <a:ext uri="{FF2B5EF4-FFF2-40B4-BE49-F238E27FC236}">
                  <a16:creationId xmlns:a16="http://schemas.microsoft.com/office/drawing/2014/main" id="{A42223F8-308D-4ABB-A773-DE1AC668D4CD}"/>
                </a:ext>
              </a:extLst>
            </p:cNvPr>
            <p:cNvSpPr txBox="1">
              <a:spLocks noChangeArrowheads="1"/>
            </p:cNvSpPr>
            <p:nvPr/>
          </p:nvSpPr>
          <p:spPr bwMode="auto">
            <a:xfrm rot="-276486">
              <a:off x="1522" y="171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endParaRPr kumimoji="1" lang="en-US" altLang="zh-CN" sz="1600" baseline="-25000">
                <a:latin typeface="Times New Roman" panose="02020603050405020304" pitchFamily="18" charset="0"/>
              </a:endParaRPr>
            </a:p>
          </p:txBody>
        </p:sp>
        <p:sp>
          <p:nvSpPr>
            <p:cNvPr id="28703" name="Text Box 24">
              <a:extLst>
                <a:ext uri="{FF2B5EF4-FFF2-40B4-BE49-F238E27FC236}">
                  <a16:creationId xmlns:a16="http://schemas.microsoft.com/office/drawing/2014/main" id="{7FF1D5FD-CE10-4E2C-934B-458F9D5AA58F}"/>
                </a:ext>
              </a:extLst>
            </p:cNvPr>
            <p:cNvSpPr txBox="1">
              <a:spLocks noChangeArrowheads="1"/>
            </p:cNvSpPr>
            <p:nvPr/>
          </p:nvSpPr>
          <p:spPr bwMode="auto">
            <a:xfrm>
              <a:off x="864" y="2256"/>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逻辑非举例</a:t>
              </a:r>
            </a:p>
          </p:txBody>
        </p:sp>
        <p:sp>
          <p:nvSpPr>
            <p:cNvPr id="28704" name="Oval 25">
              <a:extLst>
                <a:ext uri="{FF2B5EF4-FFF2-40B4-BE49-F238E27FC236}">
                  <a16:creationId xmlns:a16="http://schemas.microsoft.com/office/drawing/2014/main" id="{BAA49A0F-8AA2-44BB-AFE0-4C85252D0615}"/>
                </a:ext>
              </a:extLst>
            </p:cNvPr>
            <p:cNvSpPr>
              <a:spLocks noChangeArrowheads="1"/>
            </p:cNvSpPr>
            <p:nvPr/>
          </p:nvSpPr>
          <p:spPr bwMode="auto">
            <a:xfrm rot="-317914">
              <a:off x="1749" y="163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05" name="Line 26">
              <a:extLst>
                <a:ext uri="{FF2B5EF4-FFF2-40B4-BE49-F238E27FC236}">
                  <a16:creationId xmlns:a16="http://schemas.microsoft.com/office/drawing/2014/main" id="{C3CAFD9F-3894-496E-8855-9F603558E9DE}"/>
                </a:ext>
              </a:extLst>
            </p:cNvPr>
            <p:cNvSpPr>
              <a:spLocks noChangeShapeType="1"/>
            </p:cNvSpPr>
            <p:nvPr/>
          </p:nvSpPr>
          <p:spPr bwMode="auto">
            <a:xfrm rot="5400000">
              <a:off x="1680" y="1550"/>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6" name="Line 27">
              <a:extLst>
                <a:ext uri="{FF2B5EF4-FFF2-40B4-BE49-F238E27FC236}">
                  <a16:creationId xmlns:a16="http://schemas.microsoft.com/office/drawing/2014/main" id="{A1A3F52F-709D-40F6-806F-953E3F993FFE}"/>
                </a:ext>
              </a:extLst>
            </p:cNvPr>
            <p:cNvSpPr>
              <a:spLocks noChangeShapeType="1"/>
            </p:cNvSpPr>
            <p:nvPr/>
          </p:nvSpPr>
          <p:spPr bwMode="auto">
            <a:xfrm rot="15906837" flipV="1">
              <a:off x="1592" y="1741"/>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28">
              <a:extLst>
                <a:ext uri="{FF2B5EF4-FFF2-40B4-BE49-F238E27FC236}">
                  <a16:creationId xmlns:a16="http://schemas.microsoft.com/office/drawing/2014/main" id="{6EA3D310-618D-468C-BD33-02C031D0559F}"/>
                </a:ext>
              </a:extLst>
            </p:cNvPr>
            <p:cNvSpPr>
              <a:spLocks noChangeShapeType="1"/>
            </p:cNvSpPr>
            <p:nvPr/>
          </p:nvSpPr>
          <p:spPr bwMode="auto">
            <a:xfrm>
              <a:off x="1392" y="1461"/>
              <a:ext cx="86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Line 29">
              <a:extLst>
                <a:ext uri="{FF2B5EF4-FFF2-40B4-BE49-F238E27FC236}">
                  <a16:creationId xmlns:a16="http://schemas.microsoft.com/office/drawing/2014/main" id="{8AE54CB4-2113-46FC-88A2-B911F60A600D}"/>
                </a:ext>
              </a:extLst>
            </p:cNvPr>
            <p:cNvSpPr>
              <a:spLocks noChangeShapeType="1"/>
            </p:cNvSpPr>
            <p:nvPr/>
          </p:nvSpPr>
          <p:spPr bwMode="auto">
            <a:xfrm flipV="1">
              <a:off x="1200" y="1426"/>
              <a:ext cx="0" cy="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30">
              <a:extLst>
                <a:ext uri="{FF2B5EF4-FFF2-40B4-BE49-F238E27FC236}">
                  <a16:creationId xmlns:a16="http://schemas.microsoft.com/office/drawing/2014/main" id="{5B20A558-5427-4B07-908F-61A6DA5FA742}"/>
                </a:ext>
              </a:extLst>
            </p:cNvPr>
            <p:cNvSpPr>
              <a:spLocks noChangeShapeType="1"/>
            </p:cNvSpPr>
            <p:nvPr/>
          </p:nvSpPr>
          <p:spPr bwMode="auto">
            <a:xfrm>
              <a:off x="1200" y="1426"/>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0" name="Line 31">
              <a:extLst>
                <a:ext uri="{FF2B5EF4-FFF2-40B4-BE49-F238E27FC236}">
                  <a16:creationId xmlns:a16="http://schemas.microsoft.com/office/drawing/2014/main" id="{986EF719-8572-4D75-AA53-9A3CB2D0325C}"/>
                </a:ext>
              </a:extLst>
            </p:cNvPr>
            <p:cNvSpPr>
              <a:spLocks noChangeShapeType="1"/>
            </p:cNvSpPr>
            <p:nvPr/>
          </p:nvSpPr>
          <p:spPr bwMode="auto">
            <a:xfrm>
              <a:off x="1200" y="148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1" name="Line 32">
              <a:extLst>
                <a:ext uri="{FF2B5EF4-FFF2-40B4-BE49-F238E27FC236}">
                  <a16:creationId xmlns:a16="http://schemas.microsoft.com/office/drawing/2014/main" id="{64C96E47-E756-4CF1-8DEE-A627781BE0A3}"/>
                </a:ext>
              </a:extLst>
            </p:cNvPr>
            <p:cNvSpPr>
              <a:spLocks noChangeShapeType="1"/>
            </p:cNvSpPr>
            <p:nvPr/>
          </p:nvSpPr>
          <p:spPr bwMode="auto">
            <a:xfrm flipV="1">
              <a:off x="1392" y="1420"/>
              <a:ext cx="0" cy="6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Line 33">
              <a:extLst>
                <a:ext uri="{FF2B5EF4-FFF2-40B4-BE49-F238E27FC236}">
                  <a16:creationId xmlns:a16="http://schemas.microsoft.com/office/drawing/2014/main" id="{40C100CA-07D8-4A9B-9EFB-70AD2316F062}"/>
                </a:ext>
              </a:extLst>
            </p:cNvPr>
            <p:cNvSpPr>
              <a:spLocks noChangeShapeType="1"/>
            </p:cNvSpPr>
            <p:nvPr/>
          </p:nvSpPr>
          <p:spPr bwMode="auto">
            <a:xfrm rot="5400000">
              <a:off x="1680" y="203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Text Box 34">
              <a:extLst>
                <a:ext uri="{FF2B5EF4-FFF2-40B4-BE49-F238E27FC236}">
                  <a16:creationId xmlns:a16="http://schemas.microsoft.com/office/drawing/2014/main" id="{DC3EFC8D-D1D7-4A48-BD56-EFE5F7973689}"/>
                </a:ext>
              </a:extLst>
            </p:cNvPr>
            <p:cNvSpPr txBox="1">
              <a:spLocks noChangeArrowheads="1"/>
            </p:cNvSpPr>
            <p:nvPr/>
          </p:nvSpPr>
          <p:spPr bwMode="auto">
            <a:xfrm>
              <a:off x="528" y="1672"/>
              <a:ext cx="3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电源</a:t>
              </a:r>
              <a:endParaRPr kumimoji="1" lang="zh-CN" altLang="en-US" sz="1600" baseline="-25000">
                <a:latin typeface="Times New Roman" panose="02020603050405020304" pitchFamily="18" charset="0"/>
              </a:endParaRPr>
            </a:p>
          </p:txBody>
        </p:sp>
        <p:sp>
          <p:nvSpPr>
            <p:cNvPr id="28714" name="AutoShape 35">
              <a:extLst>
                <a:ext uri="{FF2B5EF4-FFF2-40B4-BE49-F238E27FC236}">
                  <a16:creationId xmlns:a16="http://schemas.microsoft.com/office/drawing/2014/main" id="{8C858E7C-0DA8-41F8-BC98-4E74C8C3EF3B}"/>
                </a:ext>
              </a:extLst>
            </p:cNvPr>
            <p:cNvSpPr>
              <a:spLocks noChangeArrowheads="1"/>
            </p:cNvSpPr>
            <p:nvPr/>
          </p:nvSpPr>
          <p:spPr bwMode="auto">
            <a:xfrm>
              <a:off x="2160" y="1692"/>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28715" name="Rectangle 36">
              <a:extLst>
                <a:ext uri="{FF2B5EF4-FFF2-40B4-BE49-F238E27FC236}">
                  <a16:creationId xmlns:a16="http://schemas.microsoft.com/office/drawing/2014/main" id="{2D43E597-A327-4279-BAC2-DBAD68A6B49D}"/>
                </a:ext>
              </a:extLst>
            </p:cNvPr>
            <p:cNvSpPr>
              <a:spLocks noChangeArrowheads="1"/>
            </p:cNvSpPr>
            <p:nvPr/>
          </p:nvSpPr>
          <p:spPr bwMode="auto">
            <a:xfrm>
              <a:off x="480" y="1248"/>
              <a:ext cx="2112" cy="1296"/>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28677" name="Rectangle 38">
            <a:extLst>
              <a:ext uri="{FF2B5EF4-FFF2-40B4-BE49-F238E27FC236}">
                <a16:creationId xmlns:a16="http://schemas.microsoft.com/office/drawing/2014/main" id="{297B7BBB-A8A9-4B61-903C-74644D98F7F0}"/>
              </a:ext>
            </a:extLst>
          </p:cNvPr>
          <p:cNvSpPr>
            <a:spLocks noChangeArrowheads="1"/>
          </p:cNvSpPr>
          <p:nvPr/>
        </p:nvSpPr>
        <p:spPr bwMode="auto">
          <a:xfrm>
            <a:off x="750888" y="965200"/>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
        <p:nvSpPr>
          <p:cNvPr id="28678" name="Text Box 39">
            <a:extLst>
              <a:ext uri="{FF2B5EF4-FFF2-40B4-BE49-F238E27FC236}">
                <a16:creationId xmlns:a16="http://schemas.microsoft.com/office/drawing/2014/main" id="{3FC243EC-E2EF-447C-8285-F7A2CFCD8D09}"/>
              </a:ext>
            </a:extLst>
          </p:cNvPr>
          <p:cNvSpPr txBox="1">
            <a:spLocks noChangeArrowheads="1"/>
          </p:cNvSpPr>
          <p:nvPr/>
        </p:nvSpPr>
        <p:spPr bwMode="auto">
          <a:xfrm>
            <a:off x="1255713" y="179228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28679" name="Rectangle 55">
            <a:extLst>
              <a:ext uri="{FF2B5EF4-FFF2-40B4-BE49-F238E27FC236}">
                <a16:creationId xmlns:a16="http://schemas.microsoft.com/office/drawing/2014/main" id="{F7C8ADCB-79A4-48EA-A021-1ACCCF52309A}"/>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(续</a:t>
            </a:r>
            <a:r>
              <a:rPr lang="en-US" altLang="zh-CN"/>
              <a:t>)</a:t>
            </a:r>
            <a:endParaRPr lang="zh-CN" altLang="en-US"/>
          </a:p>
        </p:txBody>
      </p:sp>
      <p:graphicFrame>
        <p:nvGraphicFramePr>
          <p:cNvPr id="53" name="表格 52">
            <a:extLst>
              <a:ext uri="{FF2B5EF4-FFF2-40B4-BE49-F238E27FC236}">
                <a16:creationId xmlns:a16="http://schemas.microsoft.com/office/drawing/2014/main" id="{C4B39DA6-E0BF-4506-88E4-3F78B768DD19}"/>
              </a:ext>
            </a:extLst>
          </p:cNvPr>
          <p:cNvGraphicFramePr>
            <a:graphicFrameLocks noGrp="1"/>
          </p:cNvGraphicFramePr>
          <p:nvPr/>
        </p:nvGraphicFramePr>
        <p:xfrm>
          <a:off x="1357313" y="2792413"/>
          <a:ext cx="2438400" cy="1366836"/>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455612">
                <a:tc>
                  <a:txBody>
                    <a:bodyPr/>
                    <a:lstStyle/>
                    <a:p>
                      <a:pPr algn="ctr" fontAlgn="ct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altLang="zh-CN" sz="2800" b="1" i="0" u="none" strike="noStrike" dirty="0">
                        <a:solidFill>
                          <a:srgbClr val="000000"/>
                        </a:solidFill>
                        <a:latin typeface="宋体"/>
                      </a:endParaRP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612">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612">
                <a:tc>
                  <a:txBody>
                    <a:bodyPr/>
                    <a:lstStyle/>
                    <a:p>
                      <a:pPr algn="ctr" fontAlgn="ctr"/>
                      <a:r>
                        <a:rPr lang="en-US" sz="2800" b="1" i="0" u="none" strike="noStrike" dirty="0">
                          <a:solidFill>
                            <a:srgbClr val="000000"/>
                          </a:solidFill>
                          <a:latin typeface="宋体"/>
                        </a:rPr>
                        <a:t>1</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3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0222"/>
                                        </p:tgtEl>
                                        <p:attrNameLst>
                                          <p:attrName>style.visibility</p:attrName>
                                        </p:attrNameLst>
                                      </p:cBhvr>
                                      <p:to>
                                        <p:strVal val="visible"/>
                                      </p:to>
                                    </p:set>
                                    <p:animEffect transition="in" filter="wipe(up)">
                                      <p:cBhvr>
                                        <p:cTn id="7" dur="500"/>
                                        <p:tgtEl>
                                          <p:spTgt spid="3502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50210"/>
                                        </p:tgtEl>
                                        <p:attrNameLst>
                                          <p:attrName>style.visibility</p:attrName>
                                        </p:attrNameLst>
                                      </p:cBhvr>
                                      <p:to>
                                        <p:strVal val="visible"/>
                                      </p:to>
                                    </p:set>
                                    <p:animEffect transition="in" filter="wipe(up)">
                                      <p:cBhvr>
                                        <p:cTn id="12" dur="500"/>
                                        <p:tgtEl>
                                          <p:spTgt spid="350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2">
            <a:extLst>
              <a:ext uri="{FF2B5EF4-FFF2-40B4-BE49-F238E27FC236}">
                <a16:creationId xmlns:a16="http://schemas.microsoft.com/office/drawing/2014/main" id="{DC365164-45BB-4185-A3D2-C981CE6AC975}"/>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E5698A3-FDFC-4103-BA66-45B0F32FDA92}" type="slidenum">
              <a:rPr lang="zh-CN" altLang="en-US" sz="1400" b="0" smtClean="0"/>
              <a:pPr algn="l">
                <a:spcBef>
                  <a:spcPct val="0"/>
                </a:spcBef>
                <a:buClrTx/>
                <a:buFontTx/>
                <a:buNone/>
              </a:pPr>
              <a:t>15</a:t>
            </a:fld>
            <a:endParaRPr lang="en-US" altLang="zh-CN" sz="1400" b="0"/>
          </a:p>
        </p:txBody>
      </p:sp>
      <p:sp>
        <p:nvSpPr>
          <p:cNvPr id="29699" name="Rectangle 7">
            <a:extLst>
              <a:ext uri="{FF2B5EF4-FFF2-40B4-BE49-F238E27FC236}">
                <a16:creationId xmlns:a16="http://schemas.microsoft.com/office/drawing/2014/main" id="{22B319BB-C783-4059-9F55-1DC6CA6A6B81}"/>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(例</a:t>
            </a:r>
            <a:r>
              <a:rPr lang="en-US" altLang="zh-CN"/>
              <a:t>1)</a:t>
            </a:r>
            <a:endParaRPr lang="zh-CN" altLang="en-US"/>
          </a:p>
        </p:txBody>
      </p:sp>
      <p:sp>
        <p:nvSpPr>
          <p:cNvPr id="29700" name="Rectangle 3">
            <a:extLst>
              <a:ext uri="{FF2B5EF4-FFF2-40B4-BE49-F238E27FC236}">
                <a16:creationId xmlns:a16="http://schemas.microsoft.com/office/drawing/2014/main" id="{DD4EA113-979A-4FB4-A7A1-62C0B8E12B73}"/>
              </a:ext>
            </a:extLst>
          </p:cNvPr>
          <p:cNvSpPr>
            <a:spLocks noGrp="1" noChangeArrowheads="1"/>
          </p:cNvSpPr>
          <p:nvPr>
            <p:ph type="body" idx="4294967295"/>
          </p:nvPr>
        </p:nvSpPr>
        <p:spPr>
          <a:xfrm>
            <a:off x="1069975" y="1400175"/>
            <a:ext cx="6664325" cy="1087438"/>
          </a:xfrm>
        </p:spPr>
        <p:txBody>
          <a:bodyPr/>
          <a:lstStyle/>
          <a:p>
            <a:r>
              <a:rPr lang="zh-CN" altLang="en-US">
                <a:solidFill>
                  <a:srgbClr val="0000FF"/>
                </a:solidFill>
              </a:rPr>
              <a:t>例</a:t>
            </a:r>
            <a:r>
              <a:rPr lang="en-US" altLang="zh-CN">
                <a:solidFill>
                  <a:srgbClr val="0000FF"/>
                </a:solidFill>
              </a:rPr>
              <a:t>1</a:t>
            </a:r>
            <a:r>
              <a:rPr lang="zh-CN" altLang="en-US">
                <a:solidFill>
                  <a:srgbClr val="0000FF"/>
                </a:solidFill>
              </a:rPr>
              <a:t>：</a:t>
            </a:r>
          </a:p>
          <a:p>
            <a:r>
              <a:rPr lang="en-US" altLang="zh-CN">
                <a:solidFill>
                  <a:srgbClr val="0000FF"/>
                </a:solidFill>
              </a:rPr>
              <a:t>             </a:t>
            </a:r>
            <a:r>
              <a:rPr lang="en-US" altLang="zh-CN" i="1">
                <a:latin typeface="Times New Roman" panose="02020603050405020304" pitchFamily="18" charset="0"/>
              </a:rPr>
              <a:t>p</a:t>
            </a:r>
            <a:r>
              <a:rPr lang="en-US" altLang="zh-CN">
                <a:solidFill>
                  <a:srgbClr val="0000FF"/>
                </a:solidFill>
              </a:rPr>
              <a:t>：</a:t>
            </a:r>
            <a:r>
              <a:rPr lang="zh-CN" altLang="en-US">
                <a:solidFill>
                  <a:srgbClr val="0000FF"/>
                </a:solidFill>
              </a:rPr>
              <a:t>北京是一个大城市。</a:t>
            </a:r>
          </a:p>
        </p:txBody>
      </p:sp>
      <p:sp>
        <p:nvSpPr>
          <p:cNvPr id="349188" name="Text Box 4">
            <a:extLst>
              <a:ext uri="{FF2B5EF4-FFF2-40B4-BE49-F238E27FC236}">
                <a16:creationId xmlns:a16="http://schemas.microsoft.com/office/drawing/2014/main" id="{67B50D14-62AC-4FF5-BDDA-5D23E0C0EDCB}"/>
              </a:ext>
            </a:extLst>
          </p:cNvPr>
          <p:cNvSpPr txBox="1">
            <a:spLocks noChangeArrowheads="1"/>
          </p:cNvSpPr>
          <p:nvPr/>
        </p:nvSpPr>
        <p:spPr bwMode="auto">
          <a:xfrm>
            <a:off x="1192213" y="2805113"/>
            <a:ext cx="6719887"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则：</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r>
              <a:rPr lang="zh-CN" altLang="en-US" sz="2800" b="0">
                <a:latin typeface="Times New Roman" panose="02020603050405020304" pitchFamily="18" charset="0"/>
                <a:sym typeface="Symbol" panose="05050102010706020507" pitchFamily="18" charset="2"/>
              </a:rPr>
              <a:t> </a:t>
            </a:r>
            <a:r>
              <a:rPr lang="en-US" altLang="zh-CN" sz="2800" b="0" i="1">
                <a:latin typeface="Times New Roman" panose="02020603050405020304" pitchFamily="18" charset="0"/>
              </a:rPr>
              <a:t>p </a:t>
            </a:r>
            <a:r>
              <a:rPr kumimoji="1" lang="en-US" altLang="zh-CN" sz="2800" b="0">
                <a:latin typeface="Times New Roman" panose="02020603050405020304" pitchFamily="18" charset="0"/>
              </a:rPr>
              <a:t>：</a:t>
            </a:r>
            <a:r>
              <a:rPr kumimoji="1" lang="zh-CN" altLang="en-US" sz="2800" b="0">
                <a:latin typeface="Times New Roman" panose="02020603050405020304" pitchFamily="18" charset="0"/>
              </a:rPr>
              <a:t>北京不是一个大城市。</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或    </a:t>
            </a:r>
            <a:r>
              <a:rPr lang="zh-CN" altLang="en-US" sz="2800" b="0">
                <a:latin typeface="Times New Roman" panose="02020603050405020304" pitchFamily="18" charset="0"/>
                <a:sym typeface="Symbol" panose="05050102010706020507" pitchFamily="18" charset="2"/>
              </a:rPr>
              <a:t></a:t>
            </a:r>
            <a:r>
              <a:rPr lang="en-US" altLang="zh-CN" sz="2800" b="0" i="1">
                <a:latin typeface="Times New Roman" panose="02020603050405020304" pitchFamily="18" charset="0"/>
              </a:rPr>
              <a:t>p </a:t>
            </a:r>
            <a:r>
              <a:rPr kumimoji="1" lang="en-US" altLang="zh-CN" sz="2800" b="0">
                <a:latin typeface="Times New Roman" panose="02020603050405020304" pitchFamily="18" charset="0"/>
              </a:rPr>
              <a:t>：</a:t>
            </a:r>
            <a:r>
              <a:rPr kumimoji="1" lang="zh-CN" altLang="en-US" sz="2800" b="0">
                <a:latin typeface="Times New Roman" panose="02020603050405020304" pitchFamily="18" charset="0"/>
              </a:rPr>
              <a:t>北京是一个不大的城市。</a:t>
            </a:r>
          </a:p>
        </p:txBody>
      </p:sp>
      <p:sp>
        <p:nvSpPr>
          <p:cNvPr id="29702" name="Rectangle 6">
            <a:extLst>
              <a:ext uri="{FF2B5EF4-FFF2-40B4-BE49-F238E27FC236}">
                <a16:creationId xmlns:a16="http://schemas.microsoft.com/office/drawing/2014/main" id="{33376092-FAAE-4F7A-9F77-7406D826A9B3}"/>
              </a:ext>
            </a:extLst>
          </p:cNvPr>
          <p:cNvSpPr>
            <a:spLocks noChangeArrowheads="1"/>
          </p:cNvSpPr>
          <p:nvPr/>
        </p:nvSpPr>
        <p:spPr bwMode="auto">
          <a:xfrm>
            <a:off x="809625" y="836613"/>
            <a:ext cx="73914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91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2">
            <a:extLst>
              <a:ext uri="{FF2B5EF4-FFF2-40B4-BE49-F238E27FC236}">
                <a16:creationId xmlns:a16="http://schemas.microsoft.com/office/drawing/2014/main" id="{100104D4-52D7-4991-A68E-725431C7F16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F30B65D2-D9DC-401E-A307-5A9C22E5A32D}" type="slidenum">
              <a:rPr lang="zh-CN" altLang="en-US" sz="1400" b="0" smtClean="0"/>
              <a:pPr algn="l">
                <a:spcBef>
                  <a:spcPct val="0"/>
                </a:spcBef>
                <a:buClrTx/>
                <a:buFontTx/>
                <a:buNone/>
              </a:pPr>
              <a:t>16</a:t>
            </a:fld>
            <a:endParaRPr lang="en-US" altLang="zh-CN" sz="1400" b="0"/>
          </a:p>
        </p:txBody>
      </p:sp>
      <p:sp>
        <p:nvSpPr>
          <p:cNvPr id="30723" name="Rectangle 5">
            <a:extLst>
              <a:ext uri="{FF2B5EF4-FFF2-40B4-BE49-F238E27FC236}">
                <a16:creationId xmlns:a16="http://schemas.microsoft.com/office/drawing/2014/main" id="{44F422EF-8E6B-44CD-AA82-34A818E9EF7D}"/>
              </a:ext>
            </a:extLst>
          </p:cNvPr>
          <p:cNvSpPr>
            <a:spLocks noGrp="1" noChangeArrowheads="1"/>
          </p:cNvSpPr>
          <p:nvPr>
            <p:ph type="title"/>
          </p:nvPr>
        </p:nvSpPr>
        <p:spPr/>
        <p:txBody>
          <a:bodyPr/>
          <a:lstStyle/>
          <a:p>
            <a:r>
              <a:rPr lang="en-US" altLang="zh-CN"/>
              <a:t>1. </a:t>
            </a:r>
            <a:r>
              <a:rPr lang="zh-CN" altLang="en-US"/>
              <a:t>否定 </a:t>
            </a:r>
            <a:r>
              <a:rPr lang="zh-CN" altLang="en-US">
                <a:latin typeface="宋体" panose="02010600030101010101" pitchFamily="2" charset="-122"/>
                <a:sym typeface="Symbol" panose="05050102010706020507" pitchFamily="18" charset="2"/>
              </a:rPr>
              <a:t></a:t>
            </a:r>
            <a:r>
              <a:rPr lang="zh-CN" altLang="en-US"/>
              <a:t> (例</a:t>
            </a:r>
            <a:r>
              <a:rPr lang="en-US" altLang="zh-CN"/>
              <a:t>2)</a:t>
            </a:r>
            <a:endParaRPr lang="zh-CN" altLang="en-US"/>
          </a:p>
        </p:txBody>
      </p:sp>
      <p:sp>
        <p:nvSpPr>
          <p:cNvPr id="30724" name="Rectangle 2">
            <a:extLst>
              <a:ext uri="{FF2B5EF4-FFF2-40B4-BE49-F238E27FC236}">
                <a16:creationId xmlns:a16="http://schemas.microsoft.com/office/drawing/2014/main" id="{2EDE47F6-89D5-4261-947F-BEC299F445CD}"/>
              </a:ext>
            </a:extLst>
          </p:cNvPr>
          <p:cNvSpPr>
            <a:spLocks noGrp="1" noChangeArrowheads="1"/>
          </p:cNvSpPr>
          <p:nvPr>
            <p:ph type="body" idx="4294967295"/>
          </p:nvPr>
        </p:nvSpPr>
        <p:spPr>
          <a:xfrm>
            <a:off x="1060450" y="1500188"/>
            <a:ext cx="6664325" cy="1087437"/>
          </a:xfrm>
        </p:spPr>
        <p:txBody>
          <a:bodyPr/>
          <a:lstStyle/>
          <a:p>
            <a:r>
              <a:rPr lang="zh-CN" altLang="en-US">
                <a:solidFill>
                  <a:srgbClr val="0000FF"/>
                </a:solidFill>
              </a:rPr>
              <a:t>例</a:t>
            </a:r>
            <a:r>
              <a:rPr lang="en-US" altLang="zh-CN">
                <a:solidFill>
                  <a:srgbClr val="0000FF"/>
                </a:solidFill>
              </a:rPr>
              <a:t>2</a:t>
            </a:r>
            <a:r>
              <a:rPr lang="zh-CN" altLang="en-US">
                <a:solidFill>
                  <a:srgbClr val="0000FF"/>
                </a:solidFill>
              </a:rPr>
              <a:t>：</a:t>
            </a:r>
          </a:p>
          <a:p>
            <a:r>
              <a:rPr lang="en-US" altLang="zh-CN">
                <a:solidFill>
                  <a:srgbClr val="0000FF"/>
                </a:solidFill>
              </a:rPr>
              <a:t>           </a:t>
            </a:r>
            <a:r>
              <a:rPr lang="en-US" altLang="zh-CN" sz="2800" i="1">
                <a:latin typeface="Times New Roman" panose="02020603050405020304" pitchFamily="18" charset="0"/>
              </a:rPr>
              <a:t>q</a:t>
            </a:r>
            <a:r>
              <a:rPr lang="en-US" altLang="zh-CN" i="1">
                <a:latin typeface="Times New Roman" panose="02020603050405020304" pitchFamily="18" charset="0"/>
              </a:rPr>
              <a:t> </a:t>
            </a:r>
            <a:r>
              <a:rPr lang="zh-CN" altLang="en-US">
                <a:solidFill>
                  <a:srgbClr val="0000FF"/>
                </a:solidFill>
              </a:rPr>
              <a:t>：每个自然数都是偶数。</a:t>
            </a:r>
          </a:p>
        </p:txBody>
      </p:sp>
      <p:sp>
        <p:nvSpPr>
          <p:cNvPr id="369667" name="Text Box 3">
            <a:extLst>
              <a:ext uri="{FF2B5EF4-FFF2-40B4-BE49-F238E27FC236}">
                <a16:creationId xmlns:a16="http://schemas.microsoft.com/office/drawing/2014/main" id="{F109C2A2-D875-4855-9ED4-A7769500C591}"/>
              </a:ext>
            </a:extLst>
          </p:cNvPr>
          <p:cNvSpPr txBox="1">
            <a:spLocks noChangeArrowheads="1"/>
          </p:cNvSpPr>
          <p:nvPr/>
        </p:nvSpPr>
        <p:spPr bwMode="auto">
          <a:xfrm>
            <a:off x="1060450" y="2263775"/>
            <a:ext cx="6719888"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p>
          <a:p>
            <a:pPr eaLnBrk="1" hangingPunct="1">
              <a:buClr>
                <a:schemeClr val="tx2"/>
              </a:buClr>
              <a:buSzPct val="90000"/>
              <a:buFont typeface="Symbol" panose="05050102010706020507" pitchFamily="18" charset="2"/>
              <a:buNone/>
            </a:pPr>
            <a:r>
              <a:rPr kumimoji="1" lang="zh-CN" altLang="en-US" sz="2800" b="0">
                <a:latin typeface="Times New Roman" panose="02020603050405020304" pitchFamily="18" charset="0"/>
              </a:rPr>
              <a:t> </a:t>
            </a:r>
            <a:r>
              <a:rPr kumimoji="1" lang="zh-CN" altLang="en-US" sz="2800" b="0">
                <a:solidFill>
                  <a:srgbClr val="FF0000"/>
                </a:solidFill>
                <a:latin typeface="Times New Roman" panose="02020603050405020304" pitchFamily="18" charset="0"/>
              </a:rPr>
              <a:t>不是</a:t>
            </a:r>
          </a:p>
          <a:p>
            <a:pPr eaLnBrk="1" hangingPunct="1">
              <a:buClr>
                <a:schemeClr val="tx2"/>
              </a:buClr>
              <a:buSzPct val="90000"/>
              <a:buFont typeface="Symbol" panose="05050102010706020507" pitchFamily="18" charset="2"/>
              <a:buNone/>
            </a:pPr>
            <a:r>
              <a:rPr kumimoji="1" lang="zh-CN" altLang="en-US" sz="2800" b="0">
                <a:solidFill>
                  <a:srgbClr val="FF0000"/>
                </a:solidFill>
                <a:latin typeface="Times New Roman" panose="02020603050405020304" pitchFamily="18" charset="0"/>
              </a:rPr>
              <a:t>      </a:t>
            </a:r>
            <a:r>
              <a:rPr lang="zh-CN" altLang="en-US" sz="2800">
                <a:solidFill>
                  <a:srgbClr val="FF0000"/>
                </a:solidFill>
                <a:latin typeface="Times New Roman" panose="02020603050405020304" pitchFamily="18" charset="0"/>
                <a:sym typeface="Symbol" panose="05050102010706020507" pitchFamily="18" charset="2"/>
              </a:rPr>
              <a:t></a:t>
            </a:r>
            <a:r>
              <a:rPr lang="en-US" altLang="zh-CN" sz="2800" b="0" i="1">
                <a:solidFill>
                  <a:srgbClr val="FF0000"/>
                </a:solidFill>
                <a:latin typeface="Times New Roman" panose="02020603050405020304" pitchFamily="18" charset="0"/>
              </a:rPr>
              <a:t> q</a:t>
            </a:r>
            <a:r>
              <a:rPr lang="en-US" altLang="zh-CN" sz="2800" i="1">
                <a:solidFill>
                  <a:srgbClr val="FF0000"/>
                </a:solidFill>
                <a:latin typeface="Times New Roman" panose="02020603050405020304" pitchFamily="18" charset="0"/>
              </a:rPr>
              <a:t> </a:t>
            </a:r>
            <a:r>
              <a:rPr kumimoji="1" lang="en-US" altLang="zh-CN" sz="2800" b="0">
                <a:solidFill>
                  <a:srgbClr val="FF0000"/>
                </a:solidFill>
              </a:rPr>
              <a:t>：</a:t>
            </a:r>
          </a:p>
          <a:p>
            <a:pPr eaLnBrk="1" hangingPunct="1">
              <a:buClr>
                <a:schemeClr val="tx2"/>
              </a:buClr>
              <a:buSzPct val="90000"/>
              <a:buFont typeface="Symbol" panose="05050102010706020507" pitchFamily="18" charset="2"/>
              <a:buNone/>
            </a:pPr>
            <a:r>
              <a:rPr kumimoji="1" lang="en-US" altLang="zh-CN" sz="2800" b="0">
                <a:solidFill>
                  <a:srgbClr val="FF0000"/>
                </a:solidFill>
              </a:rPr>
              <a:t>             </a:t>
            </a:r>
            <a:r>
              <a:rPr kumimoji="1" lang="zh-CN" altLang="en-US" sz="2800" b="0">
                <a:solidFill>
                  <a:srgbClr val="FF0000"/>
                </a:solidFill>
              </a:rPr>
              <a:t>每个自然数都不是偶数</a:t>
            </a:r>
            <a:r>
              <a:rPr kumimoji="1" lang="zh-CN" altLang="en-US" sz="2800" b="0">
                <a:solidFill>
                  <a:srgbClr val="FF0000"/>
                </a:solidFill>
                <a:latin typeface="Times New Roman" panose="02020603050405020304" pitchFamily="18" charset="0"/>
              </a:rPr>
              <a:t>。</a:t>
            </a:r>
            <a:endParaRPr kumimoji="1" lang="en-US" altLang="zh-CN" sz="2800" b="0">
              <a:solidFill>
                <a:srgbClr val="FF0000"/>
              </a:solidFill>
              <a:latin typeface="Times New Roman" panose="02020603050405020304" pitchFamily="18" charset="0"/>
            </a:endParaRPr>
          </a:p>
          <a:p>
            <a:pPr eaLnBrk="1" hangingPunct="1">
              <a:buClr>
                <a:schemeClr val="tx2"/>
              </a:buClr>
              <a:buSzPct val="90000"/>
              <a:buFont typeface="Symbol" panose="05050102010706020507" pitchFamily="18" charset="2"/>
              <a:buNone/>
            </a:pPr>
            <a:r>
              <a:rPr kumimoji="1" lang="en-US" altLang="zh-CN" sz="2800" b="0">
                <a:latin typeface="Times New Roman" panose="02020603050405020304" pitchFamily="18" charset="0"/>
              </a:rPr>
              <a:t> </a:t>
            </a:r>
            <a:r>
              <a:rPr kumimoji="1" lang="zh-CN" altLang="en-US" sz="2800" b="0">
                <a:latin typeface="Times New Roman" panose="02020603050405020304" pitchFamily="18" charset="0"/>
              </a:rPr>
              <a:t>而是</a:t>
            </a:r>
            <a:endParaRPr kumimoji="1" lang="en-US" altLang="zh-CN" sz="2800" b="0">
              <a:latin typeface="Times New Roman" panose="02020603050405020304" pitchFamily="18" charset="0"/>
            </a:endParaRPr>
          </a:p>
          <a:p>
            <a:pPr eaLnBrk="1" hangingPunct="1">
              <a:buClr>
                <a:schemeClr val="tx2"/>
              </a:buClr>
              <a:buSzPct val="90000"/>
              <a:buFont typeface="Symbol" panose="05050102010706020507" pitchFamily="18" charset="2"/>
              <a:buNone/>
            </a:pPr>
            <a:r>
              <a:rPr kumimoji="1" lang="en-US" altLang="zh-CN" sz="2800" b="0">
                <a:latin typeface="Times New Roman" panose="02020603050405020304" pitchFamily="18" charset="0"/>
              </a:rPr>
              <a:t>     </a:t>
            </a:r>
            <a:r>
              <a:rPr kumimoji="1" lang="zh-CN" altLang="en-US" sz="2800" b="0">
                <a:latin typeface="Times New Roman" panose="02020603050405020304" pitchFamily="18" charset="0"/>
              </a:rPr>
              <a:t> </a:t>
            </a:r>
            <a:r>
              <a:rPr lang="zh-CN" altLang="en-US" sz="2800">
                <a:latin typeface="Times New Roman" panose="02020603050405020304" pitchFamily="18" charset="0"/>
                <a:sym typeface="Symbol" panose="05050102010706020507" pitchFamily="18" charset="2"/>
              </a:rPr>
              <a:t></a:t>
            </a:r>
            <a:r>
              <a:rPr lang="en-US" altLang="zh-CN" sz="2800" b="0" i="1">
                <a:latin typeface="Times New Roman" panose="02020603050405020304" pitchFamily="18" charset="0"/>
              </a:rPr>
              <a:t> q</a:t>
            </a:r>
            <a:r>
              <a:rPr lang="en-US" altLang="zh-CN" sz="2800" i="1">
                <a:latin typeface="Times New Roman" panose="02020603050405020304" pitchFamily="18" charset="0"/>
              </a:rPr>
              <a:t> </a:t>
            </a:r>
            <a:r>
              <a:rPr kumimoji="1" lang="en-US" altLang="zh-CN" sz="2800" b="0"/>
              <a:t>：</a:t>
            </a:r>
          </a:p>
          <a:p>
            <a:pPr eaLnBrk="1" hangingPunct="1">
              <a:buClr>
                <a:schemeClr val="tx2"/>
              </a:buClr>
              <a:buSzPct val="90000"/>
              <a:buFont typeface="Symbol" panose="05050102010706020507" pitchFamily="18" charset="2"/>
              <a:buNone/>
            </a:pPr>
            <a:r>
              <a:rPr kumimoji="1" lang="en-US" altLang="zh-CN" sz="2800" b="0"/>
              <a:t>             </a:t>
            </a:r>
            <a:r>
              <a:rPr kumimoji="1" lang="zh-CN" altLang="en-US" sz="2800" b="0"/>
              <a:t>并非每个自然数都是偶数</a:t>
            </a:r>
            <a:r>
              <a:rPr kumimoji="1" lang="zh-CN" altLang="en-US" sz="2800" b="0">
                <a:latin typeface="Times New Roman" panose="02020603050405020304" pitchFamily="18" charset="0"/>
              </a:rPr>
              <a:t>。</a:t>
            </a:r>
            <a:endParaRPr kumimoji="1" lang="en-US" altLang="zh-CN" sz="2800" b="0">
              <a:latin typeface="Times New Roman" panose="02020603050405020304" pitchFamily="18" charset="0"/>
            </a:endParaRPr>
          </a:p>
          <a:p>
            <a:pPr eaLnBrk="1" hangingPunct="1">
              <a:buClr>
                <a:schemeClr val="tx2"/>
              </a:buClr>
              <a:buSzPct val="90000"/>
              <a:buFont typeface="Symbol" panose="05050102010706020507" pitchFamily="18" charset="2"/>
              <a:buNone/>
            </a:pPr>
            <a:endParaRPr kumimoji="1" lang="zh-CN" altLang="en-US" sz="2800" b="0">
              <a:latin typeface="Times New Roman" panose="02020603050405020304" pitchFamily="18" charset="0"/>
            </a:endParaRPr>
          </a:p>
        </p:txBody>
      </p:sp>
      <p:sp>
        <p:nvSpPr>
          <p:cNvPr id="30726" name="Rectangle 4">
            <a:extLst>
              <a:ext uri="{FF2B5EF4-FFF2-40B4-BE49-F238E27FC236}">
                <a16:creationId xmlns:a16="http://schemas.microsoft.com/office/drawing/2014/main" id="{99A8620D-0BAD-477E-8F6B-5ADB7BE5250F}"/>
              </a:ext>
            </a:extLst>
          </p:cNvPr>
          <p:cNvSpPr>
            <a:spLocks noChangeArrowheads="1"/>
          </p:cNvSpPr>
          <p:nvPr/>
        </p:nvSpPr>
        <p:spPr bwMode="auto">
          <a:xfrm>
            <a:off x="708025" y="936625"/>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en-US" altLang="zh-CN" sz="3200">
              <a:solidFill>
                <a:schemeClr val="tx2"/>
              </a:solidFill>
            </a:endParaRPr>
          </a:p>
        </p:txBody>
      </p:sp>
      <p:sp>
        <p:nvSpPr>
          <p:cNvPr id="2" name="矩形 1">
            <a:extLst>
              <a:ext uri="{FF2B5EF4-FFF2-40B4-BE49-F238E27FC236}">
                <a16:creationId xmlns:a16="http://schemas.microsoft.com/office/drawing/2014/main" id="{F91BD358-EB6A-4D8D-BFF4-E706185DD888}"/>
              </a:ext>
            </a:extLst>
          </p:cNvPr>
          <p:cNvSpPr>
            <a:spLocks noChangeArrowheads="1"/>
          </p:cNvSpPr>
          <p:nvPr/>
        </p:nvSpPr>
        <p:spPr bwMode="auto">
          <a:xfrm>
            <a:off x="6372225" y="3689350"/>
            <a:ext cx="6461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3600" b="0">
                <a:solidFill>
                  <a:srgbClr val="FF0000"/>
                </a:solidFill>
                <a:sym typeface="Webdings" panose="05030102010509060703" pitchFamily="18" charset="2"/>
              </a:rPr>
              <a:t></a:t>
            </a:r>
            <a:endParaRPr lang="en-US" altLang="zh-CN" sz="3600" b="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966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966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4772D9DA-607E-4315-B18A-D905C5B5F532}"/>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91AEE81A-3B0E-42A6-ABDF-AF9A583B29C5}" type="slidenum">
              <a:rPr lang="zh-CN" altLang="en-US" sz="1400" b="0" smtClean="0"/>
              <a:pPr algn="l">
                <a:spcBef>
                  <a:spcPct val="0"/>
                </a:spcBef>
                <a:buClrTx/>
                <a:buFontTx/>
                <a:buNone/>
              </a:pPr>
              <a:t>17</a:t>
            </a:fld>
            <a:endParaRPr lang="en-US" altLang="zh-CN" sz="1400" b="0"/>
          </a:p>
        </p:txBody>
      </p:sp>
      <p:sp>
        <p:nvSpPr>
          <p:cNvPr id="32771" name="Rectangle 2">
            <a:extLst>
              <a:ext uri="{FF2B5EF4-FFF2-40B4-BE49-F238E27FC236}">
                <a16:creationId xmlns:a16="http://schemas.microsoft.com/office/drawing/2014/main" id="{73AED06D-5FE3-4AA8-8536-CF06F6308FB2}"/>
              </a:ext>
            </a:extLst>
          </p:cNvPr>
          <p:cNvSpPr>
            <a:spLocks noGrp="1" noChangeArrowheads="1"/>
          </p:cNvSpPr>
          <p:nvPr>
            <p:ph type="title"/>
          </p:nvPr>
        </p:nvSpPr>
        <p:spPr/>
        <p:txBody>
          <a:bodyPr/>
          <a:lstStyle/>
          <a:p>
            <a:pPr marL="762000" indent="-762000"/>
            <a:r>
              <a:rPr lang="zh-CN" altLang="en-US"/>
              <a:t> </a:t>
            </a:r>
            <a:r>
              <a:rPr lang="en-US" altLang="zh-CN"/>
              <a:t>2.</a:t>
            </a:r>
            <a:r>
              <a:rPr lang="zh-CN" altLang="en-US"/>
              <a:t>合取 </a:t>
            </a:r>
            <a:r>
              <a:rPr lang="zh-CN" altLang="en-US">
                <a:latin typeface="Times New Roman" panose="02020603050405020304" pitchFamily="18" charset="0"/>
              </a:rPr>
              <a:t>∧</a:t>
            </a:r>
            <a:endParaRPr lang="zh-CN" altLang="en-US"/>
          </a:p>
        </p:txBody>
      </p:sp>
      <p:sp>
        <p:nvSpPr>
          <p:cNvPr id="32772" name="Text Box 3">
            <a:extLst>
              <a:ext uri="{FF2B5EF4-FFF2-40B4-BE49-F238E27FC236}">
                <a16:creationId xmlns:a16="http://schemas.microsoft.com/office/drawing/2014/main" id="{8D41E442-C7BF-4BF4-BAFA-813383EAFB94}"/>
              </a:ext>
            </a:extLst>
          </p:cNvPr>
          <p:cNvSpPr txBox="1">
            <a:spLocks noChangeArrowheads="1"/>
          </p:cNvSpPr>
          <p:nvPr/>
        </p:nvSpPr>
        <p:spPr bwMode="auto">
          <a:xfrm>
            <a:off x="1219200" y="1489075"/>
            <a:ext cx="6989763" cy="720725"/>
          </a:xfrm>
          <a:prstGeom prst="rect">
            <a:avLst/>
          </a:prstGeom>
          <a:solidFill>
            <a:srgbClr val="FFFFFF"/>
          </a:solidFill>
          <a:ln w="19050">
            <a:pattFill prst="ltDnDiag">
              <a:fgClr>
                <a:schemeClr val="bg1"/>
              </a:fgClr>
              <a:bgClr>
                <a:srgbClr val="FFFFFF"/>
              </a:bgClr>
            </a:patt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50000"/>
              </a:spcBef>
              <a:buClrTx/>
              <a:buFontTx/>
              <a:buNone/>
            </a:pPr>
            <a:endParaRPr kumimoji="1" lang="zh-CN" altLang="en-US" sz="4000" b="0">
              <a:solidFill>
                <a:srgbClr val="000000"/>
              </a:solidFill>
              <a:latin typeface="Times New Roman" panose="02020603050405020304" pitchFamily="18" charset="0"/>
              <a:ea typeface="楷体_GB2312" pitchFamily="49" charset="-122"/>
              <a:sym typeface="MT Symbol"/>
            </a:endParaRPr>
          </a:p>
        </p:txBody>
      </p:sp>
      <p:sp>
        <p:nvSpPr>
          <p:cNvPr id="32773" name="Rectangle 4">
            <a:extLst>
              <a:ext uri="{FF2B5EF4-FFF2-40B4-BE49-F238E27FC236}">
                <a16:creationId xmlns:a16="http://schemas.microsoft.com/office/drawing/2014/main" id="{D21FDECF-6CD4-4505-869A-72A9BB06967E}"/>
              </a:ext>
            </a:extLst>
          </p:cNvPr>
          <p:cNvSpPr>
            <a:spLocks noChangeArrowheads="1"/>
          </p:cNvSpPr>
          <p:nvPr/>
        </p:nvSpPr>
        <p:spPr bwMode="auto">
          <a:xfrm>
            <a:off x="2144713" y="2960688"/>
            <a:ext cx="4724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55394" name="AutoShape 66">
            <a:extLst>
              <a:ext uri="{FF2B5EF4-FFF2-40B4-BE49-F238E27FC236}">
                <a16:creationId xmlns:a16="http://schemas.microsoft.com/office/drawing/2014/main" id="{7F6363FE-58E3-44E9-8024-FE853EDF6FEC}"/>
              </a:ext>
            </a:extLst>
          </p:cNvPr>
          <p:cNvSpPr>
            <a:spLocks noChangeArrowheads="1"/>
          </p:cNvSpPr>
          <p:nvPr/>
        </p:nvSpPr>
        <p:spPr bwMode="auto">
          <a:xfrm>
            <a:off x="5662613" y="3984625"/>
            <a:ext cx="2546350" cy="1828800"/>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同真则真</a:t>
            </a:r>
          </a:p>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有假则假</a:t>
            </a:r>
            <a:endParaRPr kumimoji="1" lang="en-US" altLang="zh-CN" sz="4000" b="1">
              <a:solidFill>
                <a:srgbClr val="FF3300"/>
              </a:solidFill>
              <a:latin typeface="Times New Roman" panose="02020603050405020304" pitchFamily="18" charset="0"/>
              <a:ea typeface="黑体" panose="02010609060101010101" pitchFamily="49" charset="-122"/>
            </a:endParaRPr>
          </a:p>
        </p:txBody>
      </p:sp>
      <p:graphicFrame>
        <p:nvGraphicFramePr>
          <p:cNvPr id="8" name="表格 7">
            <a:extLst>
              <a:ext uri="{FF2B5EF4-FFF2-40B4-BE49-F238E27FC236}">
                <a16:creationId xmlns:a16="http://schemas.microsoft.com/office/drawing/2014/main" id="{4E8608A4-49FE-4B91-AD6D-CB69C39CF47F}"/>
              </a:ext>
            </a:extLst>
          </p:cNvPr>
          <p:cNvGraphicFramePr>
            <a:graphicFrameLocks noGrp="1"/>
          </p:cNvGraphicFramePr>
          <p:nvPr/>
        </p:nvGraphicFramePr>
        <p:xfrm>
          <a:off x="1535113" y="379730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
        <p:nvSpPr>
          <p:cNvPr id="9" name="Text Box 39">
            <a:extLst>
              <a:ext uri="{FF2B5EF4-FFF2-40B4-BE49-F238E27FC236}">
                <a16:creationId xmlns:a16="http://schemas.microsoft.com/office/drawing/2014/main" id="{33C22125-4272-4F25-9ABF-BEB54F209819}"/>
              </a:ext>
            </a:extLst>
          </p:cNvPr>
          <p:cNvSpPr txBox="1">
            <a:spLocks noChangeArrowheads="1"/>
          </p:cNvSpPr>
          <p:nvPr/>
        </p:nvSpPr>
        <p:spPr bwMode="auto">
          <a:xfrm>
            <a:off x="1890713" y="29591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32802" name="Rectangle 19">
            <a:extLst>
              <a:ext uri="{FF2B5EF4-FFF2-40B4-BE49-F238E27FC236}">
                <a16:creationId xmlns:a16="http://schemas.microsoft.com/office/drawing/2014/main" id="{F233329E-E01D-4CEF-886F-BD2C306E4ABE}"/>
              </a:ext>
            </a:extLst>
          </p:cNvPr>
          <p:cNvSpPr>
            <a:spLocks noChangeArrowheads="1"/>
          </p:cNvSpPr>
          <p:nvPr/>
        </p:nvSpPr>
        <p:spPr bwMode="auto">
          <a:xfrm>
            <a:off x="652463" y="1133475"/>
            <a:ext cx="7951787"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1.2</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并且</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或“</a:t>
            </a:r>
            <a:r>
              <a:rPr lang="en-US" altLang="zh-CN" i="1">
                <a:latin typeface="Times New Roman" panose="02020603050405020304" pitchFamily="18" charset="0"/>
              </a:rPr>
              <a:t>p</a:t>
            </a:r>
            <a:r>
              <a:rPr lang="zh-CN" altLang="en-US">
                <a:latin typeface="Times New Roman" panose="02020603050405020304" pitchFamily="18" charset="0"/>
              </a:rPr>
              <a:t>与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称为</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合取式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合取联结词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为真</a:t>
            </a:r>
            <a:r>
              <a:rPr lang="zh-CN" altLang="en-US">
                <a:latin typeface="Times New Roman" panose="02020603050405020304" pitchFamily="18" charset="0"/>
              </a:rPr>
              <a:t>当且仅当</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与</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同时为真</a:t>
            </a:r>
            <a:r>
              <a:rPr lang="en-US" altLang="zh-CN">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55394"/>
                                        </p:tgtEl>
                                        <p:attrNameLst>
                                          <p:attrName>style.visibility</p:attrName>
                                        </p:attrNameLst>
                                      </p:cBhvr>
                                      <p:to>
                                        <p:strVal val="visible"/>
                                      </p:to>
                                    </p:set>
                                    <p:animEffect transition="in" filter="barn(outVertical)">
                                      <p:cBhvr>
                                        <p:cTn id="13" dur="300"/>
                                        <p:tgtEl>
                                          <p:spTgt spid="355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94" grpId="0" animBg="1" autoUpdateAnimBg="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2">
            <a:extLst>
              <a:ext uri="{FF2B5EF4-FFF2-40B4-BE49-F238E27FC236}">
                <a16:creationId xmlns:a16="http://schemas.microsoft.com/office/drawing/2014/main" id="{2EFE72A2-74E8-4D92-BA9A-0D600F550F62}"/>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81A20538-617B-4798-BE03-04BB8144C306}" type="slidenum">
              <a:rPr lang="zh-CN" altLang="en-US" sz="1400" b="0" smtClean="0"/>
              <a:pPr algn="l">
                <a:spcBef>
                  <a:spcPct val="0"/>
                </a:spcBef>
                <a:buClrTx/>
                <a:buFontTx/>
                <a:buNone/>
              </a:pPr>
              <a:t>18</a:t>
            </a:fld>
            <a:endParaRPr lang="en-US" altLang="zh-CN" sz="1400" b="0"/>
          </a:p>
        </p:txBody>
      </p:sp>
      <p:grpSp>
        <p:nvGrpSpPr>
          <p:cNvPr id="370714" name="Group 26">
            <a:extLst>
              <a:ext uri="{FF2B5EF4-FFF2-40B4-BE49-F238E27FC236}">
                <a16:creationId xmlns:a16="http://schemas.microsoft.com/office/drawing/2014/main" id="{D44C08C9-E2D8-4832-8A05-E2283E6E663A}"/>
              </a:ext>
            </a:extLst>
          </p:cNvPr>
          <p:cNvGrpSpPr>
            <a:grpSpLocks/>
          </p:cNvGrpSpPr>
          <p:nvPr/>
        </p:nvGrpSpPr>
        <p:grpSpPr bwMode="auto">
          <a:xfrm>
            <a:off x="5402263" y="1206500"/>
            <a:ext cx="3429000" cy="2362200"/>
            <a:chOff x="3456" y="528"/>
            <a:chExt cx="2160" cy="1488"/>
          </a:xfrm>
        </p:grpSpPr>
        <p:sp>
          <p:nvSpPr>
            <p:cNvPr id="33848" name="Oval 27">
              <a:extLst>
                <a:ext uri="{FF2B5EF4-FFF2-40B4-BE49-F238E27FC236}">
                  <a16:creationId xmlns:a16="http://schemas.microsoft.com/office/drawing/2014/main" id="{EA4FDB09-1475-4EDF-95B8-B8CB0677F87F}"/>
                </a:ext>
              </a:extLst>
            </p:cNvPr>
            <p:cNvSpPr>
              <a:spLocks noChangeArrowheads="1"/>
            </p:cNvSpPr>
            <p:nvPr/>
          </p:nvSpPr>
          <p:spPr bwMode="auto">
            <a:xfrm>
              <a:off x="3702"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49" name="Line 28">
              <a:extLst>
                <a:ext uri="{FF2B5EF4-FFF2-40B4-BE49-F238E27FC236}">
                  <a16:creationId xmlns:a16="http://schemas.microsoft.com/office/drawing/2014/main" id="{FE825D33-CFA6-40CC-82FA-10625DC03836}"/>
                </a:ext>
              </a:extLst>
            </p:cNvPr>
            <p:cNvSpPr>
              <a:spLocks noChangeShapeType="1"/>
            </p:cNvSpPr>
            <p:nvPr/>
          </p:nvSpPr>
          <p:spPr bwMode="auto">
            <a:xfrm>
              <a:off x="3758" y="894"/>
              <a:ext cx="3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Oval 29">
              <a:extLst>
                <a:ext uri="{FF2B5EF4-FFF2-40B4-BE49-F238E27FC236}">
                  <a16:creationId xmlns:a16="http://schemas.microsoft.com/office/drawing/2014/main" id="{AD4C1575-CB57-4C8B-9416-39CE6B38ED34}"/>
                </a:ext>
              </a:extLst>
            </p:cNvPr>
            <p:cNvSpPr>
              <a:spLocks noChangeArrowheads="1"/>
            </p:cNvSpPr>
            <p:nvPr/>
          </p:nvSpPr>
          <p:spPr bwMode="auto">
            <a:xfrm>
              <a:off x="4080"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1" name="Oval 30">
              <a:extLst>
                <a:ext uri="{FF2B5EF4-FFF2-40B4-BE49-F238E27FC236}">
                  <a16:creationId xmlns:a16="http://schemas.microsoft.com/office/drawing/2014/main" id="{40C46AFC-373B-4EBF-8196-E63E6C983920}"/>
                </a:ext>
              </a:extLst>
            </p:cNvPr>
            <p:cNvSpPr>
              <a:spLocks noChangeArrowheads="1"/>
            </p:cNvSpPr>
            <p:nvPr/>
          </p:nvSpPr>
          <p:spPr bwMode="auto">
            <a:xfrm>
              <a:off x="4312"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2" name="Line 31">
              <a:extLst>
                <a:ext uri="{FF2B5EF4-FFF2-40B4-BE49-F238E27FC236}">
                  <a16:creationId xmlns:a16="http://schemas.microsoft.com/office/drawing/2014/main" id="{4D64DAC4-0EFE-41E6-A92B-9066BA7110A8}"/>
                </a:ext>
              </a:extLst>
            </p:cNvPr>
            <p:cNvSpPr>
              <a:spLocks noChangeShapeType="1"/>
            </p:cNvSpPr>
            <p:nvPr/>
          </p:nvSpPr>
          <p:spPr bwMode="auto">
            <a:xfrm>
              <a:off x="4368" y="894"/>
              <a:ext cx="32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3" name="Oval 32">
              <a:extLst>
                <a:ext uri="{FF2B5EF4-FFF2-40B4-BE49-F238E27FC236}">
                  <a16:creationId xmlns:a16="http://schemas.microsoft.com/office/drawing/2014/main" id="{4BF7D250-6946-4DE6-B2F8-34B99475F7CB}"/>
                </a:ext>
              </a:extLst>
            </p:cNvPr>
            <p:cNvSpPr>
              <a:spLocks noChangeArrowheads="1"/>
            </p:cNvSpPr>
            <p:nvPr/>
          </p:nvSpPr>
          <p:spPr bwMode="auto">
            <a:xfrm>
              <a:off x="4690"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4" name="Oval 33">
              <a:extLst>
                <a:ext uri="{FF2B5EF4-FFF2-40B4-BE49-F238E27FC236}">
                  <a16:creationId xmlns:a16="http://schemas.microsoft.com/office/drawing/2014/main" id="{78DCA3B6-A17A-48D2-8453-2A933F7FECA5}"/>
                </a:ext>
              </a:extLst>
            </p:cNvPr>
            <p:cNvSpPr>
              <a:spLocks noChangeArrowheads="1"/>
            </p:cNvSpPr>
            <p:nvPr/>
          </p:nvSpPr>
          <p:spPr bwMode="auto">
            <a:xfrm>
              <a:off x="4936" y="862"/>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55" name="Line 34">
              <a:extLst>
                <a:ext uri="{FF2B5EF4-FFF2-40B4-BE49-F238E27FC236}">
                  <a16:creationId xmlns:a16="http://schemas.microsoft.com/office/drawing/2014/main" id="{E893FF7F-BB95-4EAE-BC45-AEB893DC3417}"/>
                </a:ext>
              </a:extLst>
            </p:cNvPr>
            <p:cNvSpPr>
              <a:spLocks noChangeShapeType="1"/>
            </p:cNvSpPr>
            <p:nvPr/>
          </p:nvSpPr>
          <p:spPr bwMode="auto">
            <a:xfrm>
              <a:off x="4992" y="894"/>
              <a:ext cx="2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6" name="Line 35">
              <a:extLst>
                <a:ext uri="{FF2B5EF4-FFF2-40B4-BE49-F238E27FC236}">
                  <a16:creationId xmlns:a16="http://schemas.microsoft.com/office/drawing/2014/main" id="{E154B0B8-EAFC-4932-BA2E-0EAD81626FFA}"/>
                </a:ext>
              </a:extLst>
            </p:cNvPr>
            <p:cNvSpPr>
              <a:spLocks noChangeShapeType="1"/>
            </p:cNvSpPr>
            <p:nvPr/>
          </p:nvSpPr>
          <p:spPr bwMode="auto">
            <a:xfrm>
              <a:off x="5232" y="894"/>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7" name="Line 36">
              <a:extLst>
                <a:ext uri="{FF2B5EF4-FFF2-40B4-BE49-F238E27FC236}">
                  <a16:creationId xmlns:a16="http://schemas.microsoft.com/office/drawing/2014/main" id="{0842862B-DF87-4ECB-898C-41104E74127D}"/>
                </a:ext>
              </a:extLst>
            </p:cNvPr>
            <p:cNvSpPr>
              <a:spLocks noChangeShapeType="1"/>
            </p:cNvSpPr>
            <p:nvPr/>
          </p:nvSpPr>
          <p:spPr bwMode="auto">
            <a:xfrm>
              <a:off x="5232" y="132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8" name="Line 37">
              <a:extLst>
                <a:ext uri="{FF2B5EF4-FFF2-40B4-BE49-F238E27FC236}">
                  <a16:creationId xmlns:a16="http://schemas.microsoft.com/office/drawing/2014/main" id="{3EBC0C02-2830-427E-8772-76A94F690174}"/>
                </a:ext>
              </a:extLst>
            </p:cNvPr>
            <p:cNvSpPr>
              <a:spLocks noChangeShapeType="1"/>
            </p:cNvSpPr>
            <p:nvPr/>
          </p:nvSpPr>
          <p:spPr bwMode="auto">
            <a:xfrm flipH="1">
              <a:off x="3751" y="1566"/>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9" name="Oval 38">
              <a:extLst>
                <a:ext uri="{FF2B5EF4-FFF2-40B4-BE49-F238E27FC236}">
                  <a16:creationId xmlns:a16="http://schemas.microsoft.com/office/drawing/2014/main" id="{6C2D5207-2B20-485E-AF6C-747CF40D86DA}"/>
                </a:ext>
              </a:extLst>
            </p:cNvPr>
            <p:cNvSpPr>
              <a:spLocks noChangeArrowheads="1"/>
            </p:cNvSpPr>
            <p:nvPr/>
          </p:nvSpPr>
          <p:spPr bwMode="auto">
            <a:xfrm>
              <a:off x="3702" y="153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0" name="Line 39">
              <a:extLst>
                <a:ext uri="{FF2B5EF4-FFF2-40B4-BE49-F238E27FC236}">
                  <a16:creationId xmlns:a16="http://schemas.microsoft.com/office/drawing/2014/main" id="{7CC46977-26AF-444A-AE59-C1CA0605751A}"/>
                </a:ext>
              </a:extLst>
            </p:cNvPr>
            <p:cNvSpPr>
              <a:spLocks noChangeShapeType="1"/>
            </p:cNvSpPr>
            <p:nvPr/>
          </p:nvSpPr>
          <p:spPr bwMode="auto">
            <a:xfrm flipV="1">
              <a:off x="4128" y="762"/>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1" name="Line 40">
              <a:extLst>
                <a:ext uri="{FF2B5EF4-FFF2-40B4-BE49-F238E27FC236}">
                  <a16:creationId xmlns:a16="http://schemas.microsoft.com/office/drawing/2014/main" id="{0E118CBD-E904-4F7F-B398-E803F80B9EF5}"/>
                </a:ext>
              </a:extLst>
            </p:cNvPr>
            <p:cNvSpPr>
              <a:spLocks noChangeShapeType="1"/>
            </p:cNvSpPr>
            <p:nvPr/>
          </p:nvSpPr>
          <p:spPr bwMode="auto">
            <a:xfrm flipV="1">
              <a:off x="4745" y="762"/>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2" name="Text Box 41">
              <a:extLst>
                <a:ext uri="{FF2B5EF4-FFF2-40B4-BE49-F238E27FC236}">
                  <a16:creationId xmlns:a16="http://schemas.microsoft.com/office/drawing/2014/main" id="{CDE99210-4EC4-4256-86D2-88B57A6BAE53}"/>
                </a:ext>
              </a:extLst>
            </p:cNvPr>
            <p:cNvSpPr txBox="1">
              <a:spLocks noChangeArrowheads="1"/>
            </p:cNvSpPr>
            <p:nvPr/>
          </p:nvSpPr>
          <p:spPr bwMode="auto">
            <a:xfrm>
              <a:off x="4013" y="62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3863" name="Text Box 42">
              <a:extLst>
                <a:ext uri="{FF2B5EF4-FFF2-40B4-BE49-F238E27FC236}">
                  <a16:creationId xmlns:a16="http://schemas.microsoft.com/office/drawing/2014/main" id="{768D3EED-2896-4EEC-BFF5-1196E58877B3}"/>
                </a:ext>
              </a:extLst>
            </p:cNvPr>
            <p:cNvSpPr txBox="1">
              <a:spLocks noChangeArrowheads="1"/>
            </p:cNvSpPr>
            <p:nvPr/>
          </p:nvSpPr>
          <p:spPr bwMode="auto">
            <a:xfrm>
              <a:off x="4648" y="624"/>
              <a:ext cx="23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3864" name="Text Box 43">
              <a:extLst>
                <a:ext uri="{FF2B5EF4-FFF2-40B4-BE49-F238E27FC236}">
                  <a16:creationId xmlns:a16="http://schemas.microsoft.com/office/drawing/2014/main" id="{8A03F949-4FD9-4094-87E5-6AAF3DAB0C25}"/>
                </a:ext>
              </a:extLst>
            </p:cNvPr>
            <p:cNvSpPr txBox="1">
              <a:spLocks noChangeArrowheads="1"/>
            </p:cNvSpPr>
            <p:nvPr/>
          </p:nvSpPr>
          <p:spPr bwMode="auto">
            <a:xfrm>
              <a:off x="3888" y="1764"/>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逻辑与举例</a:t>
              </a:r>
            </a:p>
          </p:txBody>
        </p:sp>
        <p:sp>
          <p:nvSpPr>
            <p:cNvPr id="33865" name="AutoShape 44">
              <a:extLst>
                <a:ext uri="{FF2B5EF4-FFF2-40B4-BE49-F238E27FC236}">
                  <a16:creationId xmlns:a16="http://schemas.microsoft.com/office/drawing/2014/main" id="{DAD56895-1AB3-465B-8E67-358D6ECD25B9}"/>
                </a:ext>
              </a:extLst>
            </p:cNvPr>
            <p:cNvSpPr>
              <a:spLocks noChangeArrowheads="1"/>
            </p:cNvSpPr>
            <p:nvPr/>
          </p:nvSpPr>
          <p:spPr bwMode="auto">
            <a:xfrm>
              <a:off x="5136" y="1125"/>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6" name="Text Box 45">
              <a:extLst>
                <a:ext uri="{FF2B5EF4-FFF2-40B4-BE49-F238E27FC236}">
                  <a16:creationId xmlns:a16="http://schemas.microsoft.com/office/drawing/2014/main" id="{7FFD037E-D012-48B4-AFAF-D044E47B6423}"/>
                </a:ext>
              </a:extLst>
            </p:cNvPr>
            <p:cNvSpPr txBox="1">
              <a:spLocks noChangeArrowheads="1"/>
            </p:cNvSpPr>
            <p:nvPr/>
          </p:nvSpPr>
          <p:spPr bwMode="auto">
            <a:xfrm>
              <a:off x="5316" y="1099"/>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灯</a:t>
              </a:r>
              <a:endParaRPr kumimoji="1" lang="zh-CN" altLang="en-US" sz="1800" baseline="-25000">
                <a:latin typeface="Times New Roman" panose="02020603050405020304" pitchFamily="18" charset="0"/>
              </a:endParaRPr>
            </a:p>
          </p:txBody>
        </p:sp>
        <p:sp>
          <p:nvSpPr>
            <p:cNvPr id="33867" name="Rectangle 46">
              <a:extLst>
                <a:ext uri="{FF2B5EF4-FFF2-40B4-BE49-F238E27FC236}">
                  <a16:creationId xmlns:a16="http://schemas.microsoft.com/office/drawing/2014/main" id="{FF0C8E3E-B449-4953-A6D2-45748AC7B40E}"/>
                </a:ext>
              </a:extLst>
            </p:cNvPr>
            <p:cNvSpPr>
              <a:spLocks noChangeArrowheads="1"/>
            </p:cNvSpPr>
            <p:nvPr/>
          </p:nvSpPr>
          <p:spPr bwMode="auto">
            <a:xfrm>
              <a:off x="3456" y="528"/>
              <a:ext cx="2160" cy="1488"/>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3868" name="Text Box 47">
              <a:extLst>
                <a:ext uri="{FF2B5EF4-FFF2-40B4-BE49-F238E27FC236}">
                  <a16:creationId xmlns:a16="http://schemas.microsoft.com/office/drawing/2014/main" id="{B35BA526-5890-4D9E-ADD7-5D8231130A4C}"/>
                </a:ext>
              </a:extLst>
            </p:cNvPr>
            <p:cNvSpPr txBox="1">
              <a:spLocks noChangeArrowheads="1"/>
            </p:cNvSpPr>
            <p:nvPr/>
          </p:nvSpPr>
          <p:spPr bwMode="auto">
            <a:xfrm>
              <a:off x="3629" y="109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电源</a:t>
              </a:r>
              <a:endParaRPr kumimoji="1" lang="zh-CN" altLang="en-US" sz="1800" baseline="-25000">
                <a:latin typeface="Times New Roman" panose="02020603050405020304" pitchFamily="18" charset="0"/>
              </a:endParaRPr>
            </a:p>
          </p:txBody>
        </p:sp>
      </p:grpSp>
      <p:sp>
        <p:nvSpPr>
          <p:cNvPr id="33796" name="Rectangle 48">
            <a:extLst>
              <a:ext uri="{FF2B5EF4-FFF2-40B4-BE49-F238E27FC236}">
                <a16:creationId xmlns:a16="http://schemas.microsoft.com/office/drawing/2014/main" id="{1609D714-0B7C-4243-B281-B163248DE090}"/>
              </a:ext>
            </a:extLst>
          </p:cNvPr>
          <p:cNvSpPr>
            <a:spLocks noChangeArrowheads="1"/>
          </p:cNvSpPr>
          <p:nvPr/>
        </p:nvSpPr>
        <p:spPr bwMode="auto">
          <a:xfrm>
            <a:off x="809625" y="879475"/>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r>
              <a:rPr lang="zh-CN" altLang="en-US" sz="3200">
                <a:solidFill>
                  <a:schemeClr val="tx2"/>
                </a:solidFill>
              </a:rPr>
              <a:t> </a:t>
            </a:r>
          </a:p>
        </p:txBody>
      </p:sp>
      <p:sp>
        <p:nvSpPr>
          <p:cNvPr id="33797" name="Rectangle 81">
            <a:extLst>
              <a:ext uri="{FF2B5EF4-FFF2-40B4-BE49-F238E27FC236}">
                <a16:creationId xmlns:a16="http://schemas.microsoft.com/office/drawing/2014/main" id="{4AAFCB4E-DDD1-4040-97AE-3BBA28C83EE2}"/>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 </a:t>
            </a:r>
            <a:r>
              <a:rPr lang="zh-CN" altLang="en-US">
                <a:latin typeface="宋体" panose="02010600030101010101" pitchFamily="2" charset="-122"/>
                <a:sym typeface="Symbol" panose="05050102010706020507" pitchFamily="18" charset="2"/>
              </a:rPr>
              <a:t>（续）</a:t>
            </a:r>
          </a:p>
        </p:txBody>
      </p:sp>
      <p:sp>
        <p:nvSpPr>
          <p:cNvPr id="33798" name="Text Box 39">
            <a:extLst>
              <a:ext uri="{FF2B5EF4-FFF2-40B4-BE49-F238E27FC236}">
                <a16:creationId xmlns:a16="http://schemas.microsoft.com/office/drawing/2014/main" id="{65656BE6-55CD-4226-940E-91EC6610E904}"/>
              </a:ext>
            </a:extLst>
          </p:cNvPr>
          <p:cNvSpPr txBox="1">
            <a:spLocks noChangeArrowheads="1"/>
          </p:cNvSpPr>
          <p:nvPr/>
        </p:nvSpPr>
        <p:spPr bwMode="auto">
          <a:xfrm>
            <a:off x="1166813" y="17780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dirty="0">
                <a:solidFill>
                  <a:srgbClr val="0000FF"/>
                </a:solidFill>
                <a:latin typeface="Times New Roman" panose="02020603050405020304" pitchFamily="18" charset="0"/>
                <a:ea typeface="隶书" panose="02010509060101010101" pitchFamily="49" charset="-122"/>
              </a:rPr>
              <a:t>真值表</a:t>
            </a:r>
          </a:p>
        </p:txBody>
      </p:sp>
      <p:grpSp>
        <p:nvGrpSpPr>
          <p:cNvPr id="84" name="Group 3">
            <a:extLst>
              <a:ext uri="{FF2B5EF4-FFF2-40B4-BE49-F238E27FC236}">
                <a16:creationId xmlns:a16="http://schemas.microsoft.com/office/drawing/2014/main" id="{420F0656-4E5A-4216-B1A0-2901C12B3AE0}"/>
              </a:ext>
            </a:extLst>
          </p:cNvPr>
          <p:cNvGrpSpPr>
            <a:grpSpLocks/>
          </p:cNvGrpSpPr>
          <p:nvPr/>
        </p:nvGrpSpPr>
        <p:grpSpPr bwMode="auto">
          <a:xfrm>
            <a:off x="5381625" y="3733800"/>
            <a:ext cx="3429000" cy="2362200"/>
            <a:chOff x="3168" y="1728"/>
            <a:chExt cx="2160" cy="1488"/>
          </a:xfrm>
        </p:grpSpPr>
        <p:sp>
          <p:nvSpPr>
            <p:cNvPr id="33826" name="Text Box 4">
              <a:extLst>
                <a:ext uri="{FF2B5EF4-FFF2-40B4-BE49-F238E27FC236}">
                  <a16:creationId xmlns:a16="http://schemas.microsoft.com/office/drawing/2014/main" id="{214CCBD7-E3B6-4C76-A30B-8082D6B66E76}"/>
                </a:ext>
              </a:extLst>
            </p:cNvPr>
            <p:cNvSpPr txBox="1">
              <a:spLocks noChangeArrowheads="1"/>
            </p:cNvSpPr>
            <p:nvPr/>
          </p:nvSpPr>
          <p:spPr bwMode="auto">
            <a:xfrm>
              <a:off x="3360" y="1728"/>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逻辑与举例状态表</a:t>
              </a:r>
            </a:p>
          </p:txBody>
        </p:sp>
        <p:grpSp>
          <p:nvGrpSpPr>
            <p:cNvPr id="33827" name="Group 5">
              <a:extLst>
                <a:ext uri="{FF2B5EF4-FFF2-40B4-BE49-F238E27FC236}">
                  <a16:creationId xmlns:a16="http://schemas.microsoft.com/office/drawing/2014/main" id="{12A48A4B-D8A4-44E2-B6E4-82642B7BB430}"/>
                </a:ext>
              </a:extLst>
            </p:cNvPr>
            <p:cNvGrpSpPr>
              <a:grpSpLocks/>
            </p:cNvGrpSpPr>
            <p:nvPr/>
          </p:nvGrpSpPr>
          <p:grpSpPr bwMode="auto">
            <a:xfrm>
              <a:off x="3168" y="2008"/>
              <a:ext cx="2160" cy="1104"/>
              <a:chOff x="3216" y="1296"/>
              <a:chExt cx="2160" cy="1104"/>
            </a:xfrm>
          </p:grpSpPr>
          <p:sp>
            <p:nvSpPr>
              <p:cNvPr id="33828" name="Line 6">
                <a:extLst>
                  <a:ext uri="{FF2B5EF4-FFF2-40B4-BE49-F238E27FC236}">
                    <a16:creationId xmlns:a16="http://schemas.microsoft.com/office/drawing/2014/main" id="{BE1C47A0-DE02-456A-9780-765F6DF077BB}"/>
                  </a:ext>
                </a:extLst>
              </p:cNvPr>
              <p:cNvSpPr>
                <a:spLocks noChangeShapeType="1"/>
              </p:cNvSpPr>
              <p:nvPr/>
            </p:nvSpPr>
            <p:spPr bwMode="auto">
              <a:xfrm>
                <a:off x="3216" y="12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Line 7">
                <a:extLst>
                  <a:ext uri="{FF2B5EF4-FFF2-40B4-BE49-F238E27FC236}">
                    <a16:creationId xmlns:a16="http://schemas.microsoft.com/office/drawing/2014/main" id="{0212DE02-765D-45DC-9F44-CD29344E8AEE}"/>
                  </a:ext>
                </a:extLst>
              </p:cNvPr>
              <p:cNvSpPr>
                <a:spLocks noChangeShapeType="1"/>
              </p:cNvSpPr>
              <p:nvPr/>
            </p:nvSpPr>
            <p:spPr bwMode="auto">
              <a:xfrm>
                <a:off x="3216" y="153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0" name="Line 8">
                <a:extLst>
                  <a:ext uri="{FF2B5EF4-FFF2-40B4-BE49-F238E27FC236}">
                    <a16:creationId xmlns:a16="http://schemas.microsoft.com/office/drawing/2014/main" id="{42251511-7DC1-4C3A-8422-A2632B15051E}"/>
                  </a:ext>
                </a:extLst>
              </p:cNvPr>
              <p:cNvSpPr>
                <a:spLocks noChangeShapeType="1"/>
              </p:cNvSpPr>
              <p:nvPr/>
            </p:nvSpPr>
            <p:spPr bwMode="auto">
              <a:xfrm>
                <a:off x="3216" y="2400"/>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9">
                <a:extLst>
                  <a:ext uri="{FF2B5EF4-FFF2-40B4-BE49-F238E27FC236}">
                    <a16:creationId xmlns:a16="http://schemas.microsoft.com/office/drawing/2014/main" id="{8111CBCF-15A0-4999-9554-FF2B9FD31D55}"/>
                  </a:ext>
                </a:extLst>
              </p:cNvPr>
              <p:cNvSpPr>
                <a:spLocks noChangeShapeType="1"/>
              </p:cNvSpPr>
              <p:nvPr/>
            </p:nvSpPr>
            <p:spPr bwMode="auto">
              <a:xfrm>
                <a:off x="3936"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2" name="Line 10">
                <a:extLst>
                  <a:ext uri="{FF2B5EF4-FFF2-40B4-BE49-F238E27FC236}">
                    <a16:creationId xmlns:a16="http://schemas.microsoft.com/office/drawing/2014/main" id="{85255608-56D8-4FA0-BF82-5F2CE1CCC3F6}"/>
                  </a:ext>
                </a:extLst>
              </p:cNvPr>
              <p:cNvSpPr>
                <a:spLocks noChangeShapeType="1"/>
              </p:cNvSpPr>
              <p:nvPr/>
            </p:nvSpPr>
            <p:spPr bwMode="auto">
              <a:xfrm>
                <a:off x="4704"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3" name="Text Box 11">
                <a:extLst>
                  <a:ext uri="{FF2B5EF4-FFF2-40B4-BE49-F238E27FC236}">
                    <a16:creationId xmlns:a16="http://schemas.microsoft.com/office/drawing/2014/main" id="{A27B2640-20DB-4A22-8DBE-496F3882F852}"/>
                  </a:ext>
                </a:extLst>
              </p:cNvPr>
              <p:cNvSpPr txBox="1">
                <a:spLocks noChangeArrowheads="1"/>
              </p:cNvSpPr>
              <p:nvPr/>
            </p:nvSpPr>
            <p:spPr bwMode="auto">
              <a:xfrm>
                <a:off x="3408" y="1344"/>
                <a:ext cx="384"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3834" name="Text Box 12">
                <a:extLst>
                  <a:ext uri="{FF2B5EF4-FFF2-40B4-BE49-F238E27FC236}">
                    <a16:creationId xmlns:a16="http://schemas.microsoft.com/office/drawing/2014/main" id="{A0D069B2-F559-4F93-BEFB-1D7A537248A0}"/>
                  </a:ext>
                </a:extLst>
              </p:cNvPr>
              <p:cNvSpPr txBox="1">
                <a:spLocks noChangeArrowheads="1"/>
              </p:cNvSpPr>
              <p:nvPr/>
            </p:nvSpPr>
            <p:spPr bwMode="auto">
              <a:xfrm>
                <a:off x="4128" y="1344"/>
                <a:ext cx="432"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3835" name="Text Box 13">
                <a:extLst>
                  <a:ext uri="{FF2B5EF4-FFF2-40B4-BE49-F238E27FC236}">
                    <a16:creationId xmlns:a16="http://schemas.microsoft.com/office/drawing/2014/main" id="{CFCE0033-4A55-44C5-955C-3981D7D5C85E}"/>
                  </a:ext>
                </a:extLst>
              </p:cNvPr>
              <p:cNvSpPr txBox="1">
                <a:spLocks noChangeArrowheads="1"/>
              </p:cNvSpPr>
              <p:nvPr/>
            </p:nvSpPr>
            <p:spPr bwMode="auto">
              <a:xfrm>
                <a:off x="4944" y="1344"/>
                <a:ext cx="19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33836" name="Text Box 14">
                <a:extLst>
                  <a:ext uri="{FF2B5EF4-FFF2-40B4-BE49-F238E27FC236}">
                    <a16:creationId xmlns:a16="http://schemas.microsoft.com/office/drawing/2014/main" id="{B9516C7B-C6CF-48B5-85B8-864330E93E53}"/>
                  </a:ext>
                </a:extLst>
              </p:cNvPr>
              <p:cNvSpPr txBox="1">
                <a:spLocks noChangeArrowheads="1"/>
              </p:cNvSpPr>
              <p:nvPr/>
            </p:nvSpPr>
            <p:spPr bwMode="auto">
              <a:xfrm>
                <a:off x="3456"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37" name="Text Box 15">
                <a:extLst>
                  <a:ext uri="{FF2B5EF4-FFF2-40B4-BE49-F238E27FC236}">
                    <a16:creationId xmlns:a16="http://schemas.microsoft.com/office/drawing/2014/main" id="{611A8BFA-CDB1-412D-A9F2-BC22A0BB33EA}"/>
                  </a:ext>
                </a:extLst>
              </p:cNvPr>
              <p:cNvSpPr txBox="1">
                <a:spLocks noChangeArrowheads="1"/>
              </p:cNvSpPr>
              <p:nvPr/>
            </p:nvSpPr>
            <p:spPr bwMode="auto">
              <a:xfrm>
                <a:off x="4224"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38" name="Text Box 16">
                <a:extLst>
                  <a:ext uri="{FF2B5EF4-FFF2-40B4-BE49-F238E27FC236}">
                    <a16:creationId xmlns:a16="http://schemas.microsoft.com/office/drawing/2014/main" id="{BFF1C100-5D41-4B42-A3A9-6A6C97811248}"/>
                  </a:ext>
                </a:extLst>
              </p:cNvPr>
              <p:cNvSpPr txBox="1">
                <a:spLocks noChangeArrowheads="1"/>
              </p:cNvSpPr>
              <p:nvPr/>
            </p:nvSpPr>
            <p:spPr bwMode="auto">
              <a:xfrm>
                <a:off x="4909" y="1545"/>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39" name="Text Box 17">
                <a:extLst>
                  <a:ext uri="{FF2B5EF4-FFF2-40B4-BE49-F238E27FC236}">
                    <a16:creationId xmlns:a16="http://schemas.microsoft.com/office/drawing/2014/main" id="{0F371A2B-9ACA-4693-B32D-29E22FA8B3A5}"/>
                  </a:ext>
                </a:extLst>
              </p:cNvPr>
              <p:cNvSpPr txBox="1">
                <a:spLocks noChangeArrowheads="1"/>
              </p:cNvSpPr>
              <p:nvPr/>
            </p:nvSpPr>
            <p:spPr bwMode="auto">
              <a:xfrm>
                <a:off x="3456"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40" name="Text Box 18">
                <a:extLst>
                  <a:ext uri="{FF2B5EF4-FFF2-40B4-BE49-F238E27FC236}">
                    <a16:creationId xmlns:a16="http://schemas.microsoft.com/office/drawing/2014/main" id="{E37770D7-14A1-4E0C-BCC1-BE25CA10F5EE}"/>
                  </a:ext>
                </a:extLst>
              </p:cNvPr>
              <p:cNvSpPr txBox="1">
                <a:spLocks noChangeArrowheads="1"/>
              </p:cNvSpPr>
              <p:nvPr/>
            </p:nvSpPr>
            <p:spPr bwMode="auto">
              <a:xfrm>
                <a:off x="4224"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3841" name="Text Box 19">
                <a:extLst>
                  <a:ext uri="{FF2B5EF4-FFF2-40B4-BE49-F238E27FC236}">
                    <a16:creationId xmlns:a16="http://schemas.microsoft.com/office/drawing/2014/main" id="{B79ECDCE-A02A-4D89-9D64-A095ADA52976}"/>
                  </a:ext>
                </a:extLst>
              </p:cNvPr>
              <p:cNvSpPr txBox="1">
                <a:spLocks noChangeArrowheads="1"/>
              </p:cNvSpPr>
              <p:nvPr/>
            </p:nvSpPr>
            <p:spPr bwMode="auto">
              <a:xfrm>
                <a:off x="4896" y="1766"/>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42" name="Text Box 20">
                <a:extLst>
                  <a:ext uri="{FF2B5EF4-FFF2-40B4-BE49-F238E27FC236}">
                    <a16:creationId xmlns:a16="http://schemas.microsoft.com/office/drawing/2014/main" id="{17B1FD3E-BE47-4D62-B1FA-5D7020C0FB36}"/>
                  </a:ext>
                </a:extLst>
              </p:cNvPr>
              <p:cNvSpPr txBox="1">
                <a:spLocks noChangeArrowheads="1"/>
              </p:cNvSpPr>
              <p:nvPr/>
            </p:nvSpPr>
            <p:spPr bwMode="auto">
              <a:xfrm>
                <a:off x="3456"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3843" name="Text Box 21">
                <a:extLst>
                  <a:ext uri="{FF2B5EF4-FFF2-40B4-BE49-F238E27FC236}">
                    <a16:creationId xmlns:a16="http://schemas.microsoft.com/office/drawing/2014/main" id="{410955BA-43D3-468D-80FA-6A34D905FE1B}"/>
                  </a:ext>
                </a:extLst>
              </p:cNvPr>
              <p:cNvSpPr txBox="1">
                <a:spLocks noChangeArrowheads="1"/>
              </p:cNvSpPr>
              <p:nvPr/>
            </p:nvSpPr>
            <p:spPr bwMode="auto">
              <a:xfrm>
                <a:off x="3452"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合</a:t>
                </a:r>
                <a:endParaRPr kumimoji="1" lang="zh-CN" altLang="en-US" sz="1600" baseline="-25000">
                  <a:solidFill>
                    <a:srgbClr val="FF0000"/>
                  </a:solidFill>
                  <a:latin typeface="Times New Roman" panose="02020603050405020304" pitchFamily="18" charset="0"/>
                </a:endParaRPr>
              </a:p>
            </p:txBody>
          </p:sp>
          <p:sp>
            <p:nvSpPr>
              <p:cNvPr id="33844" name="Text Box 22">
                <a:extLst>
                  <a:ext uri="{FF2B5EF4-FFF2-40B4-BE49-F238E27FC236}">
                    <a16:creationId xmlns:a16="http://schemas.microsoft.com/office/drawing/2014/main" id="{F63A4E7F-B9C5-4353-8D1B-1C0202F49011}"/>
                  </a:ext>
                </a:extLst>
              </p:cNvPr>
              <p:cNvSpPr txBox="1">
                <a:spLocks noChangeArrowheads="1"/>
              </p:cNvSpPr>
              <p:nvPr/>
            </p:nvSpPr>
            <p:spPr bwMode="auto">
              <a:xfrm>
                <a:off x="4224"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3845" name="Text Box 23">
                <a:extLst>
                  <a:ext uri="{FF2B5EF4-FFF2-40B4-BE49-F238E27FC236}">
                    <a16:creationId xmlns:a16="http://schemas.microsoft.com/office/drawing/2014/main" id="{33214541-0C8F-4E00-AC19-E8051EAAB055}"/>
                  </a:ext>
                </a:extLst>
              </p:cNvPr>
              <p:cNvSpPr txBox="1">
                <a:spLocks noChangeArrowheads="1"/>
              </p:cNvSpPr>
              <p:nvPr/>
            </p:nvSpPr>
            <p:spPr bwMode="auto">
              <a:xfrm>
                <a:off x="4896" y="1957"/>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灭</a:t>
                </a:r>
                <a:endParaRPr kumimoji="1" lang="zh-CN" altLang="en-US" sz="1600" baseline="-25000">
                  <a:latin typeface="Times New Roman" panose="02020603050405020304" pitchFamily="18" charset="0"/>
                </a:endParaRPr>
              </a:p>
            </p:txBody>
          </p:sp>
          <p:sp>
            <p:nvSpPr>
              <p:cNvPr id="33846" name="Text Box 24">
                <a:extLst>
                  <a:ext uri="{FF2B5EF4-FFF2-40B4-BE49-F238E27FC236}">
                    <a16:creationId xmlns:a16="http://schemas.microsoft.com/office/drawing/2014/main" id="{80D70F91-CD2C-405C-B706-F6FD5D2E073B}"/>
                  </a:ext>
                </a:extLst>
              </p:cNvPr>
              <p:cNvSpPr txBox="1">
                <a:spLocks noChangeArrowheads="1"/>
              </p:cNvSpPr>
              <p:nvPr/>
            </p:nvSpPr>
            <p:spPr bwMode="auto">
              <a:xfrm>
                <a:off x="4224"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合</a:t>
                </a:r>
                <a:endParaRPr kumimoji="1" lang="zh-CN" altLang="en-US" sz="1600" baseline="-25000">
                  <a:solidFill>
                    <a:srgbClr val="FF0000"/>
                  </a:solidFill>
                  <a:latin typeface="Times New Roman" panose="02020603050405020304" pitchFamily="18" charset="0"/>
                </a:endParaRPr>
              </a:p>
            </p:txBody>
          </p:sp>
          <p:sp>
            <p:nvSpPr>
              <p:cNvPr id="33847" name="Text Box 25">
                <a:extLst>
                  <a:ext uri="{FF2B5EF4-FFF2-40B4-BE49-F238E27FC236}">
                    <a16:creationId xmlns:a16="http://schemas.microsoft.com/office/drawing/2014/main" id="{98A3A339-9C37-436D-897B-558452341C1B}"/>
                  </a:ext>
                </a:extLst>
              </p:cNvPr>
              <p:cNvSpPr txBox="1">
                <a:spLocks noChangeArrowheads="1"/>
              </p:cNvSpPr>
              <p:nvPr/>
            </p:nvSpPr>
            <p:spPr bwMode="auto">
              <a:xfrm>
                <a:off x="4896" y="2150"/>
                <a:ext cx="24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亮</a:t>
                </a:r>
                <a:endParaRPr kumimoji="1" lang="zh-CN" altLang="en-US" sz="1600" baseline="-25000">
                  <a:solidFill>
                    <a:srgbClr val="FF0000"/>
                  </a:solidFill>
                  <a:latin typeface="Times New Roman" panose="02020603050405020304" pitchFamily="18" charset="0"/>
                </a:endParaRPr>
              </a:p>
            </p:txBody>
          </p:sp>
        </p:grpSp>
      </p:grpSp>
      <p:graphicFrame>
        <p:nvGraphicFramePr>
          <p:cNvPr id="52" name="表格 51">
            <a:extLst>
              <a:ext uri="{FF2B5EF4-FFF2-40B4-BE49-F238E27FC236}">
                <a16:creationId xmlns:a16="http://schemas.microsoft.com/office/drawing/2014/main" id="{7E50E8B8-3D43-4FB3-9987-F4716373A042}"/>
              </a:ext>
            </a:extLst>
          </p:cNvPr>
          <p:cNvGraphicFramePr>
            <a:graphicFrameLocks noGrp="1"/>
          </p:cNvGraphicFramePr>
          <p:nvPr/>
        </p:nvGraphicFramePr>
        <p:xfrm>
          <a:off x="1054100" y="276225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70714"/>
                                        </p:tgtEl>
                                        <p:attrNameLst>
                                          <p:attrName>style.visibility</p:attrName>
                                        </p:attrNameLst>
                                      </p:cBhvr>
                                      <p:to>
                                        <p:strVal val="visible"/>
                                      </p:to>
                                    </p:set>
                                    <p:animEffect transition="in" filter="wipe(up)">
                                      <p:cBhvr>
                                        <p:cTn id="7" dur="500"/>
                                        <p:tgtEl>
                                          <p:spTgt spid="370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up)">
                                      <p:cBhvr>
                                        <p:cTn id="1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8D8DA466-18E3-4580-9F6D-537A63B271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73F9BC5-027C-4048-A553-531C34B896F6}" type="slidenum">
              <a:rPr lang="en-US" altLang="zh-CN" sz="1400" b="0" smtClean="0"/>
              <a:pPr>
                <a:spcBef>
                  <a:spcPct val="0"/>
                </a:spcBef>
                <a:buClrTx/>
                <a:buFontTx/>
                <a:buNone/>
              </a:pPr>
              <a:t>19</a:t>
            </a:fld>
            <a:endParaRPr lang="en-US" altLang="zh-CN" sz="1400" b="0"/>
          </a:p>
        </p:txBody>
      </p:sp>
      <p:sp>
        <p:nvSpPr>
          <p:cNvPr id="34819" name="Rectangle 3">
            <a:extLst>
              <a:ext uri="{FF2B5EF4-FFF2-40B4-BE49-F238E27FC236}">
                <a16:creationId xmlns:a16="http://schemas.microsoft.com/office/drawing/2014/main" id="{D3065FD5-E2E0-464B-9277-6880E07265B7}"/>
              </a:ext>
            </a:extLst>
          </p:cNvPr>
          <p:cNvSpPr>
            <a:spLocks noGrp="1" noChangeArrowheads="1"/>
          </p:cNvSpPr>
          <p:nvPr>
            <p:ph type="body" idx="1"/>
          </p:nvPr>
        </p:nvSpPr>
        <p:spPr>
          <a:xfrm>
            <a:off x="468313" y="1412875"/>
            <a:ext cx="8075612" cy="2952750"/>
          </a:xfrm>
        </p:spPr>
        <p:txBody>
          <a:bodyPr/>
          <a:lstStyle/>
          <a:p>
            <a:pPr marL="173038" indent="-173038" eaLnBrk="1" hangingPunct="1"/>
            <a:r>
              <a:rPr lang="zh-CN" altLang="en-US">
                <a:solidFill>
                  <a:srgbClr val="0000FF"/>
                </a:solidFill>
              </a:rPr>
              <a:t>例</a:t>
            </a:r>
            <a:r>
              <a:rPr lang="en-US" altLang="zh-CN">
                <a:solidFill>
                  <a:srgbClr val="0000FF"/>
                </a:solidFill>
              </a:rPr>
              <a:t>1</a:t>
            </a:r>
            <a:r>
              <a:rPr lang="zh-CN" altLang="en-US">
                <a:solidFill>
                  <a:srgbClr val="0000FF"/>
                </a:solidFill>
              </a:rPr>
              <a:t>：</a:t>
            </a:r>
            <a:r>
              <a:rPr lang="zh-CN" altLang="en-US"/>
              <a:t>将下列命题符号化</a:t>
            </a:r>
            <a:r>
              <a:rPr lang="en-US" altLang="zh-CN"/>
              <a:t>.</a:t>
            </a:r>
          </a:p>
          <a:p>
            <a:pPr marL="173038" indent="-173038" eaLnBrk="1" hangingPunct="1"/>
            <a:r>
              <a:rPr lang="en-US" altLang="zh-CN">
                <a:latin typeface="Times New Roman" panose="02020603050405020304" pitchFamily="18" charset="0"/>
              </a:rPr>
              <a:t>  (1) </a:t>
            </a:r>
            <a:r>
              <a:rPr lang="zh-CN" altLang="en-US">
                <a:latin typeface="Times New Roman" panose="02020603050405020304" pitchFamily="18" charset="0"/>
              </a:rPr>
              <a:t>吴颖</a:t>
            </a:r>
            <a:r>
              <a:rPr lang="zh-CN" altLang="en-US">
                <a:solidFill>
                  <a:srgbClr val="009900"/>
                </a:solidFill>
              </a:rPr>
              <a:t>既</a:t>
            </a:r>
            <a:r>
              <a:rPr lang="zh-CN" altLang="en-US">
                <a:latin typeface="Times New Roman" panose="02020603050405020304" pitchFamily="18" charset="0"/>
              </a:rPr>
              <a:t>用功</a:t>
            </a:r>
            <a:r>
              <a:rPr lang="zh-CN" altLang="en-US">
                <a:solidFill>
                  <a:srgbClr val="009900"/>
                </a:solidFill>
              </a:rPr>
              <a:t>又</a:t>
            </a:r>
            <a:r>
              <a:rPr lang="zh-CN" altLang="en-US">
                <a:latin typeface="Times New Roman" panose="02020603050405020304" pitchFamily="18" charset="0"/>
              </a:rPr>
              <a:t>聪明</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(2) </a:t>
            </a:r>
            <a:r>
              <a:rPr lang="zh-CN" altLang="en-US">
                <a:latin typeface="Times New Roman" panose="02020603050405020304" pitchFamily="18" charset="0"/>
              </a:rPr>
              <a:t>吴颖</a:t>
            </a:r>
            <a:r>
              <a:rPr lang="zh-CN" altLang="en-US">
                <a:solidFill>
                  <a:srgbClr val="009900"/>
                </a:solidFill>
              </a:rPr>
              <a:t>不仅</a:t>
            </a:r>
            <a:r>
              <a:rPr lang="zh-CN" altLang="en-US">
                <a:latin typeface="Times New Roman" panose="02020603050405020304" pitchFamily="18" charset="0"/>
              </a:rPr>
              <a:t>用功</a:t>
            </a:r>
            <a:r>
              <a:rPr lang="zh-CN" altLang="en-US">
                <a:solidFill>
                  <a:srgbClr val="009900"/>
                </a:solidFill>
              </a:rPr>
              <a:t>而且</a:t>
            </a:r>
            <a:r>
              <a:rPr lang="zh-CN" altLang="en-US">
                <a:latin typeface="Times New Roman" panose="02020603050405020304" pitchFamily="18" charset="0"/>
              </a:rPr>
              <a:t>聪明</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(3) </a:t>
            </a:r>
            <a:r>
              <a:rPr lang="zh-CN" altLang="en-US">
                <a:latin typeface="Times New Roman" panose="02020603050405020304" pitchFamily="18" charset="0"/>
              </a:rPr>
              <a:t>吴颖</a:t>
            </a:r>
            <a:r>
              <a:rPr lang="zh-CN" altLang="en-US">
                <a:solidFill>
                  <a:srgbClr val="009900"/>
                </a:solidFill>
              </a:rPr>
              <a:t>虽然</a:t>
            </a:r>
            <a:r>
              <a:rPr lang="zh-CN" altLang="en-US">
                <a:latin typeface="Times New Roman" panose="02020603050405020304" pitchFamily="18" charset="0"/>
              </a:rPr>
              <a:t>聪明，</a:t>
            </a:r>
            <a:r>
              <a:rPr lang="zh-CN" altLang="en-US">
                <a:solidFill>
                  <a:srgbClr val="009900"/>
                </a:solidFill>
              </a:rPr>
              <a:t>但</a:t>
            </a:r>
            <a:r>
              <a:rPr lang="zh-CN" altLang="en-US">
                <a:latin typeface="Times New Roman" panose="02020603050405020304" pitchFamily="18" charset="0"/>
              </a:rPr>
              <a:t>不用功</a:t>
            </a:r>
            <a:r>
              <a:rPr lang="en-US" altLang="zh-CN">
                <a:latin typeface="Times New Roman" panose="02020603050405020304" pitchFamily="18" charset="0"/>
              </a:rPr>
              <a:t>.</a:t>
            </a:r>
          </a:p>
          <a:p>
            <a:pPr marL="173038" indent="-173038" eaLnBrk="1" hangingPunct="1"/>
            <a:r>
              <a:rPr lang="en-US" altLang="zh-CN">
                <a:latin typeface="Times New Roman" panose="02020603050405020304" pitchFamily="18" charset="0"/>
              </a:rPr>
              <a:t>  (4) </a:t>
            </a:r>
            <a:r>
              <a:rPr lang="zh-CN" altLang="en-US">
                <a:latin typeface="Times New Roman" panose="02020603050405020304" pitchFamily="18" charset="0"/>
              </a:rPr>
              <a:t>吴颖</a:t>
            </a:r>
            <a:r>
              <a:rPr lang="zh-CN" altLang="en-US">
                <a:solidFill>
                  <a:srgbClr val="009900"/>
                </a:solidFill>
              </a:rPr>
              <a:t>不是</a:t>
            </a:r>
            <a:r>
              <a:rPr lang="zh-CN" altLang="en-US">
                <a:latin typeface="Times New Roman" panose="02020603050405020304" pitchFamily="18" charset="0"/>
              </a:rPr>
              <a:t>不聪明，</a:t>
            </a:r>
            <a:r>
              <a:rPr lang="zh-CN" altLang="en-US">
                <a:solidFill>
                  <a:srgbClr val="009900"/>
                </a:solidFill>
              </a:rPr>
              <a:t>而是</a:t>
            </a:r>
            <a:r>
              <a:rPr lang="zh-CN" altLang="en-US">
                <a:latin typeface="Times New Roman" panose="02020603050405020304" pitchFamily="18" charset="0"/>
              </a:rPr>
              <a:t>不用功</a:t>
            </a:r>
            <a:r>
              <a:rPr lang="en-US" altLang="zh-CN">
                <a:latin typeface="Times New Roman" panose="02020603050405020304" pitchFamily="18" charset="0"/>
              </a:rPr>
              <a:t>.</a:t>
            </a:r>
          </a:p>
          <a:p>
            <a:pPr marL="173038" indent="-173038" eaLnBrk="1" hangingPunct="1"/>
            <a:r>
              <a:rPr lang="en-US" altLang="zh-CN">
                <a:solidFill>
                  <a:srgbClr val="0066FF"/>
                </a:solidFill>
                <a:latin typeface="Times New Roman" panose="02020603050405020304" pitchFamily="18" charset="0"/>
              </a:rPr>
              <a:t>  </a:t>
            </a:r>
          </a:p>
          <a:p>
            <a:pPr marL="173038" indent="-173038" eaLnBrk="1" hangingPunct="1"/>
            <a:r>
              <a:rPr lang="en-US" altLang="zh-CN">
                <a:solidFill>
                  <a:srgbClr val="0066FF"/>
                </a:solidFill>
                <a:latin typeface="Times New Roman" panose="02020603050405020304" pitchFamily="18" charset="0"/>
              </a:rPr>
              <a:t>  </a:t>
            </a:r>
            <a:r>
              <a:rPr lang="en-US" altLang="zh-CN">
                <a:solidFill>
                  <a:srgbClr val="0000FF"/>
                </a:solidFill>
              </a:rPr>
              <a:t>(5) </a:t>
            </a:r>
            <a:r>
              <a:rPr lang="zh-CN" altLang="en-US">
                <a:solidFill>
                  <a:srgbClr val="0000FF"/>
                </a:solidFill>
              </a:rPr>
              <a:t>张辉</a:t>
            </a:r>
            <a:r>
              <a:rPr lang="zh-CN" altLang="en-US">
                <a:solidFill>
                  <a:srgbClr val="009900"/>
                </a:solidFill>
              </a:rPr>
              <a:t>与</a:t>
            </a:r>
            <a:r>
              <a:rPr lang="zh-CN" altLang="en-US">
                <a:solidFill>
                  <a:srgbClr val="0000FF"/>
                </a:solidFill>
              </a:rPr>
              <a:t>王丽都是三好生</a:t>
            </a:r>
            <a:r>
              <a:rPr lang="en-US" altLang="zh-CN">
                <a:solidFill>
                  <a:srgbClr val="0000FF"/>
                </a:solidFill>
              </a:rPr>
              <a:t>.</a:t>
            </a:r>
          </a:p>
          <a:p>
            <a:pPr marL="173038" indent="-173038" eaLnBrk="1" hangingPunct="1"/>
            <a:endParaRPr lang="en-US" altLang="zh-CN">
              <a:solidFill>
                <a:srgbClr val="0000FF"/>
              </a:solidFill>
            </a:endParaRPr>
          </a:p>
          <a:p>
            <a:pPr marL="173038" indent="-173038" eaLnBrk="1" hangingPunct="1"/>
            <a:endParaRPr lang="en-US" altLang="zh-CN">
              <a:solidFill>
                <a:srgbClr val="0000FF"/>
              </a:solidFill>
            </a:endParaRPr>
          </a:p>
          <a:p>
            <a:pPr marL="173038" indent="-173038" eaLnBrk="1" hangingPunct="1"/>
            <a:r>
              <a:rPr lang="en-US" altLang="zh-CN">
                <a:solidFill>
                  <a:srgbClr val="0000FF"/>
                </a:solidFill>
              </a:rPr>
              <a:t>  (6) </a:t>
            </a:r>
            <a:r>
              <a:rPr lang="zh-CN" altLang="en-US">
                <a:solidFill>
                  <a:srgbClr val="0000FF"/>
                </a:solidFill>
              </a:rPr>
              <a:t>张辉与王丽是同学</a:t>
            </a:r>
            <a:r>
              <a:rPr lang="en-US" altLang="zh-CN">
                <a:solidFill>
                  <a:srgbClr val="0000FF"/>
                </a:solidFill>
              </a:rPr>
              <a:t>.</a:t>
            </a:r>
          </a:p>
        </p:txBody>
      </p:sp>
      <p:sp>
        <p:nvSpPr>
          <p:cNvPr id="34820" name="Rectangle 4">
            <a:extLst>
              <a:ext uri="{FF2B5EF4-FFF2-40B4-BE49-F238E27FC236}">
                <a16:creationId xmlns:a16="http://schemas.microsoft.com/office/drawing/2014/main" id="{7FD33B2D-F240-4A32-91F7-43CEAD553CBD}"/>
              </a:ext>
            </a:extLst>
          </p:cNvPr>
          <p:cNvSpPr>
            <a:spLocks noGrp="1" noChangeArrowheads="1"/>
          </p:cNvSpPr>
          <p:nvPr>
            <p:ph type="title"/>
          </p:nvPr>
        </p:nvSpPr>
        <p:spPr>
          <a:noFill/>
        </p:spPr>
        <p:txBody>
          <a:bodyPr/>
          <a:lstStyle/>
          <a:p>
            <a:pPr eaLnBrk="1" hangingPunct="1"/>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0A5BA2D0-4BC2-493E-B121-7AFAD7942D33}"/>
              </a:ext>
            </a:extLst>
          </p:cNvPr>
          <p:cNvSpPr txBox="1">
            <a:spLocks noChangeArrowheads="1"/>
          </p:cNvSpPr>
          <p:nvPr/>
        </p:nvSpPr>
        <p:spPr bwMode="auto">
          <a:xfrm>
            <a:off x="5337175" y="963613"/>
            <a:ext cx="3527425" cy="47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3038" indent="-173038">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rPr>
              <a:t>解 </a:t>
            </a:r>
            <a:r>
              <a:rPr lang="en-US" altLang="zh-CN">
                <a:latin typeface="Times New Roman" panose="02020603050405020304" pitchFamily="18" charset="0"/>
              </a:rPr>
              <a:t>: </a:t>
            </a:r>
            <a:r>
              <a:rPr lang="zh-CN" altLang="en-US">
                <a:latin typeface="Times New Roman" panose="02020603050405020304" pitchFamily="18" charset="0"/>
              </a:rPr>
              <a:t>令</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吴颖用功</a:t>
            </a:r>
            <a:endParaRPr lang="en-US" altLang="zh-CN">
              <a:latin typeface="Times New Roman" panose="02020603050405020304" pitchFamily="18" charset="0"/>
            </a:endParaRPr>
          </a:p>
          <a:p>
            <a:pPr eaLnBrk="1" hangingPunct="1">
              <a:buClr>
                <a:srgbClr val="69B3F1"/>
              </a:buClr>
            </a:pP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吴颖聪明</a:t>
            </a:r>
          </a:p>
          <a:p>
            <a:pPr eaLnBrk="1" hangingPunct="1">
              <a:buClr>
                <a:srgbClr val="69B3F1"/>
              </a:buClr>
            </a:pPr>
            <a:r>
              <a:rPr lang="zh-CN" altLang="en-US">
                <a:latin typeface="Times New Roman" panose="02020603050405020304" pitchFamily="18" charset="0"/>
              </a:rPr>
              <a:t> </a:t>
            </a:r>
            <a:r>
              <a:rPr lang="en-US" altLang="zh-CN">
                <a:latin typeface="Times New Roman" panose="02020603050405020304" pitchFamily="18" charset="0"/>
              </a:rPr>
              <a:t>(1)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sym typeface="Symbol" panose="05050102010706020507" pitchFamily="18" charset="2"/>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rPr>
              <a:t> (3)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buClr>
                <a:srgbClr val="69B3F1"/>
              </a:buClr>
            </a:pPr>
            <a:r>
              <a:rPr lang="en-US" altLang="zh-CN">
                <a:latin typeface="Times New Roman" panose="02020603050405020304" pitchFamily="18" charset="0"/>
                <a:sym typeface="Symbol" panose="05050102010706020507" pitchFamily="18" charset="2"/>
              </a:rPr>
              <a:t> (4)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p>
          <a:p>
            <a:pPr eaLnBrk="1" hangingPunct="1">
              <a:buClr>
                <a:srgbClr val="69B3F1"/>
              </a:buClr>
            </a:pPr>
            <a:r>
              <a:rPr lang="en-US" altLang="zh-CN">
                <a:latin typeface="Times New Roman" panose="02020603050405020304" pitchFamily="18" charset="0"/>
                <a:sym typeface="Symbol" panose="05050102010706020507" pitchFamily="18" charset="2"/>
              </a:rPr>
              <a:t>  or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rPr>
              <a:t> </a:t>
            </a:r>
          </a:p>
          <a:p>
            <a:pPr eaLnBrk="1" hangingPunct="1">
              <a:buClr>
                <a:srgbClr val="69B3F1"/>
              </a:buClr>
            </a:pPr>
            <a:r>
              <a:rPr lang="en-US" altLang="zh-CN">
                <a:solidFill>
                  <a:srgbClr val="0000FF"/>
                </a:solidFill>
              </a:rPr>
              <a:t>(5) </a:t>
            </a:r>
            <a:r>
              <a:rPr lang="zh-CN" altLang="en-US">
                <a:solidFill>
                  <a:srgbClr val="0000FF"/>
                </a:solidFill>
              </a:rPr>
              <a:t>设 </a:t>
            </a:r>
            <a:r>
              <a:rPr lang="en-US" altLang="zh-CN" i="1">
                <a:latin typeface="Times New Roman" panose="02020603050405020304" pitchFamily="18" charset="0"/>
              </a:rPr>
              <a:t>p </a:t>
            </a:r>
            <a:r>
              <a:rPr lang="en-US" altLang="zh-CN">
                <a:solidFill>
                  <a:srgbClr val="0000FF"/>
                </a:solidFill>
              </a:rPr>
              <a:t>:</a:t>
            </a:r>
            <a:r>
              <a:rPr lang="zh-CN" altLang="en-US">
                <a:solidFill>
                  <a:srgbClr val="0000FF"/>
                </a:solidFill>
              </a:rPr>
              <a:t>张辉是三好生</a:t>
            </a:r>
            <a:r>
              <a:rPr lang="en-US" altLang="zh-CN">
                <a:solidFill>
                  <a:srgbClr val="0000FF"/>
                </a:solidFill>
              </a:rPr>
              <a:t>, </a:t>
            </a:r>
          </a:p>
          <a:p>
            <a:pPr eaLnBrk="1" hangingPunct="1">
              <a:buClr>
                <a:srgbClr val="69B3F1"/>
              </a:buClr>
            </a:pPr>
            <a:r>
              <a:rPr lang="en-US" altLang="zh-CN">
                <a:solidFill>
                  <a:srgbClr val="0000FF"/>
                </a:solidFill>
              </a:rPr>
              <a:t>          </a:t>
            </a:r>
            <a:r>
              <a:rPr lang="en-US" altLang="zh-CN" i="1">
                <a:latin typeface="Times New Roman" panose="02020603050405020304" pitchFamily="18" charset="0"/>
                <a:sym typeface="Symbol" panose="05050102010706020507" pitchFamily="18" charset="2"/>
              </a:rPr>
              <a:t>q </a:t>
            </a:r>
            <a:r>
              <a:rPr lang="en-US" altLang="zh-CN">
                <a:solidFill>
                  <a:srgbClr val="0000FF"/>
                </a:solidFill>
              </a:rPr>
              <a:t>:</a:t>
            </a:r>
            <a:r>
              <a:rPr lang="zh-CN" altLang="en-US">
                <a:solidFill>
                  <a:srgbClr val="0000FF"/>
                </a:solidFill>
              </a:rPr>
              <a:t>王丽是三好生</a:t>
            </a:r>
          </a:p>
          <a:p>
            <a:pPr eaLnBrk="1" hangingPunct="1">
              <a:buClr>
                <a:srgbClr val="69B3F1"/>
              </a:buClr>
            </a:pPr>
            <a:r>
              <a:rPr lang="zh-CN" altLang="en-US">
                <a:solidFill>
                  <a:srgbClr val="0000FF"/>
                </a:solidFill>
              </a:rPr>
              <a:t>        则： </a:t>
            </a:r>
            <a:r>
              <a:rPr lang="en-US" altLang="zh-CN" i="1">
                <a:latin typeface="Times New Roman" panose="02020603050405020304" pitchFamily="18" charset="0"/>
              </a:rPr>
              <a:t>p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 q</a:t>
            </a:r>
            <a:endParaRPr lang="en-US" altLang="zh-CN">
              <a:solidFill>
                <a:srgbClr val="0000FF"/>
              </a:solidFill>
            </a:endParaRPr>
          </a:p>
          <a:p>
            <a:pPr eaLnBrk="1" hangingPunct="1">
              <a:buClr>
                <a:srgbClr val="69B3F1"/>
              </a:buClr>
            </a:pPr>
            <a:r>
              <a:rPr lang="en-US" altLang="zh-CN">
                <a:solidFill>
                  <a:srgbClr val="0000FF"/>
                </a:solidFill>
              </a:rPr>
              <a:t> (6) </a:t>
            </a:r>
            <a:r>
              <a:rPr lang="en-US" altLang="zh-CN" i="1">
                <a:latin typeface="Times New Roman" panose="02020603050405020304" pitchFamily="18" charset="0"/>
              </a:rPr>
              <a:t>p </a:t>
            </a:r>
            <a:r>
              <a:rPr lang="en-US" altLang="zh-CN">
                <a:solidFill>
                  <a:srgbClr val="0000FF"/>
                </a:solidFill>
              </a:rPr>
              <a:t>:</a:t>
            </a:r>
            <a:r>
              <a:rPr lang="zh-CN" altLang="en-US">
                <a:solidFill>
                  <a:srgbClr val="0000FF"/>
                </a:solidFill>
              </a:rPr>
              <a:t>张辉与王丽是同学</a:t>
            </a:r>
          </a:p>
        </p:txBody>
      </p:sp>
      <p:cxnSp>
        <p:nvCxnSpPr>
          <p:cNvPr id="3" name="直接连接符 2">
            <a:extLst>
              <a:ext uri="{FF2B5EF4-FFF2-40B4-BE49-F238E27FC236}">
                <a16:creationId xmlns:a16="http://schemas.microsoft.com/office/drawing/2014/main" id="{C0579A29-B61D-4A1C-B0DE-DB816F4B57AE}"/>
              </a:ext>
            </a:extLst>
          </p:cNvPr>
          <p:cNvCxnSpPr>
            <a:cxnSpLocks/>
          </p:cNvCxnSpPr>
          <p:nvPr/>
        </p:nvCxnSpPr>
        <p:spPr>
          <a:xfrm>
            <a:off x="5138738" y="1127125"/>
            <a:ext cx="74612" cy="4678363"/>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3735CF77-54B4-4CA1-89DD-59A8CDB87D6F}"/>
              </a:ext>
            </a:extLst>
          </p:cNvPr>
          <p:cNvCxnSpPr/>
          <p:nvPr/>
        </p:nvCxnSpPr>
        <p:spPr>
          <a:xfrm>
            <a:off x="468313" y="5805488"/>
            <a:ext cx="83518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11" name="Rectangle 6">
            <a:extLst>
              <a:ext uri="{FF2B5EF4-FFF2-40B4-BE49-F238E27FC236}">
                <a16:creationId xmlns:a16="http://schemas.microsoft.com/office/drawing/2014/main" id="{7A830D23-1B73-438F-B682-3A41ECFB4AED}"/>
              </a:ext>
            </a:extLst>
          </p:cNvPr>
          <p:cNvSpPr>
            <a:spLocks noChangeArrowheads="1"/>
          </p:cNvSpPr>
          <p:nvPr/>
        </p:nvSpPr>
        <p:spPr bwMode="auto">
          <a:xfrm>
            <a:off x="1116013" y="5894388"/>
            <a:ext cx="6618287" cy="758825"/>
          </a:xfrm>
          <a:prstGeom prst="rect">
            <a:avLst/>
          </a:prstGeom>
          <a:solidFill>
            <a:srgbClr val="ADE2A1"/>
          </a:solidFill>
          <a:ln w="9525">
            <a:solidFill>
              <a:schemeClr val="tx1"/>
            </a:solidFill>
            <a:miter lim="800000"/>
            <a:headEnd/>
            <a:tailEnd/>
          </a:ln>
          <a:effectLst/>
        </p:spPr>
        <p:txBody>
          <a:bodyPr wrap="none" anchor="ctr"/>
          <a:lstStyle/>
          <a:p>
            <a:pPr>
              <a:defRPr/>
            </a:pPr>
            <a:r>
              <a:rPr lang="zh-CN" altLang="en-US" sz="2400" b="1" dirty="0">
                <a:solidFill>
                  <a:srgbClr val="FF3300"/>
                </a:solidFill>
              </a:rPr>
              <a:t>注意：“</a:t>
            </a:r>
            <a:r>
              <a:rPr lang="zh-CN" altLang="en-US" sz="2400" b="1" dirty="0">
                <a:solidFill>
                  <a:srgbClr val="0000FF"/>
                </a:solidFill>
                <a:latin typeface="+mn-lt"/>
                <a:ea typeface="+mn-ea"/>
              </a:rPr>
              <a:t>张辉与王丽是同学</a:t>
            </a:r>
            <a:r>
              <a:rPr lang="zh-CN" altLang="en-US" sz="2400" b="1" dirty="0">
                <a:solidFill>
                  <a:srgbClr val="FF3300"/>
                </a:solidFill>
              </a:rPr>
              <a:t>”是一个原子命题</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514D9D96-160D-4D4C-AFEB-4A81F4716993}"/>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A58523C0-2643-427C-B6FE-EC804AD91E58}" type="slidenum">
              <a:rPr lang="zh-CN" altLang="en-US" sz="1400" b="0" smtClean="0"/>
              <a:pPr algn="l">
                <a:spcBef>
                  <a:spcPct val="0"/>
                </a:spcBef>
                <a:buClrTx/>
                <a:buFontTx/>
                <a:buNone/>
              </a:pPr>
              <a:t>2</a:t>
            </a:fld>
            <a:endParaRPr lang="en-US" altLang="zh-CN" sz="1400" b="0"/>
          </a:p>
        </p:txBody>
      </p:sp>
      <p:sp>
        <p:nvSpPr>
          <p:cNvPr id="6147" name="Rectangle 2">
            <a:extLst>
              <a:ext uri="{FF2B5EF4-FFF2-40B4-BE49-F238E27FC236}">
                <a16:creationId xmlns:a16="http://schemas.microsoft.com/office/drawing/2014/main" id="{C431F69D-01AA-4D46-BC38-6650D19F832D}"/>
              </a:ext>
            </a:extLst>
          </p:cNvPr>
          <p:cNvSpPr>
            <a:spLocks noGrp="1" noChangeArrowheads="1"/>
          </p:cNvSpPr>
          <p:nvPr>
            <p:ph type="title"/>
          </p:nvPr>
        </p:nvSpPr>
        <p:spPr/>
        <p:txBody>
          <a:bodyPr/>
          <a:lstStyle/>
          <a:p>
            <a:pPr eaLnBrk="1" hangingPunct="1"/>
            <a:r>
              <a:rPr lang="zh-CN" altLang="en-US"/>
              <a:t>第一篇 数理逻辑</a:t>
            </a:r>
          </a:p>
        </p:txBody>
      </p:sp>
      <p:sp>
        <p:nvSpPr>
          <p:cNvPr id="337923" name="Rectangle 3">
            <a:extLst>
              <a:ext uri="{FF2B5EF4-FFF2-40B4-BE49-F238E27FC236}">
                <a16:creationId xmlns:a16="http://schemas.microsoft.com/office/drawing/2014/main" id="{B46ABC0E-E6CB-440E-9DF4-820C756F8F04}"/>
              </a:ext>
            </a:extLst>
          </p:cNvPr>
          <p:cNvSpPr>
            <a:spLocks noGrp="1" noChangeArrowheads="1"/>
          </p:cNvSpPr>
          <p:nvPr>
            <p:ph type="body" idx="1"/>
          </p:nvPr>
        </p:nvSpPr>
        <p:spPr>
          <a:xfrm>
            <a:off x="457200" y="1600200"/>
            <a:ext cx="8147050" cy="4525963"/>
          </a:xfrm>
        </p:spPr>
        <p:txBody>
          <a:bodyPr/>
          <a:lstStyle/>
          <a:p>
            <a:pPr eaLnBrk="1" hangingPunct="1">
              <a:lnSpc>
                <a:spcPct val="80000"/>
              </a:lnSpc>
              <a:buFont typeface="Wingdings" panose="05000000000000000000" pitchFamily="2" charset="2"/>
              <a:buChar char="l"/>
            </a:pPr>
            <a:r>
              <a:rPr lang="zh-CN" altLang="en-US" dirty="0"/>
              <a:t>数理逻辑是</a:t>
            </a:r>
            <a:r>
              <a:rPr lang="zh-CN" altLang="en-US" dirty="0">
                <a:solidFill>
                  <a:srgbClr val="0000FF"/>
                </a:solidFill>
              </a:rPr>
              <a:t>用数学方法研究推理</a:t>
            </a:r>
            <a:r>
              <a:rPr lang="zh-CN" altLang="en-US" dirty="0"/>
              <a:t>（即研究人类思维的    形式结构和规律）的科学，它是在传统逻辑（自然语言）的基础上从</a:t>
            </a:r>
            <a:r>
              <a:rPr lang="en-US" altLang="zh-CN" dirty="0"/>
              <a:t>17</a:t>
            </a:r>
            <a:r>
              <a:rPr lang="zh-CN" altLang="en-US" dirty="0"/>
              <a:t>世纪</a:t>
            </a:r>
            <a:r>
              <a:rPr lang="en-US" altLang="zh-CN" dirty="0"/>
              <a:t>70</a:t>
            </a:r>
            <a:r>
              <a:rPr lang="zh-CN" altLang="en-US" dirty="0"/>
              <a:t>年代开始发展起来的，它采用数学符号化的方法，也称为现代逻辑或符号逻辑。</a:t>
            </a:r>
            <a:endParaRPr lang="en-US" altLang="zh-CN" dirty="0"/>
          </a:p>
          <a:p>
            <a:pPr eaLnBrk="1" hangingPunct="1">
              <a:lnSpc>
                <a:spcPct val="80000"/>
              </a:lnSpc>
              <a:buFont typeface="Wingdings" panose="05000000000000000000" pitchFamily="2" charset="2"/>
              <a:buChar char="l"/>
            </a:pPr>
            <a:endParaRPr lang="zh-CN" altLang="en-US" dirty="0"/>
          </a:p>
          <a:p>
            <a:pPr eaLnBrk="1" hangingPunct="1">
              <a:lnSpc>
                <a:spcPct val="80000"/>
              </a:lnSpc>
              <a:buFont typeface="Wingdings" panose="05000000000000000000" pitchFamily="2" charset="2"/>
              <a:buChar char="l"/>
            </a:pPr>
            <a:r>
              <a:rPr lang="zh-CN" altLang="en-US" dirty="0"/>
              <a:t>数理逻辑着重于研究</a:t>
            </a:r>
            <a:r>
              <a:rPr lang="zh-CN" altLang="en-US" dirty="0">
                <a:solidFill>
                  <a:srgbClr val="0000FF"/>
                </a:solidFill>
              </a:rPr>
              <a:t>从“前提”到“结论”的推理过程</a:t>
            </a:r>
            <a:r>
              <a:rPr lang="zh-CN" altLang="en-US" dirty="0"/>
              <a:t>是否正确，而不是</a:t>
            </a:r>
            <a:r>
              <a:rPr lang="zh-CN" altLang="en-US" dirty="0">
                <a:solidFill>
                  <a:srgbClr val="0000FF"/>
                </a:solidFill>
              </a:rPr>
              <a:t>“前提”或“结论”本身</a:t>
            </a:r>
            <a:r>
              <a:rPr lang="zh-CN" altLang="en-US" dirty="0"/>
              <a:t>是否正确。</a:t>
            </a:r>
            <a:endParaRPr lang="en-US" altLang="zh-CN" dirty="0"/>
          </a:p>
          <a:p>
            <a:pPr eaLnBrk="1" hangingPunct="1">
              <a:lnSpc>
                <a:spcPct val="80000"/>
              </a:lnSpc>
              <a:buFont typeface="Wingdings" panose="05000000000000000000" pitchFamily="2" charset="2"/>
              <a:buChar char="l"/>
            </a:pPr>
            <a:endParaRPr lang="zh-CN" altLang="en-US" dirty="0"/>
          </a:p>
          <a:p>
            <a:pPr eaLnBrk="1" hangingPunct="1">
              <a:lnSpc>
                <a:spcPct val="80000"/>
              </a:lnSpc>
              <a:buFont typeface="Wingdings" panose="05000000000000000000" pitchFamily="2" charset="2"/>
              <a:buChar char="l"/>
            </a:pPr>
            <a:r>
              <a:rPr lang="zh-CN" altLang="en-US" dirty="0"/>
              <a:t>从广义上讲，数理逻辑包括：逻辑演算、公理集合论、模型论、递归论、证明论。其中最基本也是最重要的部分是</a:t>
            </a:r>
            <a:r>
              <a:rPr lang="zh-CN" altLang="en-US" dirty="0">
                <a:solidFill>
                  <a:srgbClr val="0000FF"/>
                </a:solidFill>
              </a:rPr>
              <a:t>逻辑演算（命题逻辑和一阶逻辑（谓词逻辑））</a:t>
            </a:r>
            <a:endParaRPr lang="en-US" altLang="zh-CN" dirty="0">
              <a:solidFill>
                <a:srgbClr val="0000FF"/>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A6674D89-E3A5-4416-9750-9C77290FB6F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B04A99E-31A2-4838-9C6E-BC03D59334BB}" type="slidenum">
              <a:rPr lang="zh-CN" altLang="en-US" sz="1400" b="0" smtClean="0"/>
              <a:pPr algn="l">
                <a:spcBef>
                  <a:spcPct val="0"/>
                </a:spcBef>
                <a:buClrTx/>
                <a:buFontTx/>
                <a:buNone/>
              </a:pPr>
              <a:t>20</a:t>
            </a:fld>
            <a:endParaRPr lang="en-US" altLang="zh-CN" sz="1400" b="0"/>
          </a:p>
        </p:txBody>
      </p:sp>
      <p:sp>
        <p:nvSpPr>
          <p:cNvPr id="36867" name="Rectangle 2">
            <a:extLst>
              <a:ext uri="{FF2B5EF4-FFF2-40B4-BE49-F238E27FC236}">
                <a16:creationId xmlns:a16="http://schemas.microsoft.com/office/drawing/2014/main" id="{FDF36BE3-815B-4B93-8671-CC6CFE0950F0}"/>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2 </a:t>
            </a:r>
            <a:r>
              <a:rPr lang="en-US" altLang="zh-CN">
                <a:latin typeface="宋体" panose="02010600030101010101" pitchFamily="2" charset="-122"/>
                <a:sym typeface="Symbol" panose="05050102010706020507" pitchFamily="18" charset="2"/>
              </a:rPr>
              <a:t>)</a:t>
            </a:r>
            <a:endParaRPr lang="zh-CN" altLang="en-US">
              <a:latin typeface="宋体" panose="02010600030101010101" pitchFamily="2" charset="-122"/>
              <a:sym typeface="Symbol" panose="05050102010706020507" pitchFamily="18" charset="2"/>
            </a:endParaRPr>
          </a:p>
        </p:txBody>
      </p:sp>
      <p:sp>
        <p:nvSpPr>
          <p:cNvPr id="356355" name="Rectangle 3">
            <a:extLst>
              <a:ext uri="{FF2B5EF4-FFF2-40B4-BE49-F238E27FC236}">
                <a16:creationId xmlns:a16="http://schemas.microsoft.com/office/drawing/2014/main" id="{223D2944-D5A1-412E-8BC4-837724A9A3B7}"/>
              </a:ext>
            </a:extLst>
          </p:cNvPr>
          <p:cNvSpPr>
            <a:spLocks noGrp="1" noChangeArrowheads="1"/>
          </p:cNvSpPr>
          <p:nvPr>
            <p:ph type="body" idx="1"/>
          </p:nvPr>
        </p:nvSpPr>
        <p:spPr/>
        <p:txBody>
          <a:bodyPr/>
          <a:lstStyle/>
          <a:p>
            <a:pPr marL="685800" indent="-685800"/>
            <a:r>
              <a:rPr lang="zh-CN" altLang="en-US">
                <a:solidFill>
                  <a:srgbClr val="0000FF"/>
                </a:solidFill>
              </a:rPr>
              <a:t>例</a:t>
            </a:r>
            <a:r>
              <a:rPr lang="en-US" altLang="zh-CN">
                <a:solidFill>
                  <a:srgbClr val="0000FF"/>
                </a:solidFill>
              </a:rPr>
              <a:t>2</a:t>
            </a:r>
            <a:r>
              <a:rPr lang="zh-CN" altLang="en-US">
                <a:solidFill>
                  <a:srgbClr val="0000FF"/>
                </a:solidFill>
              </a:rPr>
              <a:t>：  设 </a:t>
            </a:r>
            <a:r>
              <a:rPr lang="en-US" altLang="zh-CN" i="1">
                <a:latin typeface="Times New Roman" panose="02020603050405020304" pitchFamily="18" charset="0"/>
              </a:rPr>
              <a:t>p</a:t>
            </a:r>
            <a:r>
              <a:rPr lang="en-US" altLang="zh-CN">
                <a:solidFill>
                  <a:srgbClr val="0000FF"/>
                </a:solidFill>
              </a:rPr>
              <a:t> ：</a:t>
            </a:r>
            <a:r>
              <a:rPr lang="zh-CN" altLang="en-US">
                <a:solidFill>
                  <a:srgbClr val="0000FF"/>
                </a:solidFill>
              </a:rPr>
              <a:t>今天下雨。</a:t>
            </a:r>
          </a:p>
          <a:p>
            <a:pPr marL="685800" indent="-685800"/>
            <a:r>
              <a:rPr lang="zh-CN" altLang="en-US">
                <a:solidFill>
                  <a:srgbClr val="0000FF"/>
                </a:solidFill>
              </a:rPr>
              <a:t>		     </a:t>
            </a:r>
            <a:r>
              <a:rPr lang="en-US" altLang="zh-CN" i="1">
                <a:latin typeface="Times New Roman" panose="02020603050405020304" pitchFamily="18" charset="0"/>
                <a:sym typeface="Symbol" panose="05050102010706020507" pitchFamily="18" charset="2"/>
              </a:rPr>
              <a:t>q </a:t>
            </a:r>
            <a:r>
              <a:rPr lang="en-US" altLang="zh-CN">
                <a:solidFill>
                  <a:srgbClr val="0000FF"/>
                </a:solidFill>
              </a:rPr>
              <a:t>：</a:t>
            </a:r>
            <a:r>
              <a:rPr lang="zh-CN" altLang="en-US">
                <a:solidFill>
                  <a:srgbClr val="0000FF"/>
                </a:solidFill>
              </a:rPr>
              <a:t>明天下雨。</a:t>
            </a:r>
          </a:p>
          <a:p>
            <a:pPr marL="685800" indent="-685800"/>
            <a:r>
              <a:rPr lang="zh-CN" altLang="en-US"/>
              <a:t>则有</a:t>
            </a:r>
          </a:p>
          <a:p>
            <a:pPr marL="685800" indent="-685800"/>
            <a:r>
              <a:rPr lang="zh-CN" altLang="en-US"/>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 </a:t>
            </a:r>
            <a:r>
              <a:rPr lang="zh-CN" altLang="en-US"/>
              <a:t>今天下雨</a:t>
            </a:r>
            <a:r>
              <a:rPr lang="zh-CN" altLang="en-US">
                <a:solidFill>
                  <a:srgbClr val="009900"/>
                </a:solidFill>
              </a:rPr>
              <a:t>而且</a:t>
            </a:r>
            <a:r>
              <a:rPr lang="zh-CN" altLang="en-US"/>
              <a:t>明天下雨。</a:t>
            </a:r>
          </a:p>
          <a:p>
            <a:pPr marL="685800" indent="-685800"/>
            <a:r>
              <a:rPr lang="zh-CN" altLang="en-US"/>
              <a:t>	</a:t>
            </a:r>
            <a:r>
              <a:rPr lang="en-US" altLang="zh-CN" i="1">
                <a:latin typeface="Times New Roman" panose="02020603050405020304" pitchFamily="18" charset="0"/>
              </a:rPr>
              <a:t> 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a:t>
            </a:r>
            <a:r>
              <a:rPr lang="zh-CN" altLang="en-US"/>
              <a:t> 今天</a:t>
            </a:r>
            <a:r>
              <a:rPr lang="zh-CN" altLang="en-US">
                <a:solidFill>
                  <a:srgbClr val="009900"/>
                </a:solidFill>
              </a:rPr>
              <a:t>与</a:t>
            </a:r>
            <a:r>
              <a:rPr lang="zh-CN" altLang="en-US"/>
              <a:t>明天都下雨。</a:t>
            </a:r>
          </a:p>
          <a:p>
            <a:pPr marL="685800" indent="-685800"/>
            <a:r>
              <a:rPr lang="en-US" altLang="zh-CN" i="1"/>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 </a:t>
            </a:r>
            <a:r>
              <a:rPr lang="en-US" altLang="zh-CN"/>
              <a:t>：</a:t>
            </a:r>
            <a:r>
              <a:rPr lang="zh-CN" altLang="en-US"/>
              <a:t> 这两天</a:t>
            </a:r>
            <a:r>
              <a:rPr lang="zh-CN" altLang="en-US">
                <a:solidFill>
                  <a:srgbClr val="009900"/>
                </a:solidFill>
              </a:rPr>
              <a:t>都</a:t>
            </a:r>
            <a:r>
              <a:rPr lang="zh-CN" altLang="en-US"/>
              <a:t>下雨。</a:t>
            </a:r>
          </a:p>
          <a:p>
            <a:pPr marL="685800" indent="-685800"/>
            <a:endParaRPr lang="zh-CN" altLang="en-US"/>
          </a:p>
          <a:p>
            <a:pPr marL="685800" indent="-685800"/>
            <a:endParaRPr lang="zh-CN" altLang="en-US"/>
          </a:p>
          <a:p>
            <a:pPr marL="685800" indent="-685800"/>
            <a:endParaRPr lang="zh-CN" altLang="en-US"/>
          </a:p>
        </p:txBody>
      </p:sp>
      <p:grpSp>
        <p:nvGrpSpPr>
          <p:cNvPr id="8" name="Group 8">
            <a:extLst>
              <a:ext uri="{FF2B5EF4-FFF2-40B4-BE49-F238E27FC236}">
                <a16:creationId xmlns:a16="http://schemas.microsoft.com/office/drawing/2014/main" id="{29317A4B-F0AB-4596-BD5F-D121FF0A43A7}"/>
              </a:ext>
            </a:extLst>
          </p:cNvPr>
          <p:cNvGrpSpPr>
            <a:grpSpLocks/>
          </p:cNvGrpSpPr>
          <p:nvPr/>
        </p:nvGrpSpPr>
        <p:grpSpPr bwMode="auto">
          <a:xfrm>
            <a:off x="5435600" y="3429000"/>
            <a:ext cx="3521075" cy="3292475"/>
            <a:chOff x="720" y="1104"/>
            <a:chExt cx="4032" cy="2880"/>
          </a:xfrm>
        </p:grpSpPr>
        <p:sp>
          <p:nvSpPr>
            <p:cNvPr id="36871" name="AutoShape 9">
              <a:extLst>
                <a:ext uri="{FF2B5EF4-FFF2-40B4-BE49-F238E27FC236}">
                  <a16:creationId xmlns:a16="http://schemas.microsoft.com/office/drawing/2014/main" id="{B574CC42-9FED-4616-A9FE-A0F1650539F5}"/>
                </a:ext>
              </a:extLst>
            </p:cNvPr>
            <p:cNvSpPr>
              <a:spLocks noChangeArrowheads="1"/>
            </p:cNvSpPr>
            <p:nvPr/>
          </p:nvSpPr>
          <p:spPr bwMode="auto">
            <a:xfrm>
              <a:off x="720" y="1104"/>
              <a:ext cx="4032" cy="2880"/>
            </a:xfrm>
            <a:prstGeom prst="verticalScroll">
              <a:avLst>
                <a:gd name="adj" fmla="val 4481"/>
              </a:avLst>
            </a:prstGeom>
            <a:solidFill>
              <a:srgbClr val="ADE2A1"/>
            </a:solidFill>
            <a:ln w="9525">
              <a:solidFill>
                <a:srgbClr val="ADE2A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6872" name="Rectangle 10">
              <a:extLst>
                <a:ext uri="{FF2B5EF4-FFF2-40B4-BE49-F238E27FC236}">
                  <a16:creationId xmlns:a16="http://schemas.microsoft.com/office/drawing/2014/main" id="{BC06D0AE-2080-4F90-A3D1-FAA094809C1F}"/>
                </a:ext>
              </a:extLst>
            </p:cNvPr>
            <p:cNvSpPr>
              <a:spLocks noChangeArrowheads="1"/>
            </p:cNvSpPr>
            <p:nvPr/>
          </p:nvSpPr>
          <p:spPr bwMode="auto">
            <a:xfrm>
              <a:off x="960" y="1344"/>
              <a:ext cx="3552" cy="2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11" name="Rectangle 11">
            <a:extLst>
              <a:ext uri="{FF2B5EF4-FFF2-40B4-BE49-F238E27FC236}">
                <a16:creationId xmlns:a16="http://schemas.microsoft.com/office/drawing/2014/main" id="{31444D66-DA5C-4C15-83DF-EC16DD518A93}"/>
              </a:ext>
            </a:extLst>
          </p:cNvPr>
          <p:cNvSpPr>
            <a:spLocks noChangeArrowheads="1"/>
          </p:cNvSpPr>
          <p:nvPr/>
        </p:nvSpPr>
        <p:spPr bwMode="auto">
          <a:xfrm>
            <a:off x="5678488" y="3789363"/>
            <a:ext cx="2990850" cy="2678112"/>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200000"/>
              </a:spcBef>
              <a:buClrTx/>
              <a:buFontTx/>
              <a:buNone/>
            </a:pPr>
            <a:r>
              <a:rPr kumimoji="1" lang="zh-CN" altLang="en-US">
                <a:solidFill>
                  <a:srgbClr val="FF3300"/>
                </a:solidFill>
                <a:latin typeface="楷体_GB2312" pitchFamily="49" charset="-122"/>
                <a:ea typeface="楷体_GB2312" pitchFamily="49" charset="-122"/>
              </a:rPr>
              <a:t>表示合取关系常用词：</a:t>
            </a:r>
            <a:endParaRPr kumimoji="1" lang="zh-CN" altLang="en-US">
              <a:solidFill>
                <a:srgbClr val="FF3300"/>
              </a:solidFill>
              <a:latin typeface="楷体_GB2312" pitchFamily="49" charset="-122"/>
              <a:ea typeface="楷体_GB2312" pitchFamily="49" charset="-122"/>
              <a:sym typeface="Symbol" panose="05050102010706020507" pitchFamily="18" charset="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与、和、且、都</a:t>
            </a: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一边</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一边</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不仅</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而且</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既</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又</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a:p>
            <a:pPr eaLnBrk="1" hangingPunct="1">
              <a:spcBef>
                <a:spcPct val="0"/>
              </a:spcBef>
              <a:buClrTx/>
              <a:buFontTx/>
              <a:buChar char="•"/>
            </a:pPr>
            <a:r>
              <a:rPr kumimoji="1" lang="zh-CN" altLang="en-US">
                <a:solidFill>
                  <a:srgbClr val="FF3300"/>
                </a:solidFill>
                <a:latin typeface="楷体_GB2312" pitchFamily="49" charset="-122"/>
                <a:ea typeface="楷体_GB2312" pitchFamily="49" charset="-122"/>
              </a:rPr>
              <a:t>虽然</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楷体_GB2312" pitchFamily="49" charset="-122"/>
                <a:ea typeface="楷体_GB2312" pitchFamily="49" charset="-122"/>
              </a:rPr>
              <a:t>但是</a:t>
            </a:r>
            <a:r>
              <a:rPr kumimoji="1" lang="en-US" altLang="zh-CN">
                <a:solidFill>
                  <a:srgbClr val="FF3300"/>
                </a:solidFill>
                <a:latin typeface="Times New Roman" panose="02020603050405020304" pitchFamily="18" charset="0"/>
                <a:ea typeface="楷体_GB2312" pitchFamily="49" charset="-122"/>
              </a:rPr>
              <a:t>…</a:t>
            </a:r>
          </a:p>
          <a:p>
            <a:pPr eaLnBrk="1" hangingPunct="1">
              <a:spcBef>
                <a:spcPct val="0"/>
              </a:spcBef>
              <a:buClrTx/>
              <a:buFontTx/>
              <a:buChar char="•"/>
            </a:pPr>
            <a:r>
              <a:rPr kumimoji="1" lang="zh-CN" altLang="en-US">
                <a:solidFill>
                  <a:srgbClr val="FF3300"/>
                </a:solidFill>
                <a:latin typeface="Times New Roman" panose="02020603050405020304" pitchFamily="18" charset="0"/>
                <a:ea typeface="楷体_GB2312" pitchFamily="49" charset="-122"/>
              </a:rPr>
              <a:t> 不是</a:t>
            </a:r>
            <a:r>
              <a:rPr kumimoji="1" lang="en-US" altLang="zh-CN">
                <a:solidFill>
                  <a:srgbClr val="FF3300"/>
                </a:solidFill>
                <a:latin typeface="Times New Roman" panose="02020603050405020304" pitchFamily="18" charset="0"/>
                <a:ea typeface="楷体_GB2312" pitchFamily="49" charset="-122"/>
              </a:rPr>
              <a:t>…</a:t>
            </a:r>
            <a:r>
              <a:rPr kumimoji="1" lang="zh-CN" altLang="en-US">
                <a:solidFill>
                  <a:srgbClr val="FF3300"/>
                </a:solidFill>
                <a:latin typeface="Times New Roman" panose="02020603050405020304" pitchFamily="18" charset="0"/>
                <a:ea typeface="楷体_GB2312" pitchFamily="49" charset="-122"/>
              </a:rPr>
              <a:t>而是</a:t>
            </a:r>
            <a:r>
              <a:rPr kumimoji="1" lang="en-US" altLang="zh-CN">
                <a:solidFill>
                  <a:srgbClr val="FF3300"/>
                </a:solidFill>
                <a:latin typeface="Times New Roman" panose="02020603050405020304" pitchFamily="18" charset="0"/>
                <a:ea typeface="楷体_GB2312" pitchFamily="49" charset="-122"/>
              </a:rPr>
              <a:t>…</a:t>
            </a:r>
            <a:endParaRPr kumimoji="1" lang="en-US" altLang="zh-CN">
              <a:solidFill>
                <a:srgbClr val="FF3300"/>
              </a:solidFill>
              <a:latin typeface="楷体_GB2312" pitchFamily="49" charset="-122"/>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6355">
                                            <p:txEl>
                                              <p:pRg st="2" end="2"/>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56355">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356355">
                                            <p:txEl>
                                              <p:pRg st="4" end="4"/>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356355">
                                            <p:txEl>
                                              <p:pRg st="5" end="5"/>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4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outHorizontal)">
                                      <p:cBhvr>
                                        <p:cTn id="22" dur="500"/>
                                        <p:tgtEl>
                                          <p:spTgt spid="8"/>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uiExpand="1" build="p" bldLvl="2" autoUpdateAnimBg="0"/>
      <p:bldP spid="1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C1AA0EF9-022B-4718-B36F-1C8C239FF7C1}"/>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39AE67D-F6DF-46C7-BE98-185B8E8C6137}" type="slidenum">
              <a:rPr lang="zh-CN" altLang="en-US" sz="1400" b="0" smtClean="0"/>
              <a:pPr algn="l">
                <a:spcBef>
                  <a:spcPct val="0"/>
                </a:spcBef>
                <a:buClrTx/>
                <a:buFontTx/>
                <a:buNone/>
              </a:pPr>
              <a:t>21</a:t>
            </a:fld>
            <a:endParaRPr lang="en-US" altLang="zh-CN" sz="1400" b="0"/>
          </a:p>
        </p:txBody>
      </p:sp>
      <p:sp>
        <p:nvSpPr>
          <p:cNvPr id="37891" name="Rectangle 2">
            <a:extLst>
              <a:ext uri="{FF2B5EF4-FFF2-40B4-BE49-F238E27FC236}">
                <a16:creationId xmlns:a16="http://schemas.microsoft.com/office/drawing/2014/main" id="{FD83678C-C47D-4522-A9CB-CA81C6FF3DD5}"/>
              </a:ext>
            </a:extLst>
          </p:cNvPr>
          <p:cNvSpPr>
            <a:spLocks noGrp="1" noChangeArrowheads="1"/>
          </p:cNvSpPr>
          <p:nvPr>
            <p:ph type="title"/>
          </p:nvPr>
        </p:nvSpPr>
        <p:spPr/>
        <p:txBody>
          <a:bodyPr/>
          <a:lstStyle/>
          <a:p>
            <a:r>
              <a:rPr lang="en-US" altLang="zh-CN"/>
              <a:t>2.</a:t>
            </a:r>
            <a:r>
              <a:rPr lang="zh-CN" altLang="en-US"/>
              <a:t>合取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(例</a:t>
            </a:r>
            <a:r>
              <a:rPr lang="en-US" altLang="zh-CN">
                <a:latin typeface="宋体" panose="02010600030101010101" pitchFamily="2" charset="-122"/>
                <a:sym typeface="Symbol" panose="05050102010706020507" pitchFamily="18" charset="2"/>
              </a:rPr>
              <a:t>3)</a:t>
            </a:r>
            <a:endParaRPr lang="zh-CN" altLang="en-US">
              <a:latin typeface="宋体" panose="02010600030101010101" pitchFamily="2" charset="-122"/>
              <a:sym typeface="Symbol" panose="05050102010706020507" pitchFamily="18" charset="2"/>
            </a:endParaRPr>
          </a:p>
        </p:txBody>
      </p:sp>
      <p:sp>
        <p:nvSpPr>
          <p:cNvPr id="375811" name="Rectangle 3">
            <a:extLst>
              <a:ext uri="{FF2B5EF4-FFF2-40B4-BE49-F238E27FC236}">
                <a16:creationId xmlns:a16="http://schemas.microsoft.com/office/drawing/2014/main" id="{968D3A65-0464-4BDF-ACB0-97FA9673A13F}"/>
              </a:ext>
            </a:extLst>
          </p:cNvPr>
          <p:cNvSpPr>
            <a:spLocks noGrp="1" noChangeArrowheads="1"/>
          </p:cNvSpPr>
          <p:nvPr>
            <p:ph type="body" idx="1"/>
          </p:nvPr>
        </p:nvSpPr>
        <p:spPr>
          <a:xfrm>
            <a:off x="457200" y="1600200"/>
            <a:ext cx="7643813" cy="4525963"/>
          </a:xfrm>
        </p:spPr>
        <p:txBody>
          <a:bodyPr/>
          <a:lstStyle/>
          <a:p>
            <a:r>
              <a:rPr lang="zh-CN" altLang="en-US">
                <a:solidFill>
                  <a:srgbClr val="0000FF"/>
                </a:solidFill>
              </a:rPr>
              <a:t>例</a:t>
            </a:r>
            <a:r>
              <a:rPr lang="en-US" altLang="zh-CN">
                <a:solidFill>
                  <a:srgbClr val="0000FF"/>
                </a:solidFill>
              </a:rPr>
              <a:t>3:</a:t>
            </a:r>
          </a:p>
          <a:p>
            <a:r>
              <a:rPr lang="en-US" altLang="zh-CN">
                <a:solidFill>
                  <a:srgbClr val="0000FF"/>
                </a:solidFill>
              </a:rPr>
              <a:t>      </a:t>
            </a:r>
            <a:r>
              <a:rPr lang="en-US" altLang="zh-CN" i="1">
                <a:latin typeface="Times New Roman" panose="02020603050405020304" pitchFamily="18" charset="0"/>
              </a:rPr>
              <a:t>p </a:t>
            </a:r>
            <a:r>
              <a:rPr lang="zh-CN" altLang="en-US">
                <a:solidFill>
                  <a:srgbClr val="0000FF"/>
                </a:solidFill>
              </a:rPr>
              <a:t>：我去看电影  </a:t>
            </a:r>
          </a:p>
          <a:p>
            <a:r>
              <a:rPr lang="zh-CN" altLang="en-US">
                <a:solidFill>
                  <a:srgbClr val="0000FF"/>
                </a:solidFill>
              </a:rPr>
              <a:t>      </a:t>
            </a:r>
            <a:r>
              <a:rPr lang="en-US" altLang="zh-CN" i="1">
                <a:latin typeface="Times New Roman" panose="02020603050405020304" pitchFamily="18" charset="0"/>
                <a:sym typeface="Symbol" panose="05050102010706020507" pitchFamily="18" charset="2"/>
              </a:rPr>
              <a:t>q </a:t>
            </a:r>
            <a:r>
              <a:rPr lang="zh-CN" altLang="en-US">
                <a:solidFill>
                  <a:srgbClr val="0000FF"/>
                </a:solidFill>
              </a:rPr>
              <a:t>：房间里有十张桌子</a:t>
            </a:r>
          </a:p>
          <a:p>
            <a:r>
              <a:rPr lang="zh-CN" altLang="en-US"/>
              <a:t>则有</a:t>
            </a:r>
          </a:p>
          <a:p>
            <a:r>
              <a:rPr lang="zh-CN" altLang="en-US"/>
              <a:t>      </a:t>
            </a:r>
            <a:r>
              <a:rPr lang="en-US" altLang="zh-CN" i="1">
                <a:latin typeface="Times New Roman" panose="02020603050405020304" pitchFamily="18" charset="0"/>
              </a:rPr>
              <a:t>p</a:t>
            </a:r>
            <a:r>
              <a:rPr lang="en-US" altLang="zh-CN"/>
              <a:t> </a:t>
            </a:r>
            <a:r>
              <a:rPr lang="en-US" altLang="zh-CN">
                <a:latin typeface="宋体" panose="02010600030101010101" pitchFamily="2" charset="-122"/>
                <a:sym typeface="Symbol" panose="05050102010706020507" pitchFamily="18" charset="2"/>
              </a:rPr>
              <a:t></a:t>
            </a:r>
            <a:r>
              <a:rPr lang="en-US" altLang="zh-CN"/>
              <a:t> </a:t>
            </a:r>
            <a:r>
              <a:rPr lang="en-US" altLang="zh-CN" i="1">
                <a:latin typeface="Times New Roman" panose="02020603050405020304" pitchFamily="18" charset="0"/>
                <a:sym typeface="Symbol" panose="05050102010706020507" pitchFamily="18" charset="2"/>
              </a:rPr>
              <a:t>q</a:t>
            </a:r>
            <a:r>
              <a:rPr lang="en-US" altLang="zh-CN"/>
              <a:t> </a:t>
            </a:r>
            <a:r>
              <a:rPr lang="zh-CN" altLang="en-US"/>
              <a:t>：我去看电影和房间里有十张桌子</a:t>
            </a:r>
            <a:endParaRPr lang="en-US" altLang="zh-CN"/>
          </a:p>
          <a:p>
            <a:r>
              <a:rPr lang="zh-CN" altLang="en-US"/>
              <a:t>	</a:t>
            </a:r>
            <a:endParaRPr lang="en-US" altLang="zh-CN"/>
          </a:p>
          <a:p>
            <a:r>
              <a:rPr lang="en-US" altLang="zh-CN">
                <a:solidFill>
                  <a:srgbClr val="FF0000"/>
                </a:solidFill>
              </a:rPr>
              <a:t>    </a:t>
            </a:r>
            <a:r>
              <a:rPr lang="zh-CN" altLang="en-US">
                <a:solidFill>
                  <a:srgbClr val="FF0000"/>
                </a:solidFill>
              </a:rPr>
              <a:t>注意：</a:t>
            </a:r>
            <a:endParaRPr lang="en-US" altLang="zh-CN">
              <a:solidFill>
                <a:srgbClr val="FF0000"/>
              </a:solidFill>
            </a:endParaRPr>
          </a:p>
          <a:p>
            <a:r>
              <a:rPr lang="en-US" altLang="zh-CN">
                <a:solidFill>
                  <a:srgbClr val="FF0000"/>
                </a:solidFill>
              </a:rPr>
              <a:t>               </a:t>
            </a:r>
            <a:r>
              <a:rPr lang="zh-CN" altLang="en-US">
                <a:solidFill>
                  <a:srgbClr val="FF0000"/>
                </a:solidFill>
              </a:rPr>
              <a:t>在逻辑学中是允许的，</a:t>
            </a:r>
            <a:endParaRPr lang="en-US" altLang="zh-CN">
              <a:solidFill>
                <a:srgbClr val="FF0000"/>
              </a:solidFill>
            </a:endParaRPr>
          </a:p>
          <a:p>
            <a:r>
              <a:rPr lang="en-US" altLang="zh-CN">
                <a:solidFill>
                  <a:srgbClr val="FF0000"/>
                </a:solidFill>
              </a:rPr>
              <a:t>               </a:t>
            </a:r>
            <a:r>
              <a:rPr lang="zh-CN" altLang="en-US">
                <a:solidFill>
                  <a:srgbClr val="FF0000"/>
                </a:solidFill>
              </a:rPr>
              <a:t>但是，在自然语言中，此命题没有意义，</a:t>
            </a:r>
            <a:endParaRPr lang="en-US" altLang="zh-CN">
              <a:solidFill>
                <a:srgbClr val="FF0000"/>
              </a:solidFill>
            </a:endParaRPr>
          </a:p>
          <a:p>
            <a:r>
              <a:rPr lang="en-US" altLang="zh-CN">
                <a:solidFill>
                  <a:srgbClr val="FF0000"/>
                </a:solidFill>
              </a:rPr>
              <a:t>                          </a:t>
            </a:r>
            <a:r>
              <a:rPr lang="zh-CN" altLang="en-US">
                <a:solidFill>
                  <a:srgbClr val="FF0000"/>
                </a:solidFill>
              </a:rPr>
              <a:t>因为</a:t>
            </a:r>
            <a:r>
              <a:rPr lang="en-US" altLang="zh-CN" i="1">
                <a:latin typeface="Times New Roman" panose="02020603050405020304" pitchFamily="18" charset="0"/>
              </a:rPr>
              <a:t>p</a:t>
            </a:r>
            <a:r>
              <a:rPr lang="zh-CN" altLang="en-US">
                <a:solidFill>
                  <a:srgbClr val="FF0000"/>
                </a:solidFill>
              </a:rPr>
              <a:t>和</a:t>
            </a:r>
            <a:r>
              <a:rPr lang="en-US" altLang="zh-CN" i="1">
                <a:latin typeface="Times New Roman" panose="02020603050405020304" pitchFamily="18" charset="0"/>
                <a:sym typeface="Symbol" panose="05050102010706020507" pitchFamily="18" charset="2"/>
              </a:rPr>
              <a:t>q</a:t>
            </a:r>
            <a:r>
              <a:rPr lang="zh-CN" altLang="en-US">
                <a:solidFill>
                  <a:srgbClr val="FF0000"/>
                </a:solidFill>
              </a:rPr>
              <a:t>没有内在联系。</a:t>
            </a:r>
            <a:endParaRPr lang="en-US" altLang="zh-CN">
              <a:solidFill>
                <a:srgbClr val="FF0000"/>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5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8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75811">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75811">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75811">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75811">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75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C8C9BE6-F78C-44BE-B03A-EB3C5A04D3E5}"/>
              </a:ext>
            </a:extLst>
          </p:cNvPr>
          <p:cNvSpPr>
            <a:spLocks noGrp="1" noChangeArrowheads="1"/>
          </p:cNvSpPr>
          <p:nvPr>
            <p:ph type="title"/>
          </p:nvPr>
        </p:nvSpPr>
        <p:spPr/>
        <p:txBody>
          <a:bodyPr/>
          <a:lstStyle/>
          <a:p>
            <a:pPr marL="762000" indent="-762000"/>
            <a:r>
              <a:rPr lang="zh-CN" altLang="en-US"/>
              <a:t>3. 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 </a:t>
            </a:r>
          </a:p>
        </p:txBody>
      </p:sp>
      <p:sp>
        <p:nvSpPr>
          <p:cNvPr id="371750" name="AutoShape 38">
            <a:extLst>
              <a:ext uri="{FF2B5EF4-FFF2-40B4-BE49-F238E27FC236}">
                <a16:creationId xmlns:a16="http://schemas.microsoft.com/office/drawing/2014/main" id="{0EF62AB3-CC8E-4158-8F09-917E11C9DC1D}"/>
              </a:ext>
            </a:extLst>
          </p:cNvPr>
          <p:cNvSpPr>
            <a:spLocks noChangeArrowheads="1"/>
          </p:cNvSpPr>
          <p:nvPr/>
        </p:nvSpPr>
        <p:spPr bwMode="auto">
          <a:xfrm>
            <a:off x="5397500" y="3992563"/>
            <a:ext cx="2840038" cy="1828800"/>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同假则假</a:t>
            </a:r>
          </a:p>
          <a:p>
            <a:pPr lvl="1" algn="ctr" eaLnBrk="1" hangingPunct="1">
              <a:lnSpc>
                <a:spcPct val="90000"/>
              </a:lnSpc>
              <a:spcBef>
                <a:spcPct val="0"/>
              </a:spcBef>
              <a:buClr>
                <a:srgbClr val="FF0066"/>
              </a:buClr>
              <a:buFont typeface="Wingdings" panose="05000000000000000000" pitchFamily="2" charset="2"/>
              <a:buNone/>
            </a:pPr>
            <a:r>
              <a:rPr kumimoji="1" lang="zh-CN" altLang="en-US" sz="4000" b="1">
                <a:solidFill>
                  <a:srgbClr val="FF3300"/>
                </a:solidFill>
                <a:latin typeface="Times New Roman" panose="02020603050405020304" pitchFamily="18" charset="0"/>
                <a:ea typeface="黑体" panose="02010609060101010101" pitchFamily="49" charset="-122"/>
              </a:rPr>
              <a:t>有真则真</a:t>
            </a:r>
            <a:endParaRPr kumimoji="1" lang="en-US" altLang="zh-CN" sz="4000" b="1">
              <a:solidFill>
                <a:srgbClr val="FF3300"/>
              </a:solidFill>
              <a:latin typeface="Times New Roman" panose="02020603050405020304" pitchFamily="18" charset="0"/>
              <a:ea typeface="黑体" panose="02010609060101010101" pitchFamily="49" charset="-122"/>
            </a:endParaRPr>
          </a:p>
        </p:txBody>
      </p:sp>
      <p:graphicFrame>
        <p:nvGraphicFramePr>
          <p:cNvPr id="36" name="表格 35">
            <a:extLst>
              <a:ext uri="{FF2B5EF4-FFF2-40B4-BE49-F238E27FC236}">
                <a16:creationId xmlns:a16="http://schemas.microsoft.com/office/drawing/2014/main" id="{EA2C2DEE-50AE-4776-AB12-FC651E056728}"/>
              </a:ext>
            </a:extLst>
          </p:cNvPr>
          <p:cNvGraphicFramePr>
            <a:graphicFrameLocks noGrp="1"/>
          </p:cNvGraphicFramePr>
          <p:nvPr/>
        </p:nvGraphicFramePr>
        <p:xfrm>
          <a:off x="1474788" y="3870325"/>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32798" name="Text Box 39">
            <a:extLst>
              <a:ext uri="{FF2B5EF4-FFF2-40B4-BE49-F238E27FC236}">
                <a16:creationId xmlns:a16="http://schemas.microsoft.com/office/drawing/2014/main" id="{AE654D90-0763-42C9-BCEA-E8691AFDF52F}"/>
              </a:ext>
            </a:extLst>
          </p:cNvPr>
          <p:cNvSpPr txBox="1">
            <a:spLocks noChangeArrowheads="1"/>
          </p:cNvSpPr>
          <p:nvPr/>
        </p:nvSpPr>
        <p:spPr bwMode="auto">
          <a:xfrm>
            <a:off x="1830388" y="3046413"/>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38943" name="灯片编号占位符 3">
            <a:extLst>
              <a:ext uri="{FF2B5EF4-FFF2-40B4-BE49-F238E27FC236}">
                <a16:creationId xmlns:a16="http://schemas.microsoft.com/office/drawing/2014/main" id="{42BC1B62-313C-473E-95D5-683B8B35B8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ED53512-1B14-4772-9D8B-47870B66D6EE}" type="slidenum">
              <a:rPr lang="zh-CN" altLang="en-US" sz="1400" b="0" smtClean="0"/>
              <a:pPr>
                <a:spcBef>
                  <a:spcPct val="0"/>
                </a:spcBef>
                <a:buClrTx/>
                <a:buFontTx/>
                <a:buNone/>
              </a:pPr>
              <a:t>22</a:t>
            </a:fld>
            <a:endParaRPr lang="en-US" altLang="zh-CN" sz="1400" b="0"/>
          </a:p>
        </p:txBody>
      </p:sp>
      <p:sp>
        <p:nvSpPr>
          <p:cNvPr id="38944" name="Rectangle 16">
            <a:extLst>
              <a:ext uri="{FF2B5EF4-FFF2-40B4-BE49-F238E27FC236}">
                <a16:creationId xmlns:a16="http://schemas.microsoft.com/office/drawing/2014/main" id="{5B97753E-EB09-47BF-B345-5F67F699535C}"/>
              </a:ext>
            </a:extLst>
          </p:cNvPr>
          <p:cNvSpPr>
            <a:spLocks noChangeArrowheads="1"/>
          </p:cNvSpPr>
          <p:nvPr/>
        </p:nvSpPr>
        <p:spPr bwMode="auto">
          <a:xfrm>
            <a:off x="719138" y="1319213"/>
            <a:ext cx="7704137"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spcBef>
                <a:spcPct val="5000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1.3</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或</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析取式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析取联结词</a:t>
            </a:r>
            <a:r>
              <a:rPr lang="en-US" altLang="zh-CN">
                <a:latin typeface="Times New Roman" panose="02020603050405020304" pitchFamily="18" charset="0"/>
              </a:rPr>
              <a:t>. </a:t>
            </a:r>
          </a:p>
          <a:p>
            <a:pPr eaLnBrk="1" hangingPunct="1">
              <a:lnSpc>
                <a:spcPct val="120000"/>
              </a:lnSpc>
              <a:spcBef>
                <a:spcPct val="50000"/>
              </a:spcBef>
              <a:buClrTx/>
              <a:buFontTx/>
              <a:buNone/>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与</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同时为假</a:t>
            </a:r>
            <a:r>
              <a:rPr lang="en-US" altLang="zh-CN">
                <a:latin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9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1750"/>
                                        </p:tgtEl>
                                        <p:attrNameLst>
                                          <p:attrName>style.visibility</p:attrName>
                                        </p:attrNameLst>
                                      </p:cBhvr>
                                      <p:to>
                                        <p:strVal val="visible"/>
                                      </p:to>
                                    </p:set>
                                    <p:animEffect transition="in" filter="barn(outVertical)">
                                      <p:cBhvr>
                                        <p:cTn id="13" dur="300"/>
                                        <p:tgtEl>
                                          <p:spTgt spid="37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50" grpId="0" animBg="1" autoUpdateAnimBg="0"/>
      <p:bldP spid="3279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2">
            <a:extLst>
              <a:ext uri="{FF2B5EF4-FFF2-40B4-BE49-F238E27FC236}">
                <a16:creationId xmlns:a16="http://schemas.microsoft.com/office/drawing/2014/main" id="{093BE4C5-2C7F-4CE3-A18A-CC287E86D046}"/>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411B6A3B-CBF5-41A0-8B3A-606DBA5DA56C}" type="slidenum">
              <a:rPr lang="zh-CN" altLang="en-US" sz="1400" b="0" smtClean="0"/>
              <a:pPr algn="l">
                <a:spcBef>
                  <a:spcPct val="0"/>
                </a:spcBef>
                <a:buClrTx/>
                <a:buFontTx/>
                <a:buNone/>
              </a:pPr>
              <a:t>23</a:t>
            </a:fld>
            <a:endParaRPr lang="en-US" altLang="zh-CN" sz="1400" b="0"/>
          </a:p>
        </p:txBody>
      </p:sp>
      <p:grpSp>
        <p:nvGrpSpPr>
          <p:cNvPr id="359449" name="Group 25">
            <a:extLst>
              <a:ext uri="{FF2B5EF4-FFF2-40B4-BE49-F238E27FC236}">
                <a16:creationId xmlns:a16="http://schemas.microsoft.com/office/drawing/2014/main" id="{810BE312-2F35-4998-B361-38BD6C708635}"/>
              </a:ext>
            </a:extLst>
          </p:cNvPr>
          <p:cNvGrpSpPr>
            <a:grpSpLocks/>
          </p:cNvGrpSpPr>
          <p:nvPr/>
        </p:nvGrpSpPr>
        <p:grpSpPr bwMode="auto">
          <a:xfrm>
            <a:off x="5360988" y="1377950"/>
            <a:ext cx="3360737" cy="2286000"/>
            <a:chOff x="480" y="528"/>
            <a:chExt cx="2117" cy="1440"/>
          </a:xfrm>
        </p:grpSpPr>
        <p:sp>
          <p:nvSpPr>
            <p:cNvPr id="39992" name="Oval 26">
              <a:extLst>
                <a:ext uri="{FF2B5EF4-FFF2-40B4-BE49-F238E27FC236}">
                  <a16:creationId xmlns:a16="http://schemas.microsoft.com/office/drawing/2014/main" id="{9E61F6BB-5C81-4E01-8900-F7B0F0F38C2D}"/>
                </a:ext>
              </a:extLst>
            </p:cNvPr>
            <p:cNvSpPr>
              <a:spLocks noChangeArrowheads="1"/>
            </p:cNvSpPr>
            <p:nvPr/>
          </p:nvSpPr>
          <p:spPr bwMode="auto">
            <a:xfrm>
              <a:off x="726" y="94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3" name="Line 27">
              <a:extLst>
                <a:ext uri="{FF2B5EF4-FFF2-40B4-BE49-F238E27FC236}">
                  <a16:creationId xmlns:a16="http://schemas.microsoft.com/office/drawing/2014/main" id="{045A8159-16C9-4021-ACAB-D088CDA74989}"/>
                </a:ext>
              </a:extLst>
            </p:cNvPr>
            <p:cNvSpPr>
              <a:spLocks noChangeShapeType="1"/>
            </p:cNvSpPr>
            <p:nvPr/>
          </p:nvSpPr>
          <p:spPr bwMode="auto">
            <a:xfrm>
              <a:off x="782" y="981"/>
              <a:ext cx="4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4" name="Oval 28">
              <a:extLst>
                <a:ext uri="{FF2B5EF4-FFF2-40B4-BE49-F238E27FC236}">
                  <a16:creationId xmlns:a16="http://schemas.microsoft.com/office/drawing/2014/main" id="{BD42CFA0-D633-4320-9902-DFCAB0807F40}"/>
                </a:ext>
              </a:extLst>
            </p:cNvPr>
            <p:cNvSpPr>
              <a:spLocks noChangeArrowheads="1"/>
            </p:cNvSpPr>
            <p:nvPr/>
          </p:nvSpPr>
          <p:spPr bwMode="auto">
            <a:xfrm>
              <a:off x="1426" y="1120"/>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5" name="Oval 29">
              <a:extLst>
                <a:ext uri="{FF2B5EF4-FFF2-40B4-BE49-F238E27FC236}">
                  <a16:creationId xmlns:a16="http://schemas.microsoft.com/office/drawing/2014/main" id="{23C60430-31BE-4673-9B73-504AE12273DB}"/>
                </a:ext>
              </a:extLst>
            </p:cNvPr>
            <p:cNvSpPr>
              <a:spLocks noChangeArrowheads="1"/>
            </p:cNvSpPr>
            <p:nvPr/>
          </p:nvSpPr>
          <p:spPr bwMode="auto">
            <a:xfrm>
              <a:off x="1440" y="78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39996" name="Line 30">
              <a:extLst>
                <a:ext uri="{FF2B5EF4-FFF2-40B4-BE49-F238E27FC236}">
                  <a16:creationId xmlns:a16="http://schemas.microsoft.com/office/drawing/2014/main" id="{089D7D86-C3C0-4D34-B891-9077F0517006}"/>
                </a:ext>
              </a:extLst>
            </p:cNvPr>
            <p:cNvSpPr>
              <a:spLocks noChangeShapeType="1"/>
            </p:cNvSpPr>
            <p:nvPr/>
          </p:nvSpPr>
          <p:spPr bwMode="auto">
            <a:xfrm>
              <a:off x="2256" y="981"/>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7" name="Line 31">
              <a:extLst>
                <a:ext uri="{FF2B5EF4-FFF2-40B4-BE49-F238E27FC236}">
                  <a16:creationId xmlns:a16="http://schemas.microsoft.com/office/drawing/2014/main" id="{65293667-DC97-434F-B20C-68C152BA99FC}"/>
                </a:ext>
              </a:extLst>
            </p:cNvPr>
            <p:cNvSpPr>
              <a:spLocks noChangeShapeType="1"/>
            </p:cNvSpPr>
            <p:nvPr/>
          </p:nvSpPr>
          <p:spPr bwMode="auto">
            <a:xfrm>
              <a:off x="2256" y="1413"/>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8" name="Line 32">
              <a:extLst>
                <a:ext uri="{FF2B5EF4-FFF2-40B4-BE49-F238E27FC236}">
                  <a16:creationId xmlns:a16="http://schemas.microsoft.com/office/drawing/2014/main" id="{66E96F21-5E6A-4916-8113-EFD3EE7CB2D9}"/>
                </a:ext>
              </a:extLst>
            </p:cNvPr>
            <p:cNvSpPr>
              <a:spLocks noChangeShapeType="1"/>
            </p:cNvSpPr>
            <p:nvPr/>
          </p:nvSpPr>
          <p:spPr bwMode="auto">
            <a:xfrm flipH="1">
              <a:off x="775" y="1653"/>
              <a:ext cx="14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99" name="Oval 33">
              <a:extLst>
                <a:ext uri="{FF2B5EF4-FFF2-40B4-BE49-F238E27FC236}">
                  <a16:creationId xmlns:a16="http://schemas.microsoft.com/office/drawing/2014/main" id="{AD96295A-B240-407D-94A6-2299BF552CCE}"/>
                </a:ext>
              </a:extLst>
            </p:cNvPr>
            <p:cNvSpPr>
              <a:spLocks noChangeArrowheads="1"/>
            </p:cNvSpPr>
            <p:nvPr/>
          </p:nvSpPr>
          <p:spPr bwMode="auto">
            <a:xfrm>
              <a:off x="726" y="1626"/>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00" name="Text Box 34">
              <a:extLst>
                <a:ext uri="{FF2B5EF4-FFF2-40B4-BE49-F238E27FC236}">
                  <a16:creationId xmlns:a16="http://schemas.microsoft.com/office/drawing/2014/main" id="{1EBCCF71-29CC-4544-BF65-3392BEE76F61}"/>
                </a:ext>
              </a:extLst>
            </p:cNvPr>
            <p:cNvSpPr txBox="1">
              <a:spLocks noChangeArrowheads="1"/>
            </p:cNvSpPr>
            <p:nvPr/>
          </p:nvSpPr>
          <p:spPr bwMode="auto">
            <a:xfrm>
              <a:off x="1488" y="569"/>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40001" name="Text Box 35">
              <a:extLst>
                <a:ext uri="{FF2B5EF4-FFF2-40B4-BE49-F238E27FC236}">
                  <a16:creationId xmlns:a16="http://schemas.microsoft.com/office/drawing/2014/main" id="{BD09B7D6-8B67-422E-8892-8E5551F9FE54}"/>
                </a:ext>
              </a:extLst>
            </p:cNvPr>
            <p:cNvSpPr txBox="1">
              <a:spLocks noChangeArrowheads="1"/>
            </p:cNvSpPr>
            <p:nvPr/>
          </p:nvSpPr>
          <p:spPr bwMode="auto">
            <a:xfrm>
              <a:off x="2337" y="117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灯</a:t>
              </a:r>
              <a:endParaRPr kumimoji="1" lang="zh-CN" altLang="en-US" sz="1800" baseline="-25000">
                <a:latin typeface="Times New Roman" panose="02020603050405020304" pitchFamily="18" charset="0"/>
              </a:endParaRPr>
            </a:p>
          </p:txBody>
        </p:sp>
        <p:sp>
          <p:nvSpPr>
            <p:cNvPr id="40002" name="Text Box 36">
              <a:extLst>
                <a:ext uri="{FF2B5EF4-FFF2-40B4-BE49-F238E27FC236}">
                  <a16:creationId xmlns:a16="http://schemas.microsoft.com/office/drawing/2014/main" id="{77B9E699-A671-4E2B-BF28-E418F8215593}"/>
                </a:ext>
              </a:extLst>
            </p:cNvPr>
            <p:cNvSpPr txBox="1">
              <a:spLocks noChangeArrowheads="1"/>
            </p:cNvSpPr>
            <p:nvPr/>
          </p:nvSpPr>
          <p:spPr bwMode="auto">
            <a:xfrm>
              <a:off x="512" y="117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800">
                  <a:latin typeface="Times New Roman" panose="02020603050405020304" pitchFamily="18" charset="0"/>
                </a:rPr>
                <a:t>电源</a:t>
              </a:r>
              <a:endParaRPr kumimoji="1" lang="zh-CN" altLang="en-US" sz="1800" baseline="-25000">
                <a:latin typeface="Times New Roman" panose="02020603050405020304" pitchFamily="18" charset="0"/>
              </a:endParaRPr>
            </a:p>
          </p:txBody>
        </p:sp>
        <p:sp>
          <p:nvSpPr>
            <p:cNvPr id="40003" name="Text Box 37">
              <a:extLst>
                <a:ext uri="{FF2B5EF4-FFF2-40B4-BE49-F238E27FC236}">
                  <a16:creationId xmlns:a16="http://schemas.microsoft.com/office/drawing/2014/main" id="{ED1D1A22-DE77-49DF-892A-DEC2481E92DA}"/>
                </a:ext>
              </a:extLst>
            </p:cNvPr>
            <p:cNvSpPr txBox="1">
              <a:spLocks noChangeArrowheads="1"/>
            </p:cNvSpPr>
            <p:nvPr/>
          </p:nvSpPr>
          <p:spPr bwMode="auto">
            <a:xfrm>
              <a:off x="864" y="1776"/>
              <a:ext cx="129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逻辑或举例</a:t>
              </a:r>
            </a:p>
          </p:txBody>
        </p:sp>
        <p:sp>
          <p:nvSpPr>
            <p:cNvPr id="40004" name="Line 38">
              <a:extLst>
                <a:ext uri="{FF2B5EF4-FFF2-40B4-BE49-F238E27FC236}">
                  <a16:creationId xmlns:a16="http://schemas.microsoft.com/office/drawing/2014/main" id="{C3BAEC76-58E5-4BC8-91D3-93918BD1F4AF}"/>
                </a:ext>
              </a:extLst>
            </p:cNvPr>
            <p:cNvSpPr>
              <a:spLocks noChangeShapeType="1"/>
            </p:cNvSpPr>
            <p:nvPr/>
          </p:nvSpPr>
          <p:spPr bwMode="auto">
            <a:xfrm>
              <a:off x="1248" y="816"/>
              <a:ext cx="0"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5" name="Line 39">
              <a:extLst>
                <a:ext uri="{FF2B5EF4-FFF2-40B4-BE49-F238E27FC236}">
                  <a16:creationId xmlns:a16="http://schemas.microsoft.com/office/drawing/2014/main" id="{5DB229A1-DBDD-4322-8941-6051E18964AF}"/>
                </a:ext>
              </a:extLst>
            </p:cNvPr>
            <p:cNvSpPr>
              <a:spLocks noChangeShapeType="1"/>
            </p:cNvSpPr>
            <p:nvPr/>
          </p:nvSpPr>
          <p:spPr bwMode="auto">
            <a:xfrm>
              <a:off x="1248" y="115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6" name="Line 40">
              <a:extLst>
                <a:ext uri="{FF2B5EF4-FFF2-40B4-BE49-F238E27FC236}">
                  <a16:creationId xmlns:a16="http://schemas.microsoft.com/office/drawing/2014/main" id="{9AD34C95-EFCF-446D-8378-F4F6507FB610}"/>
                </a:ext>
              </a:extLst>
            </p:cNvPr>
            <p:cNvSpPr>
              <a:spLocks noChangeShapeType="1"/>
            </p:cNvSpPr>
            <p:nvPr/>
          </p:nvSpPr>
          <p:spPr bwMode="auto">
            <a:xfrm>
              <a:off x="1728" y="1152"/>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7" name="Line 41">
              <a:extLst>
                <a:ext uri="{FF2B5EF4-FFF2-40B4-BE49-F238E27FC236}">
                  <a16:creationId xmlns:a16="http://schemas.microsoft.com/office/drawing/2014/main" id="{35981762-9724-4E38-BBD8-AE84B4EEB975}"/>
                </a:ext>
              </a:extLst>
            </p:cNvPr>
            <p:cNvSpPr>
              <a:spLocks noChangeShapeType="1"/>
            </p:cNvSpPr>
            <p:nvPr/>
          </p:nvSpPr>
          <p:spPr bwMode="auto">
            <a:xfrm flipV="1">
              <a:off x="1474" y="1015"/>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8" name="Oval 42">
              <a:extLst>
                <a:ext uri="{FF2B5EF4-FFF2-40B4-BE49-F238E27FC236}">
                  <a16:creationId xmlns:a16="http://schemas.microsoft.com/office/drawing/2014/main" id="{666D25A1-F66A-4DD5-BB1E-DC5D83A5005E}"/>
                </a:ext>
              </a:extLst>
            </p:cNvPr>
            <p:cNvSpPr>
              <a:spLocks noChangeArrowheads="1"/>
            </p:cNvSpPr>
            <p:nvPr/>
          </p:nvSpPr>
          <p:spPr bwMode="auto">
            <a:xfrm>
              <a:off x="1672" y="789"/>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09" name="Line 43">
              <a:extLst>
                <a:ext uri="{FF2B5EF4-FFF2-40B4-BE49-F238E27FC236}">
                  <a16:creationId xmlns:a16="http://schemas.microsoft.com/office/drawing/2014/main" id="{B0FB9BE8-848B-42F5-8B33-AD20688754F8}"/>
                </a:ext>
              </a:extLst>
            </p:cNvPr>
            <p:cNvSpPr>
              <a:spLocks noChangeShapeType="1"/>
            </p:cNvSpPr>
            <p:nvPr/>
          </p:nvSpPr>
          <p:spPr bwMode="auto">
            <a:xfrm>
              <a:off x="1248" y="82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0" name="Line 44">
              <a:extLst>
                <a:ext uri="{FF2B5EF4-FFF2-40B4-BE49-F238E27FC236}">
                  <a16:creationId xmlns:a16="http://schemas.microsoft.com/office/drawing/2014/main" id="{41750BAC-86E0-4F8D-9266-D860D7474F3B}"/>
                </a:ext>
              </a:extLst>
            </p:cNvPr>
            <p:cNvSpPr>
              <a:spLocks noChangeShapeType="1"/>
            </p:cNvSpPr>
            <p:nvPr/>
          </p:nvSpPr>
          <p:spPr bwMode="auto">
            <a:xfrm>
              <a:off x="1728" y="821"/>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1" name="Line 45">
              <a:extLst>
                <a:ext uri="{FF2B5EF4-FFF2-40B4-BE49-F238E27FC236}">
                  <a16:creationId xmlns:a16="http://schemas.microsoft.com/office/drawing/2014/main" id="{D71005E5-A716-4277-9945-B7DB5B242EFB}"/>
                </a:ext>
              </a:extLst>
            </p:cNvPr>
            <p:cNvSpPr>
              <a:spLocks noChangeShapeType="1"/>
            </p:cNvSpPr>
            <p:nvPr/>
          </p:nvSpPr>
          <p:spPr bwMode="auto">
            <a:xfrm flipV="1">
              <a:off x="1488" y="677"/>
              <a:ext cx="192" cy="11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2" name="Line 46">
              <a:extLst>
                <a:ext uri="{FF2B5EF4-FFF2-40B4-BE49-F238E27FC236}">
                  <a16:creationId xmlns:a16="http://schemas.microsoft.com/office/drawing/2014/main" id="{300435E4-A049-4265-A5D3-8BEC6FF1A5EC}"/>
                </a:ext>
              </a:extLst>
            </p:cNvPr>
            <p:cNvSpPr>
              <a:spLocks noChangeShapeType="1"/>
            </p:cNvSpPr>
            <p:nvPr/>
          </p:nvSpPr>
          <p:spPr bwMode="auto">
            <a:xfrm>
              <a:off x="1920" y="816"/>
              <a:ext cx="0" cy="3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3" name="Line 47">
              <a:extLst>
                <a:ext uri="{FF2B5EF4-FFF2-40B4-BE49-F238E27FC236}">
                  <a16:creationId xmlns:a16="http://schemas.microsoft.com/office/drawing/2014/main" id="{300DD940-6DBF-4D8D-BD53-A540B2080A13}"/>
                </a:ext>
              </a:extLst>
            </p:cNvPr>
            <p:cNvSpPr>
              <a:spLocks noChangeShapeType="1"/>
            </p:cNvSpPr>
            <p:nvPr/>
          </p:nvSpPr>
          <p:spPr bwMode="auto">
            <a:xfrm>
              <a:off x="1920" y="981"/>
              <a:ext cx="3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4" name="Text Box 48">
              <a:extLst>
                <a:ext uri="{FF2B5EF4-FFF2-40B4-BE49-F238E27FC236}">
                  <a16:creationId xmlns:a16="http://schemas.microsoft.com/office/drawing/2014/main" id="{0A9A5677-44E9-459F-ABD7-A45E91E8FA72}"/>
                </a:ext>
              </a:extLst>
            </p:cNvPr>
            <p:cNvSpPr txBox="1">
              <a:spLocks noChangeArrowheads="1"/>
            </p:cNvSpPr>
            <p:nvPr/>
          </p:nvSpPr>
          <p:spPr bwMode="auto">
            <a:xfrm>
              <a:off x="1488" y="885"/>
              <a:ext cx="1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40015" name="Oval 49">
              <a:extLst>
                <a:ext uri="{FF2B5EF4-FFF2-40B4-BE49-F238E27FC236}">
                  <a16:creationId xmlns:a16="http://schemas.microsoft.com/office/drawing/2014/main" id="{972D192A-D74C-428C-BFC8-0281B5FA145A}"/>
                </a:ext>
              </a:extLst>
            </p:cNvPr>
            <p:cNvSpPr>
              <a:spLocks noChangeArrowheads="1"/>
            </p:cNvSpPr>
            <p:nvPr/>
          </p:nvSpPr>
          <p:spPr bwMode="auto">
            <a:xfrm>
              <a:off x="1672" y="1118"/>
              <a:ext cx="54" cy="5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16" name="AutoShape 50">
              <a:extLst>
                <a:ext uri="{FF2B5EF4-FFF2-40B4-BE49-F238E27FC236}">
                  <a16:creationId xmlns:a16="http://schemas.microsoft.com/office/drawing/2014/main" id="{854B46A2-D563-46D8-B4BE-C363D9095705}"/>
                </a:ext>
              </a:extLst>
            </p:cNvPr>
            <p:cNvSpPr>
              <a:spLocks noChangeArrowheads="1"/>
            </p:cNvSpPr>
            <p:nvPr/>
          </p:nvSpPr>
          <p:spPr bwMode="auto">
            <a:xfrm>
              <a:off x="2160" y="1212"/>
              <a:ext cx="192" cy="192"/>
            </a:xfrm>
            <a:prstGeom prst="flowChartSummingJunction">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017" name="Rectangle 51">
              <a:extLst>
                <a:ext uri="{FF2B5EF4-FFF2-40B4-BE49-F238E27FC236}">
                  <a16:creationId xmlns:a16="http://schemas.microsoft.com/office/drawing/2014/main" id="{271E4E36-8CBE-4593-AFBA-2386815F1880}"/>
                </a:ext>
              </a:extLst>
            </p:cNvPr>
            <p:cNvSpPr>
              <a:spLocks noChangeArrowheads="1"/>
            </p:cNvSpPr>
            <p:nvPr/>
          </p:nvSpPr>
          <p:spPr bwMode="auto">
            <a:xfrm>
              <a:off x="480" y="528"/>
              <a:ext cx="2112" cy="1440"/>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39940" name="Rectangle 53">
            <a:extLst>
              <a:ext uri="{FF2B5EF4-FFF2-40B4-BE49-F238E27FC236}">
                <a16:creationId xmlns:a16="http://schemas.microsoft.com/office/drawing/2014/main" id="{AB6579DC-85BB-4751-B334-277183B3971C}"/>
              </a:ext>
            </a:extLst>
          </p:cNvPr>
          <p:cNvSpPr>
            <a:spLocks noChangeArrowheads="1"/>
          </p:cNvSpPr>
          <p:nvPr/>
        </p:nvSpPr>
        <p:spPr bwMode="auto">
          <a:xfrm>
            <a:off x="823913" y="952500"/>
            <a:ext cx="7391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ctr"/>
          <a:lstStyle>
            <a:lvl1pPr marL="762000" indent="-7620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80000"/>
              </a:lnSpc>
              <a:spcBef>
                <a:spcPct val="0"/>
              </a:spcBef>
              <a:buClr>
                <a:srgbClr val="DC0081"/>
              </a:buClr>
            </a:pPr>
            <a:endParaRPr lang="zh-CN" altLang="en-US" sz="3200">
              <a:solidFill>
                <a:schemeClr val="tx2"/>
              </a:solidFill>
              <a:latin typeface="宋体" panose="02010600030101010101" pitchFamily="2" charset="-122"/>
              <a:sym typeface="Symbol" panose="05050102010706020507" pitchFamily="18" charset="2"/>
            </a:endParaRPr>
          </a:p>
        </p:txBody>
      </p:sp>
      <p:sp>
        <p:nvSpPr>
          <p:cNvPr id="39941" name="Rectangle 86">
            <a:extLst>
              <a:ext uri="{FF2B5EF4-FFF2-40B4-BE49-F238E27FC236}">
                <a16:creationId xmlns:a16="http://schemas.microsoft.com/office/drawing/2014/main" id="{5CFF03FD-57F6-486C-94D7-998BD718A1B0}"/>
              </a:ext>
            </a:extLst>
          </p:cNvPr>
          <p:cNvSpPr>
            <a:spLocks noGrp="1" noChangeArrowheads="1"/>
          </p:cNvSpPr>
          <p:nvPr>
            <p:ph type="title"/>
          </p:nvPr>
        </p:nvSpPr>
        <p:spPr/>
        <p:txBody>
          <a:bodyPr/>
          <a:lstStyle/>
          <a:p>
            <a:r>
              <a:rPr lang="zh-CN" altLang="en-US"/>
              <a:t>3. 析取 </a:t>
            </a:r>
            <a:r>
              <a:rPr lang="zh-CN" altLang="en-US">
                <a:latin typeface="宋体" panose="02010600030101010101" pitchFamily="2" charset="-122"/>
                <a:sym typeface="Symbol" panose="05050102010706020507" pitchFamily="18" charset="2"/>
              </a:rPr>
              <a:t>（续）</a:t>
            </a:r>
          </a:p>
        </p:txBody>
      </p:sp>
      <p:sp>
        <p:nvSpPr>
          <p:cNvPr id="39942" name="Text Box 39">
            <a:extLst>
              <a:ext uri="{FF2B5EF4-FFF2-40B4-BE49-F238E27FC236}">
                <a16:creationId xmlns:a16="http://schemas.microsoft.com/office/drawing/2014/main" id="{FDE47069-9711-4D92-A07A-B5740D0B8EC8}"/>
              </a:ext>
            </a:extLst>
          </p:cNvPr>
          <p:cNvSpPr txBox="1">
            <a:spLocks noChangeArrowheads="1"/>
          </p:cNvSpPr>
          <p:nvPr/>
        </p:nvSpPr>
        <p:spPr bwMode="auto">
          <a:xfrm>
            <a:off x="1138238" y="18367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grpSp>
        <p:nvGrpSpPr>
          <p:cNvPr id="89" name="Group 2">
            <a:extLst>
              <a:ext uri="{FF2B5EF4-FFF2-40B4-BE49-F238E27FC236}">
                <a16:creationId xmlns:a16="http://schemas.microsoft.com/office/drawing/2014/main" id="{2BDA0063-1AC7-4C27-A4E5-048A566E3309}"/>
              </a:ext>
            </a:extLst>
          </p:cNvPr>
          <p:cNvGrpSpPr>
            <a:grpSpLocks/>
          </p:cNvGrpSpPr>
          <p:nvPr/>
        </p:nvGrpSpPr>
        <p:grpSpPr bwMode="auto">
          <a:xfrm>
            <a:off x="5313363" y="3857625"/>
            <a:ext cx="3429000" cy="2209800"/>
            <a:chOff x="3216" y="624"/>
            <a:chExt cx="2160" cy="1392"/>
          </a:xfrm>
        </p:grpSpPr>
        <p:sp>
          <p:nvSpPr>
            <p:cNvPr id="39970" name="Text Box 3">
              <a:extLst>
                <a:ext uri="{FF2B5EF4-FFF2-40B4-BE49-F238E27FC236}">
                  <a16:creationId xmlns:a16="http://schemas.microsoft.com/office/drawing/2014/main" id="{D8D8DF98-BAE5-47D9-874C-3ED988508E97}"/>
                </a:ext>
              </a:extLst>
            </p:cNvPr>
            <p:cNvSpPr txBox="1">
              <a:spLocks noChangeArrowheads="1"/>
            </p:cNvSpPr>
            <p:nvPr/>
          </p:nvSpPr>
          <p:spPr bwMode="auto">
            <a:xfrm>
              <a:off x="3408" y="624"/>
              <a:ext cx="1776"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50000"/>
                </a:spcBef>
                <a:buClrTx/>
                <a:buFontTx/>
                <a:buNone/>
              </a:pPr>
              <a:r>
                <a:rPr kumimoji="1" lang="zh-CN" altLang="en-US" sz="1800" b="0">
                  <a:latin typeface="黑体" panose="02010609060101010101" pitchFamily="49" charset="-122"/>
                  <a:ea typeface="黑体" panose="02010609060101010101" pitchFamily="49" charset="-122"/>
                </a:rPr>
                <a:t>逻辑或举例状态表</a:t>
              </a:r>
            </a:p>
          </p:txBody>
        </p:sp>
        <p:grpSp>
          <p:nvGrpSpPr>
            <p:cNvPr id="39971" name="Group 4">
              <a:extLst>
                <a:ext uri="{FF2B5EF4-FFF2-40B4-BE49-F238E27FC236}">
                  <a16:creationId xmlns:a16="http://schemas.microsoft.com/office/drawing/2014/main" id="{B2C48E26-BAAF-4ABF-B118-16A60CA6B34B}"/>
                </a:ext>
              </a:extLst>
            </p:cNvPr>
            <p:cNvGrpSpPr>
              <a:grpSpLocks/>
            </p:cNvGrpSpPr>
            <p:nvPr/>
          </p:nvGrpSpPr>
          <p:grpSpPr bwMode="auto">
            <a:xfrm>
              <a:off x="3216" y="912"/>
              <a:ext cx="2160" cy="1104"/>
              <a:chOff x="3216" y="1296"/>
              <a:chExt cx="2160" cy="1104"/>
            </a:xfrm>
          </p:grpSpPr>
          <p:sp>
            <p:nvSpPr>
              <p:cNvPr id="39972" name="Line 5">
                <a:extLst>
                  <a:ext uri="{FF2B5EF4-FFF2-40B4-BE49-F238E27FC236}">
                    <a16:creationId xmlns:a16="http://schemas.microsoft.com/office/drawing/2014/main" id="{A226573A-F906-4B21-B7B9-AE7CDD55F8FB}"/>
                  </a:ext>
                </a:extLst>
              </p:cNvPr>
              <p:cNvSpPr>
                <a:spLocks noChangeShapeType="1"/>
              </p:cNvSpPr>
              <p:nvPr/>
            </p:nvSpPr>
            <p:spPr bwMode="auto">
              <a:xfrm>
                <a:off x="3216" y="129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Line 6">
                <a:extLst>
                  <a:ext uri="{FF2B5EF4-FFF2-40B4-BE49-F238E27FC236}">
                    <a16:creationId xmlns:a16="http://schemas.microsoft.com/office/drawing/2014/main" id="{76154111-E09F-4B3A-9022-0EEA60DE6059}"/>
                  </a:ext>
                </a:extLst>
              </p:cNvPr>
              <p:cNvSpPr>
                <a:spLocks noChangeShapeType="1"/>
              </p:cNvSpPr>
              <p:nvPr/>
            </p:nvSpPr>
            <p:spPr bwMode="auto">
              <a:xfrm>
                <a:off x="3216" y="1536"/>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4" name="Line 7">
                <a:extLst>
                  <a:ext uri="{FF2B5EF4-FFF2-40B4-BE49-F238E27FC236}">
                    <a16:creationId xmlns:a16="http://schemas.microsoft.com/office/drawing/2014/main" id="{FEAB8C5B-824B-46D2-A8BB-4C1C98DBA5F1}"/>
                  </a:ext>
                </a:extLst>
              </p:cNvPr>
              <p:cNvSpPr>
                <a:spLocks noChangeShapeType="1"/>
              </p:cNvSpPr>
              <p:nvPr/>
            </p:nvSpPr>
            <p:spPr bwMode="auto">
              <a:xfrm>
                <a:off x="3216" y="2400"/>
                <a:ext cx="216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8">
                <a:extLst>
                  <a:ext uri="{FF2B5EF4-FFF2-40B4-BE49-F238E27FC236}">
                    <a16:creationId xmlns:a16="http://schemas.microsoft.com/office/drawing/2014/main" id="{8102CCD4-0ECF-4A8F-A263-0A48719D08F9}"/>
                  </a:ext>
                </a:extLst>
              </p:cNvPr>
              <p:cNvSpPr>
                <a:spLocks noChangeShapeType="1"/>
              </p:cNvSpPr>
              <p:nvPr/>
            </p:nvSpPr>
            <p:spPr bwMode="auto">
              <a:xfrm>
                <a:off x="3936"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Line 9">
                <a:extLst>
                  <a:ext uri="{FF2B5EF4-FFF2-40B4-BE49-F238E27FC236}">
                    <a16:creationId xmlns:a16="http://schemas.microsoft.com/office/drawing/2014/main" id="{CDD37971-C7B2-4D39-819F-28EB3EA50746}"/>
                  </a:ext>
                </a:extLst>
              </p:cNvPr>
              <p:cNvSpPr>
                <a:spLocks noChangeShapeType="1"/>
              </p:cNvSpPr>
              <p:nvPr/>
            </p:nvSpPr>
            <p:spPr bwMode="auto">
              <a:xfrm>
                <a:off x="4704" y="1296"/>
                <a:ext cx="0" cy="110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7" name="Text Box 10">
                <a:extLst>
                  <a:ext uri="{FF2B5EF4-FFF2-40B4-BE49-F238E27FC236}">
                    <a16:creationId xmlns:a16="http://schemas.microsoft.com/office/drawing/2014/main" id="{5BDD179D-B8EC-464F-A7DD-2C9FDA9ADD78}"/>
                  </a:ext>
                </a:extLst>
              </p:cNvPr>
              <p:cNvSpPr txBox="1">
                <a:spLocks noChangeArrowheads="1"/>
              </p:cNvSpPr>
              <p:nvPr/>
            </p:nvSpPr>
            <p:spPr bwMode="auto">
              <a:xfrm>
                <a:off x="3408" y="1344"/>
                <a:ext cx="384"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1</a:t>
                </a:r>
              </a:p>
            </p:txBody>
          </p:sp>
          <p:sp>
            <p:nvSpPr>
              <p:cNvPr id="39978" name="Text Box 11">
                <a:extLst>
                  <a:ext uri="{FF2B5EF4-FFF2-40B4-BE49-F238E27FC236}">
                    <a16:creationId xmlns:a16="http://schemas.microsoft.com/office/drawing/2014/main" id="{CC106F4F-68D9-4524-8E0A-0972C408548B}"/>
                  </a:ext>
                </a:extLst>
              </p:cNvPr>
              <p:cNvSpPr txBox="1">
                <a:spLocks noChangeArrowheads="1"/>
              </p:cNvSpPr>
              <p:nvPr/>
            </p:nvSpPr>
            <p:spPr bwMode="auto">
              <a:xfrm>
                <a:off x="4128" y="1344"/>
                <a:ext cx="432"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50000"/>
                  </a:spcBef>
                  <a:buClrTx/>
                  <a:buFontTx/>
                  <a:buNone/>
                </a:pPr>
                <a:r>
                  <a:rPr kumimoji="1" lang="zh-CN" altLang="en-US" sz="1600">
                    <a:latin typeface="宋体-方正超大字符集"/>
                  </a:rPr>
                  <a:t>开关</a:t>
                </a:r>
                <a:r>
                  <a:rPr kumimoji="1" lang="en-US" altLang="zh-CN" sz="1600">
                    <a:latin typeface="Times New Roman" panose="02020603050405020304" pitchFamily="18" charset="0"/>
                  </a:rPr>
                  <a:t>S</a:t>
                </a:r>
                <a:r>
                  <a:rPr kumimoji="1" lang="en-US" altLang="zh-CN" sz="1600" baseline="-25000">
                    <a:latin typeface="Times New Roman" panose="02020603050405020304" pitchFamily="18" charset="0"/>
                  </a:rPr>
                  <a:t>2</a:t>
                </a:r>
              </a:p>
            </p:txBody>
          </p:sp>
          <p:sp>
            <p:nvSpPr>
              <p:cNvPr id="39979" name="Text Box 12">
                <a:extLst>
                  <a:ext uri="{FF2B5EF4-FFF2-40B4-BE49-F238E27FC236}">
                    <a16:creationId xmlns:a16="http://schemas.microsoft.com/office/drawing/2014/main" id="{019225D0-C3A1-4823-BE54-59C627821E0A}"/>
                  </a:ext>
                </a:extLst>
              </p:cNvPr>
              <p:cNvSpPr txBox="1">
                <a:spLocks noChangeArrowheads="1"/>
              </p:cNvSpPr>
              <p:nvPr/>
            </p:nvSpPr>
            <p:spPr bwMode="auto">
              <a:xfrm>
                <a:off x="4944" y="1344"/>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灯</a:t>
                </a:r>
              </a:p>
            </p:txBody>
          </p:sp>
          <p:sp>
            <p:nvSpPr>
              <p:cNvPr id="39980" name="Text Box 13">
                <a:extLst>
                  <a:ext uri="{FF2B5EF4-FFF2-40B4-BE49-F238E27FC236}">
                    <a16:creationId xmlns:a16="http://schemas.microsoft.com/office/drawing/2014/main" id="{B623D3D4-6FEF-428E-9555-35D91EFE93CA}"/>
                  </a:ext>
                </a:extLst>
              </p:cNvPr>
              <p:cNvSpPr txBox="1">
                <a:spLocks noChangeArrowheads="1"/>
              </p:cNvSpPr>
              <p:nvPr/>
            </p:nvSpPr>
            <p:spPr bwMode="auto">
              <a:xfrm>
                <a:off x="3456"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断</a:t>
                </a:r>
                <a:endParaRPr kumimoji="1" lang="zh-CN" altLang="en-US" sz="1600" baseline="-25000">
                  <a:solidFill>
                    <a:srgbClr val="FF0000"/>
                  </a:solidFill>
                  <a:latin typeface="Times New Roman" panose="02020603050405020304" pitchFamily="18" charset="0"/>
                </a:endParaRPr>
              </a:p>
            </p:txBody>
          </p:sp>
          <p:sp>
            <p:nvSpPr>
              <p:cNvPr id="39981" name="Text Box 14">
                <a:extLst>
                  <a:ext uri="{FF2B5EF4-FFF2-40B4-BE49-F238E27FC236}">
                    <a16:creationId xmlns:a16="http://schemas.microsoft.com/office/drawing/2014/main" id="{97161497-0BA9-4A65-BFA4-83CFFFADD7C0}"/>
                  </a:ext>
                </a:extLst>
              </p:cNvPr>
              <p:cNvSpPr txBox="1">
                <a:spLocks noChangeArrowheads="1"/>
              </p:cNvSpPr>
              <p:nvPr/>
            </p:nvSpPr>
            <p:spPr bwMode="auto">
              <a:xfrm>
                <a:off x="4224"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断</a:t>
                </a:r>
                <a:endParaRPr kumimoji="1" lang="zh-CN" altLang="en-US" sz="1600" baseline="-25000">
                  <a:solidFill>
                    <a:srgbClr val="FF0000"/>
                  </a:solidFill>
                  <a:latin typeface="Times New Roman" panose="02020603050405020304" pitchFamily="18" charset="0"/>
                </a:endParaRPr>
              </a:p>
            </p:txBody>
          </p:sp>
          <p:sp>
            <p:nvSpPr>
              <p:cNvPr id="39982" name="Text Box 15">
                <a:extLst>
                  <a:ext uri="{FF2B5EF4-FFF2-40B4-BE49-F238E27FC236}">
                    <a16:creationId xmlns:a16="http://schemas.microsoft.com/office/drawing/2014/main" id="{A1228825-4B60-4BA2-B7C4-AFE9AA8D95EC}"/>
                  </a:ext>
                </a:extLst>
              </p:cNvPr>
              <p:cNvSpPr txBox="1">
                <a:spLocks noChangeArrowheads="1"/>
              </p:cNvSpPr>
              <p:nvPr/>
            </p:nvSpPr>
            <p:spPr bwMode="auto">
              <a:xfrm>
                <a:off x="4909" y="153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solidFill>
                      <a:srgbClr val="FF0000"/>
                    </a:solidFill>
                    <a:latin typeface="Times New Roman" panose="02020603050405020304" pitchFamily="18" charset="0"/>
                  </a:rPr>
                  <a:t>灭</a:t>
                </a:r>
                <a:endParaRPr kumimoji="1" lang="zh-CN" altLang="en-US" sz="1600" baseline="-25000">
                  <a:solidFill>
                    <a:srgbClr val="FF0000"/>
                  </a:solidFill>
                  <a:latin typeface="Times New Roman" panose="02020603050405020304" pitchFamily="18" charset="0"/>
                </a:endParaRPr>
              </a:p>
            </p:txBody>
          </p:sp>
          <p:sp>
            <p:nvSpPr>
              <p:cNvPr id="39983" name="Text Box 16">
                <a:extLst>
                  <a:ext uri="{FF2B5EF4-FFF2-40B4-BE49-F238E27FC236}">
                    <a16:creationId xmlns:a16="http://schemas.microsoft.com/office/drawing/2014/main" id="{A8F85EE1-EBF7-4011-BBD4-A2C64DFB078E}"/>
                  </a:ext>
                </a:extLst>
              </p:cNvPr>
              <p:cNvSpPr txBox="1">
                <a:spLocks noChangeArrowheads="1"/>
              </p:cNvSpPr>
              <p:nvPr/>
            </p:nvSpPr>
            <p:spPr bwMode="auto">
              <a:xfrm>
                <a:off x="3456"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9984" name="Text Box 17">
                <a:extLst>
                  <a:ext uri="{FF2B5EF4-FFF2-40B4-BE49-F238E27FC236}">
                    <a16:creationId xmlns:a16="http://schemas.microsoft.com/office/drawing/2014/main" id="{AE2DA639-68B9-42AB-B818-875F63B9580A}"/>
                  </a:ext>
                </a:extLst>
              </p:cNvPr>
              <p:cNvSpPr txBox="1">
                <a:spLocks noChangeArrowheads="1"/>
              </p:cNvSpPr>
              <p:nvPr/>
            </p:nvSpPr>
            <p:spPr bwMode="auto">
              <a:xfrm>
                <a:off x="4224"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5" name="Text Box 18">
                <a:extLst>
                  <a:ext uri="{FF2B5EF4-FFF2-40B4-BE49-F238E27FC236}">
                    <a16:creationId xmlns:a16="http://schemas.microsoft.com/office/drawing/2014/main" id="{DB9E04D9-74F6-41D2-8B4D-3B1A5FA31BFD}"/>
                  </a:ext>
                </a:extLst>
              </p:cNvPr>
              <p:cNvSpPr txBox="1">
                <a:spLocks noChangeArrowheads="1"/>
              </p:cNvSpPr>
              <p:nvPr/>
            </p:nvSpPr>
            <p:spPr bwMode="auto">
              <a:xfrm>
                <a:off x="4896" y="1756"/>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39986" name="Text Box 19">
                <a:extLst>
                  <a:ext uri="{FF2B5EF4-FFF2-40B4-BE49-F238E27FC236}">
                    <a16:creationId xmlns:a16="http://schemas.microsoft.com/office/drawing/2014/main" id="{6C7A06B9-F5C5-4778-B970-38D91A229103}"/>
                  </a:ext>
                </a:extLst>
              </p:cNvPr>
              <p:cNvSpPr txBox="1">
                <a:spLocks noChangeArrowheads="1"/>
              </p:cNvSpPr>
              <p:nvPr/>
            </p:nvSpPr>
            <p:spPr bwMode="auto">
              <a:xfrm>
                <a:off x="3456"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7" name="Text Box 20">
                <a:extLst>
                  <a:ext uri="{FF2B5EF4-FFF2-40B4-BE49-F238E27FC236}">
                    <a16:creationId xmlns:a16="http://schemas.microsoft.com/office/drawing/2014/main" id="{E1F36672-9F31-442B-BEBD-A15F096DB613}"/>
                  </a:ext>
                </a:extLst>
              </p:cNvPr>
              <p:cNvSpPr txBox="1">
                <a:spLocks noChangeArrowheads="1"/>
              </p:cNvSpPr>
              <p:nvPr/>
            </p:nvSpPr>
            <p:spPr bwMode="auto">
              <a:xfrm>
                <a:off x="3452"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88" name="Text Box 21">
                <a:extLst>
                  <a:ext uri="{FF2B5EF4-FFF2-40B4-BE49-F238E27FC236}">
                    <a16:creationId xmlns:a16="http://schemas.microsoft.com/office/drawing/2014/main" id="{AF08E8B5-EB6A-4180-9947-2C354DFBFB23}"/>
                  </a:ext>
                </a:extLst>
              </p:cNvPr>
              <p:cNvSpPr txBox="1">
                <a:spLocks noChangeArrowheads="1"/>
              </p:cNvSpPr>
              <p:nvPr/>
            </p:nvSpPr>
            <p:spPr bwMode="auto">
              <a:xfrm>
                <a:off x="4224"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断</a:t>
                </a:r>
                <a:endParaRPr kumimoji="1" lang="zh-CN" altLang="en-US" sz="1600" baseline="-25000">
                  <a:latin typeface="Times New Roman" panose="02020603050405020304" pitchFamily="18" charset="0"/>
                </a:endParaRPr>
              </a:p>
            </p:txBody>
          </p:sp>
          <p:sp>
            <p:nvSpPr>
              <p:cNvPr id="39989" name="Text Box 22">
                <a:extLst>
                  <a:ext uri="{FF2B5EF4-FFF2-40B4-BE49-F238E27FC236}">
                    <a16:creationId xmlns:a16="http://schemas.microsoft.com/office/drawing/2014/main" id="{D4AF96CD-30F9-48E6-A0C4-1ABDE136959C}"/>
                  </a:ext>
                </a:extLst>
              </p:cNvPr>
              <p:cNvSpPr txBox="1">
                <a:spLocks noChangeArrowheads="1"/>
              </p:cNvSpPr>
              <p:nvPr/>
            </p:nvSpPr>
            <p:spPr bwMode="auto">
              <a:xfrm>
                <a:off x="4896" y="1948"/>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sp>
            <p:nvSpPr>
              <p:cNvPr id="39990" name="Text Box 23">
                <a:extLst>
                  <a:ext uri="{FF2B5EF4-FFF2-40B4-BE49-F238E27FC236}">
                    <a16:creationId xmlns:a16="http://schemas.microsoft.com/office/drawing/2014/main" id="{80C9DE5A-9990-4C40-AA38-D7D8AF2CDE65}"/>
                  </a:ext>
                </a:extLst>
              </p:cNvPr>
              <p:cNvSpPr txBox="1">
                <a:spLocks noChangeArrowheads="1"/>
              </p:cNvSpPr>
              <p:nvPr/>
            </p:nvSpPr>
            <p:spPr bwMode="auto">
              <a:xfrm>
                <a:off x="4224"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合</a:t>
                </a:r>
                <a:endParaRPr kumimoji="1" lang="zh-CN" altLang="en-US" sz="1600" baseline="-25000">
                  <a:latin typeface="Times New Roman" panose="02020603050405020304" pitchFamily="18" charset="0"/>
                </a:endParaRPr>
              </a:p>
            </p:txBody>
          </p:sp>
          <p:sp>
            <p:nvSpPr>
              <p:cNvPr id="39991" name="Text Box 24">
                <a:extLst>
                  <a:ext uri="{FF2B5EF4-FFF2-40B4-BE49-F238E27FC236}">
                    <a16:creationId xmlns:a16="http://schemas.microsoft.com/office/drawing/2014/main" id="{4D6CA63A-0A3B-49D4-976D-DA59B7B81927}"/>
                  </a:ext>
                </a:extLst>
              </p:cNvPr>
              <p:cNvSpPr txBox="1">
                <a:spLocks noChangeArrowheads="1"/>
              </p:cNvSpPr>
              <p:nvPr/>
            </p:nvSpPr>
            <p:spPr bwMode="auto">
              <a:xfrm>
                <a:off x="4896" y="2140"/>
                <a:ext cx="24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1600">
                    <a:latin typeface="Times New Roman" panose="02020603050405020304" pitchFamily="18" charset="0"/>
                  </a:rPr>
                  <a:t>亮</a:t>
                </a:r>
                <a:endParaRPr kumimoji="1" lang="zh-CN" altLang="en-US" sz="1600" baseline="-25000">
                  <a:latin typeface="Times New Roman" panose="02020603050405020304" pitchFamily="18" charset="0"/>
                </a:endParaRPr>
              </a:p>
            </p:txBody>
          </p:sp>
        </p:grpSp>
      </p:grpSp>
      <p:graphicFrame>
        <p:nvGraphicFramePr>
          <p:cNvPr id="57" name="表格 56">
            <a:extLst>
              <a:ext uri="{FF2B5EF4-FFF2-40B4-BE49-F238E27FC236}">
                <a16:creationId xmlns:a16="http://schemas.microsoft.com/office/drawing/2014/main" id="{D82FACED-275E-4C42-9464-850D44AF4F56}"/>
              </a:ext>
            </a:extLst>
          </p:cNvPr>
          <p:cNvGraphicFramePr>
            <a:graphicFrameLocks noGrp="1"/>
          </p:cNvGraphicFramePr>
          <p:nvPr/>
        </p:nvGraphicFramePr>
        <p:xfrm>
          <a:off x="1004888" y="2860675"/>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359449"/>
                                        </p:tgtEl>
                                        <p:attrNameLst>
                                          <p:attrName>style.visibility</p:attrName>
                                        </p:attrNameLst>
                                      </p:cBhvr>
                                      <p:to>
                                        <p:strVal val="visible"/>
                                      </p:to>
                                    </p:set>
                                    <p:animEffect transition="in" filter="wipe(up)">
                                      <p:cBhvr>
                                        <p:cTn id="7" dur="500"/>
                                        <p:tgtEl>
                                          <p:spTgt spid="359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up)">
                                      <p:cBhvr>
                                        <p:cTn id="12"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EE7E3A44-CFFD-4207-A331-DB14BB5563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902D24B-F0F9-45C1-9CC7-7086A88C2245}" type="slidenum">
              <a:rPr lang="en-US" altLang="zh-CN" sz="1400" b="0" smtClean="0"/>
              <a:pPr>
                <a:spcBef>
                  <a:spcPct val="0"/>
                </a:spcBef>
                <a:buClrTx/>
                <a:buFontTx/>
                <a:buNone/>
              </a:pPr>
              <a:t>24</a:t>
            </a:fld>
            <a:endParaRPr lang="en-US" altLang="zh-CN" sz="1400" b="0"/>
          </a:p>
        </p:txBody>
      </p:sp>
      <p:sp>
        <p:nvSpPr>
          <p:cNvPr id="40963" name="Rectangle 3">
            <a:extLst>
              <a:ext uri="{FF2B5EF4-FFF2-40B4-BE49-F238E27FC236}">
                <a16:creationId xmlns:a16="http://schemas.microsoft.com/office/drawing/2014/main" id="{928FF9EB-57B6-4B69-944C-2A60B48D7047}"/>
              </a:ext>
            </a:extLst>
          </p:cNvPr>
          <p:cNvSpPr>
            <a:spLocks noGrp="1" noChangeArrowheads="1"/>
          </p:cNvSpPr>
          <p:nvPr>
            <p:ph type="body" idx="1"/>
          </p:nvPr>
        </p:nvSpPr>
        <p:spPr>
          <a:xfrm>
            <a:off x="457200" y="1484313"/>
            <a:ext cx="8229600" cy="2952750"/>
          </a:xfrm>
        </p:spPr>
        <p:txBody>
          <a:bodyPr/>
          <a:lstStyle/>
          <a:p>
            <a:pPr eaLnBrk="1" hangingPunct="1"/>
            <a:r>
              <a:rPr lang="zh-CN" altLang="en-US" dirty="0">
                <a:solidFill>
                  <a:srgbClr val="0000FF"/>
                </a:solidFill>
              </a:rPr>
              <a:t>例</a:t>
            </a:r>
            <a:r>
              <a:rPr lang="en-US" altLang="zh-CN" dirty="0">
                <a:solidFill>
                  <a:srgbClr val="0000FF"/>
                </a:solidFill>
              </a:rPr>
              <a:t>1</a:t>
            </a:r>
            <a:r>
              <a:rPr lang="en-US" altLang="zh-CN" dirty="0"/>
              <a:t>  </a:t>
            </a:r>
            <a:r>
              <a:rPr lang="zh-CN" altLang="en-US" dirty="0"/>
              <a:t>将下列命题符号化</a:t>
            </a:r>
          </a:p>
          <a:p>
            <a:pPr eaLnBrk="1" hangingPunct="1"/>
            <a:r>
              <a:rPr lang="en-US" altLang="zh-CN" dirty="0">
                <a:latin typeface="Times New Roman" panose="02020603050405020304" pitchFamily="18" charset="0"/>
              </a:rPr>
              <a:t>(1) 2 </a:t>
            </a:r>
            <a:r>
              <a:rPr lang="zh-CN" altLang="en-US" dirty="0">
                <a:latin typeface="Times New Roman" panose="02020603050405020304" pitchFamily="18" charset="0"/>
              </a:rPr>
              <a:t>或 </a:t>
            </a:r>
            <a:r>
              <a:rPr lang="en-US" altLang="zh-CN" dirty="0">
                <a:latin typeface="Times New Roman" panose="02020603050405020304" pitchFamily="18" charset="0"/>
              </a:rPr>
              <a:t>4 </a:t>
            </a:r>
            <a:r>
              <a:rPr lang="zh-CN" altLang="en-US" dirty="0">
                <a:latin typeface="Times New Roman" panose="02020603050405020304" pitchFamily="18" charset="0"/>
              </a:rPr>
              <a:t>是素数</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(2) 2 </a:t>
            </a:r>
            <a:r>
              <a:rPr lang="zh-CN" altLang="en-US" dirty="0">
                <a:latin typeface="Times New Roman" panose="02020603050405020304" pitchFamily="18" charset="0"/>
              </a:rPr>
              <a:t>或 </a:t>
            </a:r>
            <a:r>
              <a:rPr lang="en-US" altLang="zh-CN" dirty="0">
                <a:latin typeface="Times New Roman" panose="02020603050405020304" pitchFamily="18" charset="0"/>
              </a:rPr>
              <a:t>3 </a:t>
            </a:r>
            <a:r>
              <a:rPr lang="zh-CN" altLang="en-US" dirty="0">
                <a:latin typeface="Times New Roman" panose="02020603050405020304" pitchFamily="18" charset="0"/>
              </a:rPr>
              <a:t>是素数</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(3) 4 </a:t>
            </a:r>
            <a:r>
              <a:rPr lang="zh-CN" altLang="en-US" dirty="0">
                <a:latin typeface="Times New Roman" panose="02020603050405020304" pitchFamily="18" charset="0"/>
              </a:rPr>
              <a:t>或 </a:t>
            </a:r>
            <a:r>
              <a:rPr lang="en-US" altLang="zh-CN" dirty="0">
                <a:latin typeface="Times New Roman" panose="02020603050405020304" pitchFamily="18" charset="0"/>
              </a:rPr>
              <a:t>6 </a:t>
            </a:r>
            <a:r>
              <a:rPr lang="zh-CN" altLang="en-US" dirty="0">
                <a:latin typeface="Times New Roman" panose="02020603050405020304" pitchFamily="18" charset="0"/>
              </a:rPr>
              <a:t>是素数</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solidFill>
                  <a:srgbClr val="0000FF"/>
                </a:solidFill>
              </a:rPr>
              <a:t>(4) </a:t>
            </a:r>
            <a:r>
              <a:rPr lang="zh-CN" altLang="en-US" dirty="0">
                <a:solidFill>
                  <a:srgbClr val="0000FF"/>
                </a:solidFill>
              </a:rPr>
              <a:t>今天晚上我在家看电视或去影院看电影</a:t>
            </a:r>
            <a:r>
              <a:rPr lang="en-US" altLang="zh-CN" dirty="0">
                <a:solidFill>
                  <a:srgbClr val="0000FF"/>
                </a:solidFill>
              </a:rPr>
              <a:t>.</a:t>
            </a:r>
          </a:p>
          <a:p>
            <a:pPr eaLnBrk="1" hangingPunct="1"/>
            <a:r>
              <a:rPr lang="en-US" altLang="zh-CN" dirty="0">
                <a:solidFill>
                  <a:srgbClr val="0000FF"/>
                </a:solidFill>
              </a:rPr>
              <a:t>(5) </a:t>
            </a:r>
            <a:r>
              <a:rPr lang="zh-CN" altLang="en-US" dirty="0">
                <a:solidFill>
                  <a:srgbClr val="0000FF"/>
                </a:solidFill>
              </a:rPr>
              <a:t>王小红生于 </a:t>
            </a:r>
            <a:r>
              <a:rPr lang="en-US" altLang="zh-CN" dirty="0">
                <a:solidFill>
                  <a:srgbClr val="0000FF"/>
                </a:solidFill>
              </a:rPr>
              <a:t>1975 </a:t>
            </a:r>
            <a:r>
              <a:rPr lang="zh-CN" altLang="en-US" dirty="0">
                <a:solidFill>
                  <a:srgbClr val="0000FF"/>
                </a:solidFill>
              </a:rPr>
              <a:t>年或 </a:t>
            </a:r>
            <a:r>
              <a:rPr lang="en-US" altLang="zh-CN" dirty="0">
                <a:solidFill>
                  <a:srgbClr val="0000FF"/>
                </a:solidFill>
              </a:rPr>
              <a:t>1976 </a:t>
            </a:r>
            <a:r>
              <a:rPr lang="zh-CN" altLang="en-US" dirty="0">
                <a:solidFill>
                  <a:srgbClr val="0000FF"/>
                </a:solidFill>
              </a:rPr>
              <a:t>年</a:t>
            </a:r>
            <a:r>
              <a:rPr lang="en-US" altLang="zh-CN" dirty="0">
                <a:solidFill>
                  <a:srgbClr val="0000FF"/>
                </a:solidFill>
              </a:rPr>
              <a:t>.</a:t>
            </a:r>
          </a:p>
        </p:txBody>
      </p:sp>
      <p:sp>
        <p:nvSpPr>
          <p:cNvPr id="40964" name="Rectangle 5">
            <a:extLst>
              <a:ext uri="{FF2B5EF4-FFF2-40B4-BE49-F238E27FC236}">
                <a16:creationId xmlns:a16="http://schemas.microsoft.com/office/drawing/2014/main" id="{8D5E535F-C72B-425D-93B1-451825436828}"/>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2" name="矩形 1">
            <a:extLst>
              <a:ext uri="{FF2B5EF4-FFF2-40B4-BE49-F238E27FC236}">
                <a16:creationId xmlns:a16="http://schemas.microsoft.com/office/drawing/2014/main" id="{19DE749A-C221-479C-9C92-656DE997A5D1}"/>
              </a:ext>
            </a:extLst>
          </p:cNvPr>
          <p:cNvSpPr>
            <a:spLocks noChangeArrowheads="1"/>
          </p:cNvSpPr>
          <p:nvPr/>
        </p:nvSpPr>
        <p:spPr bwMode="auto">
          <a:xfrm>
            <a:off x="539750" y="4905375"/>
            <a:ext cx="7834313" cy="1570038"/>
          </a:xfrm>
          <a:prstGeom prst="rect">
            <a:avLst/>
          </a:prstGeom>
          <a:noFill/>
          <a:ln>
            <a:noFill/>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
                <a:srgbClr val="69B3F1"/>
              </a:buClr>
              <a:buFontTx/>
              <a:buNone/>
              <a:defRPr/>
            </a:pPr>
            <a:r>
              <a:rPr lang="en-US" altLang="zh-CN" dirty="0">
                <a:latin typeface="Times New Roman" panose="02020603050405020304" pitchFamily="18" charset="0"/>
              </a:rPr>
              <a:t>(1)—(3) </a:t>
            </a:r>
            <a:r>
              <a:rPr lang="zh-CN" altLang="en-US" dirty="0">
                <a:latin typeface="Times New Roman" panose="02020603050405020304" pitchFamily="18" charset="0"/>
              </a:rPr>
              <a:t>为：可兼或（相容或）</a:t>
            </a:r>
            <a:endParaRPr lang="en-US" altLang="zh-CN" dirty="0">
              <a:solidFill>
                <a:srgbClr val="0000FF"/>
              </a:solidFill>
              <a:latin typeface="+mn-lt"/>
              <a:ea typeface="+mn-ea"/>
            </a:endParaRPr>
          </a:p>
          <a:p>
            <a:pPr eaLnBrk="1" hangingPunct="1">
              <a:spcBef>
                <a:spcPct val="0"/>
              </a:spcBef>
              <a:buClr>
                <a:srgbClr val="69B3F1"/>
              </a:buClr>
              <a:buFontTx/>
              <a:buNone/>
              <a:defRPr/>
            </a:pPr>
            <a:endParaRPr lang="en-US" altLang="zh-CN" dirty="0">
              <a:solidFill>
                <a:srgbClr val="0000FF"/>
              </a:solidFill>
              <a:latin typeface="+mn-lt"/>
              <a:ea typeface="+mn-ea"/>
            </a:endParaRPr>
          </a:p>
          <a:p>
            <a:pPr eaLnBrk="1" hangingPunct="1">
              <a:spcBef>
                <a:spcPct val="0"/>
              </a:spcBef>
              <a:buClr>
                <a:srgbClr val="69B3F1"/>
              </a:buClr>
              <a:buFontTx/>
              <a:buNone/>
              <a:defRPr/>
            </a:pPr>
            <a:r>
              <a:rPr lang="en-US" altLang="zh-CN" dirty="0">
                <a:solidFill>
                  <a:srgbClr val="0000FF"/>
                </a:solidFill>
                <a:latin typeface="+mn-lt"/>
                <a:ea typeface="+mn-ea"/>
              </a:rPr>
              <a:t>(4)—(5) </a:t>
            </a:r>
            <a:r>
              <a:rPr lang="zh-CN" altLang="en-US" dirty="0">
                <a:solidFill>
                  <a:srgbClr val="0000FF"/>
                </a:solidFill>
                <a:latin typeface="+mn-lt"/>
                <a:ea typeface="+mn-ea"/>
              </a:rPr>
              <a:t>为：不可兼或（排斥或）</a:t>
            </a:r>
            <a:endParaRPr lang="en-US" altLang="zh-CN" dirty="0">
              <a:solidFill>
                <a:srgbClr val="0000FF"/>
              </a:solidFill>
              <a:latin typeface="+mn-lt"/>
              <a:ea typeface="+mn-ea"/>
            </a:endParaRPr>
          </a:p>
          <a:p>
            <a:pPr eaLnBrk="1" hangingPunct="1">
              <a:spcBef>
                <a:spcPct val="0"/>
              </a:spcBef>
              <a:buClr>
                <a:srgbClr val="69B3F1"/>
              </a:buClr>
              <a:buFontTx/>
              <a:buNone/>
              <a:defRPr/>
            </a:pPr>
            <a:endParaRPr lang="en-US" altLang="zh-CN" dirty="0">
              <a:solidFill>
                <a:srgbClr val="FF0000"/>
              </a:solidFill>
              <a:latin typeface="Times New Roman" panose="02020603050405020304" pitchFamily="18" charset="0"/>
            </a:endParaRPr>
          </a:p>
        </p:txBody>
      </p:sp>
      <p:grpSp>
        <p:nvGrpSpPr>
          <p:cNvPr id="6" name="Group 12">
            <a:extLst>
              <a:ext uri="{FF2B5EF4-FFF2-40B4-BE49-F238E27FC236}">
                <a16:creationId xmlns:a16="http://schemas.microsoft.com/office/drawing/2014/main" id="{53F00D49-CE6F-441F-91CD-9CA223B2319A}"/>
              </a:ext>
            </a:extLst>
          </p:cNvPr>
          <p:cNvGrpSpPr>
            <a:grpSpLocks/>
          </p:cNvGrpSpPr>
          <p:nvPr/>
        </p:nvGrpSpPr>
        <p:grpSpPr bwMode="auto">
          <a:xfrm>
            <a:off x="5580063" y="1349375"/>
            <a:ext cx="3419475" cy="2151063"/>
            <a:chOff x="1056" y="768"/>
            <a:chExt cx="3696" cy="3264"/>
          </a:xfrm>
        </p:grpSpPr>
        <p:sp>
          <p:nvSpPr>
            <p:cNvPr id="40968" name="AutoShape 13">
              <a:extLst>
                <a:ext uri="{FF2B5EF4-FFF2-40B4-BE49-F238E27FC236}">
                  <a16:creationId xmlns:a16="http://schemas.microsoft.com/office/drawing/2014/main" id="{970D4C3C-25AB-4028-AB5A-F07BBA639FC0}"/>
                </a:ext>
              </a:extLst>
            </p:cNvPr>
            <p:cNvSpPr>
              <a:spLocks noChangeArrowheads="1"/>
            </p:cNvSpPr>
            <p:nvPr/>
          </p:nvSpPr>
          <p:spPr bwMode="auto">
            <a:xfrm>
              <a:off x="1056" y="768"/>
              <a:ext cx="3696" cy="3264"/>
            </a:xfrm>
            <a:prstGeom prst="verticalScroll">
              <a:avLst>
                <a:gd name="adj" fmla="val 4481"/>
              </a:avLst>
            </a:prstGeom>
            <a:solidFill>
              <a:srgbClr val="ADE2A1"/>
            </a:solidFill>
            <a:ln w="9525">
              <a:solidFill>
                <a:srgbClr val="ADE2A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40969" name="Rectangle 14">
              <a:extLst>
                <a:ext uri="{FF2B5EF4-FFF2-40B4-BE49-F238E27FC236}">
                  <a16:creationId xmlns:a16="http://schemas.microsoft.com/office/drawing/2014/main" id="{BADA0C3E-0759-41AF-B376-CD3E1A69A909}"/>
                </a:ext>
              </a:extLst>
            </p:cNvPr>
            <p:cNvSpPr>
              <a:spLocks noChangeArrowheads="1"/>
            </p:cNvSpPr>
            <p:nvPr/>
          </p:nvSpPr>
          <p:spPr bwMode="auto">
            <a:xfrm>
              <a:off x="1269" y="1008"/>
              <a:ext cx="3264" cy="2880"/>
            </a:xfrm>
            <a:prstGeom prst="rect">
              <a:avLst/>
            </a:prstGeom>
            <a:solidFill>
              <a:srgbClr val="ADE2A1"/>
            </a:solidFill>
            <a:ln w="9525">
              <a:solidFill>
                <a:srgbClr val="ADE2A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9" name="Rectangle 15">
            <a:extLst>
              <a:ext uri="{FF2B5EF4-FFF2-40B4-BE49-F238E27FC236}">
                <a16:creationId xmlns:a16="http://schemas.microsoft.com/office/drawing/2014/main" id="{19AD467A-F641-41D7-BCD0-88FB0406B4FD}"/>
              </a:ext>
            </a:extLst>
          </p:cNvPr>
          <p:cNvSpPr>
            <a:spLocks noChangeArrowheads="1"/>
          </p:cNvSpPr>
          <p:nvPr/>
        </p:nvSpPr>
        <p:spPr bwMode="auto">
          <a:xfrm>
            <a:off x="5800725" y="1473200"/>
            <a:ext cx="3019425" cy="1754326"/>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Char char="•"/>
            </a:pPr>
            <a:r>
              <a:rPr kumimoji="1" lang="zh-CN" altLang="en-US" dirty="0">
                <a:solidFill>
                  <a:srgbClr val="FF3300"/>
                </a:solidFill>
                <a:latin typeface="楷体_GB2312" pitchFamily="49" charset="-122"/>
                <a:ea typeface="楷体_GB2312" pitchFamily="49" charset="-122"/>
                <a:sym typeface="Symbol" panose="05050102010706020507" pitchFamily="18" charset="2"/>
              </a:rPr>
              <a:t>析取表示可兼或</a:t>
            </a:r>
            <a:endParaRPr kumimoji="1" lang="en-US" altLang="zh-CN" dirty="0">
              <a:solidFill>
                <a:srgbClr val="FF3300"/>
              </a:solidFill>
              <a:latin typeface="楷体_GB2312" pitchFamily="49" charset="-122"/>
              <a:ea typeface="楷体_GB2312" pitchFamily="49" charset="-122"/>
              <a:sym typeface="Symbol" panose="05050102010706020507" pitchFamily="18" charset="2"/>
            </a:endParaRPr>
          </a:p>
          <a:p>
            <a:pPr eaLnBrk="1" hangingPunct="1">
              <a:spcBef>
                <a:spcPct val="50000"/>
              </a:spcBef>
              <a:buClrTx/>
              <a:buFontTx/>
              <a:buChar char="•"/>
            </a:pPr>
            <a:r>
              <a:rPr kumimoji="1" lang="zh-CN" altLang="en-US" dirty="0">
                <a:solidFill>
                  <a:srgbClr val="FF3300"/>
                </a:solidFill>
                <a:latin typeface="楷体_GB2312" pitchFamily="49" charset="-122"/>
                <a:ea typeface="楷体_GB2312" pitchFamily="49" charset="-122"/>
                <a:sym typeface="Symbol" panose="05050102010706020507" pitchFamily="18" charset="2"/>
              </a:rPr>
              <a:t>而自然语言中</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dirty="0">
                <a:solidFill>
                  <a:srgbClr val="FF3300"/>
                </a:solidFill>
                <a:latin typeface="楷体_GB2312" pitchFamily="49" charset="-122"/>
                <a:ea typeface="楷体_GB2312" pitchFamily="49" charset="-122"/>
                <a:sym typeface="Symbol" panose="05050102010706020507" pitchFamily="18" charset="2"/>
              </a:rPr>
              <a:t>或</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dirty="0">
                <a:solidFill>
                  <a:srgbClr val="FF3300"/>
                </a:solidFill>
                <a:latin typeface="楷体_GB2312" pitchFamily="49" charset="-122"/>
                <a:ea typeface="楷体_GB2312" pitchFamily="49" charset="-122"/>
                <a:sym typeface="Symbol" panose="05050102010706020507" pitchFamily="18" charset="2"/>
              </a:rPr>
              <a:t>既可以表示</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dirty="0">
                <a:solidFill>
                  <a:srgbClr val="FF3300"/>
                </a:solidFill>
                <a:latin typeface="楷体_GB2312" pitchFamily="49" charset="-122"/>
                <a:ea typeface="楷体_GB2312" pitchFamily="49" charset="-122"/>
                <a:sym typeface="Symbol" panose="05050102010706020507" pitchFamily="18" charset="2"/>
              </a:rPr>
              <a:t>可兼或</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a:t>
            </a:r>
            <a:r>
              <a:rPr kumimoji="1" lang="zh-CN" altLang="en-US" dirty="0">
                <a:solidFill>
                  <a:srgbClr val="FF3300"/>
                </a:solidFill>
                <a:latin typeface="楷体_GB2312" pitchFamily="49" charset="-122"/>
                <a:ea typeface="楷体_GB2312" pitchFamily="49" charset="-122"/>
                <a:sym typeface="Symbol" panose="05050102010706020507" pitchFamily="18" charset="2"/>
              </a:rPr>
              <a:t>也可表示</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“不可兼</a:t>
            </a:r>
            <a:r>
              <a:rPr kumimoji="1" lang="zh-CN" altLang="en-US" dirty="0">
                <a:solidFill>
                  <a:srgbClr val="FF3300"/>
                </a:solidFill>
                <a:latin typeface="楷体_GB2312" pitchFamily="49" charset="-122"/>
                <a:ea typeface="楷体_GB2312" pitchFamily="49" charset="-122"/>
                <a:sym typeface="Symbol" panose="05050102010706020507" pitchFamily="18" charset="2"/>
              </a:rPr>
              <a:t>或</a:t>
            </a:r>
            <a:r>
              <a:rPr kumimoji="1" lang="zh-CN" altLang="en-US" dirty="0">
                <a:solidFill>
                  <a:srgbClr val="FF3300"/>
                </a:solidFill>
                <a:latin typeface="Times New Roman" panose="02020603050405020304" pitchFamily="18" charset="0"/>
                <a:ea typeface="楷体_GB2312" pitchFamily="49" charset="-122"/>
                <a:sym typeface="Symbol" panose="05050102010706020507" pitchFamily="18" charset="2"/>
              </a:rPr>
              <a:t>”</a:t>
            </a:r>
            <a:endParaRPr kumimoji="1" lang="en-US" altLang="zh-CN" dirty="0">
              <a:solidFill>
                <a:srgbClr val="FF3300"/>
              </a:solidFill>
              <a:latin typeface="楷体_GB2312" pitchFamily="49" charset="-122"/>
              <a:ea typeface="楷体_GB2312" pitchFamily="49" charset="-122"/>
              <a:sym typeface="Symbol" panose="05050102010706020507" pitchFamily="18" charset="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8EA76881-86F5-43D5-9E4B-5C2B9979D2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C08936B-D004-4A3D-A723-BBB84CD6D290}" type="slidenum">
              <a:rPr lang="en-US" altLang="zh-CN" sz="1400" b="0" smtClean="0"/>
              <a:pPr>
                <a:spcBef>
                  <a:spcPct val="0"/>
                </a:spcBef>
                <a:buClrTx/>
                <a:buFontTx/>
                <a:buNone/>
              </a:pPr>
              <a:t>25</a:t>
            </a:fld>
            <a:endParaRPr lang="en-US" altLang="zh-CN" sz="1400" b="0"/>
          </a:p>
        </p:txBody>
      </p:sp>
      <p:sp>
        <p:nvSpPr>
          <p:cNvPr id="43011" name="Rectangle 3">
            <a:extLst>
              <a:ext uri="{FF2B5EF4-FFF2-40B4-BE49-F238E27FC236}">
                <a16:creationId xmlns:a16="http://schemas.microsoft.com/office/drawing/2014/main" id="{DB0F5F81-262F-4A15-8290-FB5742201332}"/>
              </a:ext>
            </a:extLst>
          </p:cNvPr>
          <p:cNvSpPr>
            <a:spLocks noGrp="1" noChangeArrowheads="1"/>
          </p:cNvSpPr>
          <p:nvPr>
            <p:ph type="body" idx="1"/>
          </p:nvPr>
        </p:nvSpPr>
        <p:spPr>
          <a:xfrm>
            <a:off x="457200" y="1484313"/>
            <a:ext cx="8229600" cy="1944687"/>
          </a:xfrm>
        </p:spPr>
        <p:txBody>
          <a:bodyPr/>
          <a:lstStyle/>
          <a:p>
            <a:pPr eaLnBrk="1" hangingPunct="1"/>
            <a:r>
              <a:rPr lang="zh-CN" altLang="en-US">
                <a:solidFill>
                  <a:srgbClr val="0000FF"/>
                </a:solidFill>
              </a:rPr>
              <a:t>例</a:t>
            </a:r>
            <a:r>
              <a:rPr lang="en-US" altLang="zh-CN">
                <a:solidFill>
                  <a:srgbClr val="0000FF"/>
                </a:solidFill>
              </a:rPr>
              <a:t>1</a:t>
            </a:r>
            <a:r>
              <a:rPr lang="en-US" altLang="zh-CN"/>
              <a:t>  </a:t>
            </a:r>
            <a:r>
              <a:rPr lang="zh-CN" altLang="en-US"/>
              <a:t>将下列命题符号化</a:t>
            </a:r>
          </a:p>
          <a:p>
            <a:pPr eaLnBrk="1" hangingPunct="1"/>
            <a:r>
              <a:rPr lang="en-US" altLang="zh-CN">
                <a:latin typeface="Times New Roman" panose="02020603050405020304" pitchFamily="18" charset="0"/>
              </a:rPr>
              <a:t>(1) 2 </a:t>
            </a:r>
            <a:r>
              <a:rPr lang="zh-CN" altLang="en-US">
                <a:latin typeface="Times New Roman" panose="02020603050405020304" pitchFamily="18" charset="0"/>
              </a:rPr>
              <a:t>或 </a:t>
            </a:r>
            <a:r>
              <a:rPr lang="en-US" altLang="zh-CN">
                <a:latin typeface="Times New Roman" panose="02020603050405020304" pitchFamily="18" charset="0"/>
              </a:rPr>
              <a:t>4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(2) 2 </a:t>
            </a:r>
            <a:r>
              <a:rPr lang="zh-CN" altLang="en-US">
                <a:latin typeface="Times New Roman" panose="02020603050405020304" pitchFamily="18" charset="0"/>
              </a:rPr>
              <a:t>或 </a:t>
            </a:r>
            <a:r>
              <a:rPr lang="en-US" altLang="zh-CN">
                <a:latin typeface="Times New Roman" panose="02020603050405020304" pitchFamily="18" charset="0"/>
              </a:rPr>
              <a:t>3 </a:t>
            </a:r>
            <a:r>
              <a:rPr lang="zh-CN" altLang="en-US">
                <a:latin typeface="Times New Roman" panose="02020603050405020304" pitchFamily="18" charset="0"/>
              </a:rPr>
              <a:t>是素数</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(3) 4 </a:t>
            </a:r>
            <a:r>
              <a:rPr lang="zh-CN" altLang="en-US">
                <a:latin typeface="Times New Roman" panose="02020603050405020304" pitchFamily="18" charset="0"/>
              </a:rPr>
              <a:t>或 </a:t>
            </a:r>
            <a:r>
              <a:rPr lang="en-US" altLang="zh-CN">
                <a:latin typeface="Times New Roman" panose="02020603050405020304" pitchFamily="18" charset="0"/>
              </a:rPr>
              <a:t>6 </a:t>
            </a:r>
            <a:r>
              <a:rPr lang="zh-CN" altLang="en-US">
                <a:latin typeface="Times New Roman" panose="02020603050405020304" pitchFamily="18" charset="0"/>
              </a:rPr>
              <a:t>是素数</a:t>
            </a:r>
            <a:r>
              <a:rPr lang="en-US" altLang="zh-CN">
                <a:latin typeface="Times New Roman" panose="02020603050405020304" pitchFamily="18" charset="0"/>
              </a:rPr>
              <a:t>.</a:t>
            </a:r>
          </a:p>
        </p:txBody>
      </p:sp>
      <p:sp>
        <p:nvSpPr>
          <p:cNvPr id="43012" name="Rectangle 5">
            <a:extLst>
              <a:ext uri="{FF2B5EF4-FFF2-40B4-BE49-F238E27FC236}">
                <a16:creationId xmlns:a16="http://schemas.microsoft.com/office/drawing/2014/main" id="{EA5E9526-D28A-4098-B1E4-6BE27F63B30C}"/>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E35D745E-A796-441A-A7BB-56DCA10C3DD4}"/>
              </a:ext>
            </a:extLst>
          </p:cNvPr>
          <p:cNvSpPr txBox="1">
            <a:spLocks noChangeArrowheads="1"/>
          </p:cNvSpPr>
          <p:nvPr/>
        </p:nvSpPr>
        <p:spPr bwMode="auto">
          <a:xfrm>
            <a:off x="457200" y="3819525"/>
            <a:ext cx="82296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p>
          <a:p>
            <a:pPr eaLnBrk="1" hangingPunct="1"/>
            <a:r>
              <a:rPr lang="en-US" altLang="zh-CN">
                <a:latin typeface="Times New Roman" panose="02020603050405020304" pitchFamily="18" charset="0"/>
              </a:rPr>
              <a:t>(1)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:2</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:4</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p>
          <a:p>
            <a:pPr eaLnBrk="1" hangingPunct="1"/>
            <a:r>
              <a:rPr lang="en-US" altLang="zh-CN">
                <a:latin typeface="Times New Roman" panose="02020603050405020304" pitchFamily="18" charset="0"/>
              </a:rPr>
              <a:t>(2)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:2</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:3</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(3) </a:t>
            </a:r>
            <a:r>
              <a:rPr lang="zh-CN" altLang="en-US">
                <a:latin typeface="Times New Roman" panose="02020603050405020304" pitchFamily="18" charset="0"/>
              </a:rPr>
              <a:t>令 </a:t>
            </a:r>
            <a:r>
              <a:rPr lang="en-US" altLang="zh-CN" i="1">
                <a:latin typeface="Times New Roman" panose="02020603050405020304" pitchFamily="18" charset="0"/>
              </a:rPr>
              <a:t>p</a:t>
            </a:r>
            <a:r>
              <a:rPr lang="en-US" altLang="zh-CN">
                <a:latin typeface="Times New Roman" panose="02020603050405020304" pitchFamily="18" charset="0"/>
              </a:rPr>
              <a:t>:4</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:6</a:t>
            </a:r>
            <a:r>
              <a:rPr lang="zh-CN" altLang="en-US">
                <a:latin typeface="Times New Roman" panose="02020603050405020304" pitchFamily="18" charset="0"/>
              </a:rPr>
              <a:t>是素数</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endParaRPr lang="en-US" altLang="zh-CN">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a:extLst>
              <a:ext uri="{FF2B5EF4-FFF2-40B4-BE49-F238E27FC236}">
                <a16:creationId xmlns:a16="http://schemas.microsoft.com/office/drawing/2014/main" id="{C7B2F53D-B4C4-40C3-ACF7-ED12F6CF4C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FC88FF5-D469-4560-9E41-AF7899CA9924}" type="slidenum">
              <a:rPr lang="en-US" altLang="zh-CN" sz="1400" b="0" smtClean="0"/>
              <a:pPr>
                <a:spcBef>
                  <a:spcPct val="0"/>
                </a:spcBef>
                <a:buClrTx/>
                <a:buFontTx/>
                <a:buNone/>
              </a:pPr>
              <a:t>26</a:t>
            </a:fld>
            <a:endParaRPr lang="en-US" altLang="zh-CN" sz="1400" b="0"/>
          </a:p>
        </p:txBody>
      </p:sp>
      <p:sp>
        <p:nvSpPr>
          <p:cNvPr id="45059" name="Rectangle 3">
            <a:extLst>
              <a:ext uri="{FF2B5EF4-FFF2-40B4-BE49-F238E27FC236}">
                <a16:creationId xmlns:a16="http://schemas.microsoft.com/office/drawing/2014/main" id="{59174BAA-D241-4D43-BF9C-61138AFF20EE}"/>
              </a:ext>
            </a:extLst>
          </p:cNvPr>
          <p:cNvSpPr>
            <a:spLocks noGrp="1" noChangeArrowheads="1"/>
          </p:cNvSpPr>
          <p:nvPr>
            <p:ph type="body" idx="1"/>
          </p:nvPr>
        </p:nvSpPr>
        <p:spPr>
          <a:xfrm>
            <a:off x="457200" y="1484313"/>
            <a:ext cx="8229600" cy="2952750"/>
          </a:xfrm>
        </p:spPr>
        <p:txBody>
          <a:bodyPr/>
          <a:lstStyle/>
          <a:p>
            <a:pPr eaLnBrk="1" hangingPunct="1"/>
            <a:r>
              <a:rPr lang="zh-CN" altLang="en-US">
                <a:solidFill>
                  <a:srgbClr val="0000FF"/>
                </a:solidFill>
              </a:rPr>
              <a:t>例</a:t>
            </a:r>
            <a:r>
              <a:rPr lang="en-US" altLang="zh-CN">
                <a:solidFill>
                  <a:srgbClr val="0000FF"/>
                </a:solidFill>
              </a:rPr>
              <a:t>1</a:t>
            </a:r>
            <a:r>
              <a:rPr lang="en-US" altLang="zh-CN"/>
              <a:t>  </a:t>
            </a:r>
            <a:r>
              <a:rPr lang="zh-CN" altLang="en-US"/>
              <a:t>将下列命题符号化</a:t>
            </a:r>
          </a:p>
          <a:p>
            <a:pPr eaLnBrk="1" hangingPunct="1"/>
            <a:r>
              <a:rPr lang="en-US" altLang="zh-CN">
                <a:solidFill>
                  <a:srgbClr val="0000FF"/>
                </a:solidFill>
              </a:rPr>
              <a:t>(4) </a:t>
            </a:r>
            <a:r>
              <a:rPr lang="zh-CN" altLang="en-US">
                <a:solidFill>
                  <a:srgbClr val="0000FF"/>
                </a:solidFill>
              </a:rPr>
              <a:t>今天晚上我在家看电视或去影院看电影</a:t>
            </a:r>
            <a:r>
              <a:rPr lang="en-US" altLang="zh-CN">
                <a:solidFill>
                  <a:srgbClr val="0000FF"/>
                </a:solidFill>
              </a:rPr>
              <a:t>.</a:t>
            </a:r>
          </a:p>
          <a:p>
            <a:pPr eaLnBrk="1" hangingPunct="1"/>
            <a:r>
              <a:rPr lang="en-US" altLang="zh-CN">
                <a:solidFill>
                  <a:srgbClr val="0000FF"/>
                </a:solidFill>
              </a:rPr>
              <a:t>(5) </a:t>
            </a:r>
            <a:r>
              <a:rPr lang="zh-CN" altLang="en-US">
                <a:solidFill>
                  <a:srgbClr val="0000FF"/>
                </a:solidFill>
              </a:rPr>
              <a:t>王小红生于 </a:t>
            </a:r>
            <a:r>
              <a:rPr lang="en-US" altLang="zh-CN">
                <a:solidFill>
                  <a:srgbClr val="0000FF"/>
                </a:solidFill>
              </a:rPr>
              <a:t>1975 </a:t>
            </a:r>
            <a:r>
              <a:rPr lang="zh-CN" altLang="en-US">
                <a:solidFill>
                  <a:srgbClr val="0000FF"/>
                </a:solidFill>
              </a:rPr>
              <a:t>年或 </a:t>
            </a:r>
            <a:r>
              <a:rPr lang="en-US" altLang="zh-CN">
                <a:solidFill>
                  <a:srgbClr val="0000FF"/>
                </a:solidFill>
              </a:rPr>
              <a:t>1976 </a:t>
            </a:r>
            <a:r>
              <a:rPr lang="zh-CN" altLang="en-US">
                <a:solidFill>
                  <a:srgbClr val="0000FF"/>
                </a:solidFill>
              </a:rPr>
              <a:t>年</a:t>
            </a:r>
            <a:r>
              <a:rPr lang="en-US" altLang="zh-CN">
                <a:solidFill>
                  <a:srgbClr val="0000FF"/>
                </a:solidFill>
              </a:rPr>
              <a:t>.</a:t>
            </a:r>
          </a:p>
        </p:txBody>
      </p:sp>
      <p:sp>
        <p:nvSpPr>
          <p:cNvPr id="45060" name="Rectangle 5">
            <a:extLst>
              <a:ext uri="{FF2B5EF4-FFF2-40B4-BE49-F238E27FC236}">
                <a16:creationId xmlns:a16="http://schemas.microsoft.com/office/drawing/2014/main" id="{7F467F85-B4AC-48D3-B063-A1CB05AFB1E8}"/>
              </a:ext>
            </a:extLst>
          </p:cNvPr>
          <p:cNvSpPr>
            <a:spLocks noGrp="1" noChangeArrowheads="1"/>
          </p:cNvSpPr>
          <p:nvPr>
            <p:ph type="title"/>
          </p:nvPr>
        </p:nvSpPr>
        <p:spPr>
          <a:noFill/>
        </p:spPr>
        <p:txBody>
          <a:bodyPr/>
          <a:lstStyle/>
          <a:p>
            <a:pPr eaLnBrk="1" hangingPunct="1"/>
            <a:r>
              <a:rPr lang="en-US" altLang="zh-CN"/>
              <a:t>3.</a:t>
            </a:r>
            <a:r>
              <a:rPr lang="zh-CN" altLang="en-US"/>
              <a:t>析取 </a:t>
            </a:r>
            <a:r>
              <a:rPr lang="zh-CN" altLang="en-US">
                <a:latin typeface="Times New Roman" panose="02020603050405020304" pitchFamily="18" charset="0"/>
              </a:rPr>
              <a:t>∨</a:t>
            </a:r>
            <a:r>
              <a:rPr lang="zh-CN" altLang="en-US">
                <a:latin typeface="宋体" panose="02010600030101010101" pitchFamily="2" charset="-122"/>
                <a:sym typeface="Symbol" panose="05050102010706020507" pitchFamily="18" charset="2"/>
              </a:rPr>
              <a:t>(</a:t>
            </a:r>
            <a:r>
              <a:rPr lang="zh-CN" altLang="en-US"/>
              <a:t>例</a:t>
            </a:r>
            <a:r>
              <a:rPr lang="en-US" altLang="zh-CN"/>
              <a:t>1 </a:t>
            </a:r>
            <a:r>
              <a:rPr lang="en-US" altLang="zh-CN">
                <a:latin typeface="宋体" panose="02010600030101010101" pitchFamily="2" charset="-122"/>
                <a:sym typeface="Symbol" panose="05050102010706020507" pitchFamily="18" charset="2"/>
              </a:rPr>
              <a:t>)</a:t>
            </a:r>
            <a:endParaRPr lang="zh-CN" altLang="en-US"/>
          </a:p>
        </p:txBody>
      </p:sp>
      <p:sp>
        <p:nvSpPr>
          <p:cNvPr id="5" name="Rectangle 2">
            <a:extLst>
              <a:ext uri="{FF2B5EF4-FFF2-40B4-BE49-F238E27FC236}">
                <a16:creationId xmlns:a16="http://schemas.microsoft.com/office/drawing/2014/main" id="{1DCD8A80-699F-4E91-8AF3-C792B89BC6AE}"/>
              </a:ext>
            </a:extLst>
          </p:cNvPr>
          <p:cNvSpPr txBox="1">
            <a:spLocks noChangeArrowheads="1"/>
          </p:cNvSpPr>
          <p:nvPr/>
        </p:nvSpPr>
        <p:spPr bwMode="auto">
          <a:xfrm>
            <a:off x="457200" y="2960688"/>
            <a:ext cx="8229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p>
          <a:p>
            <a:pPr eaLnBrk="1" hangingPunct="1"/>
            <a:r>
              <a:rPr lang="en-US" altLang="zh-CN">
                <a:latin typeface="Times New Roman" panose="02020603050405020304" pitchFamily="18" charset="0"/>
              </a:rPr>
              <a:t>(4) </a:t>
            </a:r>
            <a:r>
              <a:rPr lang="zh-CN" altLang="en-US">
                <a:latin typeface="Times New Roman" panose="02020603050405020304" pitchFamily="18" charset="0"/>
              </a:rPr>
              <a:t>令</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t>今天晚上我在家看电视</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t>今天晚上我去影院看电影</a:t>
            </a:r>
            <a:endParaRPr lang="zh-CN" altLang="en-US">
              <a:latin typeface="Times New Roman" panose="02020603050405020304" pitchFamily="18" charset="0"/>
            </a:endParaRPr>
          </a:p>
          <a:p>
            <a:pPr eaLnBrk="1" hangingPunct="1"/>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(5) </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王小红生于 </a:t>
            </a:r>
            <a:r>
              <a:rPr lang="en-US" altLang="zh-CN">
                <a:latin typeface="Times New Roman" panose="02020603050405020304" pitchFamily="18" charset="0"/>
              </a:rPr>
              <a:t>1975 </a:t>
            </a:r>
            <a:r>
              <a:rPr lang="zh-CN" altLang="en-US">
                <a:latin typeface="Times New Roman" panose="02020603050405020304" pitchFamily="18" charset="0"/>
              </a:rPr>
              <a:t>年</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王小红生于</a:t>
            </a:r>
            <a:r>
              <a:rPr lang="en-US" altLang="zh-CN">
                <a:latin typeface="Times New Roman" panose="02020603050405020304" pitchFamily="18" charset="0"/>
              </a:rPr>
              <a:t>1976 </a:t>
            </a:r>
            <a:r>
              <a:rPr lang="zh-CN" altLang="en-US">
                <a:latin typeface="Times New Roman" panose="02020603050405020304" pitchFamily="18" charset="0"/>
              </a:rPr>
              <a:t>年</a:t>
            </a:r>
            <a:r>
              <a:rPr lang="en-US" altLang="zh-CN">
                <a:latin typeface="Times New Roman" panose="02020603050405020304" pitchFamily="18" charset="0"/>
              </a:rPr>
              <a:t>,  </a:t>
            </a:r>
          </a:p>
          <a:p>
            <a:pPr eaLnBrk="1" hangingPunct="1">
              <a:buClr>
                <a:srgbClr val="69B3F1"/>
              </a:buClr>
            </a:pP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  </a:t>
            </a:r>
            <a:endParaRPr lang="en-US" altLang="zh-CN">
              <a:latin typeface="Times New Roman" panose="02020603050405020304" pitchFamily="18" charset="0"/>
            </a:endParaRPr>
          </a:p>
          <a:p>
            <a:pPr eaLnBrk="1" hangingPunct="1">
              <a:buClr>
                <a:srgbClr val="69B3F1"/>
              </a:buClr>
            </a:pPr>
            <a:endParaRPr lang="en-US" altLang="zh-CN">
              <a:latin typeface="Times New Roman" panose="02020603050405020304" pitchFamily="18" charset="0"/>
            </a:endParaRPr>
          </a:p>
        </p:txBody>
      </p:sp>
      <p:sp>
        <p:nvSpPr>
          <p:cNvPr id="6" name="Rectangle 16">
            <a:extLst>
              <a:ext uri="{FF2B5EF4-FFF2-40B4-BE49-F238E27FC236}">
                <a16:creationId xmlns:a16="http://schemas.microsoft.com/office/drawing/2014/main" id="{AB0E0510-A946-4048-BFDA-CC530D9A38BB}"/>
              </a:ext>
            </a:extLst>
          </p:cNvPr>
          <p:cNvSpPr>
            <a:spLocks noChangeArrowheads="1"/>
          </p:cNvSpPr>
          <p:nvPr/>
        </p:nvSpPr>
        <p:spPr bwMode="auto">
          <a:xfrm>
            <a:off x="755650" y="5486400"/>
            <a:ext cx="6651625" cy="855663"/>
          </a:xfrm>
          <a:prstGeom prst="rect">
            <a:avLst/>
          </a:prstGeom>
          <a:solidFill>
            <a:srgbClr val="ADE2A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a:t>注意：他做了二十</a:t>
            </a:r>
            <a:r>
              <a:rPr kumimoji="1" lang="zh-CN" altLang="en-US">
                <a:solidFill>
                  <a:srgbClr val="009900"/>
                </a:solidFill>
              </a:rPr>
              <a:t>或</a:t>
            </a:r>
            <a:r>
              <a:rPr kumimoji="1" lang="zh-CN" altLang="en-US"/>
              <a:t>三十道题</a:t>
            </a:r>
            <a:r>
              <a:rPr kumimoji="1" lang="en-US" altLang="zh-CN"/>
              <a:t>.</a:t>
            </a:r>
          </a:p>
          <a:p>
            <a:pPr>
              <a:spcBef>
                <a:spcPct val="0"/>
              </a:spcBef>
              <a:buClrTx/>
              <a:buFontTx/>
              <a:buNone/>
            </a:pPr>
            <a:r>
              <a:rPr kumimoji="1" lang="en-US" altLang="zh-CN"/>
              <a:t>           </a:t>
            </a:r>
            <a:r>
              <a:rPr kumimoji="1" lang="zh-CN" altLang="en-US"/>
              <a:t>这是一个原子命题，“或”是大约的意思</a:t>
            </a:r>
            <a:endParaRPr kumimoji="1" lang="en-US" altLang="zh-CN"/>
          </a:p>
        </p:txBody>
      </p:sp>
      <p:pic>
        <p:nvPicPr>
          <p:cNvPr id="7" name="图片 6" descr="imagesCA1RNFHF.jpg">
            <a:extLst>
              <a:ext uri="{FF2B5EF4-FFF2-40B4-BE49-F238E27FC236}">
                <a16:creationId xmlns:a16="http://schemas.microsoft.com/office/drawing/2014/main" id="{7959E7AF-1735-45D2-BB62-34AFC81D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88" y="3429000"/>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CE4741F6-31E4-407B-90BE-1DB88AF502E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B4040E6-7BC1-4DC2-A4BC-278E37659EEC}" type="slidenum">
              <a:rPr lang="zh-CN" altLang="en-US" sz="1400" b="0" smtClean="0"/>
              <a:pPr algn="l">
                <a:spcBef>
                  <a:spcPct val="0"/>
                </a:spcBef>
                <a:buClrTx/>
                <a:buFontTx/>
                <a:buNone/>
              </a:pPr>
              <a:t>27</a:t>
            </a:fld>
            <a:endParaRPr lang="en-US" altLang="zh-CN" sz="1400" b="0"/>
          </a:p>
        </p:txBody>
      </p:sp>
      <p:sp>
        <p:nvSpPr>
          <p:cNvPr id="47107" name="Rectangle 2">
            <a:extLst>
              <a:ext uri="{FF2B5EF4-FFF2-40B4-BE49-F238E27FC236}">
                <a16:creationId xmlns:a16="http://schemas.microsoft.com/office/drawing/2014/main" id="{EACA7CF6-D959-4B41-BFF0-DEB45AC9C25E}"/>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p>
        </p:txBody>
      </p:sp>
      <p:sp>
        <p:nvSpPr>
          <p:cNvPr id="372771" name="AutoShape 35">
            <a:extLst>
              <a:ext uri="{FF2B5EF4-FFF2-40B4-BE49-F238E27FC236}">
                <a16:creationId xmlns:a16="http://schemas.microsoft.com/office/drawing/2014/main" id="{C1F07B07-9EE7-4DB7-8642-19B2DD9647D4}"/>
              </a:ext>
            </a:extLst>
          </p:cNvPr>
          <p:cNvSpPr>
            <a:spLocks noChangeArrowheads="1"/>
          </p:cNvSpPr>
          <p:nvPr/>
        </p:nvSpPr>
        <p:spPr bwMode="auto">
          <a:xfrm>
            <a:off x="5535613" y="4403725"/>
            <a:ext cx="2590800" cy="1385888"/>
          </a:xfrm>
          <a:prstGeom prst="horizontalScroll">
            <a:avLst>
              <a:gd name="adj" fmla="val 7898"/>
            </a:avLst>
          </a:prstGeom>
          <a:solidFill>
            <a:srgbClr val="ADE2A1"/>
          </a:solidFill>
          <a:ln w="9525">
            <a:solidFill>
              <a:srgbClr val="5F5F5F"/>
            </a:solidFill>
            <a:round/>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kumimoji="1" lang="zh-CN" altLang="en-US" sz="2800">
                <a:solidFill>
                  <a:srgbClr val="FF3300"/>
                </a:solidFill>
                <a:latin typeface="Times New Roman" panose="02020603050405020304" pitchFamily="18" charset="0"/>
                <a:ea typeface="黑体" panose="02010609060101010101" pitchFamily="49" charset="-122"/>
              </a:rPr>
              <a:t>前真后假则假</a:t>
            </a:r>
          </a:p>
        </p:txBody>
      </p:sp>
      <p:graphicFrame>
        <p:nvGraphicFramePr>
          <p:cNvPr id="36" name="表格 35">
            <a:extLst>
              <a:ext uri="{FF2B5EF4-FFF2-40B4-BE49-F238E27FC236}">
                <a16:creationId xmlns:a16="http://schemas.microsoft.com/office/drawing/2014/main" id="{CA1087BE-F0C4-41F8-AB89-5D860A0345EB}"/>
              </a:ext>
            </a:extLst>
          </p:cNvPr>
          <p:cNvGraphicFramePr>
            <a:graphicFrameLocks noGrp="1"/>
          </p:cNvGraphicFramePr>
          <p:nvPr/>
        </p:nvGraphicFramePr>
        <p:xfrm>
          <a:off x="1474788" y="4108450"/>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40991" name="Text Box 39">
            <a:extLst>
              <a:ext uri="{FF2B5EF4-FFF2-40B4-BE49-F238E27FC236}">
                <a16:creationId xmlns:a16="http://schemas.microsoft.com/office/drawing/2014/main" id="{F230CD24-2151-4126-864E-2BDB04FDCADC}"/>
              </a:ext>
            </a:extLst>
          </p:cNvPr>
          <p:cNvSpPr txBox="1">
            <a:spLocks noChangeArrowheads="1"/>
          </p:cNvSpPr>
          <p:nvPr/>
        </p:nvSpPr>
        <p:spPr bwMode="auto">
          <a:xfrm>
            <a:off x="1830388" y="3284538"/>
            <a:ext cx="266700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47136" name="Rectangle 3">
            <a:extLst>
              <a:ext uri="{FF2B5EF4-FFF2-40B4-BE49-F238E27FC236}">
                <a16:creationId xmlns:a16="http://schemas.microsoft.com/office/drawing/2014/main" id="{96188719-B12D-4E6F-A211-EEF0DF9BE38B}"/>
              </a:ext>
            </a:extLst>
          </p:cNvPr>
          <p:cNvSpPr txBox="1">
            <a:spLocks noChangeArrowheads="1"/>
          </p:cNvSpPr>
          <p:nvPr/>
        </p:nvSpPr>
        <p:spPr bwMode="auto">
          <a:xfrm>
            <a:off x="323850" y="1325563"/>
            <a:ext cx="8496300"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tabLst>
                <a:tab pos="536575" algn="l"/>
                <a:tab pos="1166813" algn="l"/>
              </a:tabLst>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tabLst>
                <a:tab pos="536575" algn="l"/>
                <a:tab pos="1166813" algn="l"/>
              </a:tabLst>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1.4</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zh-CN" altLang="en-US">
                <a:latin typeface="Times New Roman" panose="02020603050405020304" pitchFamily="18" charset="0"/>
              </a:rPr>
              <a:t>为两个命题，复合命题“如果</a:t>
            </a:r>
            <a:r>
              <a:rPr lang="en-US" altLang="zh-CN" i="1">
                <a:latin typeface="Times New Roman" panose="02020603050405020304" pitchFamily="18" charset="0"/>
              </a:rPr>
              <a:t>p</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蕴涵式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，并称</a:t>
            </a:r>
            <a:r>
              <a:rPr lang="en-US" altLang="zh-CN" i="1">
                <a:latin typeface="Times New Roman" panose="02020603050405020304" pitchFamily="18" charset="0"/>
              </a:rPr>
              <a:t>p</a:t>
            </a:r>
            <a:r>
              <a:rPr lang="zh-CN" altLang="en-US">
                <a:latin typeface="Times New Roman" panose="02020603050405020304" pitchFamily="18" charset="0"/>
              </a:rPr>
              <a:t>是蕴涵式的</a:t>
            </a:r>
            <a:r>
              <a:rPr lang="zh-CN" altLang="en-US">
                <a:solidFill>
                  <a:srgbClr val="AF1D1D"/>
                </a:solidFill>
                <a:latin typeface="Times New Roman" panose="02020603050405020304" pitchFamily="18" charset="0"/>
              </a:rPr>
              <a:t>前件</a:t>
            </a:r>
            <a:r>
              <a:rPr lang="zh-CN" altLang="en-US">
                <a:latin typeface="Times New Roman" panose="02020603050405020304" pitchFamily="18" charset="0"/>
              </a:rPr>
              <a:t>，</a:t>
            </a:r>
            <a:r>
              <a:rPr lang="en-US" altLang="zh-CN" i="1">
                <a:latin typeface="Times New Roman" panose="02020603050405020304" pitchFamily="18" charset="0"/>
              </a:rPr>
              <a:t>q</a:t>
            </a:r>
            <a:r>
              <a:rPr lang="zh-CN" altLang="en-US">
                <a:latin typeface="Times New Roman" panose="02020603050405020304" pitchFamily="18" charset="0"/>
              </a:rPr>
              <a:t>为蕴涵式的</a:t>
            </a:r>
            <a:r>
              <a:rPr lang="zh-CN" altLang="en-US">
                <a:solidFill>
                  <a:srgbClr val="AF1D1D"/>
                </a:solidFill>
                <a:latin typeface="Times New Roman" panose="02020603050405020304" pitchFamily="18" charset="0"/>
              </a:rPr>
              <a:t>后</a:t>
            </a:r>
            <a:r>
              <a:rPr lang="zh-CN" altLang="en-US">
                <a:solidFill>
                  <a:srgbClr val="D72323"/>
                </a:solidFill>
                <a:latin typeface="Times New Roman" panose="02020603050405020304" pitchFamily="18" charset="0"/>
              </a:rPr>
              <a:t>件</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蕴涵联结词</a:t>
            </a:r>
            <a:r>
              <a:rPr lang="en-US" altLang="zh-CN">
                <a:latin typeface="Times New Roman" panose="02020603050405020304" pitchFamily="18" charset="0"/>
              </a:rPr>
              <a:t>. </a:t>
            </a:r>
          </a:p>
          <a:p>
            <a:pPr eaLnBrk="1" hangingPunct="1">
              <a:lnSpc>
                <a:spcPct val="120000"/>
              </a:lnSpc>
            </a:pPr>
            <a:r>
              <a:rPr lang="zh-CN" altLang="en-US">
                <a:latin typeface="Times New Roman" panose="02020603050405020304" pitchFamily="18" charset="0"/>
              </a:rPr>
              <a:t>规定：</a:t>
            </a:r>
            <a:r>
              <a:rPr lang="en-US" altLang="zh-CN" i="1">
                <a:solidFill>
                  <a:srgbClr val="0000FF"/>
                </a:solidFill>
                <a:latin typeface="Times New Roman" panose="02020603050405020304" pitchFamily="18" charset="0"/>
              </a:rPr>
              <a:t>p</a:t>
            </a:r>
            <a:r>
              <a:rPr lang="en-US" altLang="zh-CN">
                <a:solidFill>
                  <a:srgbClr val="0000FF"/>
                </a:solidFill>
                <a:latin typeface="Times New Roman" panose="02020603050405020304" pitchFamily="18" charset="0"/>
                <a:sym typeface="Symbol" panose="05050102010706020507" pitchFamily="18" charset="2"/>
              </a:rPr>
              <a:t></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zh-CN" altLang="en-US">
                <a:latin typeface="Times New Roman" panose="02020603050405020304" pitchFamily="18" charset="0"/>
              </a:rPr>
              <a:t>当且仅当 </a:t>
            </a:r>
            <a:r>
              <a:rPr lang="en-US" altLang="zh-CN" i="1">
                <a:solidFill>
                  <a:srgbClr val="0000FF"/>
                </a:solidFill>
                <a:latin typeface="Times New Roman" panose="02020603050405020304" pitchFamily="18" charset="0"/>
              </a:rPr>
              <a:t>p</a:t>
            </a:r>
            <a:r>
              <a:rPr lang="zh-CN" altLang="en-US">
                <a:solidFill>
                  <a:srgbClr val="0000FF"/>
                </a:solidFill>
                <a:latin typeface="Times New Roman" panose="02020603050405020304" pitchFamily="18" charset="0"/>
              </a:rPr>
              <a:t>为真</a:t>
            </a:r>
            <a:r>
              <a:rPr lang="en-US" altLang="zh-CN" i="1">
                <a:solidFill>
                  <a:srgbClr val="0000FF"/>
                </a:solidFill>
                <a:latin typeface="Times New Roman" panose="02020603050405020304" pitchFamily="18" charset="0"/>
              </a:rPr>
              <a:t>q</a:t>
            </a:r>
            <a:r>
              <a:rPr lang="zh-CN" altLang="en-US">
                <a:solidFill>
                  <a:srgbClr val="0000FF"/>
                </a:solidFill>
                <a:latin typeface="Times New Roman" panose="02020603050405020304" pitchFamily="18" charset="0"/>
              </a:rPr>
              <a:t>为假</a:t>
            </a:r>
            <a:r>
              <a:rPr lang="en-US" altLang="zh-CN">
                <a:latin typeface="Times New Roman" panose="02020603050405020304" pitchFamily="18" charset="0"/>
              </a:rPr>
              <a:t>.</a:t>
            </a:r>
          </a:p>
        </p:txBody>
      </p:sp>
      <p:pic>
        <p:nvPicPr>
          <p:cNvPr id="8" name="图片 7" descr="imagesCA1RNFHF.jpg">
            <a:extLst>
              <a:ext uri="{FF2B5EF4-FFF2-40B4-BE49-F238E27FC236}">
                <a16:creationId xmlns:a16="http://schemas.microsoft.com/office/drawing/2014/main" id="{9A96FB1B-AEB3-492F-8E37-095298DA9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2925" y="6073786"/>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2771"/>
                                        </p:tgtEl>
                                        <p:attrNameLst>
                                          <p:attrName>style.visibility</p:attrName>
                                        </p:attrNameLst>
                                      </p:cBhvr>
                                      <p:to>
                                        <p:strVal val="visible"/>
                                      </p:to>
                                    </p:set>
                                    <p:animEffect transition="in" filter="barn(outVertical)">
                                      <p:cBhvr>
                                        <p:cTn id="13" dur="300"/>
                                        <p:tgtEl>
                                          <p:spTgt spid="372771"/>
                                        </p:tgtEl>
                                      </p:cBhvr>
                                    </p:animEffect>
                                  </p:childTnLst>
                                </p:cTn>
                              </p:par>
                              <p:par>
                                <p:cTn id="14" presetID="1"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71" grpId="0" animBg="1" autoUpdateAnimBg="0"/>
      <p:bldP spid="4099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E78F0C6C-3C60-45F9-AF58-0F506D3D1E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E863EC4-4430-46B9-9525-C5F4474358F4}" type="slidenum">
              <a:rPr lang="en-US" altLang="zh-CN" sz="1400" b="0" smtClean="0"/>
              <a:pPr>
                <a:spcBef>
                  <a:spcPct val="0"/>
                </a:spcBef>
                <a:buClrTx/>
                <a:buFontTx/>
                <a:buNone/>
              </a:pPr>
              <a:t>28</a:t>
            </a:fld>
            <a:endParaRPr lang="en-US" altLang="zh-CN" sz="1400" b="0"/>
          </a:p>
        </p:txBody>
      </p:sp>
      <p:sp>
        <p:nvSpPr>
          <p:cNvPr id="30725" name="Rectangle 5">
            <a:extLst>
              <a:ext uri="{FF2B5EF4-FFF2-40B4-BE49-F238E27FC236}">
                <a16:creationId xmlns:a16="http://schemas.microsoft.com/office/drawing/2014/main" id="{5A5FC219-9796-40EF-B6A1-F039BE5860A7}"/>
              </a:ext>
            </a:extLst>
          </p:cNvPr>
          <p:cNvSpPr>
            <a:spLocks noChangeArrowheads="1"/>
          </p:cNvSpPr>
          <p:nvPr/>
        </p:nvSpPr>
        <p:spPr bwMode="auto">
          <a:xfrm>
            <a:off x="550863" y="1120672"/>
            <a:ext cx="8135937" cy="5368329"/>
          </a:xfrm>
          <a:prstGeom prst="rect">
            <a:avLst/>
          </a:prstGeom>
          <a:noFill/>
          <a:ln>
            <a:noFill/>
          </a:ln>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buFontTx/>
              <a:buAutoNum type="arabicParenBoth"/>
              <a:defRPr/>
            </a:pPr>
            <a:r>
              <a:rPr lang="en-US" altLang="zh-CN" sz="2400" b="1" dirty="0">
                <a:latin typeface="Times New Roman" panose="02020603050405020304" pitchFamily="18" charset="0"/>
              </a:rPr>
              <a:t> </a:t>
            </a:r>
            <a:r>
              <a:rPr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q</a:t>
            </a:r>
            <a:r>
              <a:rPr lang="en-US" altLang="zh-CN" sz="2400" b="1" i="1" dirty="0">
                <a:latin typeface="Times New Roman" panose="02020603050405020304" pitchFamily="18" charset="0"/>
              </a:rPr>
              <a:t> </a:t>
            </a:r>
            <a:r>
              <a:rPr lang="zh-CN" altLang="en-US" sz="2400" b="1" dirty="0">
                <a:latin typeface="Times New Roman" panose="02020603050405020304" pitchFamily="18" charset="0"/>
              </a:rPr>
              <a:t>的逻辑关系： </a:t>
            </a:r>
            <a:r>
              <a:rPr lang="en-US" altLang="zh-CN" sz="2400" b="1" i="1" dirty="0">
                <a:latin typeface="Times New Roman" panose="02020603050405020304" pitchFamily="18" charset="0"/>
              </a:rPr>
              <a:t>p</a:t>
            </a:r>
            <a:r>
              <a:rPr lang="zh-CN" altLang="en-US" sz="2400" b="1" dirty="0">
                <a:latin typeface="Times New Roman" panose="02020603050405020304" pitchFamily="18" charset="0"/>
              </a:rPr>
              <a:t>为</a:t>
            </a:r>
            <a:r>
              <a:rPr lang="en-US" altLang="zh-CN" sz="2400" b="1" i="1" dirty="0">
                <a:latin typeface="Times New Roman" panose="02020603050405020304" pitchFamily="18" charset="0"/>
              </a:rPr>
              <a:t>q</a:t>
            </a:r>
            <a:r>
              <a:rPr lang="zh-CN" altLang="en-US" sz="2400" b="1" dirty="0">
                <a:latin typeface="Times New Roman" panose="02020603050405020304" pitchFamily="18" charset="0"/>
              </a:rPr>
              <a:t> 的充分条件，</a:t>
            </a:r>
            <a:endParaRPr lang="en-US" altLang="zh-CN" sz="2400" b="1" dirty="0">
              <a:latin typeface="Times New Roman" panose="02020603050405020304" pitchFamily="18" charset="0"/>
            </a:endParaRPr>
          </a:p>
          <a:p>
            <a:pPr eaLnBrk="1" hangingPunct="1">
              <a:lnSpc>
                <a:spcPct val="120000"/>
              </a:lnSpc>
              <a:defRPr/>
            </a:pPr>
            <a:r>
              <a:rPr lang="en-US" altLang="zh-CN" sz="2400" b="1" i="1" dirty="0">
                <a:latin typeface="Times New Roman" panose="02020603050405020304" pitchFamily="18" charset="0"/>
              </a:rPr>
              <a:t>                           </a:t>
            </a:r>
            <a:r>
              <a:rPr lang="zh-CN" altLang="en-US" sz="2400" b="1" dirty="0">
                <a:latin typeface="Times New Roman" panose="02020603050405020304" pitchFamily="18" charset="0"/>
              </a:rPr>
              <a:t>或者：</a:t>
            </a:r>
            <a:r>
              <a:rPr lang="en-US" altLang="zh-CN" sz="2400" b="1" i="1" dirty="0">
                <a:latin typeface="Times New Roman" panose="02020603050405020304" pitchFamily="18" charset="0"/>
              </a:rPr>
              <a:t> q</a:t>
            </a:r>
            <a:r>
              <a:rPr lang="zh-CN" altLang="en-US" sz="2400" b="1" dirty="0">
                <a:latin typeface="Times New Roman" panose="02020603050405020304" pitchFamily="18" charset="0"/>
              </a:rPr>
              <a:t>为 </a:t>
            </a:r>
            <a:r>
              <a:rPr lang="en-US" altLang="zh-CN" sz="2400" b="1" i="1" dirty="0">
                <a:latin typeface="Times New Roman" panose="02020603050405020304" pitchFamily="18" charset="0"/>
              </a:rPr>
              <a:t>p </a:t>
            </a:r>
            <a:r>
              <a:rPr lang="zh-CN" altLang="en-US" sz="2400" b="1" dirty="0">
                <a:latin typeface="Times New Roman" panose="02020603050405020304" pitchFamily="18" charset="0"/>
              </a:rPr>
              <a:t>的必要条件。</a:t>
            </a:r>
          </a:p>
          <a:p>
            <a:pPr eaLnBrk="1" hangingPunct="1">
              <a:lnSpc>
                <a:spcPct val="120000"/>
              </a:lnSpc>
              <a:defRPr/>
            </a:pPr>
            <a:r>
              <a:rPr lang="en-US" altLang="zh-CN" sz="2400" b="1" dirty="0">
                <a:latin typeface="Times New Roman" panose="02020603050405020304" pitchFamily="18" charset="0"/>
              </a:rPr>
              <a:t>(2)  “</a:t>
            </a:r>
            <a:r>
              <a:rPr lang="zh-CN" altLang="en-US" sz="2400" b="1" dirty="0">
                <a:latin typeface="Times New Roman" panose="02020603050405020304" pitchFamily="18" charset="0"/>
              </a:rPr>
              <a:t>如果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则 </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有很多不同的表述方法：</a:t>
            </a:r>
          </a:p>
          <a:p>
            <a:pPr lvl="1" eaLnBrk="1" hangingPunct="1">
              <a:lnSpc>
                <a:spcPct val="120000"/>
              </a:lnSpc>
              <a:defRPr/>
            </a:pPr>
            <a:r>
              <a:rPr lang="zh-CN" altLang="en-US" sz="2400" b="1" dirty="0">
                <a:latin typeface="Times New Roman" panose="02020603050405020304" pitchFamily="18" charset="0"/>
              </a:rPr>
              <a:t>       若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就 </a:t>
            </a:r>
            <a:r>
              <a:rPr lang="en-US" altLang="zh-CN" sz="2400" b="1" i="1" dirty="0">
                <a:latin typeface="Times New Roman" panose="02020603050405020304" pitchFamily="18" charset="0"/>
              </a:rPr>
              <a:t>q</a:t>
            </a:r>
            <a:endParaRPr lang="en-US" altLang="zh-CN" sz="2400" b="1" dirty="0">
              <a:latin typeface="Times New Roman" panose="02020603050405020304" pitchFamily="18" charset="0"/>
            </a:endParaRPr>
          </a:p>
          <a:p>
            <a:pPr lvl="1" eaLnBrk="1" hangingPunct="1">
              <a:lnSpc>
                <a:spcPct val="120000"/>
              </a:lnSpc>
              <a:defRPr/>
            </a:pPr>
            <a:r>
              <a:rPr lang="en-US" altLang="zh-CN" sz="2400" b="1" dirty="0">
                <a:latin typeface="Times New Roman" panose="02020603050405020304" pitchFamily="18" charset="0"/>
              </a:rPr>
              <a:t>       </a:t>
            </a:r>
            <a:r>
              <a:rPr lang="zh-CN" altLang="en-US" sz="2400" b="1" dirty="0">
                <a:latin typeface="Times New Roman" panose="02020603050405020304" pitchFamily="18" charset="0"/>
              </a:rPr>
              <a:t>只要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就 </a:t>
            </a:r>
            <a:r>
              <a:rPr lang="en-US" altLang="zh-CN" sz="2400" b="1" i="1" dirty="0">
                <a:latin typeface="Times New Roman" panose="02020603050405020304" pitchFamily="18" charset="0"/>
              </a:rPr>
              <a:t>q</a:t>
            </a:r>
          </a:p>
          <a:p>
            <a:pPr lvl="1" eaLnBrk="1" hangingPunct="1">
              <a:lnSpc>
                <a:spcPct val="120000"/>
              </a:lnSpc>
              <a:defRPr/>
            </a:pPr>
            <a:r>
              <a:rPr lang="zh-CN" altLang="en-US" sz="2400" b="1" dirty="0">
                <a:solidFill>
                  <a:srgbClr val="0066FF"/>
                </a:solidFill>
                <a:latin typeface="Times New Roman" panose="02020603050405020304" pitchFamily="18" charset="0"/>
              </a:rPr>
              <a:t>       只有 </a:t>
            </a:r>
            <a:r>
              <a:rPr lang="en-US" altLang="zh-CN" sz="2400" b="1" i="1" dirty="0">
                <a:solidFill>
                  <a:srgbClr val="0066FF"/>
                </a:solidFill>
                <a:latin typeface="Times New Roman" panose="02020603050405020304" pitchFamily="18" charset="0"/>
              </a:rPr>
              <a:t>q</a:t>
            </a:r>
            <a:r>
              <a:rPr lang="en-US" altLang="zh-CN" sz="2400" b="1" dirty="0">
                <a:solidFill>
                  <a:srgbClr val="0066FF"/>
                </a:solidFill>
                <a:latin typeface="Times New Roman" panose="02020603050405020304" pitchFamily="18" charset="0"/>
              </a:rPr>
              <a:t>, </a:t>
            </a:r>
            <a:r>
              <a:rPr lang="zh-CN" altLang="en-US" sz="2400" b="1" dirty="0">
                <a:solidFill>
                  <a:srgbClr val="0066FF"/>
                </a:solidFill>
                <a:latin typeface="Times New Roman" panose="02020603050405020304" pitchFamily="18" charset="0"/>
              </a:rPr>
              <a:t>才 </a:t>
            </a:r>
            <a:r>
              <a:rPr lang="en-US" altLang="zh-CN" sz="2400" b="1" i="1" dirty="0">
                <a:solidFill>
                  <a:srgbClr val="0066FF"/>
                </a:solidFill>
                <a:latin typeface="Times New Roman" panose="02020603050405020304" pitchFamily="18" charset="0"/>
              </a:rPr>
              <a:t>p</a:t>
            </a:r>
          </a:p>
          <a:p>
            <a:pPr lvl="1" eaLnBrk="1" hangingPunct="1">
              <a:lnSpc>
                <a:spcPct val="120000"/>
              </a:lnSpc>
              <a:defRPr/>
            </a:pPr>
            <a:r>
              <a:rPr lang="zh-CN" altLang="en-US" sz="2400" b="1" dirty="0">
                <a:solidFill>
                  <a:srgbClr val="0066FF"/>
                </a:solidFill>
                <a:latin typeface="Times New Roman" panose="02020603050405020304" pitchFamily="18" charset="0"/>
              </a:rPr>
              <a:t>        除非 </a:t>
            </a:r>
            <a:r>
              <a:rPr lang="en-US" altLang="zh-CN" sz="2400" b="1" i="1" dirty="0">
                <a:solidFill>
                  <a:srgbClr val="0066FF"/>
                </a:solidFill>
                <a:latin typeface="Times New Roman" panose="02020603050405020304" pitchFamily="18" charset="0"/>
              </a:rPr>
              <a:t>q</a:t>
            </a:r>
            <a:r>
              <a:rPr lang="en-US" altLang="zh-CN" sz="2400" b="1" dirty="0">
                <a:solidFill>
                  <a:srgbClr val="0066FF"/>
                </a:solidFill>
                <a:latin typeface="Times New Roman" panose="02020603050405020304" pitchFamily="18" charset="0"/>
              </a:rPr>
              <a:t>, </a:t>
            </a:r>
            <a:r>
              <a:rPr lang="zh-CN" altLang="en-US" sz="2400" b="1" dirty="0">
                <a:solidFill>
                  <a:srgbClr val="0066FF"/>
                </a:solidFill>
                <a:latin typeface="Times New Roman" panose="02020603050405020304" pitchFamily="18" charset="0"/>
              </a:rPr>
              <a:t>才 </a:t>
            </a:r>
            <a:r>
              <a:rPr lang="en-US" altLang="zh-CN" sz="2400" b="1" i="1" dirty="0">
                <a:solidFill>
                  <a:srgbClr val="0066FF"/>
                </a:solidFill>
                <a:latin typeface="Times New Roman" panose="02020603050405020304" pitchFamily="18" charset="0"/>
              </a:rPr>
              <a:t>p  </a:t>
            </a:r>
            <a:endParaRPr lang="en-US" altLang="zh-CN" sz="2400" b="1" dirty="0">
              <a:solidFill>
                <a:srgbClr val="0066FF"/>
              </a:solidFill>
              <a:latin typeface="Times New Roman" panose="02020603050405020304" pitchFamily="18" charset="0"/>
            </a:endParaRPr>
          </a:p>
          <a:p>
            <a:pPr lvl="1" eaLnBrk="1" hangingPunct="1">
              <a:lnSpc>
                <a:spcPct val="120000"/>
              </a:lnSpc>
              <a:defRPr/>
            </a:pPr>
            <a:r>
              <a:rPr lang="zh-CN" altLang="en-US" sz="2400" b="1" dirty="0">
                <a:solidFill>
                  <a:srgbClr val="0066FF"/>
                </a:solidFill>
                <a:latin typeface="Times New Roman" panose="02020603050405020304" pitchFamily="18" charset="0"/>
              </a:rPr>
              <a:t>        除非 </a:t>
            </a:r>
            <a:r>
              <a:rPr lang="en-US" altLang="zh-CN" sz="2400" b="1" i="1" dirty="0">
                <a:solidFill>
                  <a:srgbClr val="0066FF"/>
                </a:solidFill>
                <a:latin typeface="Times New Roman" panose="02020603050405020304" pitchFamily="18" charset="0"/>
              </a:rPr>
              <a:t>q</a:t>
            </a:r>
            <a:r>
              <a:rPr lang="en-US" altLang="zh-CN" sz="2400" b="1" dirty="0">
                <a:solidFill>
                  <a:srgbClr val="0066FF"/>
                </a:solidFill>
                <a:latin typeface="Times New Roman" panose="02020603050405020304" pitchFamily="18" charset="0"/>
              </a:rPr>
              <a:t>, </a:t>
            </a:r>
            <a:r>
              <a:rPr lang="zh-CN" altLang="en-US" sz="2400" b="1" dirty="0">
                <a:solidFill>
                  <a:srgbClr val="0066FF"/>
                </a:solidFill>
                <a:latin typeface="Times New Roman" panose="02020603050405020304" pitchFamily="18" charset="0"/>
              </a:rPr>
              <a:t>否则非</a:t>
            </a:r>
            <a:r>
              <a:rPr lang="en-US" altLang="zh-CN" sz="2400" b="1" i="1" dirty="0">
                <a:solidFill>
                  <a:srgbClr val="0066FF"/>
                </a:solidFill>
                <a:latin typeface="Times New Roman" panose="02020603050405020304" pitchFamily="18" charset="0"/>
              </a:rPr>
              <a:t>p</a:t>
            </a:r>
            <a:endParaRPr lang="en-US" altLang="zh-CN" sz="2400" b="1" dirty="0">
              <a:solidFill>
                <a:srgbClr val="0066FF"/>
              </a:solidFill>
              <a:latin typeface="Times New Roman" panose="02020603050405020304" pitchFamily="18" charset="0"/>
            </a:endParaRPr>
          </a:p>
          <a:p>
            <a:pPr lvl="1" eaLnBrk="1" hangingPunct="1">
              <a:lnSpc>
                <a:spcPct val="120000"/>
              </a:lnSpc>
              <a:defRPr/>
            </a:pPr>
            <a:r>
              <a:rPr lang="zh-CN" altLang="en-US" sz="2400" b="1" dirty="0">
                <a:solidFill>
                  <a:srgbClr val="0066FF"/>
                </a:solidFill>
                <a:latin typeface="Times New Roman" panose="02020603050405020304" pitchFamily="18" charset="0"/>
              </a:rPr>
              <a:t>        </a:t>
            </a:r>
            <a:r>
              <a:rPr lang="en-US" altLang="zh-CN" sz="2400" b="1" i="1" dirty="0">
                <a:latin typeface="Times New Roman" panose="02020603050405020304" pitchFamily="18" charset="0"/>
              </a:rPr>
              <a:t> p</a:t>
            </a:r>
            <a:r>
              <a:rPr lang="zh-CN" altLang="en-US" sz="2400" b="1" dirty="0">
                <a:latin typeface="Times New Roman" panose="02020603050405020304" pitchFamily="18" charset="0"/>
              </a:rPr>
              <a:t>仅当</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p>
          <a:p>
            <a:pPr lvl="1" eaLnBrk="1" hangingPunct="1">
              <a:lnSpc>
                <a:spcPct val="120000"/>
              </a:lnSpc>
              <a:defRPr/>
            </a:pPr>
            <a:r>
              <a:rPr lang="en-US" altLang="zh-CN" sz="2400" b="1" dirty="0">
                <a:latin typeface="Times New Roman" panose="02020603050405020304" pitchFamily="18" charset="0"/>
              </a:rPr>
              <a:t>        ……    </a:t>
            </a:r>
            <a:endParaRPr lang="zh-CN" altLang="en-US" sz="2400" b="1" dirty="0">
              <a:solidFill>
                <a:srgbClr val="0066FF"/>
              </a:solidFill>
              <a:latin typeface="Times New Roman" panose="02020603050405020304" pitchFamily="18" charset="0"/>
            </a:endParaRPr>
          </a:p>
          <a:p>
            <a:pPr eaLnBrk="1" hangingPunct="1">
              <a:lnSpc>
                <a:spcPct val="120000"/>
              </a:lnSpc>
              <a:defRP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 </a:t>
            </a:r>
            <a:r>
              <a:rPr lang="zh-CN" altLang="en-US" sz="2400" b="1" dirty="0">
                <a:latin typeface="Times New Roman" panose="02020603050405020304" pitchFamily="18" charset="0"/>
              </a:rPr>
              <a:t>当 </a:t>
            </a:r>
            <a:r>
              <a:rPr lang="en-US" altLang="zh-CN" sz="2400" b="1" i="1" dirty="0">
                <a:latin typeface="Times New Roman" panose="02020603050405020304" pitchFamily="18" charset="0"/>
              </a:rPr>
              <a:t>p </a:t>
            </a:r>
            <a:r>
              <a:rPr lang="zh-CN" altLang="en-US" sz="2400" b="1" dirty="0">
                <a:latin typeface="Times New Roman" panose="02020603050405020304" pitchFamily="18" charset="0"/>
              </a:rPr>
              <a:t>为假时，</a:t>
            </a:r>
            <a:r>
              <a:rPr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rPr>
              <a:t>q</a:t>
            </a:r>
            <a:r>
              <a:rPr lang="zh-CN" altLang="en-US" sz="2400" b="1" dirty="0">
                <a:latin typeface="Times New Roman" panose="02020603050405020304" pitchFamily="18" charset="0"/>
              </a:rPr>
              <a:t>恒为真，称为空证明</a:t>
            </a:r>
          </a:p>
          <a:p>
            <a:pPr eaLnBrk="1" hangingPunct="1">
              <a:lnSpc>
                <a:spcPct val="120000"/>
              </a:lnSpc>
              <a:defRPr/>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(4) </a:t>
            </a:r>
            <a:r>
              <a:rPr lang="zh-CN" altLang="en-US" sz="2400" b="1" dirty="0">
                <a:latin typeface="Times New Roman" panose="02020603050405020304" pitchFamily="18" charset="0"/>
              </a:rPr>
              <a:t>常出现的错误：不分充分与必要条件</a:t>
            </a:r>
          </a:p>
        </p:txBody>
      </p:sp>
      <p:sp>
        <p:nvSpPr>
          <p:cNvPr id="49156" name="Rectangle 2">
            <a:extLst>
              <a:ext uri="{FF2B5EF4-FFF2-40B4-BE49-F238E27FC236}">
                <a16:creationId xmlns:a16="http://schemas.microsoft.com/office/drawing/2014/main" id="{3B36BE2E-A7FF-4E87-B838-C3F28DC3BC98}"/>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p>
        </p:txBody>
      </p:sp>
      <p:sp>
        <p:nvSpPr>
          <p:cNvPr id="2" name="文本框 1">
            <a:extLst>
              <a:ext uri="{FF2B5EF4-FFF2-40B4-BE49-F238E27FC236}">
                <a16:creationId xmlns:a16="http://schemas.microsoft.com/office/drawing/2014/main" id="{99E013B4-20EB-C1A4-91D4-025636DEA4E3}"/>
              </a:ext>
            </a:extLst>
          </p:cNvPr>
          <p:cNvSpPr txBox="1"/>
          <p:nvPr/>
        </p:nvSpPr>
        <p:spPr>
          <a:xfrm>
            <a:off x="4506154" y="4047455"/>
            <a:ext cx="2658134" cy="461665"/>
          </a:xfrm>
          <a:prstGeom prst="rect">
            <a:avLst/>
          </a:prstGeom>
          <a:noFill/>
        </p:spPr>
        <p:txBody>
          <a:bodyPr wrap="square" rtlCol="0">
            <a:spAutoFit/>
          </a:bodyPr>
          <a:lstStyle/>
          <a:p>
            <a:r>
              <a:rPr lang="zh-CN" altLang="en-US" sz="2400" b="1" dirty="0">
                <a:latin typeface="Times New Roman" panose="02020603050405020304" pitchFamily="18" charset="0"/>
              </a:rPr>
              <a:t>如果不 </a:t>
            </a:r>
            <a:r>
              <a:rPr lang="en-US" altLang="zh-CN" sz="2400" b="1" i="1" dirty="0">
                <a:latin typeface="Times New Roman" panose="02020603050405020304" pitchFamily="18" charset="0"/>
              </a:rPr>
              <a:t>q</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则不 </a:t>
            </a:r>
            <a:r>
              <a:rPr lang="en-US" altLang="zh-CN" sz="2400" b="1" i="1" dirty="0">
                <a:latin typeface="Times New Roman" panose="02020603050405020304" pitchFamily="18" charset="0"/>
              </a:rPr>
              <a:t>p</a:t>
            </a:r>
            <a:endParaRPr lang="zh-CN" altLang="en-US" sz="2400" dirty="0"/>
          </a:p>
        </p:txBody>
      </p:sp>
      <p:sp>
        <p:nvSpPr>
          <p:cNvPr id="4" name="右大括号 3">
            <a:extLst>
              <a:ext uri="{FF2B5EF4-FFF2-40B4-BE49-F238E27FC236}">
                <a16:creationId xmlns:a16="http://schemas.microsoft.com/office/drawing/2014/main" id="{DD923455-29B7-8437-3A4B-6789481535A1}"/>
              </a:ext>
            </a:extLst>
          </p:cNvPr>
          <p:cNvSpPr/>
          <p:nvPr/>
        </p:nvSpPr>
        <p:spPr>
          <a:xfrm>
            <a:off x="4211960" y="3990789"/>
            <a:ext cx="288032" cy="59033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72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72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25">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BC7F4475-104B-4D70-84BF-4C8C77BF8B2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3E16244-062E-4603-BC70-A9BAAE8CA68C}" type="slidenum">
              <a:rPr lang="en-US" altLang="zh-CN" sz="1400" b="0" smtClean="0"/>
              <a:pPr>
                <a:spcBef>
                  <a:spcPct val="0"/>
                </a:spcBef>
                <a:buClrTx/>
                <a:buFontTx/>
                <a:buNone/>
              </a:pPr>
              <a:t>29</a:t>
            </a:fld>
            <a:endParaRPr lang="en-US" altLang="zh-CN" sz="1400" b="0"/>
          </a:p>
        </p:txBody>
      </p:sp>
      <p:sp>
        <p:nvSpPr>
          <p:cNvPr id="32771" name="Rectangle 3">
            <a:extLst>
              <a:ext uri="{FF2B5EF4-FFF2-40B4-BE49-F238E27FC236}">
                <a16:creationId xmlns:a16="http://schemas.microsoft.com/office/drawing/2014/main" id="{1066687D-94EA-4EA7-A09A-F27B145F38FE}"/>
              </a:ext>
            </a:extLst>
          </p:cNvPr>
          <p:cNvSpPr>
            <a:spLocks noGrp="1" noChangeArrowheads="1"/>
          </p:cNvSpPr>
          <p:nvPr>
            <p:ph type="body" idx="1"/>
          </p:nvPr>
        </p:nvSpPr>
        <p:spPr>
          <a:xfrm>
            <a:off x="457200" y="1236663"/>
            <a:ext cx="8229600" cy="4064000"/>
          </a:xfrm>
        </p:spPr>
        <p:txBody>
          <a:bodyPr/>
          <a:lstStyle/>
          <a:p>
            <a:pPr eaLnBrk="1" hangingPunct="1">
              <a:defRPr/>
            </a:pPr>
            <a:r>
              <a:rPr lang="zh-CN" altLang="en-US" dirty="0">
                <a:solidFill>
                  <a:srgbClr val="0000FF"/>
                </a:solidFill>
              </a:rPr>
              <a:t>例</a:t>
            </a:r>
            <a:r>
              <a:rPr lang="en-US" altLang="zh-CN" dirty="0">
                <a:solidFill>
                  <a:srgbClr val="0000FF"/>
                </a:solidFill>
              </a:rPr>
              <a:t>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zh-CN" altLang="en-US" dirty="0">
                <a:latin typeface="Times New Roman" panose="02020603050405020304" pitchFamily="18" charset="0"/>
              </a:rPr>
              <a:t>：天冷，</a:t>
            </a:r>
            <a:r>
              <a:rPr lang="en-US" altLang="zh-CN" i="1" dirty="0">
                <a:latin typeface="Times New Roman" panose="02020603050405020304" pitchFamily="18" charset="0"/>
              </a:rPr>
              <a:t>q</a:t>
            </a:r>
            <a:r>
              <a:rPr lang="zh-CN" altLang="en-US" dirty="0">
                <a:latin typeface="Times New Roman" panose="02020603050405020304" pitchFamily="18" charset="0"/>
              </a:rPr>
              <a:t>：小王穿羽绒服，将下列命题符号化</a:t>
            </a:r>
          </a:p>
          <a:p>
            <a:pPr marL="0" indent="0" eaLnBrk="1" hangingPunct="1">
              <a:defRPr/>
            </a:pPr>
            <a:endParaRPr lang="en-US" altLang="zh-CN" dirty="0">
              <a:latin typeface="Times New Roman" panose="02020603050405020304" pitchFamily="18" charset="0"/>
            </a:endParaRPr>
          </a:p>
          <a:p>
            <a:pPr marL="0" indent="0" eaLnBrk="1" hangingPunct="1">
              <a:defRPr/>
            </a:pPr>
            <a:r>
              <a:rPr lang="en-US" altLang="zh-CN" dirty="0">
                <a:latin typeface="Times New Roman" panose="02020603050405020304" pitchFamily="18" charset="0"/>
              </a:rPr>
              <a:t>(1) </a:t>
            </a:r>
            <a:r>
              <a:rPr lang="zh-CN" altLang="en-US" dirty="0">
                <a:solidFill>
                  <a:srgbClr val="00B050"/>
                </a:solidFill>
                <a:latin typeface="Times New Roman" panose="02020603050405020304" pitchFamily="18" charset="0"/>
              </a:rPr>
              <a:t>只要</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就</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endParaRPr lang="en-US" altLang="zh-CN" dirty="0">
              <a:latin typeface="Times New Roman" panose="02020603050405020304" pitchFamily="18" charset="0"/>
            </a:endParaRPr>
          </a:p>
          <a:p>
            <a:pPr marL="0" indent="0" eaLnBrk="1" hangingPunct="1">
              <a:defRPr/>
            </a:pPr>
            <a:r>
              <a:rPr lang="en-US" altLang="zh-CN" dirty="0">
                <a:latin typeface="Times New Roman" panose="02020603050405020304" pitchFamily="18" charset="0"/>
              </a:rPr>
              <a:t>(2) </a:t>
            </a:r>
            <a:r>
              <a:rPr lang="zh-CN" altLang="en-US" dirty="0">
                <a:solidFill>
                  <a:srgbClr val="00B050"/>
                </a:solidFill>
                <a:latin typeface="Times New Roman" panose="02020603050405020304" pitchFamily="18" charset="0"/>
              </a:rPr>
              <a:t>只有</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p:txBody>
      </p:sp>
      <p:sp>
        <p:nvSpPr>
          <p:cNvPr id="51204" name="Rectangle 4">
            <a:extLst>
              <a:ext uri="{FF2B5EF4-FFF2-40B4-BE49-F238E27FC236}">
                <a16:creationId xmlns:a16="http://schemas.microsoft.com/office/drawing/2014/main" id="{D7C8261C-1AEC-4015-852F-0F60D46B746F}"/>
              </a:ext>
            </a:extLst>
          </p:cNvPr>
          <p:cNvSpPr>
            <a:spLocks noGrp="1" noChangeArrowheads="1"/>
          </p:cNvSpPr>
          <p:nvPr>
            <p:ph type="title"/>
          </p:nvPr>
        </p:nvSpPr>
        <p:spPr>
          <a:noFill/>
        </p:spPr>
        <p:txBody>
          <a:bodyPr/>
          <a:lstStyle/>
          <a:p>
            <a:pPr eaLnBrk="1" hangingPunct="1"/>
            <a:r>
              <a:rPr lang="zh-CN" altLang="en-US"/>
              <a:t>4. 蕴涵 →</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49" name="Rectangle 5">
            <a:extLst>
              <a:ext uri="{FF2B5EF4-FFF2-40B4-BE49-F238E27FC236}">
                <a16:creationId xmlns:a16="http://schemas.microsoft.com/office/drawing/2014/main" id="{0F601F58-E2DB-4441-A572-A20C7AB59D5B}"/>
              </a:ext>
            </a:extLst>
          </p:cNvPr>
          <p:cNvSpPr>
            <a:spLocks noChangeArrowheads="1"/>
          </p:cNvSpPr>
          <p:nvPr/>
        </p:nvSpPr>
        <p:spPr bwMode="auto">
          <a:xfrm>
            <a:off x="1476375" y="2686050"/>
            <a:ext cx="1439863"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
        <p:nvSpPr>
          <p:cNvPr id="31753" name="Rectangle 9">
            <a:extLst>
              <a:ext uri="{FF2B5EF4-FFF2-40B4-BE49-F238E27FC236}">
                <a16:creationId xmlns:a16="http://schemas.microsoft.com/office/drawing/2014/main" id="{7A488E6E-A944-4618-92D5-B6725B75DFBA}"/>
              </a:ext>
            </a:extLst>
          </p:cNvPr>
          <p:cNvSpPr>
            <a:spLocks noChangeArrowheads="1"/>
          </p:cNvSpPr>
          <p:nvPr/>
        </p:nvSpPr>
        <p:spPr bwMode="auto">
          <a:xfrm>
            <a:off x="1470777" y="4743802"/>
            <a:ext cx="1439862"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endParaRPr lang="en-US" altLang="zh-CN" i="1" dirty="0">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5A058ACA-19BD-4DF1-A15B-55A02B26894E}"/>
              </a:ext>
            </a:extLst>
          </p:cNvPr>
          <p:cNvGraphicFramePr>
            <a:graphicFrameLocks noGrp="1"/>
          </p:cNvGraphicFramePr>
          <p:nvPr>
            <p:extLst>
              <p:ext uri="{D42A27DB-BD31-4B8C-83A1-F6EECF244321}">
                <p14:modId xmlns:p14="http://schemas.microsoft.com/office/powerpoint/2010/main" val="1884081691"/>
              </p:ext>
            </p:extLst>
          </p:nvPr>
        </p:nvGraphicFramePr>
        <p:xfrm>
          <a:off x="5421323" y="1916832"/>
          <a:ext cx="3297561" cy="2181220"/>
        </p:xfrm>
        <a:graphic>
          <a:graphicData uri="http://schemas.openxmlformats.org/drawingml/2006/table">
            <a:tbl>
              <a:tblPr/>
              <a:tblGrid>
                <a:gridCol w="1099187">
                  <a:extLst>
                    <a:ext uri="{9D8B030D-6E8A-4147-A177-3AD203B41FA5}">
                      <a16:colId xmlns:a16="http://schemas.microsoft.com/office/drawing/2014/main" val="20000"/>
                    </a:ext>
                  </a:extLst>
                </a:gridCol>
                <a:gridCol w="1099187">
                  <a:extLst>
                    <a:ext uri="{9D8B030D-6E8A-4147-A177-3AD203B41FA5}">
                      <a16:colId xmlns:a16="http://schemas.microsoft.com/office/drawing/2014/main" val="20001"/>
                    </a:ext>
                  </a:extLst>
                </a:gridCol>
                <a:gridCol w="1099187">
                  <a:extLst>
                    <a:ext uri="{9D8B030D-6E8A-4147-A177-3AD203B41FA5}">
                      <a16:colId xmlns:a16="http://schemas.microsoft.com/office/drawing/2014/main" val="20002"/>
                    </a:ext>
                  </a:extLst>
                </a:gridCol>
              </a:tblGrid>
              <a:tr h="410314">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graphicFrame>
        <p:nvGraphicFramePr>
          <p:cNvPr id="8" name="表格 7">
            <a:extLst>
              <a:ext uri="{FF2B5EF4-FFF2-40B4-BE49-F238E27FC236}">
                <a16:creationId xmlns:a16="http://schemas.microsoft.com/office/drawing/2014/main" id="{0C1A1DC2-18EC-4503-9681-2219AEC66006}"/>
              </a:ext>
            </a:extLst>
          </p:cNvPr>
          <p:cNvGraphicFramePr>
            <a:graphicFrameLocks noGrp="1"/>
          </p:cNvGraphicFramePr>
          <p:nvPr>
            <p:extLst>
              <p:ext uri="{D42A27DB-BD31-4B8C-83A1-F6EECF244321}">
                <p14:modId xmlns:p14="http://schemas.microsoft.com/office/powerpoint/2010/main" val="3061169850"/>
              </p:ext>
            </p:extLst>
          </p:nvPr>
        </p:nvGraphicFramePr>
        <p:xfrm>
          <a:off x="5405281" y="4416132"/>
          <a:ext cx="3297561" cy="2181220"/>
        </p:xfrm>
        <a:graphic>
          <a:graphicData uri="http://schemas.openxmlformats.org/drawingml/2006/table">
            <a:tbl>
              <a:tblPr/>
              <a:tblGrid>
                <a:gridCol w="1099187">
                  <a:extLst>
                    <a:ext uri="{9D8B030D-6E8A-4147-A177-3AD203B41FA5}">
                      <a16:colId xmlns:a16="http://schemas.microsoft.com/office/drawing/2014/main" val="20000"/>
                    </a:ext>
                  </a:extLst>
                </a:gridCol>
                <a:gridCol w="1099187">
                  <a:extLst>
                    <a:ext uri="{9D8B030D-6E8A-4147-A177-3AD203B41FA5}">
                      <a16:colId xmlns:a16="http://schemas.microsoft.com/office/drawing/2014/main" val="20001"/>
                    </a:ext>
                  </a:extLst>
                </a:gridCol>
                <a:gridCol w="1099187">
                  <a:extLst>
                    <a:ext uri="{9D8B030D-6E8A-4147-A177-3AD203B41FA5}">
                      <a16:colId xmlns:a16="http://schemas.microsoft.com/office/drawing/2014/main" val="20002"/>
                    </a:ext>
                  </a:extLst>
                </a:gridCol>
              </a:tblGrid>
              <a:tr h="410314">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q</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10314">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10314">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pic>
        <p:nvPicPr>
          <p:cNvPr id="9" name="图片 8" descr="imagesCA1RNFHF.jpg">
            <a:extLst>
              <a:ext uri="{FF2B5EF4-FFF2-40B4-BE49-F238E27FC236}">
                <a16:creationId xmlns:a16="http://schemas.microsoft.com/office/drawing/2014/main" id="{593FF9BF-3AC4-4919-B05C-DD78D89D5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87" y="1133896"/>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additive="base">
                                        <p:cTn id="7" dur="500" fill="hold"/>
                                        <p:tgtEl>
                                          <p:spTgt spid="31749"/>
                                        </p:tgtEl>
                                        <p:attrNameLst>
                                          <p:attrName>ppt_x</p:attrName>
                                        </p:attrNameLst>
                                      </p:cBhvr>
                                      <p:tavLst>
                                        <p:tav tm="0">
                                          <p:val>
                                            <p:strVal val="#ppt_x"/>
                                          </p:val>
                                        </p:tav>
                                        <p:tav tm="100000">
                                          <p:val>
                                            <p:strVal val="#ppt_x"/>
                                          </p:val>
                                        </p:tav>
                                      </p:tavLst>
                                    </p:anim>
                                    <p:anim calcmode="lin" valueType="num">
                                      <p:cBhvr additive="base">
                                        <p:cTn id="8"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53"/>
                                        </p:tgtEl>
                                        <p:attrNameLst>
                                          <p:attrName>style.visibility</p:attrName>
                                        </p:attrNameLst>
                                      </p:cBhvr>
                                      <p:to>
                                        <p:strVal val="visible"/>
                                      </p:to>
                                    </p:set>
                                    <p:anim calcmode="lin" valueType="num">
                                      <p:cBhvr additive="base">
                                        <p:cTn id="13" dur="500" fill="hold"/>
                                        <p:tgtEl>
                                          <p:spTgt spid="31753"/>
                                        </p:tgtEl>
                                        <p:attrNameLst>
                                          <p:attrName>ppt_x</p:attrName>
                                        </p:attrNameLst>
                                      </p:cBhvr>
                                      <p:tavLst>
                                        <p:tav tm="0">
                                          <p:val>
                                            <p:strVal val="#ppt_x"/>
                                          </p:val>
                                        </p:tav>
                                        <p:tav tm="100000">
                                          <p:val>
                                            <p:strVal val="#ppt_x"/>
                                          </p:val>
                                        </p:tav>
                                      </p:tavLst>
                                    </p:anim>
                                    <p:anim calcmode="lin" valueType="num">
                                      <p:cBhvr additive="base">
                                        <p:cTn id="14" dur="500" fill="hold"/>
                                        <p:tgtEl>
                                          <p:spTgt spid="317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2C6E2BCA-8D86-4FF5-9EBD-C9B991781511}"/>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6A6CC2D5-2B47-49AE-8847-89262A78A169}" type="slidenum">
              <a:rPr lang="zh-CN" altLang="en-US" sz="1400" b="0" smtClean="0"/>
              <a:pPr algn="l">
                <a:spcBef>
                  <a:spcPct val="0"/>
                </a:spcBef>
                <a:buClrTx/>
                <a:buFontTx/>
                <a:buNone/>
              </a:pPr>
              <a:t>3</a:t>
            </a:fld>
            <a:endParaRPr lang="en-US" altLang="zh-CN" sz="1400" b="0"/>
          </a:p>
        </p:txBody>
      </p:sp>
      <p:sp>
        <p:nvSpPr>
          <p:cNvPr id="8195" name="Rectangle 2">
            <a:extLst>
              <a:ext uri="{FF2B5EF4-FFF2-40B4-BE49-F238E27FC236}">
                <a16:creationId xmlns:a16="http://schemas.microsoft.com/office/drawing/2014/main" id="{52692913-129D-4069-BCB7-361D616D17D8}"/>
              </a:ext>
            </a:extLst>
          </p:cNvPr>
          <p:cNvSpPr>
            <a:spLocks noGrp="1" noChangeArrowheads="1"/>
          </p:cNvSpPr>
          <p:nvPr>
            <p:ph type="title"/>
          </p:nvPr>
        </p:nvSpPr>
        <p:spPr/>
        <p:txBody>
          <a:bodyPr/>
          <a:lstStyle/>
          <a:p>
            <a:pPr eaLnBrk="1" hangingPunct="1"/>
            <a:r>
              <a:rPr lang="zh-CN" altLang="en-US"/>
              <a:t>第一篇 数理逻辑</a:t>
            </a:r>
            <a:endParaRPr lang="en-US" altLang="zh-CN"/>
          </a:p>
        </p:txBody>
      </p:sp>
      <p:sp>
        <p:nvSpPr>
          <p:cNvPr id="8196" name="Rectangle 3">
            <a:extLst>
              <a:ext uri="{FF2B5EF4-FFF2-40B4-BE49-F238E27FC236}">
                <a16:creationId xmlns:a16="http://schemas.microsoft.com/office/drawing/2014/main" id="{32BEAC33-EDAD-4F73-B0F5-EE28C530E0E9}"/>
              </a:ext>
            </a:extLst>
          </p:cNvPr>
          <p:cNvSpPr>
            <a:spLocks noGrp="1" noChangeArrowheads="1"/>
          </p:cNvSpPr>
          <p:nvPr>
            <p:ph type="body" idx="1"/>
          </p:nvPr>
        </p:nvSpPr>
        <p:spPr>
          <a:xfrm>
            <a:off x="323850" y="1484313"/>
            <a:ext cx="8229600" cy="4525962"/>
          </a:xfrm>
        </p:spPr>
        <p:txBody>
          <a:bodyPr/>
          <a:lstStyle/>
          <a:p>
            <a:pPr eaLnBrk="1" hangingPunct="1"/>
            <a:r>
              <a:rPr lang="zh-CN" altLang="en-US"/>
              <a:t>命题逻辑</a:t>
            </a:r>
            <a:endParaRPr lang="en-US" altLang="zh-CN"/>
          </a:p>
          <a:p>
            <a:pPr eaLnBrk="1" hangingPunct="1"/>
            <a:endParaRPr lang="zh-CN" altLang="en-US" u="sng"/>
          </a:p>
          <a:p>
            <a:pPr eaLnBrk="1" hangingPunct="1"/>
            <a:endParaRPr lang="en-US" altLang="zh-CN" u="sng"/>
          </a:p>
          <a:p>
            <a:pPr eaLnBrk="1" hangingPunct="1"/>
            <a:endParaRPr lang="zh-CN" altLang="en-US" u="sng"/>
          </a:p>
          <a:p>
            <a:pPr eaLnBrk="1" hangingPunct="1"/>
            <a:endParaRPr lang="zh-CN" altLang="en-US" u="sng"/>
          </a:p>
          <a:p>
            <a:pPr eaLnBrk="1" hangingPunct="1"/>
            <a:endParaRPr lang="zh-CN" altLang="en-US" u="sng"/>
          </a:p>
          <a:p>
            <a:pPr eaLnBrk="1" hangingPunct="1"/>
            <a:r>
              <a:rPr lang="zh-CN" altLang="en-US"/>
              <a:t>一阶逻辑</a:t>
            </a:r>
          </a:p>
          <a:p>
            <a:pPr eaLnBrk="1" hangingPunct="1"/>
            <a:endParaRPr lang="zh-CN" altLang="en-US"/>
          </a:p>
        </p:txBody>
      </p:sp>
      <p:sp>
        <p:nvSpPr>
          <p:cNvPr id="336901" name="Rectangle 5">
            <a:extLst>
              <a:ext uri="{FF2B5EF4-FFF2-40B4-BE49-F238E27FC236}">
                <a16:creationId xmlns:a16="http://schemas.microsoft.com/office/drawing/2014/main" id="{9EF731DA-9DCA-4D1A-8249-DC5A86226C45}"/>
              </a:ext>
            </a:extLst>
          </p:cNvPr>
          <p:cNvSpPr>
            <a:spLocks noChangeArrowheads="1"/>
          </p:cNvSpPr>
          <p:nvPr/>
        </p:nvSpPr>
        <p:spPr bwMode="auto">
          <a:xfrm>
            <a:off x="1743075" y="1947863"/>
            <a:ext cx="6192838" cy="2173287"/>
          </a:xfrm>
          <a:prstGeom prst="rect">
            <a:avLst/>
          </a:prstGeom>
          <a:solidFill>
            <a:srgbClr val="ADE2A1"/>
          </a:solidFill>
          <a:ln w="9525" algn="ctr">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2800">
                <a:solidFill>
                  <a:srgbClr val="FF3300"/>
                </a:solidFill>
              </a:rPr>
              <a:t>前提： </a:t>
            </a:r>
            <a:r>
              <a:rPr lang="en-US" altLang="zh-CN" sz="2800">
                <a:solidFill>
                  <a:srgbClr val="FF3300"/>
                </a:solidFill>
              </a:rPr>
              <a:t>1. </a:t>
            </a:r>
            <a:r>
              <a:rPr lang="zh-CN" altLang="en-US" sz="2800">
                <a:solidFill>
                  <a:srgbClr val="FF3300"/>
                </a:solidFill>
              </a:rPr>
              <a:t>或是天晴</a:t>
            </a:r>
            <a:r>
              <a:rPr lang="en-US" altLang="zh-CN" sz="2800">
                <a:solidFill>
                  <a:srgbClr val="FF3300"/>
                </a:solidFill>
              </a:rPr>
              <a:t>,</a:t>
            </a:r>
            <a:r>
              <a:rPr lang="zh-CN" altLang="en-US" sz="2800">
                <a:solidFill>
                  <a:srgbClr val="FF3300"/>
                </a:solidFill>
              </a:rPr>
              <a:t>或是下雨。</a:t>
            </a:r>
          </a:p>
          <a:p>
            <a:pPr eaLnBrk="1" hangingPunct="1">
              <a:spcBef>
                <a:spcPct val="0"/>
              </a:spcBef>
              <a:buClrTx/>
              <a:buFontTx/>
              <a:buNone/>
            </a:pPr>
            <a:r>
              <a:rPr lang="zh-CN" altLang="en-US" sz="2800">
                <a:solidFill>
                  <a:srgbClr val="FF3300"/>
                </a:solidFill>
              </a:rPr>
              <a:t>            2</a:t>
            </a:r>
            <a:r>
              <a:rPr lang="en-US" altLang="zh-CN" sz="2800">
                <a:solidFill>
                  <a:srgbClr val="FF3300"/>
                </a:solidFill>
              </a:rPr>
              <a:t>. </a:t>
            </a:r>
            <a:r>
              <a:rPr lang="zh-CN" altLang="en-US" sz="2800">
                <a:solidFill>
                  <a:srgbClr val="FF3300"/>
                </a:solidFill>
              </a:rPr>
              <a:t>若天晴</a:t>
            </a:r>
            <a:r>
              <a:rPr lang="en-US" altLang="zh-CN" sz="2800">
                <a:solidFill>
                  <a:srgbClr val="FF3300"/>
                </a:solidFill>
              </a:rPr>
              <a:t>,</a:t>
            </a:r>
            <a:r>
              <a:rPr lang="zh-CN" altLang="en-US" sz="2800">
                <a:solidFill>
                  <a:srgbClr val="FF3300"/>
                </a:solidFill>
              </a:rPr>
              <a:t>我去看电影</a:t>
            </a:r>
            <a:r>
              <a:rPr lang="zh-CN" altLang="zh-CN" sz="2800">
                <a:solidFill>
                  <a:srgbClr val="FF3300"/>
                </a:solidFill>
              </a:rPr>
              <a:t>。</a:t>
            </a:r>
            <a:endParaRPr lang="zh-CN" altLang="en-US" sz="2800">
              <a:solidFill>
                <a:srgbClr val="FF3300"/>
              </a:solidFill>
            </a:endParaRPr>
          </a:p>
          <a:p>
            <a:pPr eaLnBrk="1" hangingPunct="1">
              <a:spcBef>
                <a:spcPct val="0"/>
              </a:spcBef>
              <a:buClrTx/>
              <a:buFontTx/>
              <a:buNone/>
            </a:pPr>
            <a:r>
              <a:rPr lang="zh-CN" altLang="en-US" sz="2800">
                <a:solidFill>
                  <a:srgbClr val="FF3300"/>
                </a:solidFill>
              </a:rPr>
              <a:t>            3</a:t>
            </a:r>
            <a:r>
              <a:rPr lang="en-US" altLang="zh-CN" sz="2800">
                <a:solidFill>
                  <a:srgbClr val="FF3300"/>
                </a:solidFill>
              </a:rPr>
              <a:t>. </a:t>
            </a:r>
            <a:r>
              <a:rPr lang="zh-CN" altLang="zh-CN" sz="2800">
                <a:solidFill>
                  <a:srgbClr val="FF3300"/>
                </a:solidFill>
              </a:rPr>
              <a:t>若我去看电影</a:t>
            </a:r>
            <a:r>
              <a:rPr lang="zh-CN" altLang="en-US" sz="2800">
                <a:solidFill>
                  <a:srgbClr val="FF3300"/>
                </a:solidFill>
              </a:rPr>
              <a:t>，</a:t>
            </a:r>
            <a:r>
              <a:rPr lang="zh-CN" altLang="zh-CN" sz="2800">
                <a:solidFill>
                  <a:srgbClr val="FF3300"/>
                </a:solidFill>
              </a:rPr>
              <a:t>我就</a:t>
            </a:r>
            <a:r>
              <a:rPr lang="zh-CN" altLang="en-US" sz="2800">
                <a:solidFill>
                  <a:srgbClr val="FF3300"/>
                </a:solidFill>
              </a:rPr>
              <a:t>不</a:t>
            </a:r>
            <a:r>
              <a:rPr lang="zh-CN" altLang="zh-CN" sz="2800">
                <a:solidFill>
                  <a:srgbClr val="FF3300"/>
                </a:solidFill>
              </a:rPr>
              <a:t>看书</a:t>
            </a:r>
            <a:r>
              <a:rPr lang="zh-CN" altLang="en-US" sz="2800">
                <a:solidFill>
                  <a:srgbClr val="FF3300"/>
                </a:solidFill>
              </a:rPr>
              <a:t>。</a:t>
            </a:r>
          </a:p>
          <a:p>
            <a:pPr eaLnBrk="1" hangingPunct="1">
              <a:spcBef>
                <a:spcPct val="0"/>
              </a:spcBef>
              <a:buClrTx/>
              <a:buFontTx/>
              <a:buNone/>
            </a:pPr>
            <a:r>
              <a:rPr lang="zh-CN" altLang="en-US" sz="2800">
                <a:solidFill>
                  <a:srgbClr val="FF3300"/>
                </a:solidFill>
              </a:rPr>
              <a:t>结论：若我在看书，则</a:t>
            </a:r>
            <a:r>
              <a:rPr lang="zh-CN" altLang="en-US" sz="2800">
                <a:solidFill>
                  <a:srgbClr val="FF0000"/>
                </a:solidFill>
                <a:latin typeface="Times New Roman" panose="02020603050405020304" pitchFamily="18" charset="0"/>
              </a:rPr>
              <a:t>天在下雨</a:t>
            </a:r>
            <a:r>
              <a:rPr lang="zh-CN" altLang="en-US" sz="2800">
                <a:solidFill>
                  <a:srgbClr val="FF3300"/>
                </a:solidFill>
              </a:rPr>
              <a:t>。</a:t>
            </a:r>
          </a:p>
        </p:txBody>
      </p:sp>
      <p:sp>
        <p:nvSpPr>
          <p:cNvPr id="336902" name="Rectangle 6">
            <a:extLst>
              <a:ext uri="{FF2B5EF4-FFF2-40B4-BE49-F238E27FC236}">
                <a16:creationId xmlns:a16="http://schemas.microsoft.com/office/drawing/2014/main" id="{91BD222B-86C9-4E9E-87E2-8307514201E1}"/>
              </a:ext>
            </a:extLst>
          </p:cNvPr>
          <p:cNvSpPr>
            <a:spLocks noChangeArrowheads="1"/>
          </p:cNvSpPr>
          <p:nvPr/>
        </p:nvSpPr>
        <p:spPr bwMode="auto">
          <a:xfrm>
            <a:off x="1735138" y="4781550"/>
            <a:ext cx="5645150" cy="1446213"/>
          </a:xfrm>
          <a:prstGeom prst="rect">
            <a:avLst/>
          </a:prstGeom>
          <a:solidFill>
            <a:srgbClr val="ADE2A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2800">
                <a:solidFill>
                  <a:srgbClr val="FF3300"/>
                </a:solidFill>
              </a:rPr>
              <a:t>所有的人都是要死的，</a:t>
            </a:r>
          </a:p>
          <a:p>
            <a:pPr eaLnBrk="1" hangingPunct="1">
              <a:spcBef>
                <a:spcPct val="0"/>
              </a:spcBef>
              <a:buClrTx/>
              <a:buFontTx/>
              <a:buNone/>
            </a:pPr>
            <a:r>
              <a:rPr lang="zh-CN" altLang="en-US" sz="2800">
                <a:solidFill>
                  <a:srgbClr val="FF3300"/>
                </a:solidFill>
              </a:rPr>
              <a:t>苏格拉底是人，</a:t>
            </a:r>
          </a:p>
          <a:p>
            <a:pPr eaLnBrk="1" hangingPunct="1">
              <a:spcBef>
                <a:spcPct val="0"/>
              </a:spcBef>
              <a:buClrTx/>
              <a:buFontTx/>
              <a:buNone/>
            </a:pPr>
            <a:r>
              <a:rPr lang="zh-CN" altLang="en-US" sz="2800">
                <a:solidFill>
                  <a:srgbClr val="FF3300"/>
                </a:solidFill>
              </a:rPr>
              <a:t>所以，苏格拉底是要死的。</a:t>
            </a:r>
          </a:p>
        </p:txBody>
      </p:sp>
      <p:sp>
        <p:nvSpPr>
          <p:cNvPr id="336903" name="AutoShape 7">
            <a:extLst>
              <a:ext uri="{FF2B5EF4-FFF2-40B4-BE49-F238E27FC236}">
                <a16:creationId xmlns:a16="http://schemas.microsoft.com/office/drawing/2014/main" id="{24502056-8A1B-4383-B07D-15A3CA4C00B5}"/>
              </a:ext>
            </a:extLst>
          </p:cNvPr>
          <p:cNvSpPr>
            <a:spLocks noChangeArrowheads="1"/>
          </p:cNvSpPr>
          <p:nvPr/>
        </p:nvSpPr>
        <p:spPr bwMode="auto">
          <a:xfrm>
            <a:off x="2236788" y="908050"/>
            <a:ext cx="4260850" cy="982663"/>
          </a:xfrm>
          <a:prstGeom prst="wedgeRectCallout">
            <a:avLst>
              <a:gd name="adj1" fmla="val -61176"/>
              <a:gd name="adj2" fmla="val 28190"/>
            </a:avLst>
          </a:prstGeom>
          <a:solidFill>
            <a:srgbClr val="DEE7F1"/>
          </a:solidFill>
          <a:ln w="9525">
            <a:solidFill>
              <a:schemeClr val="tx1"/>
            </a:solidFill>
            <a:miter lim="800000"/>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研究由</a:t>
            </a:r>
            <a:r>
              <a:rPr lang="zh-CN" altLang="en-US">
                <a:solidFill>
                  <a:srgbClr val="FF0000"/>
                </a:solidFill>
              </a:rPr>
              <a:t>命题</a:t>
            </a:r>
            <a:r>
              <a:rPr lang="zh-CN" altLang="en-US"/>
              <a:t>为基本单位构成的</a:t>
            </a:r>
            <a:r>
              <a:rPr lang="zh-CN" altLang="en-US">
                <a:solidFill>
                  <a:srgbClr val="FF0000"/>
                </a:solidFill>
              </a:rPr>
              <a:t>前提</a:t>
            </a:r>
            <a:r>
              <a:rPr lang="zh-CN" altLang="en-US"/>
              <a:t>和</a:t>
            </a:r>
            <a:r>
              <a:rPr lang="zh-CN" altLang="en-US">
                <a:solidFill>
                  <a:srgbClr val="FF0000"/>
                </a:solidFill>
              </a:rPr>
              <a:t>结论</a:t>
            </a:r>
            <a:r>
              <a:rPr lang="zh-CN" altLang="en-US"/>
              <a:t>之间的可推导关系</a:t>
            </a:r>
          </a:p>
        </p:txBody>
      </p:sp>
      <p:sp>
        <p:nvSpPr>
          <p:cNvPr id="336904" name="AutoShape 8">
            <a:extLst>
              <a:ext uri="{FF2B5EF4-FFF2-40B4-BE49-F238E27FC236}">
                <a16:creationId xmlns:a16="http://schemas.microsoft.com/office/drawing/2014/main" id="{136D6BBC-E39B-4EC5-A0BF-7AC3E7DCD575}"/>
              </a:ext>
            </a:extLst>
          </p:cNvPr>
          <p:cNvSpPr>
            <a:spLocks noChangeArrowheads="1"/>
          </p:cNvSpPr>
          <p:nvPr/>
        </p:nvSpPr>
        <p:spPr bwMode="auto">
          <a:xfrm>
            <a:off x="2195513" y="4241800"/>
            <a:ext cx="3589337" cy="431800"/>
          </a:xfrm>
          <a:prstGeom prst="wedgeRectCallout">
            <a:avLst>
              <a:gd name="adj1" fmla="val -58315"/>
              <a:gd name="adj2" fmla="val -22060"/>
            </a:avLst>
          </a:prstGeom>
          <a:solidFill>
            <a:srgbClr val="DEE7F1"/>
          </a:solidFill>
          <a:ln w="9525">
            <a:solidFill>
              <a:schemeClr val="tx1"/>
            </a:solidFill>
            <a:miter lim="800000"/>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a:solidFill>
                  <a:schemeClr val="tx2"/>
                </a:solidFill>
              </a:rPr>
              <a:t>命题逻辑的扩充和发展</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69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69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69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69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1" grpId="0" animBg="1"/>
      <p:bldP spid="336902" grpId="0" animBg="1"/>
      <p:bldP spid="336903" grpId="0" animBg="1"/>
      <p:bldP spid="33690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90F5BA09-CFE2-4DBD-8727-33BA813423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8C307A6-BD31-4555-A274-BC4B97E27360}" type="slidenum">
              <a:rPr lang="en-US" altLang="zh-CN" sz="1400" b="0" smtClean="0"/>
              <a:pPr>
                <a:spcBef>
                  <a:spcPct val="0"/>
                </a:spcBef>
                <a:buClrTx/>
                <a:buFontTx/>
                <a:buNone/>
              </a:pPr>
              <a:t>30</a:t>
            </a:fld>
            <a:endParaRPr lang="en-US" altLang="zh-CN" sz="1400" b="0"/>
          </a:p>
        </p:txBody>
      </p:sp>
      <p:sp>
        <p:nvSpPr>
          <p:cNvPr id="53251" name="Rectangle 3">
            <a:extLst>
              <a:ext uri="{FF2B5EF4-FFF2-40B4-BE49-F238E27FC236}">
                <a16:creationId xmlns:a16="http://schemas.microsoft.com/office/drawing/2014/main" id="{17C8D6B4-F904-44BB-9B34-3675766382D3}"/>
              </a:ext>
            </a:extLst>
          </p:cNvPr>
          <p:cNvSpPr>
            <a:spLocks noGrp="1" noChangeArrowheads="1"/>
          </p:cNvSpPr>
          <p:nvPr>
            <p:ph type="body" idx="1"/>
          </p:nvPr>
        </p:nvSpPr>
        <p:spPr>
          <a:xfrm>
            <a:off x="457200" y="1236663"/>
            <a:ext cx="8229600" cy="4064000"/>
          </a:xfrm>
        </p:spPr>
        <p:txBody>
          <a:bodyPr/>
          <a:lstStyle/>
          <a:p>
            <a:pPr eaLnBrk="1" hangingPunct="1"/>
            <a:r>
              <a:rPr lang="zh-CN" altLang="en-US">
                <a:solidFill>
                  <a:srgbClr val="0000FF"/>
                </a:solidFill>
              </a:rPr>
              <a:t>例</a:t>
            </a:r>
            <a:r>
              <a:rPr lang="en-US" altLang="zh-CN">
                <a:solidFill>
                  <a:srgbClr val="0000FF"/>
                </a:solidFill>
              </a:rPr>
              <a:t>1</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a:t>
            </a:r>
            <a:r>
              <a:rPr lang="zh-CN" altLang="en-US">
                <a:latin typeface="Times New Roman" panose="02020603050405020304" pitchFamily="18" charset="0"/>
              </a:rPr>
              <a:t>：天冷，</a:t>
            </a:r>
            <a:r>
              <a:rPr lang="en-US" altLang="zh-CN" i="1">
                <a:latin typeface="Times New Roman" panose="02020603050405020304" pitchFamily="18" charset="0"/>
              </a:rPr>
              <a:t>q</a:t>
            </a:r>
            <a:r>
              <a:rPr lang="zh-CN" altLang="en-US">
                <a:latin typeface="Times New Roman" panose="02020603050405020304" pitchFamily="18" charset="0"/>
              </a:rPr>
              <a:t>：小王穿羽绒服，将下列命题符号化</a:t>
            </a:r>
          </a:p>
          <a:p>
            <a:pPr eaLnBrk="1" hangingPunct="1"/>
            <a:endParaRPr lang="en-US" altLang="zh-CN">
              <a:latin typeface="Times New Roman" panose="02020603050405020304" pitchFamily="18" charset="0"/>
            </a:endParaRPr>
          </a:p>
          <a:p>
            <a:pPr eaLnBrk="1" hangingPunct="1"/>
            <a:r>
              <a:rPr lang="en-US" altLang="zh-CN">
                <a:latin typeface="Times New Roman" panose="02020603050405020304" pitchFamily="18" charset="0"/>
              </a:rPr>
              <a:t>(3) </a:t>
            </a:r>
            <a:r>
              <a:rPr lang="zh-CN" altLang="en-US">
                <a:latin typeface="Times New Roman" panose="02020603050405020304" pitchFamily="18" charset="0"/>
              </a:rPr>
              <a:t>因为天冷，所以小王穿羽绒服</a:t>
            </a:r>
            <a:r>
              <a:rPr lang="en-US" altLang="zh-CN">
                <a:latin typeface="Times New Roman" panose="02020603050405020304" pitchFamily="18" charset="0"/>
              </a:rPr>
              <a:t>.</a:t>
            </a:r>
          </a:p>
          <a:p>
            <a:pPr eaLnBrk="1" hangingPunct="1"/>
            <a:endParaRPr lang="en-US" altLang="zh-CN">
              <a:latin typeface="Times New Roman" panose="02020603050405020304" pitchFamily="18" charset="0"/>
            </a:endParaRPr>
          </a:p>
          <a:p>
            <a:pPr eaLnBrk="1" hangingPunct="1"/>
            <a:endParaRPr lang="en-US" altLang="zh-CN">
              <a:latin typeface="Times New Roman" panose="02020603050405020304" pitchFamily="18" charset="0"/>
            </a:endParaRPr>
          </a:p>
          <a:p>
            <a:pPr eaLnBrk="1" hangingPunct="1"/>
            <a:r>
              <a:rPr lang="en-US" altLang="zh-CN">
                <a:latin typeface="Times New Roman" panose="02020603050405020304" pitchFamily="18" charset="0"/>
              </a:rPr>
              <a:t>(4) </a:t>
            </a:r>
            <a:r>
              <a:rPr lang="zh-CN" altLang="en-US">
                <a:latin typeface="Times New Roman" panose="02020603050405020304" pitchFamily="18" charset="0"/>
              </a:rPr>
              <a:t>若小王不穿羽绒服，则天不冷</a:t>
            </a:r>
            <a:r>
              <a:rPr lang="en-US" altLang="zh-CN">
                <a:latin typeface="Times New Roman" panose="02020603050405020304" pitchFamily="18" charset="0"/>
              </a:rPr>
              <a:t>.</a:t>
            </a:r>
          </a:p>
          <a:p>
            <a:pPr eaLnBrk="1" hangingPunct="1"/>
            <a:endParaRPr lang="en-US" altLang="zh-CN">
              <a:latin typeface="Times New Roman" panose="02020603050405020304" pitchFamily="18" charset="0"/>
            </a:endParaRPr>
          </a:p>
        </p:txBody>
      </p:sp>
      <p:sp>
        <p:nvSpPr>
          <p:cNvPr id="53252" name="Rectangle 4">
            <a:extLst>
              <a:ext uri="{FF2B5EF4-FFF2-40B4-BE49-F238E27FC236}">
                <a16:creationId xmlns:a16="http://schemas.microsoft.com/office/drawing/2014/main" id="{8DE03D2A-D345-4B8C-B3C6-B14B56AE784A}"/>
              </a:ext>
            </a:extLst>
          </p:cNvPr>
          <p:cNvSpPr>
            <a:spLocks noGrp="1" noChangeArrowheads="1"/>
          </p:cNvSpPr>
          <p:nvPr>
            <p:ph type="title"/>
          </p:nvPr>
        </p:nvSpPr>
        <p:spPr>
          <a:noFill/>
        </p:spPr>
        <p:txBody>
          <a:bodyPr/>
          <a:lstStyle/>
          <a:p>
            <a:pPr eaLnBrk="1" hangingPunct="1"/>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50" name="Rectangle 6">
            <a:extLst>
              <a:ext uri="{FF2B5EF4-FFF2-40B4-BE49-F238E27FC236}">
                <a16:creationId xmlns:a16="http://schemas.microsoft.com/office/drawing/2014/main" id="{16781107-0FFF-42F8-867E-AC873D4CFFAE}"/>
              </a:ext>
            </a:extLst>
          </p:cNvPr>
          <p:cNvSpPr>
            <a:spLocks noChangeArrowheads="1"/>
          </p:cNvSpPr>
          <p:nvPr/>
        </p:nvSpPr>
        <p:spPr bwMode="auto">
          <a:xfrm>
            <a:off x="971550" y="5337175"/>
            <a:ext cx="6264275"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60000"/>
              </a:spcBef>
            </a:pPr>
            <a:r>
              <a:rPr lang="zh-CN" altLang="en-US">
                <a:solidFill>
                  <a:srgbClr val="FF0000"/>
                </a:solidFill>
                <a:latin typeface="Times New Roman" panose="02020603050405020304" pitchFamily="18" charset="0"/>
              </a:rPr>
              <a:t>注意： </a:t>
            </a:r>
            <a:r>
              <a:rPr lang="en-US" altLang="zh-CN" i="1">
                <a:solidFill>
                  <a:srgbClr val="FF0000"/>
                </a:solidFill>
                <a:latin typeface="Times New Roman" panose="02020603050405020304" pitchFamily="18" charset="0"/>
              </a:rPr>
              <a:t>p</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 </a:t>
            </a:r>
            <a:r>
              <a:rPr lang="zh-CN" altLang="en-US">
                <a:solidFill>
                  <a:srgbClr val="FF0000"/>
                </a:solidFill>
                <a:latin typeface="Times New Roman" panose="02020603050405020304" pitchFamily="18" charset="0"/>
              </a:rPr>
              <a:t>与 </a:t>
            </a:r>
            <a:r>
              <a:rPr lang="zh-CN" altLang="en-US">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p </a:t>
            </a:r>
            <a:r>
              <a:rPr lang="zh-CN" altLang="en-US">
                <a:solidFill>
                  <a:srgbClr val="FF0000"/>
                </a:solidFill>
                <a:latin typeface="Times New Roman" panose="02020603050405020304" pitchFamily="18" charset="0"/>
              </a:rPr>
              <a:t>等值（真值相同）</a:t>
            </a:r>
            <a:endParaRPr lang="zh-CN" altLang="en-US" i="1">
              <a:solidFill>
                <a:srgbClr val="FF0000"/>
              </a:solidFill>
              <a:latin typeface="Times New Roman" panose="02020603050405020304" pitchFamily="18" charset="0"/>
            </a:endParaRPr>
          </a:p>
        </p:txBody>
      </p:sp>
      <p:sp>
        <p:nvSpPr>
          <p:cNvPr id="31751" name="Rectangle 7">
            <a:extLst>
              <a:ext uri="{FF2B5EF4-FFF2-40B4-BE49-F238E27FC236}">
                <a16:creationId xmlns:a16="http://schemas.microsoft.com/office/drawing/2014/main" id="{29D5C3AE-08CA-4345-A1AA-5521BCBC8DEB}"/>
              </a:ext>
            </a:extLst>
          </p:cNvPr>
          <p:cNvSpPr>
            <a:spLocks noChangeArrowheads="1"/>
          </p:cNvSpPr>
          <p:nvPr/>
        </p:nvSpPr>
        <p:spPr bwMode="auto">
          <a:xfrm>
            <a:off x="1763713" y="2709863"/>
            <a:ext cx="1439862"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
        <p:nvSpPr>
          <p:cNvPr id="31752" name="Rectangle 8">
            <a:extLst>
              <a:ext uri="{FF2B5EF4-FFF2-40B4-BE49-F238E27FC236}">
                <a16:creationId xmlns:a16="http://schemas.microsoft.com/office/drawing/2014/main" id="{DB4994BE-066D-4477-9882-F090E1C4229E}"/>
              </a:ext>
            </a:extLst>
          </p:cNvPr>
          <p:cNvSpPr>
            <a:spLocks noChangeArrowheads="1"/>
          </p:cNvSpPr>
          <p:nvPr/>
        </p:nvSpPr>
        <p:spPr bwMode="auto">
          <a:xfrm>
            <a:off x="1692275" y="4078288"/>
            <a:ext cx="14398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a:p>
            <a:pPr eaLnBrk="1" hangingPunct="1">
              <a:buClr>
                <a:srgbClr val="69B3F1"/>
              </a:buClr>
            </a:pPr>
            <a:r>
              <a:rPr lang="en-US" altLang="zh-CN" i="1">
                <a:latin typeface="Times New Roman" panose="02020603050405020304" pitchFamily="18" charset="0"/>
              </a:rPr>
              <a:t>or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1"/>
                                        </p:tgtEl>
                                        <p:attrNameLst>
                                          <p:attrName>style.visibility</p:attrName>
                                        </p:attrNameLst>
                                      </p:cBhvr>
                                      <p:to>
                                        <p:strVal val="visible"/>
                                      </p:to>
                                    </p:set>
                                    <p:anim calcmode="lin" valueType="num">
                                      <p:cBhvr additive="base">
                                        <p:cTn id="7" dur="500" fill="hold"/>
                                        <p:tgtEl>
                                          <p:spTgt spid="31751"/>
                                        </p:tgtEl>
                                        <p:attrNameLst>
                                          <p:attrName>ppt_x</p:attrName>
                                        </p:attrNameLst>
                                      </p:cBhvr>
                                      <p:tavLst>
                                        <p:tav tm="0">
                                          <p:val>
                                            <p:strVal val="#ppt_x"/>
                                          </p:val>
                                        </p:tav>
                                        <p:tav tm="100000">
                                          <p:val>
                                            <p:strVal val="#ppt_x"/>
                                          </p:val>
                                        </p:tav>
                                      </p:tavLst>
                                    </p:anim>
                                    <p:anim calcmode="lin" valueType="num">
                                      <p:cBhvr additive="base">
                                        <p:cTn id="8"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52"/>
                                        </p:tgtEl>
                                        <p:attrNameLst>
                                          <p:attrName>style.visibility</p:attrName>
                                        </p:attrNameLst>
                                      </p:cBhvr>
                                      <p:to>
                                        <p:strVal val="visible"/>
                                      </p:to>
                                    </p:set>
                                    <p:anim calcmode="lin" valueType="num">
                                      <p:cBhvr additive="base">
                                        <p:cTn id="13" dur="500" fill="hold"/>
                                        <p:tgtEl>
                                          <p:spTgt spid="31752"/>
                                        </p:tgtEl>
                                        <p:attrNameLst>
                                          <p:attrName>ppt_x</p:attrName>
                                        </p:attrNameLst>
                                      </p:cBhvr>
                                      <p:tavLst>
                                        <p:tav tm="0">
                                          <p:val>
                                            <p:strVal val="#ppt_x"/>
                                          </p:val>
                                        </p:tav>
                                        <p:tav tm="100000">
                                          <p:val>
                                            <p:strVal val="#ppt_x"/>
                                          </p:val>
                                        </p:tav>
                                      </p:tavLst>
                                    </p:anim>
                                    <p:anim calcmode="lin" valueType="num">
                                      <p:cBhvr additive="base">
                                        <p:cTn id="14" dur="500" fill="hold"/>
                                        <p:tgtEl>
                                          <p:spTgt spid="3175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750"/>
                                        </p:tgtEl>
                                        <p:attrNameLst>
                                          <p:attrName>style.visibility</p:attrName>
                                        </p:attrNameLst>
                                      </p:cBhvr>
                                      <p:to>
                                        <p:strVal val="visible"/>
                                      </p:to>
                                    </p:set>
                                    <p:anim calcmode="lin" valueType="num">
                                      <p:cBhvr additive="base">
                                        <p:cTn id="19" dur="500" fill="hold"/>
                                        <p:tgtEl>
                                          <p:spTgt spid="31750"/>
                                        </p:tgtEl>
                                        <p:attrNameLst>
                                          <p:attrName>ppt_x</p:attrName>
                                        </p:attrNameLst>
                                      </p:cBhvr>
                                      <p:tavLst>
                                        <p:tav tm="0">
                                          <p:val>
                                            <p:strVal val="#ppt_x"/>
                                          </p:val>
                                        </p:tav>
                                        <p:tav tm="100000">
                                          <p:val>
                                            <p:strVal val="#ppt_x"/>
                                          </p:val>
                                        </p:tav>
                                      </p:tavLst>
                                    </p:anim>
                                    <p:anim calcmode="lin" valueType="num">
                                      <p:cBhvr additive="base">
                                        <p:cTn id="20"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p:bldP spid="31751" grpId="0"/>
      <p:bldP spid="3175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a:extLst>
              <a:ext uri="{FF2B5EF4-FFF2-40B4-BE49-F238E27FC236}">
                <a16:creationId xmlns:a16="http://schemas.microsoft.com/office/drawing/2014/main" id="{758813BF-69C1-4151-A744-D231448CA87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FC42CFB-BDAB-4B04-A212-867321262D6E}" type="slidenum">
              <a:rPr lang="en-US" altLang="zh-CN" sz="1400" b="0" smtClean="0"/>
              <a:pPr>
                <a:spcBef>
                  <a:spcPct val="0"/>
                </a:spcBef>
                <a:buClrTx/>
                <a:buFontTx/>
                <a:buNone/>
              </a:pPr>
              <a:t>31</a:t>
            </a:fld>
            <a:endParaRPr lang="en-US" altLang="zh-CN" sz="1400" b="0"/>
          </a:p>
        </p:txBody>
      </p:sp>
      <p:sp>
        <p:nvSpPr>
          <p:cNvPr id="55299" name="Rectangle 3">
            <a:extLst>
              <a:ext uri="{FF2B5EF4-FFF2-40B4-BE49-F238E27FC236}">
                <a16:creationId xmlns:a16="http://schemas.microsoft.com/office/drawing/2014/main" id="{9E4D340E-DFFB-4A56-A47B-6556974391E2}"/>
              </a:ext>
            </a:extLst>
          </p:cNvPr>
          <p:cNvSpPr>
            <a:spLocks noGrp="1" noChangeArrowheads="1"/>
          </p:cNvSpPr>
          <p:nvPr>
            <p:ph type="body" idx="1"/>
          </p:nvPr>
        </p:nvSpPr>
        <p:spPr>
          <a:xfrm>
            <a:off x="457200" y="1236663"/>
            <a:ext cx="8229600" cy="4064000"/>
          </a:xfrm>
        </p:spPr>
        <p:txBody>
          <a:bodyPr/>
          <a:lstStyle/>
          <a:p>
            <a:pPr eaLnBrk="1" hangingPunct="1"/>
            <a:r>
              <a:rPr lang="zh-CN" altLang="en-US" dirty="0">
                <a:solidFill>
                  <a:srgbClr val="0000FF"/>
                </a:solidFill>
              </a:rPr>
              <a:t>例</a:t>
            </a:r>
            <a:r>
              <a:rPr lang="en-US" altLang="zh-CN" dirty="0">
                <a:solidFill>
                  <a:srgbClr val="0000FF"/>
                </a:solidFill>
              </a:rPr>
              <a:t>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p</a:t>
            </a:r>
            <a:r>
              <a:rPr lang="zh-CN" altLang="en-US" dirty="0">
                <a:latin typeface="Times New Roman" panose="02020603050405020304" pitchFamily="18" charset="0"/>
              </a:rPr>
              <a:t>：天冷，</a:t>
            </a:r>
            <a:r>
              <a:rPr lang="en-US" altLang="zh-CN" i="1" dirty="0">
                <a:latin typeface="Times New Roman" panose="02020603050405020304" pitchFamily="18" charset="0"/>
              </a:rPr>
              <a:t>q</a:t>
            </a:r>
            <a:r>
              <a:rPr lang="zh-CN" altLang="en-US" dirty="0">
                <a:latin typeface="Times New Roman" panose="02020603050405020304" pitchFamily="18" charset="0"/>
              </a:rPr>
              <a:t>：小王穿羽绒服，将下列命题符号化</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(5) </a:t>
            </a:r>
            <a:r>
              <a:rPr lang="zh-CN" altLang="en-US" dirty="0">
                <a:solidFill>
                  <a:srgbClr val="00B050"/>
                </a:solidFill>
                <a:latin typeface="Times New Roman" panose="02020603050405020304" pitchFamily="18" charset="0"/>
              </a:rPr>
              <a:t>除非</a:t>
            </a:r>
            <a:r>
              <a:rPr lang="zh-CN" altLang="en-US" dirty="0">
                <a:latin typeface="Times New Roman" panose="02020603050405020304" pitchFamily="18" charset="0"/>
              </a:rPr>
              <a:t>天冷，小王</a:t>
            </a:r>
            <a:r>
              <a:rPr lang="zh-CN" altLang="en-US" dirty="0">
                <a:solidFill>
                  <a:srgbClr val="00B050"/>
                </a:solidFill>
                <a:latin typeface="Times New Roman" panose="02020603050405020304" pitchFamily="18" charset="0"/>
              </a:rPr>
              <a:t>才</a:t>
            </a:r>
            <a:r>
              <a:rPr lang="zh-CN" altLang="en-US" dirty="0">
                <a:latin typeface="Times New Roman" panose="02020603050405020304" pitchFamily="18" charset="0"/>
              </a:rPr>
              <a:t>穿羽绒服</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(6) </a:t>
            </a:r>
            <a:r>
              <a:rPr lang="zh-CN" altLang="en-US" dirty="0">
                <a:solidFill>
                  <a:srgbClr val="00B050"/>
                </a:solidFill>
                <a:latin typeface="Times New Roman" panose="02020603050405020304" pitchFamily="18" charset="0"/>
              </a:rPr>
              <a:t>除非</a:t>
            </a:r>
            <a:r>
              <a:rPr lang="zh-CN" altLang="en-US" dirty="0">
                <a:latin typeface="Times New Roman" panose="02020603050405020304" pitchFamily="18" charset="0"/>
              </a:rPr>
              <a:t>小王穿羽绒服，</a:t>
            </a:r>
            <a:r>
              <a:rPr lang="zh-CN" altLang="en-US" dirty="0">
                <a:solidFill>
                  <a:srgbClr val="00B050"/>
                </a:solidFill>
                <a:latin typeface="Times New Roman" panose="02020603050405020304" pitchFamily="18" charset="0"/>
              </a:rPr>
              <a:t>否则</a:t>
            </a:r>
            <a:r>
              <a:rPr lang="zh-CN" altLang="en-US" dirty="0">
                <a:latin typeface="Times New Roman" panose="02020603050405020304" pitchFamily="18" charset="0"/>
              </a:rPr>
              <a:t>天不冷</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(7) </a:t>
            </a:r>
            <a:r>
              <a:rPr lang="zh-CN" altLang="en-US" dirty="0">
                <a:solidFill>
                  <a:srgbClr val="00B050"/>
                </a:solidFill>
                <a:latin typeface="Times New Roman" panose="02020603050405020304" pitchFamily="18" charset="0"/>
              </a:rPr>
              <a:t>如果</a:t>
            </a:r>
            <a:r>
              <a:rPr lang="zh-CN" altLang="en-US" dirty="0">
                <a:latin typeface="Times New Roman" panose="02020603050405020304" pitchFamily="18" charset="0"/>
              </a:rPr>
              <a:t>天不冷，</a:t>
            </a:r>
            <a:r>
              <a:rPr lang="zh-CN" altLang="en-US" dirty="0">
                <a:solidFill>
                  <a:srgbClr val="00B050"/>
                </a:solidFill>
                <a:latin typeface="Times New Roman" panose="02020603050405020304" pitchFamily="18" charset="0"/>
              </a:rPr>
              <a:t>则</a:t>
            </a:r>
            <a:r>
              <a:rPr lang="zh-CN" altLang="en-US" dirty="0">
                <a:latin typeface="Times New Roman" panose="02020603050405020304" pitchFamily="18" charset="0"/>
              </a:rPr>
              <a:t>小王不穿羽绒服</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r>
              <a:rPr lang="en-US" altLang="zh-CN" dirty="0">
                <a:latin typeface="Times New Roman" panose="02020603050405020304" pitchFamily="18" charset="0"/>
              </a:rPr>
              <a:t>(8) </a:t>
            </a:r>
            <a:r>
              <a:rPr lang="zh-CN" altLang="en-US" dirty="0">
                <a:latin typeface="Times New Roman" panose="02020603050405020304" pitchFamily="18" charset="0"/>
              </a:rPr>
              <a:t>小王穿羽绒服</a:t>
            </a:r>
            <a:r>
              <a:rPr lang="zh-CN" altLang="en-US" dirty="0">
                <a:solidFill>
                  <a:srgbClr val="00B050"/>
                </a:solidFill>
                <a:latin typeface="Times New Roman" panose="02020603050405020304" pitchFamily="18" charset="0"/>
              </a:rPr>
              <a:t>仅当</a:t>
            </a:r>
            <a:r>
              <a:rPr lang="zh-CN" altLang="en-US" dirty="0">
                <a:latin typeface="Times New Roman" panose="02020603050405020304" pitchFamily="18" charset="0"/>
              </a:rPr>
              <a:t>天冷的时候</a:t>
            </a:r>
            <a:r>
              <a:rPr lang="en-US" altLang="zh-CN" dirty="0">
                <a:latin typeface="Times New Roman" panose="02020603050405020304" pitchFamily="18" charset="0"/>
              </a:rPr>
              <a:t>.</a:t>
            </a:r>
          </a:p>
        </p:txBody>
      </p:sp>
      <p:sp>
        <p:nvSpPr>
          <p:cNvPr id="55300" name="Rectangle 4">
            <a:extLst>
              <a:ext uri="{FF2B5EF4-FFF2-40B4-BE49-F238E27FC236}">
                <a16:creationId xmlns:a16="http://schemas.microsoft.com/office/drawing/2014/main" id="{2A0A9BE5-1042-49E2-AEC9-4C9713DAA467}"/>
              </a:ext>
            </a:extLst>
          </p:cNvPr>
          <p:cNvSpPr>
            <a:spLocks noGrp="1" noChangeArrowheads="1"/>
          </p:cNvSpPr>
          <p:nvPr>
            <p:ph type="title"/>
          </p:nvPr>
        </p:nvSpPr>
        <p:spPr>
          <a:noFill/>
        </p:spPr>
        <p:txBody>
          <a:bodyPr/>
          <a:lstStyle/>
          <a:p>
            <a:pPr eaLnBrk="1" hangingPunct="1"/>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1</a:t>
            </a:r>
            <a:r>
              <a:rPr lang="en-US" altLang="zh-CN">
                <a:latin typeface="宋体" panose="02010600030101010101" pitchFamily="2" charset="-122"/>
                <a:sym typeface="Symbol" panose="05050102010706020507" pitchFamily="18" charset="2"/>
              </a:rPr>
              <a:t>)</a:t>
            </a:r>
            <a:endParaRPr lang="zh-CN" altLang="en-US"/>
          </a:p>
        </p:txBody>
      </p:sp>
      <p:sp>
        <p:nvSpPr>
          <p:cNvPr id="31754" name="Rectangle 10">
            <a:extLst>
              <a:ext uri="{FF2B5EF4-FFF2-40B4-BE49-F238E27FC236}">
                <a16:creationId xmlns:a16="http://schemas.microsoft.com/office/drawing/2014/main" id="{CA7C7FA5-7436-4B43-A6B6-654D7F5B9161}"/>
              </a:ext>
            </a:extLst>
          </p:cNvPr>
          <p:cNvSpPr>
            <a:spLocks noChangeArrowheads="1"/>
          </p:cNvSpPr>
          <p:nvPr/>
        </p:nvSpPr>
        <p:spPr bwMode="auto">
          <a:xfrm>
            <a:off x="5724525" y="2062163"/>
            <a:ext cx="28495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i="1">
                <a:solidFill>
                  <a:srgbClr val="0000FF"/>
                </a:solidFill>
                <a:latin typeface="Times New Roman" panose="02020603050405020304" pitchFamily="18" charset="0"/>
              </a:rPr>
              <a:t>or</a:t>
            </a:r>
            <a:r>
              <a:rPr lang="en-US" altLang="zh-CN" i="1">
                <a:latin typeface="Times New Roman" panose="02020603050405020304" pitchFamily="18" charset="0"/>
              </a:rPr>
              <a:t>   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
        <p:nvSpPr>
          <p:cNvPr id="31757" name="Rectangle 13">
            <a:extLst>
              <a:ext uri="{FF2B5EF4-FFF2-40B4-BE49-F238E27FC236}">
                <a16:creationId xmlns:a16="http://schemas.microsoft.com/office/drawing/2014/main" id="{969AB2C9-B141-4BE4-834F-D7E6FDD16A80}"/>
              </a:ext>
            </a:extLst>
          </p:cNvPr>
          <p:cNvSpPr>
            <a:spLocks noChangeArrowheads="1"/>
          </p:cNvSpPr>
          <p:nvPr/>
        </p:nvSpPr>
        <p:spPr bwMode="auto">
          <a:xfrm>
            <a:off x="5724525" y="4706938"/>
            <a:ext cx="14398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
        <p:nvSpPr>
          <p:cNvPr id="14" name="Rectangle 8">
            <a:extLst>
              <a:ext uri="{FF2B5EF4-FFF2-40B4-BE49-F238E27FC236}">
                <a16:creationId xmlns:a16="http://schemas.microsoft.com/office/drawing/2014/main" id="{3DA45B05-90C6-4B5A-8073-0E61002B9ACC}"/>
              </a:ext>
            </a:extLst>
          </p:cNvPr>
          <p:cNvSpPr>
            <a:spLocks noChangeArrowheads="1"/>
          </p:cNvSpPr>
          <p:nvPr/>
        </p:nvSpPr>
        <p:spPr bwMode="auto">
          <a:xfrm>
            <a:off x="5724525" y="2928938"/>
            <a:ext cx="27352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i="1" dirty="0">
                <a:solidFill>
                  <a:srgbClr val="0000FF"/>
                </a:solidFill>
                <a:latin typeface="Times New Roman" panose="02020603050405020304" pitchFamily="18" charset="0"/>
              </a:rPr>
              <a:t>or</a:t>
            </a:r>
            <a:r>
              <a:rPr lang="en-US" altLang="zh-CN" i="1"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endParaRPr lang="en-US" altLang="zh-CN" i="1" dirty="0">
              <a:latin typeface="Times New Roman" panose="02020603050405020304" pitchFamily="18" charset="0"/>
            </a:endParaRPr>
          </a:p>
        </p:txBody>
      </p:sp>
      <p:sp>
        <p:nvSpPr>
          <p:cNvPr id="16" name="Rectangle 10">
            <a:extLst>
              <a:ext uri="{FF2B5EF4-FFF2-40B4-BE49-F238E27FC236}">
                <a16:creationId xmlns:a16="http://schemas.microsoft.com/office/drawing/2014/main" id="{23BED37D-AEAA-4192-9F4C-45B3D43586B1}"/>
              </a:ext>
            </a:extLst>
          </p:cNvPr>
          <p:cNvSpPr>
            <a:spLocks noChangeArrowheads="1"/>
          </p:cNvSpPr>
          <p:nvPr/>
        </p:nvSpPr>
        <p:spPr bwMode="auto">
          <a:xfrm>
            <a:off x="5724525" y="3786188"/>
            <a:ext cx="2849563"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
                <a:srgbClr val="69B3F1"/>
              </a:buClr>
            </a:pP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i="1">
                <a:solidFill>
                  <a:srgbClr val="0000FF"/>
                </a:solidFill>
                <a:latin typeface="Times New Roman" panose="02020603050405020304" pitchFamily="18" charset="0"/>
              </a:rPr>
              <a:t>or</a:t>
            </a:r>
            <a:r>
              <a:rPr lang="en-US" altLang="zh-CN" i="1">
                <a:latin typeface="Times New Roman" panose="02020603050405020304" pitchFamily="18" charset="0"/>
              </a:rPr>
              <a:t>   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4"/>
                                        </p:tgtEl>
                                        <p:attrNameLst>
                                          <p:attrName>style.visibility</p:attrName>
                                        </p:attrNameLst>
                                      </p:cBhvr>
                                      <p:to>
                                        <p:strVal val="visible"/>
                                      </p:to>
                                    </p:set>
                                    <p:anim calcmode="lin" valueType="num">
                                      <p:cBhvr additive="base">
                                        <p:cTn id="7" dur="500" fill="hold"/>
                                        <p:tgtEl>
                                          <p:spTgt spid="31754"/>
                                        </p:tgtEl>
                                        <p:attrNameLst>
                                          <p:attrName>ppt_x</p:attrName>
                                        </p:attrNameLst>
                                      </p:cBhvr>
                                      <p:tavLst>
                                        <p:tav tm="0">
                                          <p:val>
                                            <p:strVal val="#ppt_x"/>
                                          </p:val>
                                        </p:tav>
                                        <p:tav tm="100000">
                                          <p:val>
                                            <p:strVal val="#ppt_x"/>
                                          </p:val>
                                        </p:tav>
                                      </p:tavLst>
                                    </p:anim>
                                    <p:anim calcmode="lin" valueType="num">
                                      <p:cBhvr additive="base">
                                        <p:cTn id="8" dur="500" fill="hold"/>
                                        <p:tgtEl>
                                          <p:spTgt spid="317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1757"/>
                                        </p:tgtEl>
                                        <p:attrNameLst>
                                          <p:attrName>style.visibility</p:attrName>
                                        </p:attrNameLst>
                                      </p:cBhvr>
                                      <p:to>
                                        <p:strVal val="visible"/>
                                      </p:to>
                                    </p:set>
                                    <p:anim calcmode="lin" valueType="num">
                                      <p:cBhvr additive="base">
                                        <p:cTn id="25" dur="500" fill="hold"/>
                                        <p:tgtEl>
                                          <p:spTgt spid="31757"/>
                                        </p:tgtEl>
                                        <p:attrNameLst>
                                          <p:attrName>ppt_x</p:attrName>
                                        </p:attrNameLst>
                                      </p:cBhvr>
                                      <p:tavLst>
                                        <p:tav tm="0">
                                          <p:val>
                                            <p:strVal val="#ppt_x"/>
                                          </p:val>
                                        </p:tav>
                                        <p:tav tm="100000">
                                          <p:val>
                                            <p:strVal val="#ppt_x"/>
                                          </p:val>
                                        </p:tav>
                                      </p:tavLst>
                                    </p:anim>
                                    <p:anim calcmode="lin" valueType="num">
                                      <p:cBhvr additive="base">
                                        <p:cTn id="26" dur="500" fill="hold"/>
                                        <p:tgtEl>
                                          <p:spTgt spid="317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p:bldP spid="31757" grpId="0"/>
      <p:bldP spid="14"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a:extLst>
              <a:ext uri="{FF2B5EF4-FFF2-40B4-BE49-F238E27FC236}">
                <a16:creationId xmlns:a16="http://schemas.microsoft.com/office/drawing/2014/main" id="{64694796-5CC3-43FF-B2A0-68C3BA96C2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99CB044-4D6F-4022-976B-DA2FE7C0BF38}" type="slidenum">
              <a:rPr lang="en-US" altLang="zh-CN" sz="1400" b="0" smtClean="0"/>
              <a:pPr>
                <a:spcBef>
                  <a:spcPct val="0"/>
                </a:spcBef>
                <a:buClrTx/>
                <a:buFontTx/>
                <a:buNone/>
              </a:pPr>
              <a:t>32</a:t>
            </a:fld>
            <a:endParaRPr lang="en-US" altLang="zh-CN" sz="1400" b="0"/>
          </a:p>
        </p:txBody>
      </p:sp>
      <p:sp>
        <p:nvSpPr>
          <p:cNvPr id="57347" name="Rectangle 2">
            <a:extLst>
              <a:ext uri="{FF2B5EF4-FFF2-40B4-BE49-F238E27FC236}">
                <a16:creationId xmlns:a16="http://schemas.microsoft.com/office/drawing/2014/main" id="{9521FF16-B24E-44B3-8156-64C3F7C69921}"/>
              </a:ext>
            </a:extLst>
          </p:cNvPr>
          <p:cNvSpPr>
            <a:spLocks noGrp="1" noChangeArrowheads="1"/>
          </p:cNvSpPr>
          <p:nvPr>
            <p:ph type="title"/>
          </p:nvPr>
        </p:nvSpPr>
        <p:spPr>
          <a:xfrm>
            <a:off x="2005013" y="379413"/>
            <a:ext cx="6121400" cy="417512"/>
          </a:xfrm>
        </p:spPr>
        <p:txBody>
          <a:bodyPr/>
          <a:lstStyle/>
          <a:p>
            <a:pPr marL="762000" indent="-762000"/>
            <a:r>
              <a:rPr lang="zh-CN" altLang="en-US"/>
              <a:t>4.蕴涵→</a:t>
            </a:r>
            <a:r>
              <a:rPr lang="zh-CN" altLang="en-US">
                <a:latin typeface="宋体" panose="02010600030101010101" pitchFamily="2" charset="-122"/>
                <a:sym typeface="Symbol" panose="05050102010706020507" pitchFamily="18" charset="2"/>
              </a:rPr>
              <a:t>(</a:t>
            </a:r>
            <a:r>
              <a:rPr lang="zh-CN" altLang="en-US"/>
              <a:t>例</a:t>
            </a:r>
            <a:r>
              <a:rPr lang="en-US" altLang="zh-CN"/>
              <a:t>2</a:t>
            </a:r>
            <a:r>
              <a:rPr lang="en-US" altLang="zh-CN">
                <a:latin typeface="宋体" panose="02010600030101010101" pitchFamily="2" charset="-122"/>
                <a:sym typeface="Symbol" panose="05050102010706020507" pitchFamily="18" charset="2"/>
              </a:rPr>
              <a:t>)</a:t>
            </a:r>
            <a:endParaRPr lang="zh-CN" altLang="en-US"/>
          </a:p>
        </p:txBody>
      </p:sp>
      <p:grpSp>
        <p:nvGrpSpPr>
          <p:cNvPr id="6" name="Group 7">
            <a:extLst>
              <a:ext uri="{FF2B5EF4-FFF2-40B4-BE49-F238E27FC236}">
                <a16:creationId xmlns:a16="http://schemas.microsoft.com/office/drawing/2014/main" id="{1285A2CD-2106-415B-B191-558362FF60EB}"/>
              </a:ext>
            </a:extLst>
          </p:cNvPr>
          <p:cNvGrpSpPr>
            <a:grpSpLocks/>
          </p:cNvGrpSpPr>
          <p:nvPr/>
        </p:nvGrpSpPr>
        <p:grpSpPr bwMode="auto">
          <a:xfrm>
            <a:off x="395288" y="4241800"/>
            <a:ext cx="8626475" cy="1584325"/>
            <a:chOff x="720" y="1104"/>
            <a:chExt cx="4032" cy="2880"/>
          </a:xfrm>
        </p:grpSpPr>
        <p:sp>
          <p:nvSpPr>
            <p:cNvPr id="57351" name="AutoShape 8">
              <a:extLst>
                <a:ext uri="{FF2B5EF4-FFF2-40B4-BE49-F238E27FC236}">
                  <a16:creationId xmlns:a16="http://schemas.microsoft.com/office/drawing/2014/main" id="{B2D51480-43F4-4C00-AA68-22BD44A5B109}"/>
                </a:ext>
              </a:extLst>
            </p:cNvPr>
            <p:cNvSpPr>
              <a:spLocks noChangeArrowheads="1"/>
            </p:cNvSpPr>
            <p:nvPr/>
          </p:nvSpPr>
          <p:spPr bwMode="auto">
            <a:xfrm>
              <a:off x="720" y="1104"/>
              <a:ext cx="4032" cy="2880"/>
            </a:xfrm>
            <a:prstGeom prst="verticalScroll">
              <a:avLst>
                <a:gd name="adj" fmla="val 4481"/>
              </a:avLst>
            </a:prstGeom>
            <a:solidFill>
              <a:srgbClr val="ADE2A1"/>
            </a:solidFill>
            <a:ln w="9525">
              <a:solidFill>
                <a:schemeClr val="tx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7352" name="Rectangle 9">
              <a:extLst>
                <a:ext uri="{FF2B5EF4-FFF2-40B4-BE49-F238E27FC236}">
                  <a16:creationId xmlns:a16="http://schemas.microsoft.com/office/drawing/2014/main" id="{16AFBD66-8209-4A72-B861-8154564D42C2}"/>
                </a:ext>
              </a:extLst>
            </p:cNvPr>
            <p:cNvSpPr>
              <a:spLocks noChangeArrowheads="1"/>
            </p:cNvSpPr>
            <p:nvPr/>
          </p:nvSpPr>
          <p:spPr bwMode="auto">
            <a:xfrm>
              <a:off x="960" y="1344"/>
              <a:ext cx="3552" cy="2448"/>
            </a:xfrm>
            <a:prstGeom prst="rect">
              <a:avLst/>
            </a:prstGeom>
            <a:solidFill>
              <a:srgbClr val="ADE2A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9" name="Rectangle 10">
            <a:extLst>
              <a:ext uri="{FF2B5EF4-FFF2-40B4-BE49-F238E27FC236}">
                <a16:creationId xmlns:a16="http://schemas.microsoft.com/office/drawing/2014/main" id="{EF7C676A-1940-415C-A93A-B8940A55284D}"/>
              </a:ext>
            </a:extLst>
          </p:cNvPr>
          <p:cNvSpPr>
            <a:spLocks noChangeArrowheads="1"/>
          </p:cNvSpPr>
          <p:nvPr/>
        </p:nvSpPr>
        <p:spPr bwMode="auto">
          <a:xfrm>
            <a:off x="650875" y="4467225"/>
            <a:ext cx="8093075" cy="120015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200000"/>
              </a:spcBef>
              <a:buClrTx/>
              <a:buFontTx/>
              <a:buChar char="•"/>
            </a:pPr>
            <a:r>
              <a:rPr kumimoji="1" lang="zh-CN" altLang="en-US">
                <a:solidFill>
                  <a:srgbClr val="FF0000"/>
                </a:solidFill>
                <a:latin typeface="楷体_GB2312" pitchFamily="49" charset="-122"/>
                <a:ea typeface="楷体_GB2312" pitchFamily="49" charset="-122"/>
              </a:rPr>
              <a:t>在自然语言中， </a:t>
            </a:r>
            <a:r>
              <a:rPr kumimoji="1" lang="zh-CN" altLang="en-US">
                <a:solidFill>
                  <a:srgbClr val="FF0000"/>
                </a:solidFill>
                <a:latin typeface="Times New Roman" panose="02020603050405020304" pitchFamily="18" charset="0"/>
                <a:ea typeface="楷体_GB2312" pitchFamily="49" charset="-122"/>
              </a:rPr>
              <a:t>“</a:t>
            </a:r>
            <a:r>
              <a:rPr kumimoji="1" lang="zh-CN" altLang="en-US">
                <a:solidFill>
                  <a:srgbClr val="FF0000"/>
                </a:solidFill>
                <a:latin typeface="楷体_GB2312" pitchFamily="49" charset="-122"/>
                <a:ea typeface="楷体_GB2312" pitchFamily="49" charset="-122"/>
              </a:rPr>
              <a:t>如果</a:t>
            </a:r>
            <a:r>
              <a:rPr kumimoji="1" lang="zh-CN" altLang="en-US">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rPr>
              <a:t>则</a:t>
            </a:r>
            <a:r>
              <a:rPr kumimoji="1" lang="zh-CN" altLang="en-US">
                <a:solidFill>
                  <a:srgbClr val="FF0000"/>
                </a:solidFill>
                <a:latin typeface="楷体_GB2312" pitchFamily="49" charset="-122"/>
                <a:ea typeface="楷体_GB2312" pitchFamily="49" charset="-122"/>
                <a:sym typeface="Symbol" panose="05050102010706020507" pitchFamily="18" charset="2"/>
              </a:rPr>
              <a:t></a:t>
            </a:r>
            <a:r>
              <a:rPr kumimoji="1" lang="zh-CN" altLang="en-US">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a:solidFill>
                  <a:srgbClr val="FF0000"/>
                </a:solidFill>
                <a:latin typeface="楷体_GB2312" pitchFamily="49" charset="-122"/>
                <a:ea typeface="楷体_GB2312" pitchFamily="49" charset="-122"/>
                <a:sym typeface="Symbol" panose="05050102010706020507" pitchFamily="18" charset="2"/>
              </a:rPr>
              <a:t>是有因果关系的。   但在数理逻辑中，只要</a:t>
            </a:r>
            <a:r>
              <a:rPr lang="en-US" altLang="zh-CN" i="1">
                <a:solidFill>
                  <a:srgbClr val="FF0000"/>
                </a:solidFill>
                <a:latin typeface="Times New Roman" panose="02020603050405020304" pitchFamily="18" charset="0"/>
              </a:rPr>
              <a:t>p</a:t>
            </a:r>
            <a:r>
              <a:rPr kumimoji="1" lang="zh-CN" altLang="en-US">
                <a:solidFill>
                  <a:srgbClr val="FF0000"/>
                </a:solidFill>
                <a:latin typeface="楷体_GB2312" pitchFamily="49" charset="-122"/>
                <a:ea typeface="楷体_GB2312" pitchFamily="49" charset="-122"/>
                <a:sym typeface="Symbol" panose="05050102010706020507" pitchFamily="18" charset="2"/>
              </a:rPr>
              <a:t>和</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能够分别确定真值（不管</a:t>
            </a:r>
            <a:r>
              <a:rPr lang="en-US" altLang="zh-CN" i="1">
                <a:solidFill>
                  <a:srgbClr val="FF0000"/>
                </a:solidFill>
                <a:latin typeface="Times New Roman" panose="02020603050405020304" pitchFamily="18" charset="0"/>
              </a:rPr>
              <a:t>p</a:t>
            </a:r>
            <a:r>
              <a:rPr kumimoji="1" lang="zh-CN" altLang="en-US">
                <a:solidFill>
                  <a:srgbClr val="FF0000"/>
                </a:solidFill>
                <a:latin typeface="楷体_GB2312" pitchFamily="49" charset="-122"/>
                <a:ea typeface="楷体_GB2312" pitchFamily="49" charset="-122"/>
                <a:sym typeface="Symbol" panose="05050102010706020507" pitchFamily="18" charset="2"/>
              </a:rPr>
              <a:t>和</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是否有内在关系），则</a:t>
            </a:r>
            <a:r>
              <a:rPr lang="en-US" altLang="zh-CN" i="1">
                <a:solidFill>
                  <a:srgbClr val="FF0000"/>
                </a:solidFill>
                <a:latin typeface="Times New Roman" panose="02020603050405020304" pitchFamily="18" charset="0"/>
              </a:rPr>
              <a:t> p</a:t>
            </a:r>
            <a:r>
              <a:rPr lang="en-US" altLang="zh-CN">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q</a:t>
            </a:r>
            <a:r>
              <a:rPr kumimoji="1" lang="zh-CN" altLang="en-US">
                <a:solidFill>
                  <a:srgbClr val="FF0000"/>
                </a:solidFill>
                <a:latin typeface="楷体_GB2312" pitchFamily="49" charset="-122"/>
                <a:ea typeface="楷体_GB2312" pitchFamily="49" charset="-122"/>
                <a:sym typeface="Symbol" panose="05050102010706020507" pitchFamily="18" charset="2"/>
              </a:rPr>
              <a:t>即成为命题．</a:t>
            </a:r>
          </a:p>
        </p:txBody>
      </p:sp>
      <p:sp>
        <p:nvSpPr>
          <p:cNvPr id="12" name="Rectangle 3">
            <a:extLst>
              <a:ext uri="{FF2B5EF4-FFF2-40B4-BE49-F238E27FC236}">
                <a16:creationId xmlns:a16="http://schemas.microsoft.com/office/drawing/2014/main" id="{6809467E-8955-46AA-AD88-6E16CC2BBB4D}"/>
              </a:ext>
            </a:extLst>
          </p:cNvPr>
          <p:cNvSpPr txBox="1">
            <a:spLocks noChangeArrowheads="1"/>
          </p:cNvSpPr>
          <p:nvPr/>
        </p:nvSpPr>
        <p:spPr bwMode="auto">
          <a:xfrm>
            <a:off x="560388" y="1547813"/>
            <a:ext cx="8001000" cy="273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pPr>
            <a:r>
              <a:rPr lang="zh-CN" altLang="en-US">
                <a:solidFill>
                  <a:srgbClr val="0000FF"/>
                </a:solidFill>
              </a:rPr>
              <a:t>例</a:t>
            </a:r>
            <a:r>
              <a:rPr lang="en-US" altLang="zh-CN">
                <a:solidFill>
                  <a:srgbClr val="0000FF"/>
                </a:solidFill>
              </a:rPr>
              <a:t>2</a:t>
            </a:r>
            <a:r>
              <a:rPr lang="en-US" altLang="zh-CN"/>
              <a:t> </a:t>
            </a:r>
          </a:p>
          <a:p>
            <a:pPr eaLnBrk="1" hangingPunct="1">
              <a:spcBef>
                <a:spcPct val="0"/>
              </a:spcBef>
            </a:pPr>
            <a:endParaRPr lang="en-US" altLang="zh-CN"/>
          </a:p>
          <a:p>
            <a:pPr eaLnBrk="1" hangingPunct="1">
              <a:spcBef>
                <a:spcPct val="0"/>
              </a:spcBef>
              <a:buFont typeface="Wingdings" panose="05000000000000000000" pitchFamily="2" charset="2"/>
              <a:buChar char="l"/>
            </a:pPr>
            <a:r>
              <a:rPr lang="zh-CN" altLang="en-US"/>
              <a:t>如果今天是星期天，那么</a:t>
            </a:r>
            <a:r>
              <a:rPr lang="en-US" altLang="zh-CN"/>
              <a:t>2+3=5.</a:t>
            </a:r>
          </a:p>
          <a:p>
            <a:pPr eaLnBrk="1" hangingPunct="1">
              <a:spcBef>
                <a:spcPct val="0"/>
              </a:spcBef>
            </a:pPr>
            <a:r>
              <a:rPr lang="en-US" altLang="zh-CN"/>
              <a:t>                                         (</a:t>
            </a:r>
            <a:r>
              <a:rPr lang="zh-CN" altLang="en-US"/>
              <a:t>永为真</a:t>
            </a:r>
            <a:r>
              <a:rPr lang="en-US" altLang="zh-CN"/>
              <a:t>)</a:t>
            </a:r>
          </a:p>
          <a:p>
            <a:pPr eaLnBrk="1" hangingPunct="1">
              <a:spcBef>
                <a:spcPct val="0"/>
              </a:spcBef>
              <a:buFont typeface="Wingdings" panose="05000000000000000000" pitchFamily="2" charset="2"/>
              <a:buChar char="l"/>
            </a:pPr>
            <a:r>
              <a:rPr lang="zh-CN" altLang="en-US"/>
              <a:t>如果今天是星期天，那么</a:t>
            </a:r>
            <a:r>
              <a:rPr lang="en-US" altLang="zh-CN"/>
              <a:t>2+3=6.</a:t>
            </a:r>
          </a:p>
          <a:p>
            <a:pPr eaLnBrk="1" hangingPunct="1">
              <a:spcBef>
                <a:spcPct val="0"/>
              </a:spcBef>
            </a:pPr>
            <a:r>
              <a:rPr lang="en-US" altLang="zh-CN"/>
              <a:t>                      (</a:t>
            </a:r>
            <a:r>
              <a:rPr lang="zh-CN" altLang="en-US"/>
              <a:t>除星期天外，天天真）</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outHorizontal)">
                                      <p:cBhvr>
                                        <p:cTn id="23" dur="500"/>
                                        <p:tgtEl>
                                          <p:spTgt spid="6"/>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DB9DC503-85E1-4F7E-8CD3-CFF79146EC6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ED4E9D49-9938-4788-BB8F-88FA0F808964}" type="slidenum">
              <a:rPr lang="zh-CN" altLang="en-US" sz="1400" b="0" smtClean="0"/>
              <a:pPr algn="l">
                <a:spcBef>
                  <a:spcPct val="0"/>
                </a:spcBef>
                <a:buClrTx/>
                <a:buFontTx/>
                <a:buNone/>
              </a:pPr>
              <a:t>33</a:t>
            </a:fld>
            <a:endParaRPr lang="en-US" altLang="zh-CN" sz="1400" b="0"/>
          </a:p>
        </p:txBody>
      </p:sp>
      <p:sp>
        <p:nvSpPr>
          <p:cNvPr id="59395" name="Rectangle 2">
            <a:extLst>
              <a:ext uri="{FF2B5EF4-FFF2-40B4-BE49-F238E27FC236}">
                <a16:creationId xmlns:a16="http://schemas.microsoft.com/office/drawing/2014/main" id="{8FB96E7D-4224-4CAD-82F2-5ECA65EFE3B0}"/>
              </a:ext>
            </a:extLst>
          </p:cNvPr>
          <p:cNvSpPr>
            <a:spLocks noGrp="1" noChangeArrowheads="1"/>
          </p:cNvSpPr>
          <p:nvPr>
            <p:ph type="title"/>
          </p:nvPr>
        </p:nvSpPr>
        <p:spPr/>
        <p:txBody>
          <a:bodyPr/>
          <a:lstStyle/>
          <a:p>
            <a:pPr marL="762000" indent="-762000"/>
            <a:r>
              <a:rPr lang="zh-CN" altLang="en-US"/>
              <a:t>5.等价</a:t>
            </a:r>
            <a:r>
              <a:rPr lang="zh-CN" altLang="en-US">
                <a:latin typeface="宋体" panose="02010600030101010101" pitchFamily="2" charset="-122"/>
                <a:sym typeface="Symbol" panose="05050102010706020507" pitchFamily="18" charset="2"/>
              </a:rPr>
              <a:t></a:t>
            </a:r>
            <a:r>
              <a:rPr lang="zh-CN" altLang="en-US"/>
              <a:t> </a:t>
            </a:r>
          </a:p>
        </p:txBody>
      </p:sp>
      <p:sp>
        <p:nvSpPr>
          <p:cNvPr id="373796" name="AutoShape 36">
            <a:extLst>
              <a:ext uri="{FF2B5EF4-FFF2-40B4-BE49-F238E27FC236}">
                <a16:creationId xmlns:a16="http://schemas.microsoft.com/office/drawing/2014/main" id="{59759E35-F524-4D64-8131-5380EC3BE420}"/>
              </a:ext>
            </a:extLst>
          </p:cNvPr>
          <p:cNvSpPr>
            <a:spLocks noChangeArrowheads="1"/>
          </p:cNvSpPr>
          <p:nvPr/>
        </p:nvSpPr>
        <p:spPr bwMode="auto">
          <a:xfrm>
            <a:off x="5751513" y="4133850"/>
            <a:ext cx="2074862" cy="1385888"/>
          </a:xfrm>
          <a:prstGeom prst="horizontalScroll">
            <a:avLst>
              <a:gd name="adj" fmla="val 7898"/>
            </a:avLst>
          </a:prstGeom>
          <a:solidFill>
            <a:srgbClr val="ADE2A1"/>
          </a:solidFill>
          <a:ln w="9525">
            <a:solidFill>
              <a:srgbClr val="5F5F5F"/>
            </a:solidFill>
            <a:round/>
            <a:headEnd/>
            <a:tailEnd/>
          </a:ln>
        </p:spPr>
        <p:txBody>
          <a:bodyPr wrap="none" anchor="ct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905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lvl="1" algn="ctr" eaLnBrk="1" hangingPunct="1">
              <a:lnSpc>
                <a:spcPct val="90000"/>
              </a:lnSpc>
              <a:spcBef>
                <a:spcPct val="0"/>
              </a:spcBef>
              <a:buClr>
                <a:srgbClr val="FF0066"/>
              </a:buClr>
              <a:buFont typeface="Wingdings" panose="05000000000000000000" pitchFamily="2" charset="2"/>
              <a:buNone/>
            </a:pPr>
            <a:r>
              <a:rPr kumimoji="1" lang="zh-CN" altLang="en-US" sz="2800" b="1">
                <a:solidFill>
                  <a:srgbClr val="FF3300"/>
                </a:solidFill>
                <a:latin typeface="Times New Roman" panose="02020603050405020304" pitchFamily="18" charset="0"/>
                <a:ea typeface="黑体" panose="02010609060101010101" pitchFamily="49" charset="-122"/>
              </a:rPr>
              <a:t>同则真</a:t>
            </a:r>
            <a:endParaRPr kumimoji="1" lang="en-US" altLang="zh-CN" sz="2800" b="1">
              <a:solidFill>
                <a:srgbClr val="FF3300"/>
              </a:solidFill>
              <a:latin typeface="Times New Roman" panose="02020603050405020304" pitchFamily="18" charset="0"/>
              <a:ea typeface="黑体" panose="02010609060101010101" pitchFamily="49" charset="-122"/>
            </a:endParaRPr>
          </a:p>
          <a:p>
            <a:pPr lvl="1" algn="ctr" eaLnBrk="1" hangingPunct="1">
              <a:lnSpc>
                <a:spcPct val="90000"/>
              </a:lnSpc>
              <a:spcBef>
                <a:spcPct val="0"/>
              </a:spcBef>
              <a:buClr>
                <a:srgbClr val="FF0066"/>
              </a:buClr>
              <a:buFont typeface="Wingdings" panose="05000000000000000000" pitchFamily="2" charset="2"/>
              <a:buNone/>
            </a:pPr>
            <a:r>
              <a:rPr kumimoji="1" lang="zh-CN" altLang="en-US" sz="2800" b="1">
                <a:solidFill>
                  <a:srgbClr val="FF3300"/>
                </a:solidFill>
                <a:latin typeface="Times New Roman" panose="02020603050405020304" pitchFamily="18" charset="0"/>
                <a:ea typeface="黑体" panose="02010609060101010101" pitchFamily="49" charset="-122"/>
              </a:rPr>
              <a:t>异则假</a:t>
            </a:r>
          </a:p>
        </p:txBody>
      </p:sp>
      <p:graphicFrame>
        <p:nvGraphicFramePr>
          <p:cNvPr id="36" name="表格 35">
            <a:extLst>
              <a:ext uri="{FF2B5EF4-FFF2-40B4-BE49-F238E27FC236}">
                <a16:creationId xmlns:a16="http://schemas.microsoft.com/office/drawing/2014/main" id="{D91142B3-3299-4D75-B05E-FA847651CD44}"/>
              </a:ext>
            </a:extLst>
          </p:cNvPr>
          <p:cNvGraphicFramePr>
            <a:graphicFrameLocks noGrp="1"/>
          </p:cNvGraphicFramePr>
          <p:nvPr/>
        </p:nvGraphicFramePr>
        <p:xfrm>
          <a:off x="1149350" y="39735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52255" name="Text Box 39">
            <a:extLst>
              <a:ext uri="{FF2B5EF4-FFF2-40B4-BE49-F238E27FC236}">
                <a16:creationId xmlns:a16="http://schemas.microsoft.com/office/drawing/2014/main" id="{8A9C0697-7B2F-4D49-B0AB-37C3F0B16DE4}"/>
              </a:ext>
            </a:extLst>
          </p:cNvPr>
          <p:cNvSpPr txBox="1">
            <a:spLocks noChangeArrowheads="1"/>
          </p:cNvSpPr>
          <p:nvPr/>
        </p:nvSpPr>
        <p:spPr bwMode="auto">
          <a:xfrm>
            <a:off x="1506538" y="3149600"/>
            <a:ext cx="26670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50000"/>
              </a:spcBef>
              <a:buClrTx/>
              <a:buFontTx/>
              <a:buNone/>
            </a:pPr>
            <a:r>
              <a:rPr kumimoji="1" lang="zh-CN" altLang="en-US" sz="4800" b="0">
                <a:solidFill>
                  <a:srgbClr val="0000FF"/>
                </a:solidFill>
                <a:latin typeface="Times New Roman" panose="02020603050405020304" pitchFamily="18" charset="0"/>
                <a:ea typeface="隶书" panose="02010509060101010101" pitchFamily="49" charset="-122"/>
              </a:rPr>
              <a:t>真值表</a:t>
            </a:r>
          </a:p>
        </p:txBody>
      </p:sp>
      <p:sp>
        <p:nvSpPr>
          <p:cNvPr id="59424" name="Rectangle 3">
            <a:extLst>
              <a:ext uri="{FF2B5EF4-FFF2-40B4-BE49-F238E27FC236}">
                <a16:creationId xmlns:a16="http://schemas.microsoft.com/office/drawing/2014/main" id="{840C443F-9BB1-4F82-8607-26D440ACCAF0}"/>
              </a:ext>
            </a:extLst>
          </p:cNvPr>
          <p:cNvSpPr txBox="1">
            <a:spLocks noChangeArrowheads="1"/>
          </p:cNvSpPr>
          <p:nvPr/>
        </p:nvSpPr>
        <p:spPr bwMode="auto">
          <a:xfrm>
            <a:off x="395288" y="1020763"/>
            <a:ext cx="7848600"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20000"/>
              </a:lnSpc>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1.5</a:t>
            </a:r>
            <a:r>
              <a:rPr lang="en-US" altLang="zh-CN">
                <a:latin typeface="Times New Roman" panose="02020603050405020304" pitchFamily="18" charset="0"/>
              </a:rPr>
              <a:t> </a:t>
            </a:r>
            <a:r>
              <a:rPr lang="zh-CN" altLang="en-US">
                <a:latin typeface="Times New Roman" panose="02020603050405020304" pitchFamily="18" charset="0"/>
              </a:rPr>
              <a:t>设 </a:t>
            </a:r>
            <a:r>
              <a:rPr lang="en-US" altLang="zh-CN" i="1">
                <a:latin typeface="Times New Roman" panose="02020603050405020304" pitchFamily="18" charset="0"/>
              </a:rPr>
              <a:t>p, q</a:t>
            </a:r>
            <a:r>
              <a:rPr lang="zh-CN" altLang="en-US">
                <a:latin typeface="Times New Roman" panose="02020603050405020304" pitchFamily="18" charset="0"/>
              </a:rPr>
              <a:t>为两个命题，复合命题“</a:t>
            </a:r>
            <a:r>
              <a:rPr lang="en-US" altLang="zh-CN" i="1">
                <a:latin typeface="Times New Roman" panose="02020603050405020304" pitchFamily="18" charset="0"/>
              </a:rPr>
              <a:t>p</a:t>
            </a:r>
            <a:r>
              <a:rPr lang="zh-CN" altLang="en-US">
                <a:latin typeface="Times New Roman" panose="02020603050405020304" pitchFamily="18" charset="0"/>
              </a:rPr>
              <a:t>当且仅当</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称作</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等价式</a:t>
            </a:r>
            <a:r>
              <a:rPr lang="zh-CN" altLang="en-US">
                <a:latin typeface="Times New Roman" panose="02020603050405020304" pitchFamily="18" charset="0"/>
              </a:rPr>
              <a:t>，记作</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等价联结词</a:t>
            </a:r>
            <a:r>
              <a:rPr lang="en-US" altLang="zh-CN">
                <a:latin typeface="Times New Roman" panose="02020603050405020304" pitchFamily="18" charset="0"/>
              </a:rPr>
              <a:t>.  </a:t>
            </a:r>
          </a:p>
          <a:p>
            <a:pPr eaLnBrk="1" hangingPunct="1">
              <a:lnSpc>
                <a:spcPct val="120000"/>
              </a:lnSpc>
            </a:pPr>
            <a:r>
              <a:rPr lang="zh-CN" altLang="en-US">
                <a:latin typeface="Times New Roman" panose="02020603050405020304" pitchFamily="18" charset="0"/>
              </a:rPr>
              <a:t>规定</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为真当且仅当</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同时为真或同时为假</a:t>
            </a:r>
            <a:r>
              <a:rPr lang="en-US" altLang="zh-CN">
                <a:latin typeface="Times New Roman" panose="02020603050405020304" pitchFamily="18" charset="0"/>
              </a:rPr>
              <a:t>.</a:t>
            </a:r>
            <a:endParaRPr lang="en-US" altLang="zh-CN" i="1">
              <a:latin typeface="Times New Roman" panose="02020603050405020304" pitchFamily="18" charset="0"/>
            </a:endParaRPr>
          </a:p>
          <a:p>
            <a:pPr eaLnBrk="1" hangingPunct="1">
              <a:lnSpc>
                <a:spcPct val="120000"/>
              </a:lnSpc>
              <a:spcBef>
                <a:spcPct val="50000"/>
              </a:spcBef>
            </a:pPr>
            <a:r>
              <a:rPr lang="en-US" altLang="zh-CN" i="1">
                <a:latin typeface="Times New Roman" panose="02020603050405020304" pitchFamily="18" charset="0"/>
              </a:rPr>
              <a:t>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zh-CN" altLang="en-US">
                <a:latin typeface="Times New Roman" panose="02020603050405020304" pitchFamily="18" charset="0"/>
              </a:rPr>
              <a:t>的逻辑关系：</a:t>
            </a:r>
            <a:r>
              <a:rPr lang="en-US" altLang="zh-CN" i="1">
                <a:latin typeface="Times New Roman" panose="02020603050405020304" pitchFamily="18" charset="0"/>
              </a:rPr>
              <a:t>p</a:t>
            </a:r>
            <a:r>
              <a:rPr lang="zh-CN" altLang="en-US">
                <a:latin typeface="Times New Roman" panose="02020603050405020304" pitchFamily="18" charset="0"/>
              </a:rPr>
              <a:t>与</a:t>
            </a:r>
            <a:r>
              <a:rPr lang="en-US" altLang="zh-CN" i="1">
                <a:latin typeface="Times New Roman" panose="02020603050405020304" pitchFamily="18" charset="0"/>
              </a:rPr>
              <a:t>q</a:t>
            </a:r>
            <a:r>
              <a:rPr lang="zh-CN" altLang="en-US">
                <a:latin typeface="Times New Roman" panose="02020603050405020304" pitchFamily="18" charset="0"/>
              </a:rPr>
              <a:t>互为充分必要条件</a:t>
            </a:r>
            <a:r>
              <a:rPr lang="en-US" altLang="zh-CN">
                <a:latin typeface="Times New Roman" panose="02020603050405020304" pitchFamily="18" charset="0"/>
              </a:rPr>
              <a:t>.</a:t>
            </a:r>
            <a:endParaRPr lang="zh-CN" altLang="en-US" i="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iterate type="wd">
                                    <p:tmPct val="100000"/>
                                  </p:iterate>
                                  <p:childTnLst>
                                    <p:set>
                                      <p:cBhvr>
                                        <p:cTn id="12" dur="1" fill="hold">
                                          <p:stCondLst>
                                            <p:cond delay="0"/>
                                          </p:stCondLst>
                                        </p:cTn>
                                        <p:tgtEl>
                                          <p:spTgt spid="373796"/>
                                        </p:tgtEl>
                                        <p:attrNameLst>
                                          <p:attrName>style.visibility</p:attrName>
                                        </p:attrNameLst>
                                      </p:cBhvr>
                                      <p:to>
                                        <p:strVal val="visible"/>
                                      </p:to>
                                    </p:set>
                                    <p:animEffect transition="in" filter="barn(outVertical)">
                                      <p:cBhvr>
                                        <p:cTn id="13" dur="300"/>
                                        <p:tgtEl>
                                          <p:spTgt spid="37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6" grpId="0" animBg="1" autoUpdateAnimBg="0"/>
      <p:bldP spid="522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B7CE16D8-1906-4F7D-8460-E092796D9D8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E857797-1422-40DE-97E5-5F5983B43A72}" type="slidenum">
              <a:rPr lang="en-US" altLang="zh-CN" sz="1400" b="0" smtClean="0"/>
              <a:pPr>
                <a:spcBef>
                  <a:spcPct val="0"/>
                </a:spcBef>
                <a:buClrTx/>
                <a:buFontTx/>
                <a:buNone/>
              </a:pPr>
              <a:t>34</a:t>
            </a:fld>
            <a:endParaRPr lang="en-US" altLang="zh-CN" sz="1400" b="0"/>
          </a:p>
        </p:txBody>
      </p:sp>
      <p:sp>
        <p:nvSpPr>
          <p:cNvPr id="34820" name="Rectangle 4">
            <a:extLst>
              <a:ext uri="{FF2B5EF4-FFF2-40B4-BE49-F238E27FC236}">
                <a16:creationId xmlns:a16="http://schemas.microsoft.com/office/drawing/2014/main" id="{20B98E71-0B45-4239-B182-951F1A9E0DE2}"/>
              </a:ext>
            </a:extLst>
          </p:cNvPr>
          <p:cNvSpPr>
            <a:spLocks noChangeArrowheads="1"/>
          </p:cNvSpPr>
          <p:nvPr/>
        </p:nvSpPr>
        <p:spPr bwMode="auto">
          <a:xfrm>
            <a:off x="2555875" y="185738"/>
            <a:ext cx="5570538" cy="579437"/>
          </a:xfrm>
          <a:prstGeom prst="rect">
            <a:avLst/>
          </a:prstGeom>
          <a:noFill/>
          <a:ln>
            <a:noFill/>
          </a:ln>
          <a:effec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3200" b="1" dirty="0">
                <a:solidFill>
                  <a:schemeClr val="tx2"/>
                </a:solidFill>
                <a:latin typeface="+mj-lt"/>
                <a:ea typeface="+mj-ea"/>
                <a:cs typeface="+mj-cs"/>
              </a:rPr>
              <a:t>5.等价</a:t>
            </a:r>
            <a:r>
              <a:rPr lang="zh-CN" altLang="en-US" sz="3200" b="1" dirty="0">
                <a:solidFill>
                  <a:schemeClr val="tx2"/>
                </a:solidFill>
                <a:latin typeface="+mj-lt"/>
                <a:ea typeface="+mj-ea"/>
                <a:cs typeface="+mj-cs"/>
                <a:sym typeface="Symbol" pitchFamily="18" charset="2"/>
              </a:rPr>
              <a:t> </a:t>
            </a:r>
            <a:r>
              <a:rPr lang="en-US" altLang="zh-CN" sz="3200" b="1" dirty="0">
                <a:solidFill>
                  <a:schemeClr val="tx2"/>
                </a:solidFill>
                <a:latin typeface="+mj-lt"/>
                <a:ea typeface="+mj-ea"/>
                <a:cs typeface="+mj-cs"/>
                <a:sym typeface="Symbol" pitchFamily="18" charset="2"/>
              </a:rPr>
              <a:t>(</a:t>
            </a:r>
            <a:r>
              <a:rPr lang="zh-CN" altLang="en-US" sz="3200" b="1" dirty="0">
                <a:solidFill>
                  <a:schemeClr val="tx2"/>
                </a:solidFill>
                <a:latin typeface="+mj-lt"/>
                <a:ea typeface="+mj-ea"/>
                <a:cs typeface="+mj-cs"/>
                <a:sym typeface="Symbol" pitchFamily="18" charset="2"/>
              </a:rPr>
              <a:t>例</a:t>
            </a:r>
            <a:r>
              <a:rPr lang="en-US" altLang="zh-CN" sz="3200" b="1" dirty="0">
                <a:solidFill>
                  <a:schemeClr val="tx2"/>
                </a:solidFill>
                <a:latin typeface="+mj-lt"/>
                <a:ea typeface="+mj-ea"/>
                <a:cs typeface="+mj-cs"/>
                <a:sym typeface="Symbol" pitchFamily="18" charset="2"/>
              </a:rPr>
              <a:t>1)</a:t>
            </a:r>
            <a:r>
              <a:rPr lang="zh-CN" altLang="en-US" sz="3200" b="1" dirty="0">
                <a:solidFill>
                  <a:schemeClr val="tx2"/>
                </a:solidFill>
                <a:latin typeface="+mj-lt"/>
                <a:ea typeface="+mj-ea"/>
                <a:cs typeface="+mj-cs"/>
              </a:rPr>
              <a:t> </a:t>
            </a:r>
          </a:p>
        </p:txBody>
      </p:sp>
      <p:sp>
        <p:nvSpPr>
          <p:cNvPr id="34821" name="Rectangle 5">
            <a:extLst>
              <a:ext uri="{FF2B5EF4-FFF2-40B4-BE49-F238E27FC236}">
                <a16:creationId xmlns:a16="http://schemas.microsoft.com/office/drawing/2014/main" id="{4A3D2573-0C1C-4E91-83C7-444C2925E8A8}"/>
              </a:ext>
            </a:extLst>
          </p:cNvPr>
          <p:cNvSpPr>
            <a:spLocks noChangeArrowheads="1"/>
          </p:cNvSpPr>
          <p:nvPr/>
        </p:nvSpPr>
        <p:spPr bwMode="auto">
          <a:xfrm>
            <a:off x="539750" y="1317625"/>
            <a:ext cx="6913563" cy="4559300"/>
          </a:xfrm>
          <a:prstGeom prst="rect">
            <a:avLst/>
          </a:prstGeom>
          <a:noFill/>
          <a:ln>
            <a:noFill/>
          </a:ln>
          <a:effectLst/>
        </p:spPr>
        <p:txBody>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defRPr/>
            </a:pPr>
            <a:r>
              <a:rPr lang="zh-CN" altLang="en-US" dirty="0">
                <a:solidFill>
                  <a:srgbClr val="0000FF"/>
                </a:solidFill>
                <a:latin typeface="+mn-lt"/>
                <a:ea typeface="+mn-ea"/>
              </a:rPr>
              <a:t>例</a:t>
            </a:r>
            <a:r>
              <a:rPr lang="en-US" altLang="zh-CN" dirty="0">
                <a:solidFill>
                  <a:srgbClr val="0000FF"/>
                </a:solidFill>
                <a:latin typeface="+mn-lt"/>
                <a:ea typeface="+mn-ea"/>
              </a:rPr>
              <a:t>1</a:t>
            </a:r>
            <a:r>
              <a:rPr lang="en-US" altLang="zh-CN" dirty="0">
                <a:latin typeface="宋体" panose="02010600030101010101" pitchFamily="2" charset="-122"/>
              </a:rPr>
              <a:t> </a:t>
            </a:r>
            <a:r>
              <a:rPr lang="zh-CN" altLang="en-US" dirty="0">
                <a:latin typeface="宋体" panose="02010600030101010101" pitchFamily="2" charset="-122"/>
              </a:rPr>
              <a:t>求下列复合命题的真值</a:t>
            </a:r>
          </a:p>
          <a:p>
            <a:pPr eaLnBrk="1" hangingPunct="1">
              <a:defRPr/>
            </a:pPr>
            <a:r>
              <a:rPr lang="en-US" altLang="zh-CN" dirty="0">
                <a:latin typeface="Times New Roman" panose="02020603050405020304" pitchFamily="18" charset="0"/>
              </a:rPr>
              <a:t>(1)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a:t>
            </a:r>
            <a:r>
              <a:rPr lang="en-US" altLang="zh-CN" dirty="0">
                <a:latin typeface="Times New Roman" panose="02020603050405020304" pitchFamily="18" charset="0"/>
              </a:rPr>
              <a:t>3 + 3 </a:t>
            </a:r>
            <a:r>
              <a:rPr lang="zh-CN" altLang="en-US" dirty="0">
                <a:latin typeface="Times New Roman" panose="02020603050405020304" pitchFamily="18" charset="0"/>
              </a:rPr>
              <a:t>＝ </a:t>
            </a:r>
            <a:r>
              <a:rPr lang="en-US" altLang="zh-CN" dirty="0">
                <a:latin typeface="Times New Roman" panose="02020603050405020304" pitchFamily="18" charset="0"/>
              </a:rPr>
              <a:t>6. </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(2)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a:t>
            </a:r>
            <a:r>
              <a:rPr lang="en-US" altLang="zh-CN" dirty="0">
                <a:latin typeface="Times New Roman" panose="02020603050405020304" pitchFamily="18" charset="0"/>
              </a:rPr>
              <a:t>3 </a:t>
            </a:r>
            <a:r>
              <a:rPr lang="zh-CN" altLang="en-US" dirty="0">
                <a:latin typeface="Times New Roman" panose="02020603050405020304" pitchFamily="18" charset="0"/>
              </a:rPr>
              <a:t>是偶数</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(3)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太阳从东方升起</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(4) 2 + 2 </a:t>
            </a: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当且仅当 美国位于非洲</a:t>
            </a:r>
            <a:r>
              <a:rPr lang="en-US" altLang="zh-CN" dirty="0">
                <a:latin typeface="Times New Roman" panose="02020603050405020304" pitchFamily="18" charset="0"/>
              </a:rPr>
              <a:t>.</a:t>
            </a:r>
          </a:p>
          <a:p>
            <a:pPr eaLnBrk="1" hangingPunct="1">
              <a:defRPr/>
            </a:pPr>
            <a:endParaRPr lang="en-US" altLang="zh-CN" dirty="0">
              <a:latin typeface="Times New Roman" panose="02020603050405020304" pitchFamily="18" charset="0"/>
            </a:endParaRPr>
          </a:p>
          <a:p>
            <a:pPr eaLnBrk="1" hangingPunct="1">
              <a:defRPr/>
            </a:pPr>
            <a:r>
              <a:rPr lang="en-US" altLang="zh-CN" dirty="0">
                <a:latin typeface="Times New Roman" panose="02020603050405020304" pitchFamily="18" charset="0"/>
              </a:rPr>
              <a:t>(5) </a:t>
            </a:r>
            <a:r>
              <a:rPr lang="zh-CN" altLang="en-US" dirty="0">
                <a:latin typeface="Times New Roman" panose="02020603050405020304" pitchFamily="18" charset="0"/>
              </a:rPr>
              <a:t>函数 </a:t>
            </a:r>
            <a:r>
              <a:rPr lang="en-US" altLang="zh-CN" i="1" dirty="0">
                <a:latin typeface="Times New Roman" panose="02020603050405020304" pitchFamily="18" charset="0"/>
              </a:rPr>
              <a:t>f</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 </a:t>
            </a:r>
            <a:r>
              <a:rPr lang="zh-CN" altLang="en-US" dirty="0">
                <a:latin typeface="Times New Roman" panose="02020603050405020304" pitchFamily="18" charset="0"/>
              </a:rPr>
              <a:t>在 </a:t>
            </a:r>
            <a:r>
              <a:rPr lang="en-US" altLang="zh-CN" i="1" dirty="0">
                <a:latin typeface="Times New Roman" panose="02020603050405020304" pitchFamily="18" charset="0"/>
              </a:rPr>
              <a:t>x</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zh-CN" altLang="en-US" dirty="0">
                <a:latin typeface="Times New Roman" panose="02020603050405020304" pitchFamily="18" charset="0"/>
              </a:rPr>
              <a:t>可导的充要条件是 它在 </a:t>
            </a:r>
            <a:r>
              <a:rPr lang="en-US" altLang="zh-CN" i="1" dirty="0">
                <a:latin typeface="Times New Roman" panose="02020603050405020304" pitchFamily="18" charset="0"/>
              </a:rPr>
              <a:t>x</a:t>
            </a:r>
            <a:r>
              <a:rPr lang="en-US" altLang="zh-CN" baseline="-25000" dirty="0">
                <a:latin typeface="Times New Roman" panose="02020603050405020304" pitchFamily="18" charset="0"/>
              </a:rPr>
              <a:t>0 </a:t>
            </a:r>
            <a:r>
              <a:rPr lang="zh-CN" altLang="en-US" dirty="0">
                <a:latin typeface="Times New Roman" panose="02020603050405020304" pitchFamily="18" charset="0"/>
              </a:rPr>
              <a:t>连续</a:t>
            </a:r>
            <a:r>
              <a:rPr lang="en-US" altLang="zh-CN" dirty="0">
                <a:latin typeface="Times New Roman" panose="02020603050405020304" pitchFamily="18" charset="0"/>
              </a:rPr>
              <a:t>. </a:t>
            </a:r>
          </a:p>
        </p:txBody>
      </p:sp>
      <p:sp>
        <p:nvSpPr>
          <p:cNvPr id="33798" name="Text Box 6">
            <a:extLst>
              <a:ext uri="{FF2B5EF4-FFF2-40B4-BE49-F238E27FC236}">
                <a16:creationId xmlns:a16="http://schemas.microsoft.com/office/drawing/2014/main" id="{3449B4EC-F944-47D3-96DE-2A00A73D713A}"/>
              </a:ext>
            </a:extLst>
          </p:cNvPr>
          <p:cNvSpPr txBox="1">
            <a:spLocks noChangeArrowheads="1"/>
          </p:cNvSpPr>
          <p:nvPr/>
        </p:nvSpPr>
        <p:spPr bwMode="auto">
          <a:xfrm>
            <a:off x="7789863" y="17335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1</a:t>
            </a:r>
          </a:p>
        </p:txBody>
      </p:sp>
      <p:sp>
        <p:nvSpPr>
          <p:cNvPr id="33799" name="Text Box 7">
            <a:extLst>
              <a:ext uri="{FF2B5EF4-FFF2-40B4-BE49-F238E27FC236}">
                <a16:creationId xmlns:a16="http://schemas.microsoft.com/office/drawing/2014/main" id="{3107E257-0753-42DC-B97F-A600A8494656}"/>
              </a:ext>
            </a:extLst>
          </p:cNvPr>
          <p:cNvSpPr txBox="1">
            <a:spLocks noChangeArrowheads="1"/>
          </p:cNvSpPr>
          <p:nvPr/>
        </p:nvSpPr>
        <p:spPr bwMode="auto">
          <a:xfrm>
            <a:off x="7789863" y="26114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
        <p:nvSpPr>
          <p:cNvPr id="33800" name="Text Box 8">
            <a:extLst>
              <a:ext uri="{FF2B5EF4-FFF2-40B4-BE49-F238E27FC236}">
                <a16:creationId xmlns:a16="http://schemas.microsoft.com/office/drawing/2014/main" id="{8B6C2208-30ED-4F89-B750-421FF60406FC}"/>
              </a:ext>
            </a:extLst>
          </p:cNvPr>
          <p:cNvSpPr txBox="1">
            <a:spLocks noChangeArrowheads="1"/>
          </p:cNvSpPr>
          <p:nvPr/>
        </p:nvSpPr>
        <p:spPr bwMode="auto">
          <a:xfrm>
            <a:off x="7789863" y="5265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
        <p:nvSpPr>
          <p:cNvPr id="33801" name="Text Box 9">
            <a:extLst>
              <a:ext uri="{FF2B5EF4-FFF2-40B4-BE49-F238E27FC236}">
                <a16:creationId xmlns:a16="http://schemas.microsoft.com/office/drawing/2014/main" id="{6EF7AF95-923B-487B-A28F-DAD698E031A3}"/>
              </a:ext>
            </a:extLst>
          </p:cNvPr>
          <p:cNvSpPr txBox="1">
            <a:spLocks noChangeArrowheads="1"/>
          </p:cNvSpPr>
          <p:nvPr/>
        </p:nvSpPr>
        <p:spPr bwMode="auto">
          <a:xfrm>
            <a:off x="7789863" y="3476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1</a:t>
            </a:r>
          </a:p>
        </p:txBody>
      </p:sp>
      <p:sp>
        <p:nvSpPr>
          <p:cNvPr id="33802" name="Text Box 10">
            <a:extLst>
              <a:ext uri="{FF2B5EF4-FFF2-40B4-BE49-F238E27FC236}">
                <a16:creationId xmlns:a16="http://schemas.microsoft.com/office/drawing/2014/main" id="{1A9841AD-3515-401E-ADAE-A5F5B5734A6C}"/>
              </a:ext>
            </a:extLst>
          </p:cNvPr>
          <p:cNvSpPr txBox="1">
            <a:spLocks noChangeArrowheads="1"/>
          </p:cNvSpPr>
          <p:nvPr/>
        </p:nvSpPr>
        <p:spPr bwMode="auto">
          <a:xfrm>
            <a:off x="7789863" y="44116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buFontTx/>
              <a:buNone/>
            </a:pPr>
            <a:r>
              <a:rPr lang="en-US" altLang="zh-CN">
                <a:latin typeface="Times New Roman" panose="02020603050405020304" pitchFamily="18" charset="0"/>
              </a:rPr>
              <a:t>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linds(horizontal)">
                                      <p:cBhvr>
                                        <p:cTn id="7" dur="1000"/>
                                        <p:tgtEl>
                                          <p:spTgt spid="33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9"/>
                                        </p:tgtEl>
                                        <p:attrNameLst>
                                          <p:attrName>style.visibility</p:attrName>
                                        </p:attrNameLst>
                                      </p:cBhvr>
                                      <p:to>
                                        <p:strVal val="visible"/>
                                      </p:to>
                                    </p:set>
                                    <p:animEffect transition="in" filter="blinds(horizontal)">
                                      <p:cBhvr>
                                        <p:cTn id="12" dur="1000"/>
                                        <p:tgtEl>
                                          <p:spTgt spid="337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blinds(horizontal)">
                                      <p:cBhvr>
                                        <p:cTn id="17" dur="1000"/>
                                        <p:tgtEl>
                                          <p:spTgt spid="338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02"/>
                                        </p:tgtEl>
                                        <p:attrNameLst>
                                          <p:attrName>style.visibility</p:attrName>
                                        </p:attrNameLst>
                                      </p:cBhvr>
                                      <p:to>
                                        <p:strVal val="visible"/>
                                      </p:to>
                                    </p:set>
                                    <p:animEffect transition="in" filter="blinds(horizontal)">
                                      <p:cBhvr>
                                        <p:cTn id="22" dur="1000"/>
                                        <p:tgtEl>
                                          <p:spTgt spid="338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800"/>
                                        </p:tgtEl>
                                        <p:attrNameLst>
                                          <p:attrName>style.visibility</p:attrName>
                                        </p:attrNameLst>
                                      </p:cBhvr>
                                      <p:to>
                                        <p:strVal val="visible"/>
                                      </p:to>
                                    </p:set>
                                    <p:animEffect transition="in" filter="blinds(horizontal)">
                                      <p:cBhvr>
                                        <p:cTn id="27" dur="1000"/>
                                        <p:tgtEl>
                                          <p:spTgt spid="3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P spid="33799" grpId="0"/>
      <p:bldP spid="33800" grpId="0"/>
      <p:bldP spid="33801" grpId="0"/>
      <p:bldP spid="3380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7A7915FA-DE1A-4876-98FD-7104A8E5615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CC8C682-2B84-4A36-BE0C-914E9112ED6A}" type="slidenum">
              <a:rPr lang="en-US" altLang="zh-CN" sz="1200" b="0" smtClean="0">
                <a:latin typeface="Verdana" panose="020B0604030504040204" pitchFamily="34" charset="0"/>
              </a:rPr>
              <a:pPr>
                <a:spcBef>
                  <a:spcPct val="0"/>
                </a:spcBef>
                <a:buClrTx/>
                <a:buFontTx/>
                <a:buNone/>
              </a:pPr>
              <a:t>35</a:t>
            </a:fld>
            <a:endParaRPr lang="en-US" altLang="zh-CN" sz="1200" b="0">
              <a:latin typeface="Verdana" panose="020B0604030504040204" pitchFamily="34" charset="0"/>
            </a:endParaRPr>
          </a:p>
        </p:txBody>
      </p:sp>
      <p:sp>
        <p:nvSpPr>
          <p:cNvPr id="62467" name="Rectangle 2">
            <a:extLst>
              <a:ext uri="{FF2B5EF4-FFF2-40B4-BE49-F238E27FC236}">
                <a16:creationId xmlns:a16="http://schemas.microsoft.com/office/drawing/2014/main" id="{DFC69C4A-4B73-40C3-AF98-7A6BD8233ADB}"/>
              </a:ext>
            </a:extLst>
          </p:cNvPr>
          <p:cNvSpPr>
            <a:spLocks noGrp="1" noChangeArrowheads="1"/>
          </p:cNvSpPr>
          <p:nvPr>
            <p:ph type="title"/>
          </p:nvPr>
        </p:nvSpPr>
        <p:spPr/>
        <p:txBody>
          <a:bodyPr/>
          <a:lstStyle/>
          <a:p>
            <a:pPr eaLnBrk="1" hangingPunct="1"/>
            <a:r>
              <a:rPr lang="zh-CN" altLang="en-US"/>
              <a:t>5.等价</a:t>
            </a:r>
            <a:r>
              <a:rPr lang="zh-CN" altLang="en-US">
                <a:sym typeface="Symbol" panose="05050102010706020507" pitchFamily="18" charset="2"/>
              </a:rPr>
              <a:t> </a:t>
            </a:r>
            <a:r>
              <a:rPr lang="en-US" altLang="zh-CN">
                <a:sym typeface="Symbol" panose="05050102010706020507" pitchFamily="18" charset="2"/>
              </a:rPr>
              <a:t>(</a:t>
            </a:r>
            <a:r>
              <a:rPr lang="zh-CN" altLang="en-US">
                <a:sym typeface="Symbol" panose="05050102010706020507" pitchFamily="18" charset="2"/>
              </a:rPr>
              <a:t>例</a:t>
            </a:r>
            <a:r>
              <a:rPr lang="en-US" altLang="zh-CN">
                <a:sym typeface="Symbol" panose="05050102010706020507" pitchFamily="18" charset="2"/>
              </a:rPr>
              <a:t>2)</a:t>
            </a:r>
            <a:r>
              <a:rPr lang="zh-CN" altLang="en-US"/>
              <a:t> </a:t>
            </a:r>
          </a:p>
        </p:txBody>
      </p:sp>
      <p:sp>
        <p:nvSpPr>
          <p:cNvPr id="58372" name="Rectangle 3">
            <a:extLst>
              <a:ext uri="{FF2B5EF4-FFF2-40B4-BE49-F238E27FC236}">
                <a16:creationId xmlns:a16="http://schemas.microsoft.com/office/drawing/2014/main" id="{D7DD2F58-98DF-483F-9EB8-8FC62D7FED73}"/>
              </a:ext>
            </a:extLst>
          </p:cNvPr>
          <p:cNvSpPr>
            <a:spLocks noGrp="1" noChangeArrowheads="1"/>
          </p:cNvSpPr>
          <p:nvPr>
            <p:ph type="body" idx="1"/>
          </p:nvPr>
        </p:nvSpPr>
        <p:spPr>
          <a:xfrm>
            <a:off x="539750" y="1328738"/>
            <a:ext cx="8147050" cy="4525962"/>
          </a:xfrm>
        </p:spPr>
        <p:txBody>
          <a:bodyPr/>
          <a:lstStyle/>
          <a:p>
            <a:pPr eaLnBrk="1" hangingPunct="1">
              <a:defRPr/>
            </a:pPr>
            <a:r>
              <a:rPr lang="zh-CN" altLang="en-US" dirty="0">
                <a:solidFill>
                  <a:srgbClr val="0000FF"/>
                </a:solidFill>
              </a:rPr>
              <a:t>例</a:t>
            </a:r>
            <a:r>
              <a:rPr lang="en-US" altLang="zh-CN" dirty="0">
                <a:solidFill>
                  <a:srgbClr val="0000FF"/>
                </a:solidFill>
              </a:rPr>
              <a:t>2</a:t>
            </a:r>
            <a:endParaRPr lang="en-US" altLang="zh-CN" dirty="0"/>
          </a:p>
          <a:p>
            <a:pPr eaLnBrk="1" hangingPunct="1">
              <a:buFont typeface="Wingdings" panose="05000000000000000000" pitchFamily="2" charset="2"/>
              <a:buChar char="l"/>
              <a:defRPr/>
            </a:pPr>
            <a:r>
              <a:rPr lang="zh-CN" altLang="en-US" dirty="0"/>
              <a:t>如果两个三角形全等</a:t>
            </a:r>
            <a:r>
              <a:rPr lang="en-US" altLang="zh-CN" dirty="0"/>
              <a:t>,</a:t>
            </a:r>
            <a:r>
              <a:rPr lang="zh-CN" altLang="en-US" dirty="0"/>
              <a:t>则它们的三组对应边相等；</a:t>
            </a:r>
            <a:endParaRPr lang="en-US" altLang="zh-CN" dirty="0"/>
          </a:p>
          <a:p>
            <a:pPr marL="0" indent="0" eaLnBrk="1" hangingPunct="1">
              <a:defRPr/>
            </a:pPr>
            <a:r>
              <a:rPr lang="en-US" altLang="zh-CN" dirty="0"/>
              <a:t>    </a:t>
            </a:r>
            <a:r>
              <a:rPr lang="zh-CN" altLang="en-US" dirty="0"/>
              <a:t>反之亦然</a:t>
            </a:r>
            <a:r>
              <a:rPr lang="en-US" altLang="zh-CN" dirty="0"/>
              <a:t>.</a:t>
            </a:r>
          </a:p>
          <a:p>
            <a:pPr eaLnBrk="1" hangingPunct="1">
              <a:buFont typeface="Wingdings" panose="05000000000000000000" pitchFamily="2" charset="2"/>
              <a:buChar char="l"/>
              <a:defRPr/>
            </a:pPr>
            <a:r>
              <a:rPr lang="zh-CN" altLang="en-US" dirty="0"/>
              <a:t>当王晓红心情愉快时，她就唱歌；</a:t>
            </a:r>
            <a:endParaRPr lang="en-US" altLang="zh-CN" dirty="0"/>
          </a:p>
          <a:p>
            <a:pPr marL="0" indent="0" eaLnBrk="1" hangingPunct="1">
              <a:defRPr/>
            </a:pPr>
            <a:r>
              <a:rPr lang="en-US" altLang="zh-CN" dirty="0"/>
              <a:t>    </a:t>
            </a:r>
            <a:r>
              <a:rPr lang="zh-CN" altLang="en-US" dirty="0"/>
              <a:t>反之，当她唱歌时，一定心情愉快</a:t>
            </a:r>
            <a:r>
              <a:rPr lang="en-US" altLang="zh-CN" dirty="0"/>
              <a:t>.</a:t>
            </a:r>
          </a:p>
        </p:txBody>
      </p:sp>
      <p:grpSp>
        <p:nvGrpSpPr>
          <p:cNvPr id="2" name="Group 4">
            <a:extLst>
              <a:ext uri="{FF2B5EF4-FFF2-40B4-BE49-F238E27FC236}">
                <a16:creationId xmlns:a16="http://schemas.microsoft.com/office/drawing/2014/main" id="{EBA1CFBD-4DB5-4A87-9EE3-402B1C48076D}"/>
              </a:ext>
            </a:extLst>
          </p:cNvPr>
          <p:cNvGrpSpPr>
            <a:grpSpLocks/>
          </p:cNvGrpSpPr>
          <p:nvPr/>
        </p:nvGrpSpPr>
        <p:grpSpPr bwMode="auto">
          <a:xfrm>
            <a:off x="2124075" y="3716338"/>
            <a:ext cx="4681538" cy="2171700"/>
            <a:chOff x="720" y="1104"/>
            <a:chExt cx="4032" cy="2880"/>
          </a:xfrm>
        </p:grpSpPr>
        <p:sp>
          <p:nvSpPr>
            <p:cNvPr id="62471" name="AutoShape 5">
              <a:extLst>
                <a:ext uri="{FF2B5EF4-FFF2-40B4-BE49-F238E27FC236}">
                  <a16:creationId xmlns:a16="http://schemas.microsoft.com/office/drawing/2014/main" id="{43FCE0FB-866B-4109-BCC3-EE2663E34DA5}"/>
                </a:ext>
              </a:extLst>
            </p:cNvPr>
            <p:cNvSpPr>
              <a:spLocks noChangeArrowheads="1"/>
            </p:cNvSpPr>
            <p:nvPr/>
          </p:nvSpPr>
          <p:spPr bwMode="auto">
            <a:xfrm>
              <a:off x="720" y="1104"/>
              <a:ext cx="4032" cy="2880"/>
            </a:xfrm>
            <a:prstGeom prst="verticalScroll">
              <a:avLst>
                <a:gd name="adj" fmla="val 4481"/>
              </a:avLst>
            </a:prstGeom>
            <a:solidFill>
              <a:schemeClr val="accent1"/>
            </a:solidFill>
            <a:ln w="9525">
              <a:solidFill>
                <a:schemeClr val="tx1"/>
              </a:solidFill>
              <a:round/>
              <a:headEnd/>
              <a:tailEnd/>
            </a:ln>
          </p:spPr>
          <p:txBody>
            <a:bodyPr vert="eaVert"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62472" name="Rectangle 6">
              <a:extLst>
                <a:ext uri="{FF2B5EF4-FFF2-40B4-BE49-F238E27FC236}">
                  <a16:creationId xmlns:a16="http://schemas.microsoft.com/office/drawing/2014/main" id="{CB3BCA77-F516-4BDA-A101-9D67AB227C14}"/>
                </a:ext>
              </a:extLst>
            </p:cNvPr>
            <p:cNvSpPr>
              <a:spLocks noChangeArrowheads="1"/>
            </p:cNvSpPr>
            <p:nvPr/>
          </p:nvSpPr>
          <p:spPr bwMode="auto">
            <a:xfrm>
              <a:off x="960" y="1344"/>
              <a:ext cx="3552" cy="24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grpSp>
      <p:sp>
        <p:nvSpPr>
          <p:cNvPr id="125959" name="Rectangle 7">
            <a:extLst>
              <a:ext uri="{FF2B5EF4-FFF2-40B4-BE49-F238E27FC236}">
                <a16:creationId xmlns:a16="http://schemas.microsoft.com/office/drawing/2014/main" id="{028324B5-3FD6-48B3-9CD3-50E2B311BA42}"/>
              </a:ext>
            </a:extLst>
          </p:cNvPr>
          <p:cNvSpPr>
            <a:spLocks noChangeArrowheads="1"/>
          </p:cNvSpPr>
          <p:nvPr/>
        </p:nvSpPr>
        <p:spPr bwMode="auto">
          <a:xfrm>
            <a:off x="2660650" y="3859213"/>
            <a:ext cx="3990975"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ClrTx/>
            </a:pPr>
            <a:r>
              <a:rPr kumimoji="1" lang="zh-CN" altLang="en-US">
                <a:solidFill>
                  <a:schemeClr val="accent2"/>
                </a:solidFill>
                <a:latin typeface="Times New Roman" panose="02020603050405020304" pitchFamily="18" charset="0"/>
                <a:ea typeface="隶书" panose="02010509060101010101" pitchFamily="49" charset="-122"/>
              </a:rPr>
              <a:t>表示 </a:t>
            </a:r>
            <a:r>
              <a:rPr lang="en-US" altLang="zh-CN" i="1">
                <a:solidFill>
                  <a:schemeClr val="accent2"/>
                </a:solidFill>
                <a:latin typeface="Times New Roman" panose="02020603050405020304" pitchFamily="18" charset="0"/>
                <a:ea typeface="隶书" panose="02010509060101010101" pitchFamily="49" charset="-122"/>
                <a:cs typeface="Times New Roman" panose="02020603050405020304" pitchFamily="18" charset="0"/>
              </a:rPr>
              <a:t>p </a:t>
            </a:r>
            <a:r>
              <a:rPr lang="en-US" altLang="zh-CN">
                <a:solidFill>
                  <a:schemeClr val="accent2"/>
                </a:solidFill>
                <a:latin typeface="Times New Roman" panose="02020603050405020304" pitchFamily="18" charset="0"/>
                <a:ea typeface="隶书" panose="02010509060101010101" pitchFamily="49" charset="-122"/>
                <a:sym typeface="Symbol" panose="05050102010706020507" pitchFamily="18" charset="2"/>
              </a:rPr>
              <a:t></a:t>
            </a:r>
            <a:r>
              <a:rPr lang="en-US" altLang="zh-CN">
                <a:solidFill>
                  <a:schemeClr val="accent2"/>
                </a:solidFill>
                <a:latin typeface="Times New Roman" panose="02020603050405020304" pitchFamily="18" charset="0"/>
                <a:ea typeface="隶书" panose="02010509060101010101" pitchFamily="49" charset="-122"/>
              </a:rPr>
              <a:t> </a:t>
            </a:r>
            <a:r>
              <a:rPr lang="en-US" altLang="zh-CN" i="1">
                <a:solidFill>
                  <a:schemeClr val="accent2"/>
                </a:solidFill>
                <a:latin typeface="Times New Roman" panose="02020603050405020304" pitchFamily="18" charset="0"/>
                <a:ea typeface="隶书" panose="02010509060101010101" pitchFamily="49" charset="-122"/>
              </a:rPr>
              <a:t>q </a:t>
            </a:r>
            <a:r>
              <a:rPr lang="zh-CN" altLang="en-US">
                <a:solidFill>
                  <a:schemeClr val="accent2"/>
                </a:solidFill>
                <a:latin typeface="Times New Roman" panose="02020603050405020304" pitchFamily="18" charset="0"/>
                <a:ea typeface="隶书" panose="02010509060101010101" pitchFamily="49" charset="-122"/>
              </a:rPr>
              <a:t>的常用词：</a:t>
            </a:r>
          </a:p>
          <a:p>
            <a:pPr eaLnBrk="1" hangingPunct="1">
              <a:buClrTx/>
              <a:buFontTx/>
              <a:buChar char="•"/>
            </a:pP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当且仅当</a:t>
            </a:r>
            <a:r>
              <a:rPr lang="en-US" altLang="zh-CN" i="1">
                <a:latin typeface="Times New Roman" panose="02020603050405020304" pitchFamily="18" charset="0"/>
                <a:cs typeface="Times New Roman" panose="02020603050405020304" pitchFamily="18" charset="0"/>
              </a:rPr>
              <a:t>q.</a:t>
            </a:r>
          </a:p>
          <a:p>
            <a:pPr eaLnBrk="1" hangingPunct="1">
              <a:buClrTx/>
              <a:buFontTx/>
              <a:buChar char="•"/>
            </a:pP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是</a:t>
            </a:r>
            <a:r>
              <a:rPr lang="en-US" altLang="zh-CN" i="1">
                <a:latin typeface="Times New Roman" panose="02020603050405020304" pitchFamily="18" charset="0"/>
                <a:cs typeface="Times New Roman" panose="02020603050405020304" pitchFamily="18" charset="0"/>
              </a:rPr>
              <a:t>q</a:t>
            </a:r>
            <a:r>
              <a:rPr lang="zh-CN" altLang="en-US">
                <a:latin typeface="Times New Roman" panose="02020603050405020304" pitchFamily="18" charset="0"/>
                <a:cs typeface="Times New Roman" panose="02020603050405020304" pitchFamily="18" charset="0"/>
              </a:rPr>
              <a:t>的充要条件</a:t>
            </a:r>
            <a:r>
              <a:rPr lang="en-US" altLang="zh-CN">
                <a:latin typeface="Times New Roman" panose="02020603050405020304" pitchFamily="18" charset="0"/>
                <a:cs typeface="Times New Roman" panose="02020603050405020304" pitchFamily="18" charset="0"/>
              </a:rPr>
              <a:t>.</a:t>
            </a:r>
          </a:p>
          <a:p>
            <a:pPr eaLnBrk="1" hangingPunct="1">
              <a:buClrTx/>
              <a:buFontTx/>
              <a:buChar char="•"/>
            </a:pPr>
            <a:r>
              <a:rPr lang="zh-CN" altLang="en-US">
                <a:latin typeface="Times New Roman" panose="02020603050405020304" pitchFamily="18" charset="0"/>
                <a:cs typeface="Times New Roman" panose="02020603050405020304" pitchFamily="18" charset="0"/>
              </a:rPr>
              <a:t>如果</a:t>
            </a:r>
            <a:r>
              <a:rPr lang="en-US" altLang="zh-CN" i="1">
                <a:latin typeface="Times New Roman" panose="02020603050405020304" pitchFamily="18" charset="0"/>
                <a:cs typeface="Times New Roman" panose="02020603050405020304" pitchFamily="18" charset="0"/>
              </a:rPr>
              <a:t>p</a:t>
            </a:r>
            <a:r>
              <a:rPr lang="zh-CN" altLang="en-US">
                <a:latin typeface="Times New Roman" panose="02020603050405020304" pitchFamily="18" charset="0"/>
                <a:cs typeface="Times New Roman" panose="02020603050405020304" pitchFamily="18" charset="0"/>
              </a:rPr>
              <a:t>则</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反之亦然</a:t>
            </a:r>
            <a:r>
              <a:rPr lang="en-US" altLang="zh-CN">
                <a:latin typeface="Times New Roman" panose="02020603050405020304" pitchFamily="18" charset="0"/>
                <a:cs typeface="Times New Roman" panose="02020603050405020304" pitchFamily="18" charset="0"/>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iterate type="lt">
                                    <p:tmPct val="100000"/>
                                  </p:iterate>
                                  <p:childTnLst>
                                    <p:set>
                                      <p:cBhvr>
                                        <p:cTn id="10" dur="1" fill="hold">
                                          <p:stCondLst>
                                            <p:cond delay="0"/>
                                          </p:stCondLst>
                                        </p:cTn>
                                        <p:tgtEl>
                                          <p:spTgt spid="125959">
                                            <p:txEl>
                                              <p:pRg st="0" end="0"/>
                                            </p:txEl>
                                          </p:spTgt>
                                        </p:tgtEl>
                                        <p:attrNameLst>
                                          <p:attrName>style.visibility</p:attrName>
                                        </p:attrNameLst>
                                      </p:cBhvr>
                                      <p:to>
                                        <p:strVal val="visible"/>
                                      </p:to>
                                    </p:set>
                                    <p:animEffect transition="in" filter="wipe(left)">
                                      <p:cBhvr>
                                        <p:cTn id="11" dur="75"/>
                                        <p:tgtEl>
                                          <p:spTgt spid="125959">
                                            <p:txEl>
                                              <p:pRg st="0" end="0"/>
                                            </p:txEl>
                                          </p:spTgt>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iterate type="lt">
                                    <p:tmPct val="100000"/>
                                  </p:iterate>
                                  <p:childTnLst>
                                    <p:set>
                                      <p:cBhvr>
                                        <p:cTn id="14" dur="1" fill="hold">
                                          <p:stCondLst>
                                            <p:cond delay="0"/>
                                          </p:stCondLst>
                                        </p:cTn>
                                        <p:tgtEl>
                                          <p:spTgt spid="125959">
                                            <p:txEl>
                                              <p:pRg st="1" end="1"/>
                                            </p:txEl>
                                          </p:spTgt>
                                        </p:tgtEl>
                                        <p:attrNameLst>
                                          <p:attrName>style.visibility</p:attrName>
                                        </p:attrNameLst>
                                      </p:cBhvr>
                                      <p:to>
                                        <p:strVal val="visible"/>
                                      </p:to>
                                    </p:set>
                                    <p:animEffect transition="in" filter="wipe(left)">
                                      <p:cBhvr>
                                        <p:cTn id="15" dur="75"/>
                                        <p:tgtEl>
                                          <p:spTgt spid="125959">
                                            <p:txEl>
                                              <p:pRg st="1" end="1"/>
                                            </p:txEl>
                                          </p:spTgt>
                                        </p:tgtEl>
                                      </p:cBhvr>
                                    </p:animEffect>
                                  </p:childTnLst>
                                </p:cTn>
                              </p:par>
                            </p:childTnLst>
                          </p:cTn>
                        </p:par>
                        <p:par>
                          <p:cTn id="16" fill="hold" nodeType="afterGroup">
                            <p:stCondLst>
                              <p:cond delay="1775"/>
                            </p:stCondLst>
                            <p:childTnLst>
                              <p:par>
                                <p:cTn id="17" presetID="22" presetClass="entr" presetSubtype="8" fill="hold" grpId="0" nodeType="afterEffect">
                                  <p:stCondLst>
                                    <p:cond delay="0"/>
                                  </p:stCondLst>
                                  <p:iterate type="lt">
                                    <p:tmPct val="100000"/>
                                  </p:iterate>
                                  <p:childTnLst>
                                    <p:set>
                                      <p:cBhvr>
                                        <p:cTn id="18" dur="1" fill="hold">
                                          <p:stCondLst>
                                            <p:cond delay="0"/>
                                          </p:stCondLst>
                                        </p:cTn>
                                        <p:tgtEl>
                                          <p:spTgt spid="125959">
                                            <p:txEl>
                                              <p:pRg st="2" end="2"/>
                                            </p:txEl>
                                          </p:spTgt>
                                        </p:tgtEl>
                                        <p:attrNameLst>
                                          <p:attrName>style.visibility</p:attrName>
                                        </p:attrNameLst>
                                      </p:cBhvr>
                                      <p:to>
                                        <p:strVal val="visible"/>
                                      </p:to>
                                    </p:set>
                                    <p:animEffect transition="in" filter="wipe(left)">
                                      <p:cBhvr>
                                        <p:cTn id="19" dur="75"/>
                                        <p:tgtEl>
                                          <p:spTgt spid="125959">
                                            <p:txEl>
                                              <p:pRg st="2" end="2"/>
                                            </p:txEl>
                                          </p:spTgt>
                                        </p:tgtEl>
                                      </p:cBhvr>
                                    </p:animEffect>
                                  </p:childTnLst>
                                </p:cTn>
                              </p:par>
                            </p:childTnLst>
                          </p:cTn>
                        </p:par>
                        <p:par>
                          <p:cTn id="20" fill="hold" nodeType="afterGroup">
                            <p:stCondLst>
                              <p:cond delay="2450"/>
                            </p:stCondLst>
                            <p:childTnLst>
                              <p:par>
                                <p:cTn id="21" presetID="22" presetClass="entr" presetSubtype="8" fill="hold" grpId="0" nodeType="afterEffect">
                                  <p:stCondLst>
                                    <p:cond delay="0"/>
                                  </p:stCondLst>
                                  <p:iterate type="lt">
                                    <p:tmPct val="100000"/>
                                  </p:iterate>
                                  <p:childTnLst>
                                    <p:set>
                                      <p:cBhvr>
                                        <p:cTn id="22" dur="1" fill="hold">
                                          <p:stCondLst>
                                            <p:cond delay="0"/>
                                          </p:stCondLst>
                                        </p:cTn>
                                        <p:tgtEl>
                                          <p:spTgt spid="125959">
                                            <p:txEl>
                                              <p:pRg st="3" end="3"/>
                                            </p:txEl>
                                          </p:spTgt>
                                        </p:tgtEl>
                                        <p:attrNameLst>
                                          <p:attrName>style.visibility</p:attrName>
                                        </p:attrNameLst>
                                      </p:cBhvr>
                                      <p:to>
                                        <p:strVal val="visible"/>
                                      </p:to>
                                    </p:set>
                                    <p:animEffect transition="in" filter="wipe(left)">
                                      <p:cBhvr>
                                        <p:cTn id="23" dur="75"/>
                                        <p:tgtEl>
                                          <p:spTgt spid="1259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9" grpId="0" build="p" autoUpdateAnimBg="0"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3CDF956E-3841-4AF2-B6F7-CFA1E3F092D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5223A54-99F1-4F62-999D-816D582C7994}" type="slidenum">
              <a:rPr lang="en-US" altLang="zh-CN" sz="1400" b="0" smtClean="0"/>
              <a:pPr>
                <a:spcBef>
                  <a:spcPct val="0"/>
                </a:spcBef>
                <a:buClrTx/>
                <a:buFontTx/>
                <a:buNone/>
              </a:pPr>
              <a:t>36</a:t>
            </a:fld>
            <a:endParaRPr lang="en-US" altLang="zh-CN" sz="1400" b="0"/>
          </a:p>
        </p:txBody>
      </p:sp>
      <p:sp>
        <p:nvSpPr>
          <p:cNvPr id="64515" name="Rectangle 3">
            <a:extLst>
              <a:ext uri="{FF2B5EF4-FFF2-40B4-BE49-F238E27FC236}">
                <a16:creationId xmlns:a16="http://schemas.microsoft.com/office/drawing/2014/main" id="{62A01097-15B9-4488-B4CB-FE241612B83F}"/>
              </a:ext>
            </a:extLst>
          </p:cNvPr>
          <p:cNvSpPr>
            <a:spLocks noGrp="1" noChangeArrowheads="1"/>
          </p:cNvSpPr>
          <p:nvPr>
            <p:ph type="body" idx="1"/>
          </p:nvPr>
        </p:nvSpPr>
        <p:spPr>
          <a:xfrm>
            <a:off x="446088" y="1196975"/>
            <a:ext cx="8229600" cy="503238"/>
          </a:xfrm>
        </p:spPr>
        <p:txBody>
          <a:bodyPr/>
          <a:lstStyle/>
          <a:p>
            <a:pPr marL="361950" indent="-361950" eaLnBrk="1" hangingPunct="1">
              <a:buFont typeface="Wingdings" panose="05000000000000000000" pitchFamily="2" charset="2"/>
              <a:buChar char="l"/>
            </a:pPr>
            <a:r>
              <a:rPr lang="zh-CN" altLang="en-US">
                <a:latin typeface="Times New Roman" panose="02020603050405020304" pitchFamily="18" charset="0"/>
              </a:rPr>
              <a:t>本小节中</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 … </a:t>
            </a:r>
            <a:r>
              <a:rPr lang="zh-CN" altLang="en-US">
                <a:latin typeface="Times New Roman" panose="02020603050405020304" pitchFamily="18" charset="0"/>
              </a:rPr>
              <a:t>均表示命题</a:t>
            </a:r>
            <a:r>
              <a:rPr lang="en-US" altLang="zh-CN">
                <a:latin typeface="Times New Roman" panose="02020603050405020304" pitchFamily="18" charset="0"/>
              </a:rPr>
              <a:t>.</a:t>
            </a:r>
          </a:p>
        </p:txBody>
      </p:sp>
      <p:sp>
        <p:nvSpPr>
          <p:cNvPr id="57351" name="Rectangle 6">
            <a:extLst>
              <a:ext uri="{FF2B5EF4-FFF2-40B4-BE49-F238E27FC236}">
                <a16:creationId xmlns:a16="http://schemas.microsoft.com/office/drawing/2014/main" id="{D3D89C95-BEFC-4BCF-9620-AB3194171348}"/>
              </a:ext>
            </a:extLst>
          </p:cNvPr>
          <p:cNvSpPr>
            <a:spLocks noChangeArrowheads="1"/>
          </p:cNvSpPr>
          <p:nvPr/>
        </p:nvSpPr>
        <p:spPr bwMode="auto">
          <a:xfrm>
            <a:off x="446088" y="18446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联结词集为</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为基本复合命题</a:t>
            </a:r>
            <a:r>
              <a:rPr lang="en-US" altLang="zh-CN">
                <a:latin typeface="Times New Roman" panose="02020603050405020304" pitchFamily="18" charset="0"/>
              </a:rPr>
              <a:t>. </a:t>
            </a:r>
            <a:r>
              <a:rPr lang="zh-CN" altLang="en-US">
                <a:latin typeface="Times New Roman" panose="02020603050405020304" pitchFamily="18" charset="0"/>
              </a:rPr>
              <a:t>其中要特别注意理解</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Times New Roman" panose="02020603050405020304" pitchFamily="18" charset="0"/>
              </a:rPr>
              <a:t>的涵义</a:t>
            </a:r>
            <a:r>
              <a:rPr lang="en-US" altLang="zh-CN">
                <a:latin typeface="Times New Roman" panose="02020603050405020304" pitchFamily="18" charset="0"/>
              </a:rPr>
              <a:t>. </a:t>
            </a:r>
          </a:p>
          <a:p>
            <a:pPr eaLnBrk="1" hangingPunct="1">
              <a:buFont typeface="Wingdings" panose="05000000000000000000" pitchFamily="2" charset="2"/>
              <a:buChar char="l"/>
            </a:pPr>
            <a:r>
              <a:rPr lang="zh-CN" altLang="en-US">
                <a:latin typeface="Times New Roman" panose="02020603050405020304" pitchFamily="18" charset="0"/>
              </a:rPr>
              <a:t>反复使用</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zh-CN" altLang="en-US">
                <a:latin typeface="Times New Roman" panose="02020603050405020304" pitchFamily="18" charset="0"/>
              </a:rPr>
              <a:t>中的联结词组成更为复杂的复合命题</a:t>
            </a:r>
            <a:r>
              <a:rPr lang="en-US" altLang="zh-CN">
                <a:latin typeface="Times New Roman" panose="02020603050405020304" pitchFamily="18" charset="0"/>
              </a:rPr>
              <a:t>.	</a:t>
            </a:r>
          </a:p>
        </p:txBody>
      </p:sp>
      <p:sp>
        <p:nvSpPr>
          <p:cNvPr id="64518" name="Rectangle 5">
            <a:extLst>
              <a:ext uri="{FF2B5EF4-FFF2-40B4-BE49-F238E27FC236}">
                <a16:creationId xmlns:a16="http://schemas.microsoft.com/office/drawing/2014/main" id="{C5AF4868-722F-4723-B22C-8299FF852A42}"/>
              </a:ext>
            </a:extLst>
          </p:cNvPr>
          <p:cNvSpPr>
            <a:spLocks noChangeArrowheads="1"/>
          </p:cNvSpPr>
          <p:nvPr/>
        </p:nvSpPr>
        <p:spPr bwMode="auto">
          <a:xfrm>
            <a:off x="4140200" y="141288"/>
            <a:ext cx="41036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r" eaLnBrk="1" hangingPunct="1"/>
            <a:r>
              <a:rPr lang="zh-CN" altLang="en-US" sz="3200">
                <a:latin typeface="宋体" panose="02010600030101010101" pitchFamily="2" charset="-122"/>
              </a:rPr>
              <a:t>联结词 小结</a:t>
            </a:r>
          </a:p>
        </p:txBody>
      </p:sp>
      <p:sp>
        <p:nvSpPr>
          <p:cNvPr id="2" name="Rectangle 7">
            <a:extLst>
              <a:ext uri="{FF2B5EF4-FFF2-40B4-BE49-F238E27FC236}">
                <a16:creationId xmlns:a16="http://schemas.microsoft.com/office/drawing/2014/main" id="{0AA9F72D-4312-43BD-8226-8A46B5C1046D}"/>
              </a:ext>
            </a:extLst>
          </p:cNvPr>
          <p:cNvSpPr>
            <a:spLocks noChangeArrowheads="1"/>
          </p:cNvSpPr>
          <p:nvPr/>
        </p:nvSpPr>
        <p:spPr bwMode="auto">
          <a:xfrm>
            <a:off x="415925" y="3644900"/>
            <a:ext cx="867568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联结词的运算顺序：</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rPr>
              <a:t>同级按先出现者先运算</a:t>
            </a:r>
            <a:r>
              <a:rPr lang="en-US" altLang="zh-CN">
                <a:latin typeface="Times New Roman" panose="02020603050405020304" pitchFamily="18" charset="0"/>
              </a:rPr>
              <a:t>.</a:t>
            </a:r>
          </a:p>
        </p:txBody>
      </p:sp>
      <p:sp>
        <p:nvSpPr>
          <p:cNvPr id="10" name="Rectangle 7">
            <a:extLst>
              <a:ext uri="{FF2B5EF4-FFF2-40B4-BE49-F238E27FC236}">
                <a16:creationId xmlns:a16="http://schemas.microsoft.com/office/drawing/2014/main" id="{6DAABE7F-238A-42C3-B3A0-19025743BFB8}"/>
              </a:ext>
            </a:extLst>
          </p:cNvPr>
          <p:cNvSpPr>
            <a:spLocks noChangeArrowheads="1"/>
          </p:cNvSpPr>
          <p:nvPr/>
        </p:nvSpPr>
        <p:spPr bwMode="auto">
          <a:xfrm>
            <a:off x="6804025" y="5740400"/>
            <a:ext cx="481013"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827088"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235075"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43063"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en-US" altLang="zh-CN">
                <a:solidFill>
                  <a:srgbClr val="FF0000"/>
                </a:solidFill>
                <a:latin typeface="Times New Roman" panose="02020603050405020304" pitchFamily="18" charset="0"/>
              </a:rPr>
              <a:t>F</a:t>
            </a:r>
          </a:p>
        </p:txBody>
      </p:sp>
      <p:sp>
        <p:nvSpPr>
          <p:cNvPr id="3" name="文本框 2">
            <a:extLst>
              <a:ext uri="{FF2B5EF4-FFF2-40B4-BE49-F238E27FC236}">
                <a16:creationId xmlns:a16="http://schemas.microsoft.com/office/drawing/2014/main" id="{8023475C-0FE4-485D-8F48-D89DD78FCDE5}"/>
              </a:ext>
            </a:extLst>
          </p:cNvPr>
          <p:cNvSpPr txBox="1">
            <a:spLocks noChangeArrowheads="1"/>
          </p:cNvSpPr>
          <p:nvPr/>
        </p:nvSpPr>
        <p:spPr bwMode="auto">
          <a:xfrm>
            <a:off x="684213" y="4221163"/>
            <a:ext cx="2447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3200">
                <a:solidFill>
                  <a:srgbClr val="C00000"/>
                </a:solidFill>
              </a:rPr>
              <a:t>课堂练习：</a:t>
            </a:r>
          </a:p>
        </p:txBody>
      </p:sp>
      <p:pic>
        <p:nvPicPr>
          <p:cNvPr id="5" name="图片 4">
            <a:extLst>
              <a:ext uri="{FF2B5EF4-FFF2-40B4-BE49-F238E27FC236}">
                <a16:creationId xmlns:a16="http://schemas.microsoft.com/office/drawing/2014/main" id="{47AF6F2E-1D5B-464A-AC65-5037E9257ED5}"/>
              </a:ext>
            </a:extLst>
          </p:cNvPr>
          <p:cNvPicPr>
            <a:picLocks noChangeAspect="1"/>
          </p:cNvPicPr>
          <p:nvPr/>
        </p:nvPicPr>
        <p:blipFill>
          <a:blip r:embed="rId3"/>
          <a:stretch>
            <a:fillRect/>
          </a:stretch>
        </p:blipFill>
        <p:spPr>
          <a:xfrm>
            <a:off x="704159" y="4906962"/>
            <a:ext cx="5234622" cy="1338263"/>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B2276AC-FFED-46C2-84FF-9D2891BA7DC0}"/>
              </a:ext>
            </a:extLst>
          </p:cNvPr>
          <p:cNvSpPr>
            <a:spLocks noGrp="1" noChangeArrowheads="1"/>
          </p:cNvSpPr>
          <p:nvPr>
            <p:ph type="title"/>
          </p:nvPr>
        </p:nvSpPr>
        <p:spPr>
          <a:xfrm>
            <a:off x="849313" y="201613"/>
            <a:ext cx="7391400" cy="684212"/>
          </a:xfrm>
        </p:spPr>
        <p:txBody>
          <a:bodyPr/>
          <a:lstStyle/>
          <a:p>
            <a:r>
              <a:rPr lang="en-US" altLang="zh-CN"/>
              <a:t> </a:t>
            </a:r>
            <a:r>
              <a:rPr lang="zh-CN" altLang="en-US"/>
              <a:t>联结词 小结（续）</a:t>
            </a:r>
          </a:p>
        </p:txBody>
      </p:sp>
      <p:grpSp>
        <p:nvGrpSpPr>
          <p:cNvPr id="66563" name="Group 7">
            <a:extLst>
              <a:ext uri="{FF2B5EF4-FFF2-40B4-BE49-F238E27FC236}">
                <a16:creationId xmlns:a16="http://schemas.microsoft.com/office/drawing/2014/main" id="{F8FCA350-DE31-4EB7-A701-7B37333273E4}"/>
              </a:ext>
            </a:extLst>
          </p:cNvPr>
          <p:cNvGrpSpPr>
            <a:grpSpLocks noChangeAspect="1"/>
          </p:cNvGrpSpPr>
          <p:nvPr/>
        </p:nvGrpSpPr>
        <p:grpSpPr bwMode="auto">
          <a:xfrm>
            <a:off x="395288" y="923925"/>
            <a:ext cx="9299575" cy="6092825"/>
            <a:chOff x="254" y="566"/>
            <a:chExt cx="5858" cy="3838"/>
          </a:xfrm>
        </p:grpSpPr>
        <p:sp>
          <p:nvSpPr>
            <p:cNvPr id="66564" name="AutoShape 6">
              <a:extLst>
                <a:ext uri="{FF2B5EF4-FFF2-40B4-BE49-F238E27FC236}">
                  <a16:creationId xmlns:a16="http://schemas.microsoft.com/office/drawing/2014/main" id="{DA07A09F-9CB2-46FB-BA68-A50577190B1A}"/>
                </a:ext>
              </a:extLst>
            </p:cNvPr>
            <p:cNvSpPr>
              <a:spLocks noChangeAspect="1" noChangeArrowheads="1" noTextEdit="1"/>
            </p:cNvSpPr>
            <p:nvPr/>
          </p:nvSpPr>
          <p:spPr bwMode="auto">
            <a:xfrm>
              <a:off x="254" y="566"/>
              <a:ext cx="5858" cy="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66565" name="Group 208">
              <a:extLst>
                <a:ext uri="{FF2B5EF4-FFF2-40B4-BE49-F238E27FC236}">
                  <a16:creationId xmlns:a16="http://schemas.microsoft.com/office/drawing/2014/main" id="{24CA1E6B-D6C3-4C26-B4F4-FEDEED10D538}"/>
                </a:ext>
              </a:extLst>
            </p:cNvPr>
            <p:cNvGrpSpPr>
              <a:grpSpLocks/>
            </p:cNvGrpSpPr>
            <p:nvPr/>
          </p:nvGrpSpPr>
          <p:grpSpPr bwMode="auto">
            <a:xfrm>
              <a:off x="254" y="566"/>
              <a:ext cx="5272" cy="3606"/>
              <a:chOff x="254" y="566"/>
              <a:chExt cx="5272" cy="3606"/>
            </a:xfrm>
          </p:grpSpPr>
          <p:sp>
            <p:nvSpPr>
              <p:cNvPr id="66620" name="Rectangle 8">
                <a:extLst>
                  <a:ext uri="{FF2B5EF4-FFF2-40B4-BE49-F238E27FC236}">
                    <a16:creationId xmlns:a16="http://schemas.microsoft.com/office/drawing/2014/main" id="{5B55B9DD-AD00-46A7-903D-0E37CF5C8BAA}"/>
                  </a:ext>
                </a:extLst>
              </p:cNvPr>
              <p:cNvSpPr>
                <a:spLocks noChangeArrowheads="1"/>
              </p:cNvSpPr>
              <p:nvPr/>
            </p:nvSpPr>
            <p:spPr bwMode="auto">
              <a:xfrm>
                <a:off x="335" y="600"/>
                <a:ext cx="9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逻辑联结词</a:t>
                </a:r>
                <a:endParaRPr lang="zh-CN" altLang="en-US" sz="1800" b="0" dirty="0"/>
              </a:p>
            </p:txBody>
          </p:sp>
          <p:sp>
            <p:nvSpPr>
              <p:cNvPr id="66621" name="Rectangle 9">
                <a:extLst>
                  <a:ext uri="{FF2B5EF4-FFF2-40B4-BE49-F238E27FC236}">
                    <a16:creationId xmlns:a16="http://schemas.microsoft.com/office/drawing/2014/main" id="{E84C0D78-6F08-4541-AABC-B2AC44E83B26}"/>
                  </a:ext>
                </a:extLst>
              </p:cNvPr>
              <p:cNvSpPr>
                <a:spLocks noChangeArrowheads="1"/>
              </p:cNvSpPr>
              <p:nvPr/>
            </p:nvSpPr>
            <p:spPr bwMode="auto">
              <a:xfrm>
                <a:off x="115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2" name="Rectangle 10">
                <a:extLst>
                  <a:ext uri="{FF2B5EF4-FFF2-40B4-BE49-F238E27FC236}">
                    <a16:creationId xmlns:a16="http://schemas.microsoft.com/office/drawing/2014/main" id="{DAD2C39E-F915-47AF-B3E0-8223FE266310}"/>
                  </a:ext>
                </a:extLst>
              </p:cNvPr>
              <p:cNvSpPr>
                <a:spLocks noChangeArrowheads="1"/>
              </p:cNvSpPr>
              <p:nvPr/>
            </p:nvSpPr>
            <p:spPr bwMode="auto">
              <a:xfrm>
                <a:off x="1309"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记作</a:t>
                </a:r>
                <a:endParaRPr lang="zh-CN" altLang="en-US" sz="1800" b="0"/>
              </a:p>
            </p:txBody>
          </p:sp>
          <p:sp>
            <p:nvSpPr>
              <p:cNvPr id="66623" name="Rectangle 11">
                <a:extLst>
                  <a:ext uri="{FF2B5EF4-FFF2-40B4-BE49-F238E27FC236}">
                    <a16:creationId xmlns:a16="http://schemas.microsoft.com/office/drawing/2014/main" id="{4FA03778-AAEE-47CB-9902-213985EDED5B}"/>
                  </a:ext>
                </a:extLst>
              </p:cNvPr>
              <p:cNvSpPr>
                <a:spLocks noChangeArrowheads="1"/>
              </p:cNvSpPr>
              <p:nvPr/>
            </p:nvSpPr>
            <p:spPr bwMode="auto">
              <a:xfrm>
                <a:off x="163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4" name="Rectangle 12">
                <a:extLst>
                  <a:ext uri="{FF2B5EF4-FFF2-40B4-BE49-F238E27FC236}">
                    <a16:creationId xmlns:a16="http://schemas.microsoft.com/office/drawing/2014/main" id="{6B4D9995-929F-443A-9D75-18BCA908DE5A}"/>
                  </a:ext>
                </a:extLst>
              </p:cNvPr>
              <p:cNvSpPr>
                <a:spLocks noChangeArrowheads="1"/>
              </p:cNvSpPr>
              <p:nvPr/>
            </p:nvSpPr>
            <p:spPr bwMode="auto">
              <a:xfrm>
                <a:off x="2014"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读作</a:t>
                </a:r>
                <a:endParaRPr lang="zh-CN" altLang="en-US" sz="1800" b="0"/>
              </a:p>
            </p:txBody>
          </p:sp>
          <p:sp>
            <p:nvSpPr>
              <p:cNvPr id="66625" name="Rectangle 13">
                <a:extLst>
                  <a:ext uri="{FF2B5EF4-FFF2-40B4-BE49-F238E27FC236}">
                    <a16:creationId xmlns:a16="http://schemas.microsoft.com/office/drawing/2014/main" id="{C9B59C1B-06E2-4E62-9E05-03D85BD914DC}"/>
                  </a:ext>
                </a:extLst>
              </p:cNvPr>
              <p:cNvSpPr>
                <a:spLocks noChangeArrowheads="1"/>
              </p:cNvSpPr>
              <p:nvPr/>
            </p:nvSpPr>
            <p:spPr bwMode="auto">
              <a:xfrm>
                <a:off x="2343"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6" name="Rectangle 14">
                <a:extLst>
                  <a:ext uri="{FF2B5EF4-FFF2-40B4-BE49-F238E27FC236}">
                    <a16:creationId xmlns:a16="http://schemas.microsoft.com/office/drawing/2014/main" id="{CA6307FF-93F8-48A6-A65E-AEF3ACD065BB}"/>
                  </a:ext>
                </a:extLst>
              </p:cNvPr>
              <p:cNvSpPr>
                <a:spLocks noChangeArrowheads="1"/>
              </p:cNvSpPr>
              <p:nvPr/>
            </p:nvSpPr>
            <p:spPr bwMode="auto">
              <a:xfrm>
                <a:off x="3256" y="600"/>
                <a:ext cx="164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常用的汉语表示词语</a:t>
                </a:r>
                <a:endParaRPr lang="zh-CN" altLang="en-US" sz="1800" b="0"/>
              </a:p>
            </p:txBody>
          </p:sp>
          <p:sp>
            <p:nvSpPr>
              <p:cNvPr id="66627" name="Rectangle 15">
                <a:extLst>
                  <a:ext uri="{FF2B5EF4-FFF2-40B4-BE49-F238E27FC236}">
                    <a16:creationId xmlns:a16="http://schemas.microsoft.com/office/drawing/2014/main" id="{E375E7B1-DC8D-4288-9CDD-133556086857}"/>
                  </a:ext>
                </a:extLst>
              </p:cNvPr>
              <p:cNvSpPr>
                <a:spLocks noChangeArrowheads="1"/>
              </p:cNvSpPr>
              <p:nvPr/>
            </p:nvSpPr>
            <p:spPr bwMode="auto">
              <a:xfrm>
                <a:off x="4738"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28" name="Rectangle 16">
                <a:extLst>
                  <a:ext uri="{FF2B5EF4-FFF2-40B4-BE49-F238E27FC236}">
                    <a16:creationId xmlns:a16="http://schemas.microsoft.com/office/drawing/2014/main" id="{E92A93DD-2CBB-4DD9-BAC7-9EA7DF8F3558}"/>
                  </a:ext>
                </a:extLst>
              </p:cNvPr>
              <p:cNvSpPr>
                <a:spLocks noChangeArrowheads="1"/>
              </p:cNvSpPr>
              <p:nvPr/>
            </p:nvSpPr>
            <p:spPr bwMode="auto">
              <a:xfrm>
                <a:off x="4976" y="60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运算</a:t>
                </a:r>
                <a:endParaRPr lang="zh-CN" altLang="en-US" sz="1800" b="0"/>
              </a:p>
            </p:txBody>
          </p:sp>
          <p:sp>
            <p:nvSpPr>
              <p:cNvPr id="66629" name="Rectangle 17">
                <a:extLst>
                  <a:ext uri="{FF2B5EF4-FFF2-40B4-BE49-F238E27FC236}">
                    <a16:creationId xmlns:a16="http://schemas.microsoft.com/office/drawing/2014/main" id="{D2CBD47E-188B-418B-94F8-79394FA06769}"/>
                  </a:ext>
                </a:extLst>
              </p:cNvPr>
              <p:cNvSpPr>
                <a:spLocks noChangeArrowheads="1"/>
              </p:cNvSpPr>
              <p:nvPr/>
            </p:nvSpPr>
            <p:spPr bwMode="auto">
              <a:xfrm>
                <a:off x="5305" y="59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30" name="Rectangle 18">
                <a:extLst>
                  <a:ext uri="{FF2B5EF4-FFF2-40B4-BE49-F238E27FC236}">
                    <a16:creationId xmlns:a16="http://schemas.microsoft.com/office/drawing/2014/main" id="{7F0150AA-C2AD-4A12-ADD8-3C2E5473C50F}"/>
                  </a:ext>
                </a:extLst>
              </p:cNvPr>
              <p:cNvSpPr>
                <a:spLocks noChangeArrowheads="1"/>
              </p:cNvSpPr>
              <p:nvPr/>
            </p:nvSpPr>
            <p:spPr bwMode="auto">
              <a:xfrm>
                <a:off x="254"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1" name="Rectangle 19">
                <a:extLst>
                  <a:ext uri="{FF2B5EF4-FFF2-40B4-BE49-F238E27FC236}">
                    <a16:creationId xmlns:a16="http://schemas.microsoft.com/office/drawing/2014/main" id="{70AC61A0-7888-49CD-98E4-60407C6D6FEF}"/>
                  </a:ext>
                </a:extLst>
              </p:cNvPr>
              <p:cNvSpPr>
                <a:spLocks noChangeArrowheads="1"/>
              </p:cNvSpPr>
              <p:nvPr/>
            </p:nvSpPr>
            <p:spPr bwMode="auto">
              <a:xfrm>
                <a:off x="254"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2" name="Rectangle 20">
                <a:extLst>
                  <a:ext uri="{FF2B5EF4-FFF2-40B4-BE49-F238E27FC236}">
                    <a16:creationId xmlns:a16="http://schemas.microsoft.com/office/drawing/2014/main" id="{B5CF7EE8-804C-45DE-91DF-A9609B9C285D}"/>
                  </a:ext>
                </a:extLst>
              </p:cNvPr>
              <p:cNvSpPr>
                <a:spLocks noChangeArrowheads="1"/>
              </p:cNvSpPr>
              <p:nvPr/>
            </p:nvSpPr>
            <p:spPr bwMode="auto">
              <a:xfrm>
                <a:off x="267" y="566"/>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3" name="Rectangle 21">
                <a:extLst>
                  <a:ext uri="{FF2B5EF4-FFF2-40B4-BE49-F238E27FC236}">
                    <a16:creationId xmlns:a16="http://schemas.microsoft.com/office/drawing/2014/main" id="{C5982A89-FD4F-46A1-AE95-0FC1BF2EA05D}"/>
                  </a:ext>
                </a:extLst>
              </p:cNvPr>
              <p:cNvSpPr>
                <a:spLocks noChangeArrowheads="1"/>
              </p:cNvSpPr>
              <p:nvPr/>
            </p:nvSpPr>
            <p:spPr bwMode="auto">
              <a:xfrm>
                <a:off x="1228" y="566"/>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4" name="Rectangle 22">
                <a:extLst>
                  <a:ext uri="{FF2B5EF4-FFF2-40B4-BE49-F238E27FC236}">
                    <a16:creationId xmlns:a16="http://schemas.microsoft.com/office/drawing/2014/main" id="{B18FDCA2-5C38-41C4-926E-03D08F76D0A1}"/>
                  </a:ext>
                </a:extLst>
              </p:cNvPr>
              <p:cNvSpPr>
                <a:spLocks noChangeArrowheads="1"/>
              </p:cNvSpPr>
              <p:nvPr/>
            </p:nvSpPr>
            <p:spPr bwMode="auto">
              <a:xfrm>
                <a:off x="1242" y="566"/>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5" name="Rectangle 23">
                <a:extLst>
                  <a:ext uri="{FF2B5EF4-FFF2-40B4-BE49-F238E27FC236}">
                    <a16:creationId xmlns:a16="http://schemas.microsoft.com/office/drawing/2014/main" id="{4A155FBF-258B-45BC-BD09-41D1A52772C0}"/>
                  </a:ext>
                </a:extLst>
              </p:cNvPr>
              <p:cNvSpPr>
                <a:spLocks noChangeArrowheads="1"/>
              </p:cNvSpPr>
              <p:nvPr/>
            </p:nvSpPr>
            <p:spPr bwMode="auto">
              <a:xfrm>
                <a:off x="193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6" name="Rectangle 24">
                <a:extLst>
                  <a:ext uri="{FF2B5EF4-FFF2-40B4-BE49-F238E27FC236}">
                    <a16:creationId xmlns:a16="http://schemas.microsoft.com/office/drawing/2014/main" id="{AC51EFBB-0843-417B-A9D5-011E4506217F}"/>
                  </a:ext>
                </a:extLst>
              </p:cNvPr>
              <p:cNvSpPr>
                <a:spLocks noChangeArrowheads="1"/>
              </p:cNvSpPr>
              <p:nvPr/>
            </p:nvSpPr>
            <p:spPr bwMode="auto">
              <a:xfrm>
                <a:off x="1946" y="566"/>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7" name="Rectangle 25">
                <a:extLst>
                  <a:ext uri="{FF2B5EF4-FFF2-40B4-BE49-F238E27FC236}">
                    <a16:creationId xmlns:a16="http://schemas.microsoft.com/office/drawing/2014/main" id="{F4FE4718-4A18-4B23-9311-98F5CB8772C2}"/>
                  </a:ext>
                </a:extLst>
              </p:cNvPr>
              <p:cNvSpPr>
                <a:spLocks noChangeArrowheads="1"/>
              </p:cNvSpPr>
              <p:nvPr/>
            </p:nvSpPr>
            <p:spPr bwMode="auto">
              <a:xfrm>
                <a:off x="3176"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8" name="Rectangle 26">
                <a:extLst>
                  <a:ext uri="{FF2B5EF4-FFF2-40B4-BE49-F238E27FC236}">
                    <a16:creationId xmlns:a16="http://schemas.microsoft.com/office/drawing/2014/main" id="{4F0C1962-1543-418E-8D32-F41A7F00D06C}"/>
                  </a:ext>
                </a:extLst>
              </p:cNvPr>
              <p:cNvSpPr>
                <a:spLocks noChangeArrowheads="1"/>
              </p:cNvSpPr>
              <p:nvPr/>
            </p:nvSpPr>
            <p:spPr bwMode="auto">
              <a:xfrm>
                <a:off x="3189" y="566"/>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39" name="Rectangle 27">
                <a:extLst>
                  <a:ext uri="{FF2B5EF4-FFF2-40B4-BE49-F238E27FC236}">
                    <a16:creationId xmlns:a16="http://schemas.microsoft.com/office/drawing/2014/main" id="{520BFB15-5961-41A1-BF8A-D4363F4BCFDE}"/>
                  </a:ext>
                </a:extLst>
              </p:cNvPr>
              <p:cNvSpPr>
                <a:spLocks noChangeArrowheads="1"/>
              </p:cNvSpPr>
              <p:nvPr/>
            </p:nvSpPr>
            <p:spPr bwMode="auto">
              <a:xfrm>
                <a:off x="4896"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0" name="Rectangle 28">
                <a:extLst>
                  <a:ext uri="{FF2B5EF4-FFF2-40B4-BE49-F238E27FC236}">
                    <a16:creationId xmlns:a16="http://schemas.microsoft.com/office/drawing/2014/main" id="{E64E4682-5C3E-474F-8E57-255FF0D6F425}"/>
                  </a:ext>
                </a:extLst>
              </p:cNvPr>
              <p:cNvSpPr>
                <a:spLocks noChangeArrowheads="1"/>
              </p:cNvSpPr>
              <p:nvPr/>
            </p:nvSpPr>
            <p:spPr bwMode="auto">
              <a:xfrm>
                <a:off x="4909" y="566"/>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1" name="Rectangle 29">
                <a:extLst>
                  <a:ext uri="{FF2B5EF4-FFF2-40B4-BE49-F238E27FC236}">
                    <a16:creationId xmlns:a16="http://schemas.microsoft.com/office/drawing/2014/main" id="{1C42B326-AB8F-4B6C-895E-6F1AAA921C95}"/>
                  </a:ext>
                </a:extLst>
              </p:cNvPr>
              <p:cNvSpPr>
                <a:spLocks noChangeArrowheads="1"/>
              </p:cNvSpPr>
              <p:nvPr/>
            </p:nvSpPr>
            <p:spPr bwMode="auto">
              <a:xfrm>
                <a:off x="551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2" name="Rectangle 30">
                <a:extLst>
                  <a:ext uri="{FF2B5EF4-FFF2-40B4-BE49-F238E27FC236}">
                    <a16:creationId xmlns:a16="http://schemas.microsoft.com/office/drawing/2014/main" id="{785BB06F-E8DD-4FB3-AD59-F8B7D67CF659}"/>
                  </a:ext>
                </a:extLst>
              </p:cNvPr>
              <p:cNvSpPr>
                <a:spLocks noChangeArrowheads="1"/>
              </p:cNvSpPr>
              <p:nvPr/>
            </p:nvSpPr>
            <p:spPr bwMode="auto">
              <a:xfrm>
                <a:off x="5513" y="566"/>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3" name="Rectangle 31">
                <a:extLst>
                  <a:ext uri="{FF2B5EF4-FFF2-40B4-BE49-F238E27FC236}">
                    <a16:creationId xmlns:a16="http://schemas.microsoft.com/office/drawing/2014/main" id="{39B9C45E-23F9-4B28-827D-2C2729EB7251}"/>
                  </a:ext>
                </a:extLst>
              </p:cNvPr>
              <p:cNvSpPr>
                <a:spLocks noChangeArrowheads="1"/>
              </p:cNvSpPr>
              <p:nvPr/>
            </p:nvSpPr>
            <p:spPr bwMode="auto">
              <a:xfrm>
                <a:off x="254"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4" name="Rectangle 32">
                <a:extLst>
                  <a:ext uri="{FF2B5EF4-FFF2-40B4-BE49-F238E27FC236}">
                    <a16:creationId xmlns:a16="http://schemas.microsoft.com/office/drawing/2014/main" id="{2F100B00-E594-400D-8D3E-D7999B742839}"/>
                  </a:ext>
                </a:extLst>
              </p:cNvPr>
              <p:cNvSpPr>
                <a:spLocks noChangeArrowheads="1"/>
              </p:cNvSpPr>
              <p:nvPr/>
            </p:nvSpPr>
            <p:spPr bwMode="auto">
              <a:xfrm>
                <a:off x="1228" y="578"/>
                <a:ext cx="14"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5" name="Rectangle 33">
                <a:extLst>
                  <a:ext uri="{FF2B5EF4-FFF2-40B4-BE49-F238E27FC236}">
                    <a16:creationId xmlns:a16="http://schemas.microsoft.com/office/drawing/2014/main" id="{4A127551-B408-425E-A346-AE97B236BBAB}"/>
                  </a:ext>
                </a:extLst>
              </p:cNvPr>
              <p:cNvSpPr>
                <a:spLocks noChangeArrowheads="1"/>
              </p:cNvSpPr>
              <p:nvPr/>
            </p:nvSpPr>
            <p:spPr bwMode="auto">
              <a:xfrm>
                <a:off x="1933"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6" name="Rectangle 34">
                <a:extLst>
                  <a:ext uri="{FF2B5EF4-FFF2-40B4-BE49-F238E27FC236}">
                    <a16:creationId xmlns:a16="http://schemas.microsoft.com/office/drawing/2014/main" id="{CCE7BD44-4C7F-4D84-84F9-E1170A53E55B}"/>
                  </a:ext>
                </a:extLst>
              </p:cNvPr>
              <p:cNvSpPr>
                <a:spLocks noChangeArrowheads="1"/>
              </p:cNvSpPr>
              <p:nvPr/>
            </p:nvSpPr>
            <p:spPr bwMode="auto">
              <a:xfrm>
                <a:off x="3176"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7" name="Rectangle 35">
                <a:extLst>
                  <a:ext uri="{FF2B5EF4-FFF2-40B4-BE49-F238E27FC236}">
                    <a16:creationId xmlns:a16="http://schemas.microsoft.com/office/drawing/2014/main" id="{BD633001-1832-4915-84A9-C45A188E7015}"/>
                  </a:ext>
                </a:extLst>
              </p:cNvPr>
              <p:cNvSpPr>
                <a:spLocks noChangeArrowheads="1"/>
              </p:cNvSpPr>
              <p:nvPr/>
            </p:nvSpPr>
            <p:spPr bwMode="auto">
              <a:xfrm>
                <a:off x="4896"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8" name="Rectangle 36">
                <a:extLst>
                  <a:ext uri="{FF2B5EF4-FFF2-40B4-BE49-F238E27FC236}">
                    <a16:creationId xmlns:a16="http://schemas.microsoft.com/office/drawing/2014/main" id="{914A8717-16C9-4F0D-A1AA-9597091A0BFF}"/>
                  </a:ext>
                </a:extLst>
              </p:cNvPr>
              <p:cNvSpPr>
                <a:spLocks noChangeArrowheads="1"/>
              </p:cNvSpPr>
              <p:nvPr/>
            </p:nvSpPr>
            <p:spPr bwMode="auto">
              <a:xfrm>
                <a:off x="5513" y="578"/>
                <a:ext cx="13" cy="19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49" name="Rectangle 37">
                <a:extLst>
                  <a:ext uri="{FF2B5EF4-FFF2-40B4-BE49-F238E27FC236}">
                    <a16:creationId xmlns:a16="http://schemas.microsoft.com/office/drawing/2014/main" id="{7AE9FB48-F88E-4583-BA28-19FE50BFCD73}"/>
                  </a:ext>
                </a:extLst>
              </p:cNvPr>
              <p:cNvSpPr>
                <a:spLocks noChangeArrowheads="1"/>
              </p:cNvSpPr>
              <p:nvPr/>
            </p:nvSpPr>
            <p:spPr bwMode="auto">
              <a:xfrm>
                <a:off x="335" y="79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Ø</a:t>
                </a:r>
                <a:endParaRPr lang="en-US" altLang="zh-CN" sz="1800" b="0"/>
              </a:p>
            </p:txBody>
          </p:sp>
          <p:sp>
            <p:nvSpPr>
              <p:cNvPr id="66650" name="Rectangle 38">
                <a:extLst>
                  <a:ext uri="{FF2B5EF4-FFF2-40B4-BE49-F238E27FC236}">
                    <a16:creationId xmlns:a16="http://schemas.microsoft.com/office/drawing/2014/main" id="{F37A6B70-53D9-4A16-B61D-E7AE80FF05FB}"/>
                  </a:ext>
                </a:extLst>
              </p:cNvPr>
              <p:cNvSpPr>
                <a:spLocks noChangeArrowheads="1"/>
              </p:cNvSpPr>
              <p:nvPr/>
            </p:nvSpPr>
            <p:spPr bwMode="auto">
              <a:xfrm>
                <a:off x="452" y="811"/>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1" name="Rectangle 39">
                <a:extLst>
                  <a:ext uri="{FF2B5EF4-FFF2-40B4-BE49-F238E27FC236}">
                    <a16:creationId xmlns:a16="http://schemas.microsoft.com/office/drawing/2014/main" id="{B8C44420-63A8-4B9B-A595-81F4AE1DF435}"/>
                  </a:ext>
                </a:extLst>
              </p:cNvPr>
              <p:cNvSpPr>
                <a:spLocks noChangeArrowheads="1"/>
              </p:cNvSpPr>
              <p:nvPr/>
            </p:nvSpPr>
            <p:spPr bwMode="auto">
              <a:xfrm>
                <a:off x="1309" y="794"/>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Ø</a:t>
                </a:r>
                <a:endParaRPr lang="en-US" altLang="zh-CN" sz="1800" b="0"/>
              </a:p>
            </p:txBody>
          </p:sp>
          <p:sp>
            <p:nvSpPr>
              <p:cNvPr id="66652" name="Rectangle 40">
                <a:extLst>
                  <a:ext uri="{FF2B5EF4-FFF2-40B4-BE49-F238E27FC236}">
                    <a16:creationId xmlns:a16="http://schemas.microsoft.com/office/drawing/2014/main" id="{BCC58A63-96F4-4232-9253-0611816BD991}"/>
                  </a:ext>
                </a:extLst>
              </p:cNvPr>
              <p:cNvSpPr>
                <a:spLocks noChangeArrowheads="1"/>
              </p:cNvSpPr>
              <p:nvPr/>
            </p:nvSpPr>
            <p:spPr bwMode="auto">
              <a:xfrm>
                <a:off x="1426" y="809"/>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53" name="Rectangle 41">
                <a:extLst>
                  <a:ext uri="{FF2B5EF4-FFF2-40B4-BE49-F238E27FC236}">
                    <a16:creationId xmlns:a16="http://schemas.microsoft.com/office/drawing/2014/main" id="{D9A0C3C9-5F28-44E6-965A-58C37871BB82}"/>
                  </a:ext>
                </a:extLst>
              </p:cNvPr>
              <p:cNvSpPr>
                <a:spLocks noChangeArrowheads="1"/>
              </p:cNvSpPr>
              <p:nvPr/>
            </p:nvSpPr>
            <p:spPr bwMode="auto">
              <a:xfrm>
                <a:off x="1594" y="80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4" name="Rectangle 42">
                <a:extLst>
                  <a:ext uri="{FF2B5EF4-FFF2-40B4-BE49-F238E27FC236}">
                    <a16:creationId xmlns:a16="http://schemas.microsoft.com/office/drawing/2014/main" id="{694401ED-29CD-4C72-9CB5-E073356D1F00}"/>
                  </a:ext>
                </a:extLst>
              </p:cNvPr>
              <p:cNvSpPr>
                <a:spLocks noChangeArrowheads="1"/>
              </p:cNvSpPr>
              <p:nvPr/>
            </p:nvSpPr>
            <p:spPr bwMode="auto">
              <a:xfrm>
                <a:off x="2014" y="811"/>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非</a:t>
                </a:r>
                <a:endParaRPr lang="zh-CN" altLang="en-US" sz="1800" b="0"/>
              </a:p>
            </p:txBody>
          </p:sp>
          <p:sp>
            <p:nvSpPr>
              <p:cNvPr id="66655" name="Rectangle 43">
                <a:extLst>
                  <a:ext uri="{FF2B5EF4-FFF2-40B4-BE49-F238E27FC236}">
                    <a16:creationId xmlns:a16="http://schemas.microsoft.com/office/drawing/2014/main" id="{7758CE5D-64BA-4A01-BDB5-033BFC26DD7E}"/>
                  </a:ext>
                </a:extLst>
              </p:cNvPr>
              <p:cNvSpPr>
                <a:spLocks noChangeArrowheads="1"/>
              </p:cNvSpPr>
              <p:nvPr/>
            </p:nvSpPr>
            <p:spPr bwMode="auto">
              <a:xfrm>
                <a:off x="2219" y="805"/>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656" name="Rectangle 44">
                <a:extLst>
                  <a:ext uri="{FF2B5EF4-FFF2-40B4-BE49-F238E27FC236}">
                    <a16:creationId xmlns:a16="http://schemas.microsoft.com/office/drawing/2014/main" id="{BC16A35D-93A3-4E0B-B8E1-5EED78EA96CF}"/>
                  </a:ext>
                </a:extLst>
              </p:cNvPr>
              <p:cNvSpPr>
                <a:spLocks noChangeArrowheads="1"/>
              </p:cNvSpPr>
              <p:nvPr/>
            </p:nvSpPr>
            <p:spPr bwMode="auto">
              <a:xfrm>
                <a:off x="2311"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7" name="Rectangle 45">
                <a:extLst>
                  <a:ext uri="{FF2B5EF4-FFF2-40B4-BE49-F238E27FC236}">
                    <a16:creationId xmlns:a16="http://schemas.microsoft.com/office/drawing/2014/main" id="{BCC0FF1F-D560-457D-A99F-987617D1BDE3}"/>
                  </a:ext>
                </a:extLst>
              </p:cNvPr>
              <p:cNvSpPr>
                <a:spLocks noChangeArrowheads="1"/>
              </p:cNvSpPr>
              <p:nvPr/>
            </p:nvSpPr>
            <p:spPr bwMode="auto">
              <a:xfrm>
                <a:off x="3256" y="811"/>
                <a:ext cx="7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不，并非</a:t>
                </a:r>
                <a:endParaRPr lang="zh-CN" altLang="en-US" sz="1800" b="0"/>
              </a:p>
            </p:txBody>
          </p:sp>
          <p:sp>
            <p:nvSpPr>
              <p:cNvPr id="66658" name="Rectangle 46">
                <a:extLst>
                  <a:ext uri="{FF2B5EF4-FFF2-40B4-BE49-F238E27FC236}">
                    <a16:creationId xmlns:a16="http://schemas.microsoft.com/office/drawing/2014/main" id="{AAE57D6C-3DDC-46A2-BB1E-2C62A3F91DBB}"/>
                  </a:ext>
                </a:extLst>
              </p:cNvPr>
              <p:cNvSpPr>
                <a:spLocks noChangeArrowheads="1"/>
              </p:cNvSpPr>
              <p:nvPr/>
            </p:nvSpPr>
            <p:spPr bwMode="auto">
              <a:xfrm>
                <a:off x="3915"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59" name="Rectangle 47">
                <a:extLst>
                  <a:ext uri="{FF2B5EF4-FFF2-40B4-BE49-F238E27FC236}">
                    <a16:creationId xmlns:a16="http://schemas.microsoft.com/office/drawing/2014/main" id="{592CAD92-A90D-477E-8ED3-93ECD840B029}"/>
                  </a:ext>
                </a:extLst>
              </p:cNvPr>
              <p:cNvSpPr>
                <a:spLocks noChangeArrowheads="1"/>
              </p:cNvSpPr>
              <p:nvPr/>
            </p:nvSpPr>
            <p:spPr bwMode="auto">
              <a:xfrm>
                <a:off x="4976" y="811"/>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一元</a:t>
                </a:r>
                <a:endParaRPr lang="zh-CN" altLang="en-US" sz="1800" b="0"/>
              </a:p>
            </p:txBody>
          </p:sp>
          <p:sp>
            <p:nvSpPr>
              <p:cNvPr id="66660" name="Rectangle 48">
                <a:extLst>
                  <a:ext uri="{FF2B5EF4-FFF2-40B4-BE49-F238E27FC236}">
                    <a16:creationId xmlns:a16="http://schemas.microsoft.com/office/drawing/2014/main" id="{987493C4-AA62-468F-8945-808518BC380C}"/>
                  </a:ext>
                </a:extLst>
              </p:cNvPr>
              <p:cNvSpPr>
                <a:spLocks noChangeArrowheads="1"/>
              </p:cNvSpPr>
              <p:nvPr/>
            </p:nvSpPr>
            <p:spPr bwMode="auto">
              <a:xfrm>
                <a:off x="5305" y="805"/>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61" name="Rectangle 49">
                <a:extLst>
                  <a:ext uri="{FF2B5EF4-FFF2-40B4-BE49-F238E27FC236}">
                    <a16:creationId xmlns:a16="http://schemas.microsoft.com/office/drawing/2014/main" id="{41FD84D4-DEB0-4A6E-ADA0-FC66D33A46F9}"/>
                  </a:ext>
                </a:extLst>
              </p:cNvPr>
              <p:cNvSpPr>
                <a:spLocks noChangeArrowheads="1"/>
              </p:cNvSpPr>
              <p:nvPr/>
            </p:nvSpPr>
            <p:spPr bwMode="auto">
              <a:xfrm>
                <a:off x="254"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2" name="Rectangle 50">
                <a:extLst>
                  <a:ext uri="{FF2B5EF4-FFF2-40B4-BE49-F238E27FC236}">
                    <a16:creationId xmlns:a16="http://schemas.microsoft.com/office/drawing/2014/main" id="{5FD6D9F8-FB9C-467F-8EF6-5FACD811FAD3}"/>
                  </a:ext>
                </a:extLst>
              </p:cNvPr>
              <p:cNvSpPr>
                <a:spLocks noChangeArrowheads="1"/>
              </p:cNvSpPr>
              <p:nvPr/>
            </p:nvSpPr>
            <p:spPr bwMode="auto">
              <a:xfrm>
                <a:off x="267" y="777"/>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3" name="Rectangle 51">
                <a:extLst>
                  <a:ext uri="{FF2B5EF4-FFF2-40B4-BE49-F238E27FC236}">
                    <a16:creationId xmlns:a16="http://schemas.microsoft.com/office/drawing/2014/main" id="{0E67BEF8-C8F3-49E2-B117-0EBD6C7CD1A6}"/>
                  </a:ext>
                </a:extLst>
              </p:cNvPr>
              <p:cNvSpPr>
                <a:spLocks noChangeArrowheads="1"/>
              </p:cNvSpPr>
              <p:nvPr/>
            </p:nvSpPr>
            <p:spPr bwMode="auto">
              <a:xfrm>
                <a:off x="1228" y="777"/>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4" name="Rectangle 52">
                <a:extLst>
                  <a:ext uri="{FF2B5EF4-FFF2-40B4-BE49-F238E27FC236}">
                    <a16:creationId xmlns:a16="http://schemas.microsoft.com/office/drawing/2014/main" id="{69D7B1A0-CFDF-4B43-A80C-63447E573A8B}"/>
                  </a:ext>
                </a:extLst>
              </p:cNvPr>
              <p:cNvSpPr>
                <a:spLocks noChangeArrowheads="1"/>
              </p:cNvSpPr>
              <p:nvPr/>
            </p:nvSpPr>
            <p:spPr bwMode="auto">
              <a:xfrm>
                <a:off x="1242" y="777"/>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5" name="Rectangle 53">
                <a:extLst>
                  <a:ext uri="{FF2B5EF4-FFF2-40B4-BE49-F238E27FC236}">
                    <a16:creationId xmlns:a16="http://schemas.microsoft.com/office/drawing/2014/main" id="{998ACA37-59F8-4370-AA33-4AAB9EAAC08D}"/>
                  </a:ext>
                </a:extLst>
              </p:cNvPr>
              <p:cNvSpPr>
                <a:spLocks noChangeArrowheads="1"/>
              </p:cNvSpPr>
              <p:nvPr/>
            </p:nvSpPr>
            <p:spPr bwMode="auto">
              <a:xfrm>
                <a:off x="1933"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6" name="Rectangle 54">
                <a:extLst>
                  <a:ext uri="{FF2B5EF4-FFF2-40B4-BE49-F238E27FC236}">
                    <a16:creationId xmlns:a16="http://schemas.microsoft.com/office/drawing/2014/main" id="{E0AD1E57-B5BE-4D6A-9CF6-4976B8691B34}"/>
                  </a:ext>
                </a:extLst>
              </p:cNvPr>
              <p:cNvSpPr>
                <a:spLocks noChangeArrowheads="1"/>
              </p:cNvSpPr>
              <p:nvPr/>
            </p:nvSpPr>
            <p:spPr bwMode="auto">
              <a:xfrm>
                <a:off x="1946" y="777"/>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7" name="Rectangle 55">
                <a:extLst>
                  <a:ext uri="{FF2B5EF4-FFF2-40B4-BE49-F238E27FC236}">
                    <a16:creationId xmlns:a16="http://schemas.microsoft.com/office/drawing/2014/main" id="{2D74F704-A013-48F5-A4C5-261975D8C39E}"/>
                  </a:ext>
                </a:extLst>
              </p:cNvPr>
              <p:cNvSpPr>
                <a:spLocks noChangeArrowheads="1"/>
              </p:cNvSpPr>
              <p:nvPr/>
            </p:nvSpPr>
            <p:spPr bwMode="auto">
              <a:xfrm>
                <a:off x="3176"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8" name="Rectangle 56">
                <a:extLst>
                  <a:ext uri="{FF2B5EF4-FFF2-40B4-BE49-F238E27FC236}">
                    <a16:creationId xmlns:a16="http://schemas.microsoft.com/office/drawing/2014/main" id="{90CC7388-29C0-4398-9D89-758596C6CBF0}"/>
                  </a:ext>
                </a:extLst>
              </p:cNvPr>
              <p:cNvSpPr>
                <a:spLocks noChangeArrowheads="1"/>
              </p:cNvSpPr>
              <p:nvPr/>
            </p:nvSpPr>
            <p:spPr bwMode="auto">
              <a:xfrm>
                <a:off x="3189" y="777"/>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69" name="Rectangle 57">
                <a:extLst>
                  <a:ext uri="{FF2B5EF4-FFF2-40B4-BE49-F238E27FC236}">
                    <a16:creationId xmlns:a16="http://schemas.microsoft.com/office/drawing/2014/main" id="{91D2E81A-08AF-4599-AD85-DAC06F4B2D87}"/>
                  </a:ext>
                </a:extLst>
              </p:cNvPr>
              <p:cNvSpPr>
                <a:spLocks noChangeArrowheads="1"/>
              </p:cNvSpPr>
              <p:nvPr/>
            </p:nvSpPr>
            <p:spPr bwMode="auto">
              <a:xfrm>
                <a:off x="4896"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0" name="Rectangle 58">
                <a:extLst>
                  <a:ext uri="{FF2B5EF4-FFF2-40B4-BE49-F238E27FC236}">
                    <a16:creationId xmlns:a16="http://schemas.microsoft.com/office/drawing/2014/main" id="{51AFFC67-C2B7-4793-9B14-D5423D1C166B}"/>
                  </a:ext>
                </a:extLst>
              </p:cNvPr>
              <p:cNvSpPr>
                <a:spLocks noChangeArrowheads="1"/>
              </p:cNvSpPr>
              <p:nvPr/>
            </p:nvSpPr>
            <p:spPr bwMode="auto">
              <a:xfrm>
                <a:off x="4909" y="777"/>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1" name="Rectangle 59">
                <a:extLst>
                  <a:ext uri="{FF2B5EF4-FFF2-40B4-BE49-F238E27FC236}">
                    <a16:creationId xmlns:a16="http://schemas.microsoft.com/office/drawing/2014/main" id="{190819CB-0883-4839-89B1-E0709CF3CF41}"/>
                  </a:ext>
                </a:extLst>
              </p:cNvPr>
              <p:cNvSpPr>
                <a:spLocks noChangeArrowheads="1"/>
              </p:cNvSpPr>
              <p:nvPr/>
            </p:nvSpPr>
            <p:spPr bwMode="auto">
              <a:xfrm>
                <a:off x="5513" y="777"/>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2" name="Rectangle 60">
                <a:extLst>
                  <a:ext uri="{FF2B5EF4-FFF2-40B4-BE49-F238E27FC236}">
                    <a16:creationId xmlns:a16="http://schemas.microsoft.com/office/drawing/2014/main" id="{E68AB760-A6C4-4078-8BA5-5D3A16F290FF}"/>
                  </a:ext>
                </a:extLst>
              </p:cNvPr>
              <p:cNvSpPr>
                <a:spLocks noChangeArrowheads="1"/>
              </p:cNvSpPr>
              <p:nvPr/>
            </p:nvSpPr>
            <p:spPr bwMode="auto">
              <a:xfrm>
                <a:off x="254"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3" name="Rectangle 61">
                <a:extLst>
                  <a:ext uri="{FF2B5EF4-FFF2-40B4-BE49-F238E27FC236}">
                    <a16:creationId xmlns:a16="http://schemas.microsoft.com/office/drawing/2014/main" id="{DC765747-5C51-49A1-9DF8-24FD1057D38C}"/>
                  </a:ext>
                </a:extLst>
              </p:cNvPr>
              <p:cNvSpPr>
                <a:spLocks noChangeArrowheads="1"/>
              </p:cNvSpPr>
              <p:nvPr/>
            </p:nvSpPr>
            <p:spPr bwMode="auto">
              <a:xfrm>
                <a:off x="1228" y="790"/>
                <a:ext cx="14"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4" name="Rectangle 62">
                <a:extLst>
                  <a:ext uri="{FF2B5EF4-FFF2-40B4-BE49-F238E27FC236}">
                    <a16:creationId xmlns:a16="http://schemas.microsoft.com/office/drawing/2014/main" id="{59651ABE-F637-4771-A2E0-240CBD656EC7}"/>
                  </a:ext>
                </a:extLst>
              </p:cNvPr>
              <p:cNvSpPr>
                <a:spLocks noChangeArrowheads="1"/>
              </p:cNvSpPr>
              <p:nvPr/>
            </p:nvSpPr>
            <p:spPr bwMode="auto">
              <a:xfrm>
                <a:off x="1933"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5" name="Rectangle 63">
                <a:extLst>
                  <a:ext uri="{FF2B5EF4-FFF2-40B4-BE49-F238E27FC236}">
                    <a16:creationId xmlns:a16="http://schemas.microsoft.com/office/drawing/2014/main" id="{115593B7-7FF5-4697-8B0F-4AFA07A4DC8E}"/>
                  </a:ext>
                </a:extLst>
              </p:cNvPr>
              <p:cNvSpPr>
                <a:spLocks noChangeArrowheads="1"/>
              </p:cNvSpPr>
              <p:nvPr/>
            </p:nvSpPr>
            <p:spPr bwMode="auto">
              <a:xfrm>
                <a:off x="3176"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6" name="Rectangle 64">
                <a:extLst>
                  <a:ext uri="{FF2B5EF4-FFF2-40B4-BE49-F238E27FC236}">
                    <a16:creationId xmlns:a16="http://schemas.microsoft.com/office/drawing/2014/main" id="{37CB847B-5B6A-441D-9929-F170A8A34C00}"/>
                  </a:ext>
                </a:extLst>
              </p:cNvPr>
              <p:cNvSpPr>
                <a:spLocks noChangeArrowheads="1"/>
              </p:cNvSpPr>
              <p:nvPr/>
            </p:nvSpPr>
            <p:spPr bwMode="auto">
              <a:xfrm>
                <a:off x="4896"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7" name="Rectangle 65">
                <a:extLst>
                  <a:ext uri="{FF2B5EF4-FFF2-40B4-BE49-F238E27FC236}">
                    <a16:creationId xmlns:a16="http://schemas.microsoft.com/office/drawing/2014/main" id="{D4D08CAA-5E6C-4F4E-8190-852E513AA025}"/>
                  </a:ext>
                </a:extLst>
              </p:cNvPr>
              <p:cNvSpPr>
                <a:spLocks noChangeArrowheads="1"/>
              </p:cNvSpPr>
              <p:nvPr/>
            </p:nvSpPr>
            <p:spPr bwMode="auto">
              <a:xfrm>
                <a:off x="5513" y="790"/>
                <a:ext cx="13" cy="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78" name="Rectangle 66">
                <a:extLst>
                  <a:ext uri="{FF2B5EF4-FFF2-40B4-BE49-F238E27FC236}">
                    <a16:creationId xmlns:a16="http://schemas.microsoft.com/office/drawing/2014/main" id="{EEE1718E-DE8C-454D-BDBA-177C6D72E58F}"/>
                  </a:ext>
                </a:extLst>
              </p:cNvPr>
              <p:cNvSpPr>
                <a:spLocks noChangeArrowheads="1"/>
              </p:cNvSpPr>
              <p:nvPr/>
            </p:nvSpPr>
            <p:spPr bwMode="auto">
              <a:xfrm>
                <a:off x="335" y="1008"/>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Ù</a:t>
                </a:r>
                <a:endParaRPr lang="en-US" altLang="zh-CN" sz="1800" b="0"/>
              </a:p>
            </p:txBody>
          </p:sp>
          <p:sp>
            <p:nvSpPr>
              <p:cNvPr id="66679" name="Rectangle 67">
                <a:extLst>
                  <a:ext uri="{FF2B5EF4-FFF2-40B4-BE49-F238E27FC236}">
                    <a16:creationId xmlns:a16="http://schemas.microsoft.com/office/drawing/2014/main" id="{20903C61-6F61-418B-830A-18BF048C3D44}"/>
                  </a:ext>
                </a:extLst>
              </p:cNvPr>
              <p:cNvSpPr>
                <a:spLocks noChangeArrowheads="1"/>
              </p:cNvSpPr>
              <p:nvPr/>
            </p:nvSpPr>
            <p:spPr bwMode="auto">
              <a:xfrm>
                <a:off x="433" y="10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0" name="Rectangle 68">
                <a:extLst>
                  <a:ext uri="{FF2B5EF4-FFF2-40B4-BE49-F238E27FC236}">
                    <a16:creationId xmlns:a16="http://schemas.microsoft.com/office/drawing/2014/main" id="{581CBC93-102E-4D65-BE0E-03B833E0F864}"/>
                  </a:ext>
                </a:extLst>
              </p:cNvPr>
              <p:cNvSpPr>
                <a:spLocks noChangeArrowheads="1"/>
              </p:cNvSpPr>
              <p:nvPr/>
            </p:nvSpPr>
            <p:spPr bwMode="auto">
              <a:xfrm>
                <a:off x="1309" y="1022"/>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81" name="Rectangle 69">
                <a:extLst>
                  <a:ext uri="{FF2B5EF4-FFF2-40B4-BE49-F238E27FC236}">
                    <a16:creationId xmlns:a16="http://schemas.microsoft.com/office/drawing/2014/main" id="{9FCF26B0-F782-4547-8A1D-4B727C1C8375}"/>
                  </a:ext>
                </a:extLst>
              </p:cNvPr>
              <p:cNvSpPr>
                <a:spLocks noChangeArrowheads="1"/>
              </p:cNvSpPr>
              <p:nvPr/>
            </p:nvSpPr>
            <p:spPr bwMode="auto">
              <a:xfrm>
                <a:off x="1436" y="1007"/>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Ù</a:t>
                </a:r>
                <a:endParaRPr lang="en-US" altLang="zh-CN" sz="1800" b="0"/>
              </a:p>
            </p:txBody>
          </p:sp>
          <p:sp>
            <p:nvSpPr>
              <p:cNvPr id="66682" name="Rectangle 70">
                <a:extLst>
                  <a:ext uri="{FF2B5EF4-FFF2-40B4-BE49-F238E27FC236}">
                    <a16:creationId xmlns:a16="http://schemas.microsoft.com/office/drawing/2014/main" id="{98E29C39-A3B3-4123-8E92-B1192BA45D3B}"/>
                  </a:ext>
                </a:extLst>
              </p:cNvPr>
              <p:cNvSpPr>
                <a:spLocks noChangeArrowheads="1"/>
              </p:cNvSpPr>
              <p:nvPr/>
            </p:nvSpPr>
            <p:spPr bwMode="auto">
              <a:xfrm>
                <a:off x="1535" y="1022"/>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683" name="Rectangle 71">
                <a:extLst>
                  <a:ext uri="{FF2B5EF4-FFF2-40B4-BE49-F238E27FC236}">
                    <a16:creationId xmlns:a16="http://schemas.microsoft.com/office/drawing/2014/main" id="{88B76737-0ACC-4099-8E47-7C98965C25A7}"/>
                  </a:ext>
                </a:extLst>
              </p:cNvPr>
              <p:cNvSpPr>
                <a:spLocks noChangeArrowheads="1"/>
              </p:cNvSpPr>
              <p:nvPr/>
            </p:nvSpPr>
            <p:spPr bwMode="auto">
              <a:xfrm>
                <a:off x="1777" y="102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4" name="Rectangle 72">
                <a:extLst>
                  <a:ext uri="{FF2B5EF4-FFF2-40B4-BE49-F238E27FC236}">
                    <a16:creationId xmlns:a16="http://schemas.microsoft.com/office/drawing/2014/main" id="{DCD204A0-4CA9-4B2A-905B-AB43325CE385}"/>
                  </a:ext>
                </a:extLst>
              </p:cNvPr>
              <p:cNvSpPr>
                <a:spLocks noChangeArrowheads="1"/>
              </p:cNvSpPr>
              <p:nvPr/>
            </p:nvSpPr>
            <p:spPr bwMode="auto">
              <a:xfrm>
                <a:off x="2014" y="101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685" name="Rectangle 73">
                <a:extLst>
                  <a:ext uri="{FF2B5EF4-FFF2-40B4-BE49-F238E27FC236}">
                    <a16:creationId xmlns:a16="http://schemas.microsoft.com/office/drawing/2014/main" id="{4088CB7D-69CF-48D0-8288-338F66BA1AC1}"/>
                  </a:ext>
                </a:extLst>
              </p:cNvPr>
              <p:cNvSpPr>
                <a:spLocks noChangeArrowheads="1"/>
              </p:cNvSpPr>
              <p:nvPr/>
            </p:nvSpPr>
            <p:spPr bwMode="auto">
              <a:xfrm>
                <a:off x="2181" y="10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且</a:t>
                </a:r>
                <a:endParaRPr lang="zh-CN" altLang="en-US" sz="1800" b="0"/>
              </a:p>
            </p:txBody>
          </p:sp>
          <p:sp>
            <p:nvSpPr>
              <p:cNvPr id="66686" name="Rectangle 74">
                <a:extLst>
                  <a:ext uri="{FF2B5EF4-FFF2-40B4-BE49-F238E27FC236}">
                    <a16:creationId xmlns:a16="http://schemas.microsoft.com/office/drawing/2014/main" id="{E92AC648-8164-4D8F-AC12-50E7C4E86F47}"/>
                  </a:ext>
                </a:extLst>
              </p:cNvPr>
              <p:cNvSpPr>
                <a:spLocks noChangeArrowheads="1"/>
              </p:cNvSpPr>
              <p:nvPr/>
            </p:nvSpPr>
            <p:spPr bwMode="auto">
              <a:xfrm>
                <a:off x="2346" y="101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687" name="Rectangle 75">
                <a:extLst>
                  <a:ext uri="{FF2B5EF4-FFF2-40B4-BE49-F238E27FC236}">
                    <a16:creationId xmlns:a16="http://schemas.microsoft.com/office/drawing/2014/main" id="{CF68CE3E-1AAE-469B-B209-1A0B1523CB85}"/>
                  </a:ext>
                </a:extLst>
              </p:cNvPr>
              <p:cNvSpPr>
                <a:spLocks noChangeArrowheads="1"/>
              </p:cNvSpPr>
              <p:nvPr/>
            </p:nvSpPr>
            <p:spPr bwMode="auto">
              <a:xfrm>
                <a:off x="2629" y="101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8" name="Rectangle 76">
                <a:extLst>
                  <a:ext uri="{FF2B5EF4-FFF2-40B4-BE49-F238E27FC236}">
                    <a16:creationId xmlns:a16="http://schemas.microsoft.com/office/drawing/2014/main" id="{948B1960-7A48-4F21-B323-C6B13D0D36C0}"/>
                  </a:ext>
                </a:extLst>
              </p:cNvPr>
              <p:cNvSpPr>
                <a:spLocks noChangeArrowheads="1"/>
              </p:cNvSpPr>
              <p:nvPr/>
            </p:nvSpPr>
            <p:spPr bwMode="auto">
              <a:xfrm>
                <a:off x="2014" y="121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89" name="Rectangle 77">
                <a:extLst>
                  <a:ext uri="{FF2B5EF4-FFF2-40B4-BE49-F238E27FC236}">
                    <a16:creationId xmlns:a16="http://schemas.microsoft.com/office/drawing/2014/main" id="{8EB94045-956C-4455-96DC-A1C6FB3B7EC1}"/>
                  </a:ext>
                </a:extLst>
              </p:cNvPr>
              <p:cNvSpPr>
                <a:spLocks noChangeArrowheads="1"/>
              </p:cNvSpPr>
              <p:nvPr/>
            </p:nvSpPr>
            <p:spPr bwMode="auto">
              <a:xfrm>
                <a:off x="3256" y="10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与</a:t>
                </a:r>
                <a:endParaRPr lang="zh-CN" altLang="en-US" sz="1800" b="0"/>
              </a:p>
            </p:txBody>
          </p:sp>
          <p:sp>
            <p:nvSpPr>
              <p:cNvPr id="66690" name="Rectangle 78">
                <a:extLst>
                  <a:ext uri="{FF2B5EF4-FFF2-40B4-BE49-F238E27FC236}">
                    <a16:creationId xmlns:a16="http://schemas.microsoft.com/office/drawing/2014/main" id="{98181B7C-E74F-4D48-809A-FCD1295CCCE5}"/>
                  </a:ext>
                </a:extLst>
              </p:cNvPr>
              <p:cNvSpPr>
                <a:spLocks noChangeArrowheads="1"/>
              </p:cNvSpPr>
              <p:nvPr/>
            </p:nvSpPr>
            <p:spPr bwMode="auto">
              <a:xfrm>
                <a:off x="3421" y="1018"/>
                <a:ext cx="95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、和、且、都 </a:t>
                </a:r>
                <a:endParaRPr lang="zh-CN" altLang="en-US" sz="1800" b="0"/>
              </a:p>
            </p:txBody>
          </p:sp>
          <p:sp>
            <p:nvSpPr>
              <p:cNvPr id="66691" name="Rectangle 80">
                <a:extLst>
                  <a:ext uri="{FF2B5EF4-FFF2-40B4-BE49-F238E27FC236}">
                    <a16:creationId xmlns:a16="http://schemas.microsoft.com/office/drawing/2014/main" id="{CFEB4B63-5F1C-4B91-B440-2292AD97A482}"/>
                  </a:ext>
                </a:extLst>
              </p:cNvPr>
              <p:cNvSpPr>
                <a:spLocks noChangeArrowheads="1"/>
              </p:cNvSpPr>
              <p:nvPr/>
            </p:nvSpPr>
            <p:spPr bwMode="auto">
              <a:xfrm>
                <a:off x="3421" y="121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92" name="Rectangle 81">
                <a:extLst>
                  <a:ext uri="{FF2B5EF4-FFF2-40B4-BE49-F238E27FC236}">
                    <a16:creationId xmlns:a16="http://schemas.microsoft.com/office/drawing/2014/main" id="{2A67C4FE-44FC-4456-B0C2-C3CCF419CC27}"/>
                  </a:ext>
                </a:extLst>
              </p:cNvPr>
              <p:cNvSpPr>
                <a:spLocks noChangeArrowheads="1"/>
              </p:cNvSpPr>
              <p:nvPr/>
            </p:nvSpPr>
            <p:spPr bwMode="auto">
              <a:xfrm>
                <a:off x="3256" y="1198"/>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一边</a:t>
                </a:r>
                <a:endParaRPr lang="zh-CN" altLang="en-US" sz="1800" b="0"/>
              </a:p>
            </p:txBody>
          </p:sp>
          <p:sp>
            <p:nvSpPr>
              <p:cNvPr id="66693" name="Rectangle 82">
                <a:extLst>
                  <a:ext uri="{FF2B5EF4-FFF2-40B4-BE49-F238E27FC236}">
                    <a16:creationId xmlns:a16="http://schemas.microsoft.com/office/drawing/2014/main" id="{B6076954-6369-47E4-9941-8D25743C2D2B}"/>
                  </a:ext>
                </a:extLst>
              </p:cNvPr>
              <p:cNvSpPr>
                <a:spLocks noChangeArrowheads="1"/>
              </p:cNvSpPr>
              <p:nvPr/>
            </p:nvSpPr>
            <p:spPr bwMode="auto">
              <a:xfrm>
                <a:off x="3585" y="1192"/>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4" name="Rectangle 83">
                <a:extLst>
                  <a:ext uri="{FF2B5EF4-FFF2-40B4-BE49-F238E27FC236}">
                    <a16:creationId xmlns:a16="http://schemas.microsoft.com/office/drawing/2014/main" id="{E26A8167-11D5-425C-956F-DD270613D4B5}"/>
                  </a:ext>
                </a:extLst>
              </p:cNvPr>
              <p:cNvSpPr>
                <a:spLocks noChangeArrowheads="1"/>
              </p:cNvSpPr>
              <p:nvPr/>
            </p:nvSpPr>
            <p:spPr bwMode="auto">
              <a:xfrm>
                <a:off x="3750" y="1198"/>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一边</a:t>
                </a:r>
                <a:endParaRPr lang="zh-CN" altLang="en-US" sz="1800" b="0"/>
              </a:p>
            </p:txBody>
          </p:sp>
          <p:sp>
            <p:nvSpPr>
              <p:cNvPr id="66695" name="Rectangle 84">
                <a:extLst>
                  <a:ext uri="{FF2B5EF4-FFF2-40B4-BE49-F238E27FC236}">
                    <a16:creationId xmlns:a16="http://schemas.microsoft.com/office/drawing/2014/main" id="{B62C50B9-8770-4AD5-BC5D-6D9893288769}"/>
                  </a:ext>
                </a:extLst>
              </p:cNvPr>
              <p:cNvSpPr>
                <a:spLocks noChangeArrowheads="1"/>
              </p:cNvSpPr>
              <p:nvPr/>
            </p:nvSpPr>
            <p:spPr bwMode="auto">
              <a:xfrm>
                <a:off x="4079" y="1192"/>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6" name="Rectangle 85">
                <a:extLst>
                  <a:ext uri="{FF2B5EF4-FFF2-40B4-BE49-F238E27FC236}">
                    <a16:creationId xmlns:a16="http://schemas.microsoft.com/office/drawing/2014/main" id="{EE750B7F-23DB-4ABD-85F9-301CA24F1B1E}"/>
                  </a:ext>
                </a:extLst>
              </p:cNvPr>
              <p:cNvSpPr>
                <a:spLocks noChangeArrowheads="1"/>
              </p:cNvSpPr>
              <p:nvPr/>
            </p:nvSpPr>
            <p:spPr bwMode="auto">
              <a:xfrm>
                <a:off x="4244" y="1416"/>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697" name="Rectangle 86">
                <a:extLst>
                  <a:ext uri="{FF2B5EF4-FFF2-40B4-BE49-F238E27FC236}">
                    <a16:creationId xmlns:a16="http://schemas.microsoft.com/office/drawing/2014/main" id="{40EA397F-2ED1-46AD-907D-EE7FF712F8EA}"/>
                  </a:ext>
                </a:extLst>
              </p:cNvPr>
              <p:cNvSpPr>
                <a:spLocks noChangeArrowheads="1"/>
              </p:cNvSpPr>
              <p:nvPr/>
            </p:nvSpPr>
            <p:spPr bwMode="auto">
              <a:xfrm>
                <a:off x="3256" y="137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不仅</a:t>
                </a:r>
                <a:endParaRPr lang="zh-CN" altLang="en-US" sz="1800" b="0"/>
              </a:p>
            </p:txBody>
          </p:sp>
          <p:sp>
            <p:nvSpPr>
              <p:cNvPr id="66698" name="Rectangle 87">
                <a:extLst>
                  <a:ext uri="{FF2B5EF4-FFF2-40B4-BE49-F238E27FC236}">
                    <a16:creationId xmlns:a16="http://schemas.microsoft.com/office/drawing/2014/main" id="{9195467B-9931-42A8-B426-84846B7A962D}"/>
                  </a:ext>
                </a:extLst>
              </p:cNvPr>
              <p:cNvSpPr>
                <a:spLocks noChangeArrowheads="1"/>
              </p:cNvSpPr>
              <p:nvPr/>
            </p:nvSpPr>
            <p:spPr bwMode="auto">
              <a:xfrm>
                <a:off x="3585" y="1373"/>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699" name="Rectangle 88">
                <a:extLst>
                  <a:ext uri="{FF2B5EF4-FFF2-40B4-BE49-F238E27FC236}">
                    <a16:creationId xmlns:a16="http://schemas.microsoft.com/office/drawing/2014/main" id="{E8328E8E-FEE0-44D0-B539-DE1C10E49B5D}"/>
                  </a:ext>
                </a:extLst>
              </p:cNvPr>
              <p:cNvSpPr>
                <a:spLocks noChangeArrowheads="1"/>
              </p:cNvSpPr>
              <p:nvPr/>
            </p:nvSpPr>
            <p:spPr bwMode="auto">
              <a:xfrm>
                <a:off x="3750" y="137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而且</a:t>
                </a:r>
                <a:endParaRPr lang="zh-CN" altLang="en-US" sz="1800" b="0"/>
              </a:p>
            </p:txBody>
          </p:sp>
          <p:sp>
            <p:nvSpPr>
              <p:cNvPr id="66700" name="Rectangle 89">
                <a:extLst>
                  <a:ext uri="{FF2B5EF4-FFF2-40B4-BE49-F238E27FC236}">
                    <a16:creationId xmlns:a16="http://schemas.microsoft.com/office/drawing/2014/main" id="{AC303388-A4C9-4671-882F-D960739279BB}"/>
                  </a:ext>
                </a:extLst>
              </p:cNvPr>
              <p:cNvSpPr>
                <a:spLocks noChangeArrowheads="1"/>
              </p:cNvSpPr>
              <p:nvPr/>
            </p:nvSpPr>
            <p:spPr bwMode="auto">
              <a:xfrm>
                <a:off x="4079" y="1373"/>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1" name="Rectangle 91">
                <a:extLst>
                  <a:ext uri="{FF2B5EF4-FFF2-40B4-BE49-F238E27FC236}">
                    <a16:creationId xmlns:a16="http://schemas.microsoft.com/office/drawing/2014/main" id="{16F0C7F5-A9AD-4392-92FF-743A4AF2D86D}"/>
                  </a:ext>
                </a:extLst>
              </p:cNvPr>
              <p:cNvSpPr>
                <a:spLocks noChangeArrowheads="1"/>
              </p:cNvSpPr>
              <p:nvPr/>
            </p:nvSpPr>
            <p:spPr bwMode="auto">
              <a:xfrm>
                <a:off x="3256" y="1606"/>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既</a:t>
                </a:r>
                <a:endParaRPr lang="zh-CN" altLang="en-US" sz="1800" b="0"/>
              </a:p>
            </p:txBody>
          </p:sp>
          <p:sp>
            <p:nvSpPr>
              <p:cNvPr id="66702" name="Rectangle 92">
                <a:extLst>
                  <a:ext uri="{FF2B5EF4-FFF2-40B4-BE49-F238E27FC236}">
                    <a16:creationId xmlns:a16="http://schemas.microsoft.com/office/drawing/2014/main" id="{FD480BC9-4C08-4405-9224-8FDDE65FDF70}"/>
                  </a:ext>
                </a:extLst>
              </p:cNvPr>
              <p:cNvSpPr>
                <a:spLocks noChangeArrowheads="1"/>
              </p:cNvSpPr>
              <p:nvPr/>
            </p:nvSpPr>
            <p:spPr bwMode="auto">
              <a:xfrm>
                <a:off x="3421" y="1600"/>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3" name="Rectangle 93">
                <a:extLst>
                  <a:ext uri="{FF2B5EF4-FFF2-40B4-BE49-F238E27FC236}">
                    <a16:creationId xmlns:a16="http://schemas.microsoft.com/office/drawing/2014/main" id="{59E20FAD-FF9C-40AC-A40A-7203676A23BA}"/>
                  </a:ext>
                </a:extLst>
              </p:cNvPr>
              <p:cNvSpPr>
                <a:spLocks noChangeArrowheads="1"/>
              </p:cNvSpPr>
              <p:nvPr/>
            </p:nvSpPr>
            <p:spPr bwMode="auto">
              <a:xfrm>
                <a:off x="3585" y="1606"/>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又</a:t>
                </a:r>
                <a:endParaRPr lang="zh-CN" altLang="en-US" sz="1800" b="0"/>
              </a:p>
            </p:txBody>
          </p:sp>
          <p:sp>
            <p:nvSpPr>
              <p:cNvPr id="66704" name="Rectangle 94">
                <a:extLst>
                  <a:ext uri="{FF2B5EF4-FFF2-40B4-BE49-F238E27FC236}">
                    <a16:creationId xmlns:a16="http://schemas.microsoft.com/office/drawing/2014/main" id="{F70679B3-2638-4B3B-94F8-60F61DA2B099}"/>
                  </a:ext>
                </a:extLst>
              </p:cNvPr>
              <p:cNvSpPr>
                <a:spLocks noChangeArrowheads="1"/>
              </p:cNvSpPr>
              <p:nvPr/>
            </p:nvSpPr>
            <p:spPr bwMode="auto">
              <a:xfrm>
                <a:off x="3750" y="1600"/>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5" name="Rectangle 95">
                <a:extLst>
                  <a:ext uri="{FF2B5EF4-FFF2-40B4-BE49-F238E27FC236}">
                    <a16:creationId xmlns:a16="http://schemas.microsoft.com/office/drawing/2014/main" id="{A4B46EE3-1F39-4D5B-B920-3365F59D41D7}"/>
                  </a:ext>
                </a:extLst>
              </p:cNvPr>
              <p:cNvSpPr>
                <a:spLocks noChangeArrowheads="1"/>
              </p:cNvSpPr>
              <p:nvPr/>
            </p:nvSpPr>
            <p:spPr bwMode="auto">
              <a:xfrm>
                <a:off x="3915" y="181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06" name="Rectangle 96">
                <a:extLst>
                  <a:ext uri="{FF2B5EF4-FFF2-40B4-BE49-F238E27FC236}">
                    <a16:creationId xmlns:a16="http://schemas.microsoft.com/office/drawing/2014/main" id="{FB0B2A52-A317-48A2-91DC-2A844D00C3E1}"/>
                  </a:ext>
                </a:extLst>
              </p:cNvPr>
              <p:cNvSpPr>
                <a:spLocks noChangeArrowheads="1"/>
              </p:cNvSpPr>
              <p:nvPr/>
            </p:nvSpPr>
            <p:spPr bwMode="auto">
              <a:xfrm>
                <a:off x="3256" y="1787"/>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虽然</a:t>
                </a:r>
                <a:endParaRPr lang="zh-CN" altLang="en-US" sz="1800" b="0"/>
              </a:p>
            </p:txBody>
          </p:sp>
          <p:sp>
            <p:nvSpPr>
              <p:cNvPr id="66707" name="Rectangle 97">
                <a:extLst>
                  <a:ext uri="{FF2B5EF4-FFF2-40B4-BE49-F238E27FC236}">
                    <a16:creationId xmlns:a16="http://schemas.microsoft.com/office/drawing/2014/main" id="{4AFAB113-0BAD-4602-B514-7D8CFE4C4514}"/>
                  </a:ext>
                </a:extLst>
              </p:cNvPr>
              <p:cNvSpPr>
                <a:spLocks noChangeArrowheads="1"/>
              </p:cNvSpPr>
              <p:nvPr/>
            </p:nvSpPr>
            <p:spPr bwMode="auto">
              <a:xfrm>
                <a:off x="3585" y="1781"/>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08" name="Rectangle 98">
                <a:extLst>
                  <a:ext uri="{FF2B5EF4-FFF2-40B4-BE49-F238E27FC236}">
                    <a16:creationId xmlns:a16="http://schemas.microsoft.com/office/drawing/2014/main" id="{C4510045-0171-40A4-AAEB-566BC485F74D}"/>
                  </a:ext>
                </a:extLst>
              </p:cNvPr>
              <p:cNvSpPr>
                <a:spLocks noChangeArrowheads="1"/>
              </p:cNvSpPr>
              <p:nvPr/>
            </p:nvSpPr>
            <p:spPr bwMode="auto">
              <a:xfrm>
                <a:off x="3750" y="1787"/>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但是</a:t>
                </a:r>
                <a:endParaRPr lang="zh-CN" altLang="en-US" sz="1800" b="0"/>
              </a:p>
            </p:txBody>
          </p:sp>
          <p:sp>
            <p:nvSpPr>
              <p:cNvPr id="66709" name="Rectangle 99">
                <a:extLst>
                  <a:ext uri="{FF2B5EF4-FFF2-40B4-BE49-F238E27FC236}">
                    <a16:creationId xmlns:a16="http://schemas.microsoft.com/office/drawing/2014/main" id="{649E3C5F-C2F0-4974-B70B-7FCF5DBDC3D0}"/>
                  </a:ext>
                </a:extLst>
              </p:cNvPr>
              <p:cNvSpPr>
                <a:spLocks noChangeArrowheads="1"/>
              </p:cNvSpPr>
              <p:nvPr/>
            </p:nvSpPr>
            <p:spPr bwMode="auto">
              <a:xfrm>
                <a:off x="4079" y="1781"/>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710" name="Rectangle 100">
                <a:extLst>
                  <a:ext uri="{FF2B5EF4-FFF2-40B4-BE49-F238E27FC236}">
                    <a16:creationId xmlns:a16="http://schemas.microsoft.com/office/drawing/2014/main" id="{593CC71C-AD37-42BC-AEE7-5DCBB6652383}"/>
                  </a:ext>
                </a:extLst>
              </p:cNvPr>
              <p:cNvSpPr>
                <a:spLocks noChangeArrowheads="1"/>
              </p:cNvSpPr>
              <p:nvPr/>
            </p:nvSpPr>
            <p:spPr bwMode="auto">
              <a:xfrm>
                <a:off x="4244" y="201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11" name="Rectangle 101">
                <a:extLst>
                  <a:ext uri="{FF2B5EF4-FFF2-40B4-BE49-F238E27FC236}">
                    <a16:creationId xmlns:a16="http://schemas.microsoft.com/office/drawing/2014/main" id="{29C4B822-E5D6-44D9-8406-D1BA8B16D2DE}"/>
                  </a:ext>
                </a:extLst>
              </p:cNvPr>
              <p:cNvSpPr>
                <a:spLocks noChangeArrowheads="1"/>
              </p:cNvSpPr>
              <p:nvPr/>
            </p:nvSpPr>
            <p:spPr bwMode="auto">
              <a:xfrm>
                <a:off x="4976" y="1024"/>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712" name="Rectangle 102">
                <a:extLst>
                  <a:ext uri="{FF2B5EF4-FFF2-40B4-BE49-F238E27FC236}">
                    <a16:creationId xmlns:a16="http://schemas.microsoft.com/office/drawing/2014/main" id="{18C8B9AF-74E3-40A1-B8E2-43A9722F34A9}"/>
                  </a:ext>
                </a:extLst>
              </p:cNvPr>
              <p:cNvSpPr>
                <a:spLocks noChangeArrowheads="1"/>
              </p:cNvSpPr>
              <p:nvPr/>
            </p:nvSpPr>
            <p:spPr bwMode="auto">
              <a:xfrm>
                <a:off x="5305" y="101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13" name="Rectangle 103">
                <a:extLst>
                  <a:ext uri="{FF2B5EF4-FFF2-40B4-BE49-F238E27FC236}">
                    <a16:creationId xmlns:a16="http://schemas.microsoft.com/office/drawing/2014/main" id="{BF5AE214-77E6-4200-A209-6AD0E8443B1B}"/>
                  </a:ext>
                </a:extLst>
              </p:cNvPr>
              <p:cNvSpPr>
                <a:spLocks noChangeArrowheads="1"/>
              </p:cNvSpPr>
              <p:nvPr/>
            </p:nvSpPr>
            <p:spPr bwMode="auto">
              <a:xfrm>
                <a:off x="254"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4" name="Rectangle 104">
                <a:extLst>
                  <a:ext uri="{FF2B5EF4-FFF2-40B4-BE49-F238E27FC236}">
                    <a16:creationId xmlns:a16="http://schemas.microsoft.com/office/drawing/2014/main" id="{30C431FE-4512-4E77-BCBC-84C5942D785A}"/>
                  </a:ext>
                </a:extLst>
              </p:cNvPr>
              <p:cNvSpPr>
                <a:spLocks noChangeArrowheads="1"/>
              </p:cNvSpPr>
              <p:nvPr/>
            </p:nvSpPr>
            <p:spPr bwMode="auto">
              <a:xfrm>
                <a:off x="267" y="990"/>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5" name="Rectangle 105">
                <a:extLst>
                  <a:ext uri="{FF2B5EF4-FFF2-40B4-BE49-F238E27FC236}">
                    <a16:creationId xmlns:a16="http://schemas.microsoft.com/office/drawing/2014/main" id="{60036EF7-77E8-4F36-9C19-855E4AA74B48}"/>
                  </a:ext>
                </a:extLst>
              </p:cNvPr>
              <p:cNvSpPr>
                <a:spLocks noChangeArrowheads="1"/>
              </p:cNvSpPr>
              <p:nvPr/>
            </p:nvSpPr>
            <p:spPr bwMode="auto">
              <a:xfrm>
                <a:off x="1228" y="990"/>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6" name="Rectangle 106">
                <a:extLst>
                  <a:ext uri="{FF2B5EF4-FFF2-40B4-BE49-F238E27FC236}">
                    <a16:creationId xmlns:a16="http://schemas.microsoft.com/office/drawing/2014/main" id="{801B9431-D53B-463B-A1DB-8AEABEE56CD9}"/>
                  </a:ext>
                </a:extLst>
              </p:cNvPr>
              <p:cNvSpPr>
                <a:spLocks noChangeArrowheads="1"/>
              </p:cNvSpPr>
              <p:nvPr/>
            </p:nvSpPr>
            <p:spPr bwMode="auto">
              <a:xfrm>
                <a:off x="1242" y="990"/>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7" name="Rectangle 107">
                <a:extLst>
                  <a:ext uri="{FF2B5EF4-FFF2-40B4-BE49-F238E27FC236}">
                    <a16:creationId xmlns:a16="http://schemas.microsoft.com/office/drawing/2014/main" id="{DA522682-A57B-457C-A464-324BC321B30F}"/>
                  </a:ext>
                </a:extLst>
              </p:cNvPr>
              <p:cNvSpPr>
                <a:spLocks noChangeArrowheads="1"/>
              </p:cNvSpPr>
              <p:nvPr/>
            </p:nvSpPr>
            <p:spPr bwMode="auto">
              <a:xfrm>
                <a:off x="1933"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8" name="Rectangle 108">
                <a:extLst>
                  <a:ext uri="{FF2B5EF4-FFF2-40B4-BE49-F238E27FC236}">
                    <a16:creationId xmlns:a16="http://schemas.microsoft.com/office/drawing/2014/main" id="{3A05FA0E-D135-4B1A-8E80-CCF0AE263BD1}"/>
                  </a:ext>
                </a:extLst>
              </p:cNvPr>
              <p:cNvSpPr>
                <a:spLocks noChangeArrowheads="1"/>
              </p:cNvSpPr>
              <p:nvPr/>
            </p:nvSpPr>
            <p:spPr bwMode="auto">
              <a:xfrm>
                <a:off x="1946" y="990"/>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19" name="Rectangle 109">
                <a:extLst>
                  <a:ext uri="{FF2B5EF4-FFF2-40B4-BE49-F238E27FC236}">
                    <a16:creationId xmlns:a16="http://schemas.microsoft.com/office/drawing/2014/main" id="{95E6BBB0-B0E4-41BC-BE79-15F9AB3CEFA9}"/>
                  </a:ext>
                </a:extLst>
              </p:cNvPr>
              <p:cNvSpPr>
                <a:spLocks noChangeArrowheads="1"/>
              </p:cNvSpPr>
              <p:nvPr/>
            </p:nvSpPr>
            <p:spPr bwMode="auto">
              <a:xfrm>
                <a:off x="3176"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0" name="Rectangle 110">
                <a:extLst>
                  <a:ext uri="{FF2B5EF4-FFF2-40B4-BE49-F238E27FC236}">
                    <a16:creationId xmlns:a16="http://schemas.microsoft.com/office/drawing/2014/main" id="{96A698FA-6188-4008-8798-F348398D43B1}"/>
                  </a:ext>
                </a:extLst>
              </p:cNvPr>
              <p:cNvSpPr>
                <a:spLocks noChangeArrowheads="1"/>
              </p:cNvSpPr>
              <p:nvPr/>
            </p:nvSpPr>
            <p:spPr bwMode="auto">
              <a:xfrm>
                <a:off x="3189" y="990"/>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1" name="Rectangle 111">
                <a:extLst>
                  <a:ext uri="{FF2B5EF4-FFF2-40B4-BE49-F238E27FC236}">
                    <a16:creationId xmlns:a16="http://schemas.microsoft.com/office/drawing/2014/main" id="{294B17ED-F5E2-4F0A-B884-7670F8D1370A}"/>
                  </a:ext>
                </a:extLst>
              </p:cNvPr>
              <p:cNvSpPr>
                <a:spLocks noChangeArrowheads="1"/>
              </p:cNvSpPr>
              <p:nvPr/>
            </p:nvSpPr>
            <p:spPr bwMode="auto">
              <a:xfrm>
                <a:off x="4896"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2" name="Rectangle 112">
                <a:extLst>
                  <a:ext uri="{FF2B5EF4-FFF2-40B4-BE49-F238E27FC236}">
                    <a16:creationId xmlns:a16="http://schemas.microsoft.com/office/drawing/2014/main" id="{E6BD91D4-4854-49D5-84B2-198505519800}"/>
                  </a:ext>
                </a:extLst>
              </p:cNvPr>
              <p:cNvSpPr>
                <a:spLocks noChangeArrowheads="1"/>
              </p:cNvSpPr>
              <p:nvPr/>
            </p:nvSpPr>
            <p:spPr bwMode="auto">
              <a:xfrm>
                <a:off x="4909" y="990"/>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3" name="Rectangle 113">
                <a:extLst>
                  <a:ext uri="{FF2B5EF4-FFF2-40B4-BE49-F238E27FC236}">
                    <a16:creationId xmlns:a16="http://schemas.microsoft.com/office/drawing/2014/main" id="{CF771B4F-475E-42F0-93BB-5471CED0CE54}"/>
                  </a:ext>
                </a:extLst>
              </p:cNvPr>
              <p:cNvSpPr>
                <a:spLocks noChangeArrowheads="1"/>
              </p:cNvSpPr>
              <p:nvPr/>
            </p:nvSpPr>
            <p:spPr bwMode="auto">
              <a:xfrm>
                <a:off x="5513" y="990"/>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4" name="Rectangle 114">
                <a:extLst>
                  <a:ext uri="{FF2B5EF4-FFF2-40B4-BE49-F238E27FC236}">
                    <a16:creationId xmlns:a16="http://schemas.microsoft.com/office/drawing/2014/main" id="{81C52410-3013-4D9D-A255-8ED4831C9486}"/>
                  </a:ext>
                </a:extLst>
              </p:cNvPr>
              <p:cNvSpPr>
                <a:spLocks noChangeArrowheads="1"/>
              </p:cNvSpPr>
              <p:nvPr/>
            </p:nvSpPr>
            <p:spPr bwMode="auto">
              <a:xfrm>
                <a:off x="254"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5" name="Rectangle 115">
                <a:extLst>
                  <a:ext uri="{FF2B5EF4-FFF2-40B4-BE49-F238E27FC236}">
                    <a16:creationId xmlns:a16="http://schemas.microsoft.com/office/drawing/2014/main" id="{1800A8DE-94C8-4B7C-82EA-8F7B813ED0EB}"/>
                  </a:ext>
                </a:extLst>
              </p:cNvPr>
              <p:cNvSpPr>
                <a:spLocks noChangeArrowheads="1"/>
              </p:cNvSpPr>
              <p:nvPr/>
            </p:nvSpPr>
            <p:spPr bwMode="auto">
              <a:xfrm>
                <a:off x="1228" y="1002"/>
                <a:ext cx="14"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6" name="Rectangle 116">
                <a:extLst>
                  <a:ext uri="{FF2B5EF4-FFF2-40B4-BE49-F238E27FC236}">
                    <a16:creationId xmlns:a16="http://schemas.microsoft.com/office/drawing/2014/main" id="{DCEA2660-5B80-48D4-8BB5-D2D93290ED98}"/>
                  </a:ext>
                </a:extLst>
              </p:cNvPr>
              <p:cNvSpPr>
                <a:spLocks noChangeArrowheads="1"/>
              </p:cNvSpPr>
              <p:nvPr/>
            </p:nvSpPr>
            <p:spPr bwMode="auto">
              <a:xfrm>
                <a:off x="1933"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7" name="Rectangle 117">
                <a:extLst>
                  <a:ext uri="{FF2B5EF4-FFF2-40B4-BE49-F238E27FC236}">
                    <a16:creationId xmlns:a16="http://schemas.microsoft.com/office/drawing/2014/main" id="{7E76443D-D6D9-46E5-9D84-AF542C5BEEFB}"/>
                  </a:ext>
                </a:extLst>
              </p:cNvPr>
              <p:cNvSpPr>
                <a:spLocks noChangeArrowheads="1"/>
              </p:cNvSpPr>
              <p:nvPr/>
            </p:nvSpPr>
            <p:spPr bwMode="auto">
              <a:xfrm>
                <a:off x="3176"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8" name="Rectangle 118">
                <a:extLst>
                  <a:ext uri="{FF2B5EF4-FFF2-40B4-BE49-F238E27FC236}">
                    <a16:creationId xmlns:a16="http://schemas.microsoft.com/office/drawing/2014/main" id="{314A4B65-13D4-458D-84F3-1B347606932E}"/>
                  </a:ext>
                </a:extLst>
              </p:cNvPr>
              <p:cNvSpPr>
                <a:spLocks noChangeArrowheads="1"/>
              </p:cNvSpPr>
              <p:nvPr/>
            </p:nvSpPr>
            <p:spPr bwMode="auto">
              <a:xfrm>
                <a:off x="4896"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29" name="Rectangle 119">
                <a:extLst>
                  <a:ext uri="{FF2B5EF4-FFF2-40B4-BE49-F238E27FC236}">
                    <a16:creationId xmlns:a16="http://schemas.microsoft.com/office/drawing/2014/main" id="{A5F5727C-72DF-4C96-9270-90067EDC3A58}"/>
                  </a:ext>
                </a:extLst>
              </p:cNvPr>
              <p:cNvSpPr>
                <a:spLocks noChangeArrowheads="1"/>
              </p:cNvSpPr>
              <p:nvPr/>
            </p:nvSpPr>
            <p:spPr bwMode="auto">
              <a:xfrm>
                <a:off x="5513" y="1002"/>
                <a:ext cx="13" cy="119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30" name="Rectangle 120">
                <a:extLst>
                  <a:ext uri="{FF2B5EF4-FFF2-40B4-BE49-F238E27FC236}">
                    <a16:creationId xmlns:a16="http://schemas.microsoft.com/office/drawing/2014/main" id="{651AE45D-A073-428C-8CFA-437C91FBE689}"/>
                  </a:ext>
                </a:extLst>
              </p:cNvPr>
              <p:cNvSpPr>
                <a:spLocks noChangeArrowheads="1"/>
              </p:cNvSpPr>
              <p:nvPr/>
            </p:nvSpPr>
            <p:spPr bwMode="auto">
              <a:xfrm>
                <a:off x="335" y="2215"/>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Ú</a:t>
                </a:r>
                <a:endParaRPr lang="en-US" altLang="zh-CN" sz="1800" b="0"/>
              </a:p>
            </p:txBody>
          </p:sp>
          <p:sp>
            <p:nvSpPr>
              <p:cNvPr id="66731" name="Rectangle 121">
                <a:extLst>
                  <a:ext uri="{FF2B5EF4-FFF2-40B4-BE49-F238E27FC236}">
                    <a16:creationId xmlns:a16="http://schemas.microsoft.com/office/drawing/2014/main" id="{F222E3AA-E3BC-4E4A-B3B6-D23C2D70C031}"/>
                  </a:ext>
                </a:extLst>
              </p:cNvPr>
              <p:cNvSpPr>
                <a:spLocks noChangeArrowheads="1"/>
              </p:cNvSpPr>
              <p:nvPr/>
            </p:nvSpPr>
            <p:spPr bwMode="auto">
              <a:xfrm>
                <a:off x="433" y="2230"/>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32" name="Rectangle 122">
                <a:extLst>
                  <a:ext uri="{FF2B5EF4-FFF2-40B4-BE49-F238E27FC236}">
                    <a16:creationId xmlns:a16="http://schemas.microsoft.com/office/drawing/2014/main" id="{1DECA4B7-41D6-41CA-8F73-D8EFD3004F6E}"/>
                  </a:ext>
                </a:extLst>
              </p:cNvPr>
              <p:cNvSpPr>
                <a:spLocks noChangeArrowheads="1"/>
              </p:cNvSpPr>
              <p:nvPr/>
            </p:nvSpPr>
            <p:spPr bwMode="auto">
              <a:xfrm>
                <a:off x="1309" y="2228"/>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733" name="Rectangle 123">
                <a:extLst>
                  <a:ext uri="{FF2B5EF4-FFF2-40B4-BE49-F238E27FC236}">
                    <a16:creationId xmlns:a16="http://schemas.microsoft.com/office/drawing/2014/main" id="{2E814ACB-25AE-4AA2-9961-8D8E862FF0ED}"/>
                  </a:ext>
                </a:extLst>
              </p:cNvPr>
              <p:cNvSpPr>
                <a:spLocks noChangeArrowheads="1"/>
              </p:cNvSpPr>
              <p:nvPr/>
            </p:nvSpPr>
            <p:spPr bwMode="auto">
              <a:xfrm>
                <a:off x="1436" y="2213"/>
                <a:ext cx="2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Ú</a:t>
                </a:r>
                <a:endParaRPr lang="en-US" altLang="zh-CN" sz="1800" b="0"/>
              </a:p>
            </p:txBody>
          </p:sp>
          <p:sp>
            <p:nvSpPr>
              <p:cNvPr id="66734" name="Rectangle 124">
                <a:extLst>
                  <a:ext uri="{FF2B5EF4-FFF2-40B4-BE49-F238E27FC236}">
                    <a16:creationId xmlns:a16="http://schemas.microsoft.com/office/drawing/2014/main" id="{6C96D167-3C57-4D6F-A9D5-58A626FDEAE7}"/>
                  </a:ext>
                </a:extLst>
              </p:cNvPr>
              <p:cNvSpPr>
                <a:spLocks noChangeArrowheads="1"/>
              </p:cNvSpPr>
              <p:nvPr/>
            </p:nvSpPr>
            <p:spPr bwMode="auto">
              <a:xfrm>
                <a:off x="1535" y="2228"/>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35" name="Rectangle 125">
                <a:extLst>
                  <a:ext uri="{FF2B5EF4-FFF2-40B4-BE49-F238E27FC236}">
                    <a16:creationId xmlns:a16="http://schemas.microsoft.com/office/drawing/2014/main" id="{60086996-8A44-43BE-8B03-A0757BADEA6E}"/>
                  </a:ext>
                </a:extLst>
              </p:cNvPr>
              <p:cNvSpPr>
                <a:spLocks noChangeArrowheads="1"/>
              </p:cNvSpPr>
              <p:nvPr/>
            </p:nvSpPr>
            <p:spPr bwMode="auto">
              <a:xfrm>
                <a:off x="1653" y="222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36" name="Rectangle 126">
                <a:extLst>
                  <a:ext uri="{FF2B5EF4-FFF2-40B4-BE49-F238E27FC236}">
                    <a16:creationId xmlns:a16="http://schemas.microsoft.com/office/drawing/2014/main" id="{6611CC96-B8A0-4A58-BFC3-0C8ABC83A9EF}"/>
                  </a:ext>
                </a:extLst>
              </p:cNvPr>
              <p:cNvSpPr>
                <a:spLocks noChangeArrowheads="1"/>
              </p:cNvSpPr>
              <p:nvPr/>
            </p:nvSpPr>
            <p:spPr bwMode="auto">
              <a:xfrm>
                <a:off x="2014" y="2224"/>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r>
                  <a:rPr lang="en-US" altLang="zh-CN" sz="1900" b="0">
                    <a:solidFill>
                      <a:srgbClr val="000000"/>
                    </a:solidFill>
                    <a:latin typeface="Times New Roman" panose="02020603050405020304" pitchFamily="18" charset="0"/>
                  </a:rPr>
                  <a:t> </a:t>
                </a:r>
                <a:endParaRPr lang="en-US" altLang="zh-CN" sz="1800" b="0"/>
              </a:p>
            </p:txBody>
          </p:sp>
          <p:sp>
            <p:nvSpPr>
              <p:cNvPr id="66737" name="Rectangle 127">
                <a:extLst>
                  <a:ext uri="{FF2B5EF4-FFF2-40B4-BE49-F238E27FC236}">
                    <a16:creationId xmlns:a16="http://schemas.microsoft.com/office/drawing/2014/main" id="{B5476EBF-CF81-4E7C-8009-D2CC0FCD15C1}"/>
                  </a:ext>
                </a:extLst>
              </p:cNvPr>
              <p:cNvSpPr>
                <a:spLocks noChangeArrowheads="1"/>
              </p:cNvSpPr>
              <p:nvPr/>
            </p:nvSpPr>
            <p:spPr bwMode="auto">
              <a:xfrm>
                <a:off x="2181" y="2230"/>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或</a:t>
                </a:r>
                <a:endParaRPr lang="zh-CN" altLang="en-US" sz="1800" b="0"/>
              </a:p>
            </p:txBody>
          </p:sp>
          <p:sp>
            <p:nvSpPr>
              <p:cNvPr id="66738" name="Rectangle 128">
                <a:extLst>
                  <a:ext uri="{FF2B5EF4-FFF2-40B4-BE49-F238E27FC236}">
                    <a16:creationId xmlns:a16="http://schemas.microsoft.com/office/drawing/2014/main" id="{70926D17-0007-48F4-B5A8-A4E1B56A7F5C}"/>
                  </a:ext>
                </a:extLst>
              </p:cNvPr>
              <p:cNvSpPr>
                <a:spLocks noChangeArrowheads="1"/>
              </p:cNvSpPr>
              <p:nvPr/>
            </p:nvSpPr>
            <p:spPr bwMode="auto">
              <a:xfrm>
                <a:off x="2346" y="2224"/>
                <a:ext cx="16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r>
                  <a:rPr lang="en-US" altLang="zh-CN" sz="2000" b="0" i="1">
                    <a:cs typeface="Times New Roman" panose="02020603050405020304" pitchFamily="18" charset="0"/>
                  </a:rPr>
                  <a:t>q</a:t>
                </a:r>
                <a:r>
                  <a:rPr lang="en-US" altLang="zh-CN" sz="1900" b="0">
                    <a:solidFill>
                      <a:srgbClr val="000000"/>
                    </a:solidFill>
                    <a:latin typeface="Times New Roman" panose="02020603050405020304" pitchFamily="18" charset="0"/>
                  </a:rPr>
                  <a:t> </a:t>
                </a:r>
                <a:endParaRPr lang="en-US" altLang="zh-CN" sz="1800" b="0"/>
              </a:p>
            </p:txBody>
          </p:sp>
          <p:sp>
            <p:nvSpPr>
              <p:cNvPr id="66739" name="Rectangle 129">
                <a:extLst>
                  <a:ext uri="{FF2B5EF4-FFF2-40B4-BE49-F238E27FC236}">
                    <a16:creationId xmlns:a16="http://schemas.microsoft.com/office/drawing/2014/main" id="{3799AF50-167A-44E2-A019-DAA931C08EE0}"/>
                  </a:ext>
                </a:extLst>
              </p:cNvPr>
              <p:cNvSpPr>
                <a:spLocks noChangeArrowheads="1"/>
              </p:cNvSpPr>
              <p:nvPr/>
            </p:nvSpPr>
            <p:spPr bwMode="auto">
              <a:xfrm>
                <a:off x="2629"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0" name="Rectangle 130">
                <a:extLst>
                  <a:ext uri="{FF2B5EF4-FFF2-40B4-BE49-F238E27FC236}">
                    <a16:creationId xmlns:a16="http://schemas.microsoft.com/office/drawing/2014/main" id="{0E87113A-64FF-486B-A0A3-82FF4B4FC218}"/>
                  </a:ext>
                </a:extLst>
              </p:cNvPr>
              <p:cNvSpPr>
                <a:spLocks noChangeArrowheads="1"/>
              </p:cNvSpPr>
              <p:nvPr/>
            </p:nvSpPr>
            <p:spPr bwMode="auto">
              <a:xfrm>
                <a:off x="3256" y="2230"/>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或</a:t>
                </a:r>
                <a:endParaRPr lang="zh-CN" altLang="en-US" sz="1800" b="0" dirty="0"/>
              </a:p>
            </p:txBody>
          </p:sp>
          <p:sp>
            <p:nvSpPr>
              <p:cNvPr id="66741" name="Rectangle 131">
                <a:extLst>
                  <a:ext uri="{FF2B5EF4-FFF2-40B4-BE49-F238E27FC236}">
                    <a16:creationId xmlns:a16="http://schemas.microsoft.com/office/drawing/2014/main" id="{8C795882-FD43-4CED-A357-61F1B5CF884D}"/>
                  </a:ext>
                </a:extLst>
              </p:cNvPr>
              <p:cNvSpPr>
                <a:spLocks noChangeArrowheads="1"/>
              </p:cNvSpPr>
              <p:nvPr/>
            </p:nvSpPr>
            <p:spPr bwMode="auto">
              <a:xfrm>
                <a:off x="3421"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Times New Roman" panose="02020603050405020304" pitchFamily="18" charset="0"/>
                  </a:rPr>
                  <a:t> </a:t>
                </a:r>
                <a:endParaRPr lang="zh-CN" altLang="en-US" sz="1800" b="0" dirty="0"/>
              </a:p>
            </p:txBody>
          </p:sp>
          <p:sp>
            <p:nvSpPr>
              <p:cNvPr id="66742" name="Rectangle 132">
                <a:extLst>
                  <a:ext uri="{FF2B5EF4-FFF2-40B4-BE49-F238E27FC236}">
                    <a16:creationId xmlns:a16="http://schemas.microsoft.com/office/drawing/2014/main" id="{2F0E1A4F-7643-40EC-BC64-C611FA636519}"/>
                  </a:ext>
                </a:extLst>
              </p:cNvPr>
              <p:cNvSpPr>
                <a:spLocks noChangeArrowheads="1"/>
              </p:cNvSpPr>
              <p:nvPr/>
            </p:nvSpPr>
            <p:spPr bwMode="auto">
              <a:xfrm>
                <a:off x="3256" y="242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或者</a:t>
                </a:r>
                <a:endParaRPr lang="zh-CN" altLang="en-US" sz="1800" b="0" dirty="0"/>
              </a:p>
            </p:txBody>
          </p:sp>
          <p:sp>
            <p:nvSpPr>
              <p:cNvPr id="66743" name="Rectangle 133">
                <a:extLst>
                  <a:ext uri="{FF2B5EF4-FFF2-40B4-BE49-F238E27FC236}">
                    <a16:creationId xmlns:a16="http://schemas.microsoft.com/office/drawing/2014/main" id="{1CA20B89-0E8F-4B9B-9A6F-5A6573CCFE63}"/>
                  </a:ext>
                </a:extLst>
              </p:cNvPr>
              <p:cNvSpPr>
                <a:spLocks noChangeArrowheads="1"/>
              </p:cNvSpPr>
              <p:nvPr/>
            </p:nvSpPr>
            <p:spPr bwMode="auto">
              <a:xfrm>
                <a:off x="3585" y="242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4" name="Rectangle 134">
                <a:extLst>
                  <a:ext uri="{FF2B5EF4-FFF2-40B4-BE49-F238E27FC236}">
                    <a16:creationId xmlns:a16="http://schemas.microsoft.com/office/drawing/2014/main" id="{4105C1FD-B394-43EA-B333-E0EC82B6D8F7}"/>
                  </a:ext>
                </a:extLst>
              </p:cNvPr>
              <p:cNvSpPr>
                <a:spLocks noChangeArrowheads="1"/>
              </p:cNvSpPr>
              <p:nvPr/>
            </p:nvSpPr>
            <p:spPr bwMode="auto">
              <a:xfrm>
                <a:off x="4976" y="223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745" name="Rectangle 135">
                <a:extLst>
                  <a:ext uri="{FF2B5EF4-FFF2-40B4-BE49-F238E27FC236}">
                    <a16:creationId xmlns:a16="http://schemas.microsoft.com/office/drawing/2014/main" id="{FF4BB2A8-14E6-4B7F-87B4-12AE6D49BFFA}"/>
                  </a:ext>
                </a:extLst>
              </p:cNvPr>
              <p:cNvSpPr>
                <a:spLocks noChangeArrowheads="1"/>
              </p:cNvSpPr>
              <p:nvPr/>
            </p:nvSpPr>
            <p:spPr bwMode="auto">
              <a:xfrm>
                <a:off x="5305" y="222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46" name="Rectangle 136">
                <a:extLst>
                  <a:ext uri="{FF2B5EF4-FFF2-40B4-BE49-F238E27FC236}">
                    <a16:creationId xmlns:a16="http://schemas.microsoft.com/office/drawing/2014/main" id="{7B3DA953-D8A6-4020-B392-6DC430A8F912}"/>
                  </a:ext>
                </a:extLst>
              </p:cNvPr>
              <p:cNvSpPr>
                <a:spLocks noChangeArrowheads="1"/>
              </p:cNvSpPr>
              <p:nvPr/>
            </p:nvSpPr>
            <p:spPr bwMode="auto">
              <a:xfrm>
                <a:off x="254"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7" name="Rectangle 137">
                <a:extLst>
                  <a:ext uri="{FF2B5EF4-FFF2-40B4-BE49-F238E27FC236}">
                    <a16:creationId xmlns:a16="http://schemas.microsoft.com/office/drawing/2014/main" id="{1172565C-E6F5-4FAF-A1A6-D75D98FC7838}"/>
                  </a:ext>
                </a:extLst>
              </p:cNvPr>
              <p:cNvSpPr>
                <a:spLocks noChangeArrowheads="1"/>
              </p:cNvSpPr>
              <p:nvPr/>
            </p:nvSpPr>
            <p:spPr bwMode="auto">
              <a:xfrm>
                <a:off x="267" y="2196"/>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8" name="Rectangle 138">
                <a:extLst>
                  <a:ext uri="{FF2B5EF4-FFF2-40B4-BE49-F238E27FC236}">
                    <a16:creationId xmlns:a16="http://schemas.microsoft.com/office/drawing/2014/main" id="{F79BAA27-5C79-4E36-A146-53780BF69785}"/>
                  </a:ext>
                </a:extLst>
              </p:cNvPr>
              <p:cNvSpPr>
                <a:spLocks noChangeArrowheads="1"/>
              </p:cNvSpPr>
              <p:nvPr/>
            </p:nvSpPr>
            <p:spPr bwMode="auto">
              <a:xfrm>
                <a:off x="1228" y="2196"/>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49" name="Rectangle 139">
                <a:extLst>
                  <a:ext uri="{FF2B5EF4-FFF2-40B4-BE49-F238E27FC236}">
                    <a16:creationId xmlns:a16="http://schemas.microsoft.com/office/drawing/2014/main" id="{C7BA4E99-D865-445C-A80E-1B672B199E81}"/>
                  </a:ext>
                </a:extLst>
              </p:cNvPr>
              <p:cNvSpPr>
                <a:spLocks noChangeArrowheads="1"/>
              </p:cNvSpPr>
              <p:nvPr/>
            </p:nvSpPr>
            <p:spPr bwMode="auto">
              <a:xfrm>
                <a:off x="1242" y="2196"/>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0" name="Rectangle 140">
                <a:extLst>
                  <a:ext uri="{FF2B5EF4-FFF2-40B4-BE49-F238E27FC236}">
                    <a16:creationId xmlns:a16="http://schemas.microsoft.com/office/drawing/2014/main" id="{0E6C661A-C3A8-4ED4-A681-7D0F8524EE5F}"/>
                  </a:ext>
                </a:extLst>
              </p:cNvPr>
              <p:cNvSpPr>
                <a:spLocks noChangeArrowheads="1"/>
              </p:cNvSpPr>
              <p:nvPr/>
            </p:nvSpPr>
            <p:spPr bwMode="auto">
              <a:xfrm>
                <a:off x="1933"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1" name="Rectangle 141">
                <a:extLst>
                  <a:ext uri="{FF2B5EF4-FFF2-40B4-BE49-F238E27FC236}">
                    <a16:creationId xmlns:a16="http://schemas.microsoft.com/office/drawing/2014/main" id="{3222FBA3-9FB2-49B9-ABD8-7CE0D1FEDB89}"/>
                  </a:ext>
                </a:extLst>
              </p:cNvPr>
              <p:cNvSpPr>
                <a:spLocks noChangeArrowheads="1"/>
              </p:cNvSpPr>
              <p:nvPr/>
            </p:nvSpPr>
            <p:spPr bwMode="auto">
              <a:xfrm>
                <a:off x="1946" y="2196"/>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2" name="Rectangle 142">
                <a:extLst>
                  <a:ext uri="{FF2B5EF4-FFF2-40B4-BE49-F238E27FC236}">
                    <a16:creationId xmlns:a16="http://schemas.microsoft.com/office/drawing/2014/main" id="{CBFC3F85-1F36-4D1D-A4C2-A98DC8DDF42B}"/>
                  </a:ext>
                </a:extLst>
              </p:cNvPr>
              <p:cNvSpPr>
                <a:spLocks noChangeArrowheads="1"/>
              </p:cNvSpPr>
              <p:nvPr/>
            </p:nvSpPr>
            <p:spPr bwMode="auto">
              <a:xfrm>
                <a:off x="3176"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3" name="Rectangle 143">
                <a:extLst>
                  <a:ext uri="{FF2B5EF4-FFF2-40B4-BE49-F238E27FC236}">
                    <a16:creationId xmlns:a16="http://schemas.microsoft.com/office/drawing/2014/main" id="{2DA41A57-AE20-4913-B3A0-53E12A48BBFE}"/>
                  </a:ext>
                </a:extLst>
              </p:cNvPr>
              <p:cNvSpPr>
                <a:spLocks noChangeArrowheads="1"/>
              </p:cNvSpPr>
              <p:nvPr/>
            </p:nvSpPr>
            <p:spPr bwMode="auto">
              <a:xfrm>
                <a:off x="3189" y="2196"/>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4" name="Rectangle 144">
                <a:extLst>
                  <a:ext uri="{FF2B5EF4-FFF2-40B4-BE49-F238E27FC236}">
                    <a16:creationId xmlns:a16="http://schemas.microsoft.com/office/drawing/2014/main" id="{69A3773E-A972-42CC-B1AC-61D56E948549}"/>
                  </a:ext>
                </a:extLst>
              </p:cNvPr>
              <p:cNvSpPr>
                <a:spLocks noChangeArrowheads="1"/>
              </p:cNvSpPr>
              <p:nvPr/>
            </p:nvSpPr>
            <p:spPr bwMode="auto">
              <a:xfrm>
                <a:off x="4896"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5" name="Rectangle 145">
                <a:extLst>
                  <a:ext uri="{FF2B5EF4-FFF2-40B4-BE49-F238E27FC236}">
                    <a16:creationId xmlns:a16="http://schemas.microsoft.com/office/drawing/2014/main" id="{C2CA3BE3-B7CB-4367-A8AA-275F63E35719}"/>
                  </a:ext>
                </a:extLst>
              </p:cNvPr>
              <p:cNvSpPr>
                <a:spLocks noChangeArrowheads="1"/>
              </p:cNvSpPr>
              <p:nvPr/>
            </p:nvSpPr>
            <p:spPr bwMode="auto">
              <a:xfrm>
                <a:off x="4909" y="2196"/>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6" name="Rectangle 146">
                <a:extLst>
                  <a:ext uri="{FF2B5EF4-FFF2-40B4-BE49-F238E27FC236}">
                    <a16:creationId xmlns:a16="http://schemas.microsoft.com/office/drawing/2014/main" id="{520DB95E-576D-4B46-8DF5-B32370A6D6F8}"/>
                  </a:ext>
                </a:extLst>
              </p:cNvPr>
              <p:cNvSpPr>
                <a:spLocks noChangeArrowheads="1"/>
              </p:cNvSpPr>
              <p:nvPr/>
            </p:nvSpPr>
            <p:spPr bwMode="auto">
              <a:xfrm>
                <a:off x="5513" y="2196"/>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7" name="Rectangle 147">
                <a:extLst>
                  <a:ext uri="{FF2B5EF4-FFF2-40B4-BE49-F238E27FC236}">
                    <a16:creationId xmlns:a16="http://schemas.microsoft.com/office/drawing/2014/main" id="{BF4117C5-0B55-455E-8ACB-32777C40204E}"/>
                  </a:ext>
                </a:extLst>
              </p:cNvPr>
              <p:cNvSpPr>
                <a:spLocks noChangeArrowheads="1"/>
              </p:cNvSpPr>
              <p:nvPr/>
            </p:nvSpPr>
            <p:spPr bwMode="auto">
              <a:xfrm>
                <a:off x="254"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8" name="Rectangle 148">
                <a:extLst>
                  <a:ext uri="{FF2B5EF4-FFF2-40B4-BE49-F238E27FC236}">
                    <a16:creationId xmlns:a16="http://schemas.microsoft.com/office/drawing/2014/main" id="{0E95BB0E-DAB3-4EBA-B354-09CAC8A1C7BE}"/>
                  </a:ext>
                </a:extLst>
              </p:cNvPr>
              <p:cNvSpPr>
                <a:spLocks noChangeArrowheads="1"/>
              </p:cNvSpPr>
              <p:nvPr/>
            </p:nvSpPr>
            <p:spPr bwMode="auto">
              <a:xfrm>
                <a:off x="1228" y="2209"/>
                <a:ext cx="14"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59" name="Rectangle 149">
                <a:extLst>
                  <a:ext uri="{FF2B5EF4-FFF2-40B4-BE49-F238E27FC236}">
                    <a16:creationId xmlns:a16="http://schemas.microsoft.com/office/drawing/2014/main" id="{2E538BEA-57F0-4E86-9C47-2243C1ABB25C}"/>
                  </a:ext>
                </a:extLst>
              </p:cNvPr>
              <p:cNvSpPr>
                <a:spLocks noChangeArrowheads="1"/>
              </p:cNvSpPr>
              <p:nvPr/>
            </p:nvSpPr>
            <p:spPr bwMode="auto">
              <a:xfrm>
                <a:off x="1933"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0" name="Rectangle 150">
                <a:extLst>
                  <a:ext uri="{FF2B5EF4-FFF2-40B4-BE49-F238E27FC236}">
                    <a16:creationId xmlns:a16="http://schemas.microsoft.com/office/drawing/2014/main" id="{49E5D1B2-C7BB-42E9-8089-272D30899C94}"/>
                  </a:ext>
                </a:extLst>
              </p:cNvPr>
              <p:cNvSpPr>
                <a:spLocks noChangeArrowheads="1"/>
              </p:cNvSpPr>
              <p:nvPr/>
            </p:nvSpPr>
            <p:spPr bwMode="auto">
              <a:xfrm>
                <a:off x="3176"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1" name="Rectangle 151">
                <a:extLst>
                  <a:ext uri="{FF2B5EF4-FFF2-40B4-BE49-F238E27FC236}">
                    <a16:creationId xmlns:a16="http://schemas.microsoft.com/office/drawing/2014/main" id="{EC984822-3882-435D-9B47-E16E75D6C053}"/>
                  </a:ext>
                </a:extLst>
              </p:cNvPr>
              <p:cNvSpPr>
                <a:spLocks noChangeArrowheads="1"/>
              </p:cNvSpPr>
              <p:nvPr/>
            </p:nvSpPr>
            <p:spPr bwMode="auto">
              <a:xfrm>
                <a:off x="4896"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2" name="Rectangle 152">
                <a:extLst>
                  <a:ext uri="{FF2B5EF4-FFF2-40B4-BE49-F238E27FC236}">
                    <a16:creationId xmlns:a16="http://schemas.microsoft.com/office/drawing/2014/main" id="{DFCD60B2-5235-4FA0-B75E-7FC91AEFE7F5}"/>
                  </a:ext>
                </a:extLst>
              </p:cNvPr>
              <p:cNvSpPr>
                <a:spLocks noChangeArrowheads="1"/>
              </p:cNvSpPr>
              <p:nvPr/>
            </p:nvSpPr>
            <p:spPr bwMode="auto">
              <a:xfrm>
                <a:off x="5513" y="2209"/>
                <a:ext cx="13" cy="3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63" name="Rectangle 153">
                <a:extLst>
                  <a:ext uri="{FF2B5EF4-FFF2-40B4-BE49-F238E27FC236}">
                    <a16:creationId xmlns:a16="http://schemas.microsoft.com/office/drawing/2014/main" id="{3ACDFD25-1CDD-4A6B-9720-6FFA25F4D8B1}"/>
                  </a:ext>
                </a:extLst>
              </p:cNvPr>
              <p:cNvSpPr>
                <a:spLocks noChangeArrowheads="1"/>
              </p:cNvSpPr>
              <p:nvPr/>
            </p:nvSpPr>
            <p:spPr bwMode="auto">
              <a:xfrm>
                <a:off x="335" y="2625"/>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Symbol" panose="05050102010706020507" pitchFamily="18" charset="2"/>
                  </a:rPr>
                  <a:t>®</a:t>
                </a:r>
                <a:endParaRPr lang="en-US" altLang="zh-CN" sz="1800" b="0" dirty="0"/>
              </a:p>
            </p:txBody>
          </p:sp>
          <p:sp>
            <p:nvSpPr>
              <p:cNvPr id="66764" name="Rectangle 154">
                <a:extLst>
                  <a:ext uri="{FF2B5EF4-FFF2-40B4-BE49-F238E27FC236}">
                    <a16:creationId xmlns:a16="http://schemas.microsoft.com/office/drawing/2014/main" id="{DEE8ACC5-4AF2-4846-9421-2BDC44D3FC5C}"/>
                  </a:ext>
                </a:extLst>
              </p:cNvPr>
              <p:cNvSpPr>
                <a:spLocks noChangeArrowheads="1"/>
              </p:cNvSpPr>
              <p:nvPr/>
            </p:nvSpPr>
            <p:spPr bwMode="auto">
              <a:xfrm>
                <a:off x="498" y="2640"/>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65" name="Rectangle 155">
                <a:extLst>
                  <a:ext uri="{FF2B5EF4-FFF2-40B4-BE49-F238E27FC236}">
                    <a16:creationId xmlns:a16="http://schemas.microsoft.com/office/drawing/2014/main" id="{AD7D08C1-039F-44DC-8A9A-E0E6A7632EC6}"/>
                  </a:ext>
                </a:extLst>
              </p:cNvPr>
              <p:cNvSpPr>
                <a:spLocks noChangeArrowheads="1"/>
              </p:cNvSpPr>
              <p:nvPr/>
            </p:nvSpPr>
            <p:spPr bwMode="auto">
              <a:xfrm>
                <a:off x="1309" y="2639"/>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r>
                  <a:rPr lang="en-US" altLang="zh-CN" sz="1900" b="0" dirty="0">
                    <a:solidFill>
                      <a:srgbClr val="000000"/>
                    </a:solidFill>
                    <a:latin typeface="Times New Roman" panose="02020603050405020304" pitchFamily="18" charset="0"/>
                  </a:rPr>
                  <a:t> </a:t>
                </a:r>
                <a:endParaRPr lang="en-US" altLang="zh-CN" sz="1800" b="0" dirty="0"/>
              </a:p>
            </p:txBody>
          </p:sp>
          <p:sp>
            <p:nvSpPr>
              <p:cNvPr id="66766" name="Rectangle 156">
                <a:extLst>
                  <a:ext uri="{FF2B5EF4-FFF2-40B4-BE49-F238E27FC236}">
                    <a16:creationId xmlns:a16="http://schemas.microsoft.com/office/drawing/2014/main" id="{A7D00B49-9709-43F2-8F0B-EE1FF5DDAF7C}"/>
                  </a:ext>
                </a:extLst>
              </p:cNvPr>
              <p:cNvSpPr>
                <a:spLocks noChangeArrowheads="1"/>
              </p:cNvSpPr>
              <p:nvPr/>
            </p:nvSpPr>
            <p:spPr bwMode="auto">
              <a:xfrm>
                <a:off x="1436" y="2623"/>
                <a:ext cx="27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767" name="Rectangle 157">
                <a:extLst>
                  <a:ext uri="{FF2B5EF4-FFF2-40B4-BE49-F238E27FC236}">
                    <a16:creationId xmlns:a16="http://schemas.microsoft.com/office/drawing/2014/main" id="{D69AC1EB-6F0A-4EE0-B901-34D4740B5656}"/>
                  </a:ext>
                </a:extLst>
              </p:cNvPr>
              <p:cNvSpPr>
                <a:spLocks noChangeArrowheads="1"/>
              </p:cNvSpPr>
              <p:nvPr/>
            </p:nvSpPr>
            <p:spPr bwMode="auto">
              <a:xfrm>
                <a:off x="1599" y="263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68" name="Rectangle 158">
                <a:extLst>
                  <a:ext uri="{FF2B5EF4-FFF2-40B4-BE49-F238E27FC236}">
                    <a16:creationId xmlns:a16="http://schemas.microsoft.com/office/drawing/2014/main" id="{32ED14C2-35B0-4590-ACCC-FADF39713F27}"/>
                  </a:ext>
                </a:extLst>
              </p:cNvPr>
              <p:cNvSpPr>
                <a:spLocks noChangeArrowheads="1"/>
              </p:cNvSpPr>
              <p:nvPr/>
            </p:nvSpPr>
            <p:spPr bwMode="auto">
              <a:xfrm>
                <a:off x="1717" y="263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69" name="Rectangle 159">
                <a:extLst>
                  <a:ext uri="{FF2B5EF4-FFF2-40B4-BE49-F238E27FC236}">
                    <a16:creationId xmlns:a16="http://schemas.microsoft.com/office/drawing/2014/main" id="{AC722385-2CBF-4B93-8EB5-B41F341982D3}"/>
                  </a:ext>
                </a:extLst>
              </p:cNvPr>
              <p:cNvSpPr>
                <a:spLocks noChangeArrowheads="1"/>
              </p:cNvSpPr>
              <p:nvPr/>
            </p:nvSpPr>
            <p:spPr bwMode="auto">
              <a:xfrm>
                <a:off x="2014"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如果</a:t>
                </a:r>
                <a:endParaRPr lang="zh-CN" altLang="en-US" sz="1800" b="0"/>
              </a:p>
            </p:txBody>
          </p:sp>
          <p:sp>
            <p:nvSpPr>
              <p:cNvPr id="66770" name="Rectangle 160">
                <a:extLst>
                  <a:ext uri="{FF2B5EF4-FFF2-40B4-BE49-F238E27FC236}">
                    <a16:creationId xmlns:a16="http://schemas.microsoft.com/office/drawing/2014/main" id="{45AE8586-7DA5-4939-9EC0-80824FA1A59D}"/>
                  </a:ext>
                </a:extLst>
              </p:cNvPr>
              <p:cNvSpPr>
                <a:spLocks noChangeArrowheads="1"/>
              </p:cNvSpPr>
              <p:nvPr/>
            </p:nvSpPr>
            <p:spPr bwMode="auto">
              <a:xfrm>
                <a:off x="2384"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71" name="Rectangle 161">
                <a:extLst>
                  <a:ext uri="{FF2B5EF4-FFF2-40B4-BE49-F238E27FC236}">
                    <a16:creationId xmlns:a16="http://schemas.microsoft.com/office/drawing/2014/main" id="{B24D4D4D-EE59-4395-A176-8BCDD85D67A0}"/>
                  </a:ext>
                </a:extLst>
              </p:cNvPr>
              <p:cNvSpPr>
                <a:spLocks noChangeArrowheads="1"/>
              </p:cNvSpPr>
              <p:nvPr/>
            </p:nvSpPr>
            <p:spPr bwMode="auto">
              <a:xfrm>
                <a:off x="247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，则</a:t>
                </a:r>
                <a:endParaRPr lang="zh-CN" altLang="en-US" sz="1800" b="0"/>
              </a:p>
            </p:txBody>
          </p:sp>
          <p:sp>
            <p:nvSpPr>
              <p:cNvPr id="66772" name="Rectangle 162">
                <a:extLst>
                  <a:ext uri="{FF2B5EF4-FFF2-40B4-BE49-F238E27FC236}">
                    <a16:creationId xmlns:a16="http://schemas.microsoft.com/office/drawing/2014/main" id="{E7CDF2BF-DE9A-4009-B505-0273918EE763}"/>
                  </a:ext>
                </a:extLst>
              </p:cNvPr>
              <p:cNvSpPr>
                <a:spLocks noChangeArrowheads="1"/>
              </p:cNvSpPr>
              <p:nvPr/>
            </p:nvSpPr>
            <p:spPr bwMode="auto">
              <a:xfrm>
                <a:off x="2846"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73" name="Rectangle 163">
                <a:extLst>
                  <a:ext uri="{FF2B5EF4-FFF2-40B4-BE49-F238E27FC236}">
                    <a16:creationId xmlns:a16="http://schemas.microsoft.com/office/drawing/2014/main" id="{58D6A98A-3D3E-4DAB-9254-0EC8265497C7}"/>
                  </a:ext>
                </a:extLst>
              </p:cNvPr>
              <p:cNvSpPr>
                <a:spLocks noChangeArrowheads="1"/>
              </p:cNvSpPr>
              <p:nvPr/>
            </p:nvSpPr>
            <p:spPr bwMode="auto">
              <a:xfrm>
                <a:off x="2965" y="2640"/>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774" name="Rectangle 164">
                <a:extLst>
                  <a:ext uri="{FF2B5EF4-FFF2-40B4-BE49-F238E27FC236}">
                    <a16:creationId xmlns:a16="http://schemas.microsoft.com/office/drawing/2014/main" id="{A7FDEE44-60D7-44C3-9952-41CF27493709}"/>
                  </a:ext>
                </a:extLst>
              </p:cNvPr>
              <p:cNvSpPr>
                <a:spLocks noChangeArrowheads="1"/>
              </p:cNvSpPr>
              <p:nvPr/>
            </p:nvSpPr>
            <p:spPr bwMode="auto">
              <a:xfrm>
                <a:off x="3108" y="263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75" name="Rectangle 165">
                <a:extLst>
                  <a:ext uri="{FF2B5EF4-FFF2-40B4-BE49-F238E27FC236}">
                    <a16:creationId xmlns:a16="http://schemas.microsoft.com/office/drawing/2014/main" id="{357F59B4-07F3-435C-B020-1939AC7A2CA2}"/>
                  </a:ext>
                </a:extLst>
              </p:cNvPr>
              <p:cNvSpPr>
                <a:spLocks noChangeArrowheads="1"/>
              </p:cNvSpPr>
              <p:nvPr/>
            </p:nvSpPr>
            <p:spPr bwMode="auto">
              <a:xfrm>
                <a:off x="325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如果</a:t>
                </a:r>
                <a:endParaRPr lang="zh-CN" altLang="en-US" sz="1800" b="0" dirty="0"/>
              </a:p>
            </p:txBody>
          </p:sp>
          <p:sp>
            <p:nvSpPr>
              <p:cNvPr id="66776" name="Rectangle 166">
                <a:extLst>
                  <a:ext uri="{FF2B5EF4-FFF2-40B4-BE49-F238E27FC236}">
                    <a16:creationId xmlns:a16="http://schemas.microsoft.com/office/drawing/2014/main" id="{D7E0AB30-1BEA-4F06-9D0F-96C78CFFE319}"/>
                  </a:ext>
                </a:extLst>
              </p:cNvPr>
              <p:cNvSpPr>
                <a:spLocks noChangeArrowheads="1"/>
              </p:cNvSpPr>
              <p:nvPr/>
            </p:nvSpPr>
            <p:spPr bwMode="auto">
              <a:xfrm>
                <a:off x="3627"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77" name="Rectangle 167">
                <a:extLst>
                  <a:ext uri="{FF2B5EF4-FFF2-40B4-BE49-F238E27FC236}">
                    <a16:creationId xmlns:a16="http://schemas.microsoft.com/office/drawing/2014/main" id="{B53D2C6A-7DBD-4C24-91DE-C01F12C93C4A}"/>
                  </a:ext>
                </a:extLst>
              </p:cNvPr>
              <p:cNvSpPr>
                <a:spLocks noChangeArrowheads="1"/>
              </p:cNvSpPr>
              <p:nvPr/>
            </p:nvSpPr>
            <p:spPr bwMode="auto">
              <a:xfrm>
                <a:off x="3719" y="2640"/>
                <a:ext cx="60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，那么</a:t>
                </a:r>
                <a:endParaRPr lang="zh-CN" altLang="en-US" sz="1800" b="0" dirty="0"/>
              </a:p>
            </p:txBody>
          </p:sp>
          <p:sp>
            <p:nvSpPr>
              <p:cNvPr id="66778" name="Rectangle 168">
                <a:extLst>
                  <a:ext uri="{FF2B5EF4-FFF2-40B4-BE49-F238E27FC236}">
                    <a16:creationId xmlns:a16="http://schemas.microsoft.com/office/drawing/2014/main" id="{44021402-CEAB-401E-BCB6-91B2AB1E821B}"/>
                  </a:ext>
                </a:extLst>
              </p:cNvPr>
              <p:cNvSpPr>
                <a:spLocks noChangeArrowheads="1"/>
              </p:cNvSpPr>
              <p:nvPr/>
            </p:nvSpPr>
            <p:spPr bwMode="auto">
              <a:xfrm>
                <a:off x="4254" y="263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q</a:t>
                </a:r>
                <a:endParaRPr lang="en-US" altLang="zh-CN" sz="1800" b="0"/>
              </a:p>
            </p:txBody>
          </p:sp>
          <p:sp>
            <p:nvSpPr>
              <p:cNvPr id="66779" name="Rectangle 171">
                <a:extLst>
                  <a:ext uri="{FF2B5EF4-FFF2-40B4-BE49-F238E27FC236}">
                    <a16:creationId xmlns:a16="http://schemas.microsoft.com/office/drawing/2014/main" id="{4952235C-999D-405B-8EA6-451EA4296708}"/>
                  </a:ext>
                </a:extLst>
              </p:cNvPr>
              <p:cNvSpPr>
                <a:spLocks noChangeArrowheads="1"/>
              </p:cNvSpPr>
              <p:nvPr/>
            </p:nvSpPr>
            <p:spPr bwMode="auto">
              <a:xfrm>
                <a:off x="3256" y="2824"/>
                <a:ext cx="26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若</a:t>
                </a:r>
                <a:endParaRPr lang="zh-CN" altLang="en-US" sz="1800" b="0" dirty="0"/>
              </a:p>
            </p:txBody>
          </p:sp>
          <p:sp>
            <p:nvSpPr>
              <p:cNvPr id="66780" name="Rectangle 172">
                <a:extLst>
                  <a:ext uri="{FF2B5EF4-FFF2-40B4-BE49-F238E27FC236}">
                    <a16:creationId xmlns:a16="http://schemas.microsoft.com/office/drawing/2014/main" id="{CCA7F2D3-0846-4203-97DE-D6E5F811675D}"/>
                  </a:ext>
                </a:extLst>
              </p:cNvPr>
              <p:cNvSpPr>
                <a:spLocks noChangeArrowheads="1"/>
              </p:cNvSpPr>
              <p:nvPr/>
            </p:nvSpPr>
            <p:spPr bwMode="auto">
              <a:xfrm>
                <a:off x="3462" y="277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81" name="Rectangle 173">
                <a:extLst>
                  <a:ext uri="{FF2B5EF4-FFF2-40B4-BE49-F238E27FC236}">
                    <a16:creationId xmlns:a16="http://schemas.microsoft.com/office/drawing/2014/main" id="{800EA769-B54A-421B-89FB-541FC5E3BBF8}"/>
                  </a:ext>
                </a:extLst>
              </p:cNvPr>
              <p:cNvSpPr>
                <a:spLocks noChangeArrowheads="1"/>
              </p:cNvSpPr>
              <p:nvPr/>
            </p:nvSpPr>
            <p:spPr bwMode="auto">
              <a:xfrm>
                <a:off x="3554" y="2824"/>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，则</a:t>
                </a:r>
                <a:endParaRPr lang="zh-CN" altLang="en-US" sz="1800" b="0"/>
              </a:p>
            </p:txBody>
          </p:sp>
          <p:sp>
            <p:nvSpPr>
              <p:cNvPr id="66782" name="Rectangle 174">
                <a:extLst>
                  <a:ext uri="{FF2B5EF4-FFF2-40B4-BE49-F238E27FC236}">
                    <a16:creationId xmlns:a16="http://schemas.microsoft.com/office/drawing/2014/main" id="{5C695B73-9A6A-4823-8069-5426E1F02199}"/>
                  </a:ext>
                </a:extLst>
              </p:cNvPr>
              <p:cNvSpPr>
                <a:spLocks noChangeArrowheads="1"/>
              </p:cNvSpPr>
              <p:nvPr/>
            </p:nvSpPr>
            <p:spPr bwMode="auto">
              <a:xfrm>
                <a:off x="3925" y="277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83" name="Rectangle 176">
                <a:extLst>
                  <a:ext uri="{FF2B5EF4-FFF2-40B4-BE49-F238E27FC236}">
                    <a16:creationId xmlns:a16="http://schemas.microsoft.com/office/drawing/2014/main" id="{3F44BE3B-88FF-45AB-AD9D-9416D96D78D7}"/>
                  </a:ext>
                </a:extLst>
              </p:cNvPr>
              <p:cNvSpPr>
                <a:spLocks noChangeArrowheads="1"/>
              </p:cNvSpPr>
              <p:nvPr/>
            </p:nvSpPr>
            <p:spPr bwMode="auto">
              <a:xfrm>
                <a:off x="4208" y="2833"/>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84" name="Rectangle 177">
                <a:extLst>
                  <a:ext uri="{FF2B5EF4-FFF2-40B4-BE49-F238E27FC236}">
                    <a16:creationId xmlns:a16="http://schemas.microsoft.com/office/drawing/2014/main" id="{D918EBE9-DB54-4EA0-ABBB-06695F71E5BC}"/>
                  </a:ext>
                </a:extLst>
              </p:cNvPr>
              <p:cNvSpPr>
                <a:spLocks noChangeArrowheads="1"/>
              </p:cNvSpPr>
              <p:nvPr/>
            </p:nvSpPr>
            <p:spPr bwMode="auto">
              <a:xfrm>
                <a:off x="3256" y="3003"/>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只要</a:t>
                </a:r>
                <a:endParaRPr lang="zh-CN" altLang="en-US" sz="1800" b="0" dirty="0"/>
              </a:p>
            </p:txBody>
          </p:sp>
          <p:sp>
            <p:nvSpPr>
              <p:cNvPr id="66785" name="Rectangle 178">
                <a:extLst>
                  <a:ext uri="{FF2B5EF4-FFF2-40B4-BE49-F238E27FC236}">
                    <a16:creationId xmlns:a16="http://schemas.microsoft.com/office/drawing/2014/main" id="{261D1B41-E825-490D-9461-996381A2BF0F}"/>
                  </a:ext>
                </a:extLst>
              </p:cNvPr>
              <p:cNvSpPr>
                <a:spLocks noChangeArrowheads="1"/>
              </p:cNvSpPr>
              <p:nvPr/>
            </p:nvSpPr>
            <p:spPr bwMode="auto">
              <a:xfrm>
                <a:off x="3627" y="300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86" name="Rectangle 179">
                <a:extLst>
                  <a:ext uri="{FF2B5EF4-FFF2-40B4-BE49-F238E27FC236}">
                    <a16:creationId xmlns:a16="http://schemas.microsoft.com/office/drawing/2014/main" id="{7D2E06A4-3416-4CEC-8630-B9E66B5411A8}"/>
                  </a:ext>
                </a:extLst>
              </p:cNvPr>
              <p:cNvSpPr>
                <a:spLocks noChangeArrowheads="1"/>
              </p:cNvSpPr>
              <p:nvPr/>
            </p:nvSpPr>
            <p:spPr bwMode="auto">
              <a:xfrm>
                <a:off x="3719" y="3003"/>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，就</a:t>
                </a:r>
                <a:endParaRPr lang="zh-CN" altLang="en-US" sz="1800" b="0" dirty="0"/>
              </a:p>
            </p:txBody>
          </p:sp>
          <p:sp>
            <p:nvSpPr>
              <p:cNvPr id="66787" name="Rectangle 180">
                <a:extLst>
                  <a:ext uri="{FF2B5EF4-FFF2-40B4-BE49-F238E27FC236}">
                    <a16:creationId xmlns:a16="http://schemas.microsoft.com/office/drawing/2014/main" id="{17E23AEC-5E95-4DD1-9632-5878B751CFCC}"/>
                  </a:ext>
                </a:extLst>
              </p:cNvPr>
              <p:cNvSpPr>
                <a:spLocks noChangeArrowheads="1"/>
              </p:cNvSpPr>
              <p:nvPr/>
            </p:nvSpPr>
            <p:spPr bwMode="auto">
              <a:xfrm>
                <a:off x="4089" y="300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88" name="Rectangle 182">
                <a:extLst>
                  <a:ext uri="{FF2B5EF4-FFF2-40B4-BE49-F238E27FC236}">
                    <a16:creationId xmlns:a16="http://schemas.microsoft.com/office/drawing/2014/main" id="{876943DD-35D8-47BB-88C4-C345B6F69BE7}"/>
                  </a:ext>
                </a:extLst>
              </p:cNvPr>
              <p:cNvSpPr>
                <a:spLocks noChangeArrowheads="1"/>
              </p:cNvSpPr>
              <p:nvPr/>
            </p:nvSpPr>
            <p:spPr bwMode="auto">
              <a:xfrm>
                <a:off x="4372" y="303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89" name="Rectangle 183">
                <a:extLst>
                  <a:ext uri="{FF2B5EF4-FFF2-40B4-BE49-F238E27FC236}">
                    <a16:creationId xmlns:a16="http://schemas.microsoft.com/office/drawing/2014/main" id="{CC8B5CAC-A4F3-4B43-AADC-0D334ED45EC7}"/>
                  </a:ext>
                </a:extLst>
              </p:cNvPr>
              <p:cNvSpPr>
                <a:spLocks noChangeArrowheads="1"/>
              </p:cNvSpPr>
              <p:nvPr/>
            </p:nvSpPr>
            <p:spPr bwMode="auto">
              <a:xfrm>
                <a:off x="3256" y="3159"/>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只有</a:t>
                </a:r>
                <a:endParaRPr lang="zh-CN" altLang="en-US" sz="1800" b="0"/>
              </a:p>
            </p:txBody>
          </p:sp>
          <p:sp>
            <p:nvSpPr>
              <p:cNvPr id="66790" name="Rectangle 184">
                <a:extLst>
                  <a:ext uri="{FF2B5EF4-FFF2-40B4-BE49-F238E27FC236}">
                    <a16:creationId xmlns:a16="http://schemas.microsoft.com/office/drawing/2014/main" id="{6A997578-6640-4144-BE59-D42183776EB8}"/>
                  </a:ext>
                </a:extLst>
              </p:cNvPr>
              <p:cNvSpPr>
                <a:spLocks noChangeArrowheads="1"/>
              </p:cNvSpPr>
              <p:nvPr/>
            </p:nvSpPr>
            <p:spPr bwMode="auto">
              <a:xfrm>
                <a:off x="3611" y="314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91" name="Rectangle 185">
                <a:extLst>
                  <a:ext uri="{FF2B5EF4-FFF2-40B4-BE49-F238E27FC236}">
                    <a16:creationId xmlns:a16="http://schemas.microsoft.com/office/drawing/2014/main" id="{5DC52268-3C5A-412E-A949-1FC5ABF1654D}"/>
                  </a:ext>
                </a:extLst>
              </p:cNvPr>
              <p:cNvSpPr>
                <a:spLocks noChangeArrowheads="1"/>
              </p:cNvSpPr>
              <p:nvPr/>
            </p:nvSpPr>
            <p:spPr bwMode="auto">
              <a:xfrm>
                <a:off x="3701" y="3142"/>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，才</a:t>
                </a:r>
                <a:endParaRPr lang="zh-CN" altLang="en-US" sz="1800" b="0" dirty="0"/>
              </a:p>
            </p:txBody>
          </p:sp>
          <p:sp>
            <p:nvSpPr>
              <p:cNvPr id="66792" name="Rectangle 186">
                <a:extLst>
                  <a:ext uri="{FF2B5EF4-FFF2-40B4-BE49-F238E27FC236}">
                    <a16:creationId xmlns:a16="http://schemas.microsoft.com/office/drawing/2014/main" id="{AA945697-F106-46F1-9444-B21358BB10CC}"/>
                  </a:ext>
                </a:extLst>
              </p:cNvPr>
              <p:cNvSpPr>
                <a:spLocks noChangeArrowheads="1"/>
              </p:cNvSpPr>
              <p:nvPr/>
            </p:nvSpPr>
            <p:spPr bwMode="auto">
              <a:xfrm>
                <a:off x="4064" y="314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93" name="Rectangle 187">
                <a:extLst>
                  <a:ext uri="{FF2B5EF4-FFF2-40B4-BE49-F238E27FC236}">
                    <a16:creationId xmlns:a16="http://schemas.microsoft.com/office/drawing/2014/main" id="{AC112694-7165-4218-AF2C-D519104275AE}"/>
                  </a:ext>
                </a:extLst>
              </p:cNvPr>
              <p:cNvSpPr>
                <a:spLocks noChangeArrowheads="1"/>
              </p:cNvSpPr>
              <p:nvPr/>
            </p:nvSpPr>
            <p:spPr bwMode="auto">
              <a:xfrm>
                <a:off x="4208" y="3231"/>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794" name="Rectangle 188">
                <a:extLst>
                  <a:ext uri="{FF2B5EF4-FFF2-40B4-BE49-F238E27FC236}">
                    <a16:creationId xmlns:a16="http://schemas.microsoft.com/office/drawing/2014/main" id="{84A8666F-E9D7-4181-A0B3-57609876377F}"/>
                  </a:ext>
                </a:extLst>
              </p:cNvPr>
              <p:cNvSpPr>
                <a:spLocks noChangeArrowheads="1"/>
              </p:cNvSpPr>
              <p:nvPr/>
            </p:nvSpPr>
            <p:spPr bwMode="auto">
              <a:xfrm>
                <a:off x="3302" y="3323"/>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endParaRPr lang="en-US" altLang="zh-CN" sz="1800" b="0" dirty="0"/>
              </a:p>
            </p:txBody>
          </p:sp>
          <p:sp>
            <p:nvSpPr>
              <p:cNvPr id="66795" name="Rectangle 189">
                <a:extLst>
                  <a:ext uri="{FF2B5EF4-FFF2-40B4-BE49-F238E27FC236}">
                    <a16:creationId xmlns:a16="http://schemas.microsoft.com/office/drawing/2014/main" id="{DF74EEF5-76FD-4330-B1BC-DC7BF8E49FC4}"/>
                  </a:ext>
                </a:extLst>
              </p:cNvPr>
              <p:cNvSpPr>
                <a:spLocks noChangeArrowheads="1"/>
              </p:cNvSpPr>
              <p:nvPr/>
            </p:nvSpPr>
            <p:spPr bwMode="auto">
              <a:xfrm>
                <a:off x="3394" y="3329"/>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仅当</a:t>
                </a:r>
                <a:endParaRPr lang="zh-CN" altLang="en-US" sz="1800" b="0" dirty="0"/>
              </a:p>
            </p:txBody>
          </p:sp>
          <p:sp>
            <p:nvSpPr>
              <p:cNvPr id="66796" name="Rectangle 190">
                <a:extLst>
                  <a:ext uri="{FF2B5EF4-FFF2-40B4-BE49-F238E27FC236}">
                    <a16:creationId xmlns:a16="http://schemas.microsoft.com/office/drawing/2014/main" id="{55551B12-BEAD-49ED-A969-D838ED67B6A2}"/>
                  </a:ext>
                </a:extLst>
              </p:cNvPr>
              <p:cNvSpPr>
                <a:spLocks noChangeArrowheads="1"/>
              </p:cNvSpPr>
              <p:nvPr/>
            </p:nvSpPr>
            <p:spPr bwMode="auto">
              <a:xfrm>
                <a:off x="3702" y="3340"/>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797" name="Rectangle 193">
                <a:extLst>
                  <a:ext uri="{FF2B5EF4-FFF2-40B4-BE49-F238E27FC236}">
                    <a16:creationId xmlns:a16="http://schemas.microsoft.com/office/drawing/2014/main" id="{EEE6FC09-6372-41A1-B56D-88AFE2A3EF42}"/>
                  </a:ext>
                </a:extLst>
              </p:cNvPr>
              <p:cNvSpPr>
                <a:spLocks noChangeArrowheads="1"/>
              </p:cNvSpPr>
              <p:nvPr/>
            </p:nvSpPr>
            <p:spPr bwMode="auto">
              <a:xfrm>
                <a:off x="3256" y="352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除非</a:t>
                </a:r>
                <a:endParaRPr lang="zh-CN" altLang="en-US" sz="1800" b="0" dirty="0"/>
              </a:p>
            </p:txBody>
          </p:sp>
          <p:sp>
            <p:nvSpPr>
              <p:cNvPr id="66798" name="Rectangle 194">
                <a:extLst>
                  <a:ext uri="{FF2B5EF4-FFF2-40B4-BE49-F238E27FC236}">
                    <a16:creationId xmlns:a16="http://schemas.microsoft.com/office/drawing/2014/main" id="{F90C60BC-8BC9-4CC8-B662-D70237EB647A}"/>
                  </a:ext>
                </a:extLst>
              </p:cNvPr>
              <p:cNvSpPr>
                <a:spLocks noChangeArrowheads="1"/>
              </p:cNvSpPr>
              <p:nvPr/>
            </p:nvSpPr>
            <p:spPr bwMode="auto">
              <a:xfrm>
                <a:off x="4060" y="350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799" name="Rectangle 195">
                <a:extLst>
                  <a:ext uri="{FF2B5EF4-FFF2-40B4-BE49-F238E27FC236}">
                    <a16:creationId xmlns:a16="http://schemas.microsoft.com/office/drawing/2014/main" id="{44A600D9-829E-4960-B876-A3DB4C7289F4}"/>
                  </a:ext>
                </a:extLst>
              </p:cNvPr>
              <p:cNvSpPr>
                <a:spLocks noChangeArrowheads="1"/>
              </p:cNvSpPr>
              <p:nvPr/>
            </p:nvSpPr>
            <p:spPr bwMode="auto">
              <a:xfrm>
                <a:off x="3719" y="3520"/>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，才</a:t>
                </a:r>
                <a:endParaRPr lang="zh-CN" altLang="en-US" sz="1800" b="0"/>
              </a:p>
            </p:txBody>
          </p:sp>
          <p:sp>
            <p:nvSpPr>
              <p:cNvPr id="66800" name="Rectangle 196">
                <a:extLst>
                  <a:ext uri="{FF2B5EF4-FFF2-40B4-BE49-F238E27FC236}">
                    <a16:creationId xmlns:a16="http://schemas.microsoft.com/office/drawing/2014/main" id="{F97D3DA0-11CC-402B-8414-6EA1F5248919}"/>
                  </a:ext>
                </a:extLst>
              </p:cNvPr>
              <p:cNvSpPr>
                <a:spLocks noChangeArrowheads="1"/>
              </p:cNvSpPr>
              <p:nvPr/>
            </p:nvSpPr>
            <p:spPr bwMode="auto">
              <a:xfrm>
                <a:off x="3585" y="352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801" name="Rectangle 198">
                <a:extLst>
                  <a:ext uri="{FF2B5EF4-FFF2-40B4-BE49-F238E27FC236}">
                    <a16:creationId xmlns:a16="http://schemas.microsoft.com/office/drawing/2014/main" id="{6856DD96-7AD8-4CB6-ABC7-CEF4CBAF6885}"/>
                  </a:ext>
                </a:extLst>
              </p:cNvPr>
              <p:cNvSpPr>
                <a:spLocks noChangeArrowheads="1"/>
              </p:cNvSpPr>
              <p:nvPr/>
            </p:nvSpPr>
            <p:spPr bwMode="auto">
              <a:xfrm>
                <a:off x="4537" y="3629"/>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802" name="Rectangle 199">
                <a:extLst>
                  <a:ext uri="{FF2B5EF4-FFF2-40B4-BE49-F238E27FC236}">
                    <a16:creationId xmlns:a16="http://schemas.microsoft.com/office/drawing/2014/main" id="{0C0E8262-2CBE-427F-9938-CCB928BC6795}"/>
                  </a:ext>
                </a:extLst>
              </p:cNvPr>
              <p:cNvSpPr>
                <a:spLocks noChangeArrowheads="1"/>
              </p:cNvSpPr>
              <p:nvPr/>
            </p:nvSpPr>
            <p:spPr bwMode="auto">
              <a:xfrm>
                <a:off x="4976" y="2640"/>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803" name="Rectangle 200">
                <a:extLst>
                  <a:ext uri="{FF2B5EF4-FFF2-40B4-BE49-F238E27FC236}">
                    <a16:creationId xmlns:a16="http://schemas.microsoft.com/office/drawing/2014/main" id="{2CC746C7-9ED9-4E0D-AEDE-116F2FDD03B6}"/>
                  </a:ext>
                </a:extLst>
              </p:cNvPr>
              <p:cNvSpPr>
                <a:spLocks noChangeArrowheads="1"/>
              </p:cNvSpPr>
              <p:nvPr/>
            </p:nvSpPr>
            <p:spPr bwMode="auto">
              <a:xfrm>
                <a:off x="5305" y="2634"/>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804" name="Rectangle 201">
                <a:extLst>
                  <a:ext uri="{FF2B5EF4-FFF2-40B4-BE49-F238E27FC236}">
                    <a16:creationId xmlns:a16="http://schemas.microsoft.com/office/drawing/2014/main" id="{370B49EF-8315-49C9-B739-9DE6B1E78341}"/>
                  </a:ext>
                </a:extLst>
              </p:cNvPr>
              <p:cNvSpPr>
                <a:spLocks noChangeArrowheads="1"/>
              </p:cNvSpPr>
              <p:nvPr/>
            </p:nvSpPr>
            <p:spPr bwMode="auto">
              <a:xfrm>
                <a:off x="254"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5" name="Rectangle 202">
                <a:extLst>
                  <a:ext uri="{FF2B5EF4-FFF2-40B4-BE49-F238E27FC236}">
                    <a16:creationId xmlns:a16="http://schemas.microsoft.com/office/drawing/2014/main" id="{664EAC06-3CDC-439D-B357-41315ACEF4F7}"/>
                  </a:ext>
                </a:extLst>
              </p:cNvPr>
              <p:cNvSpPr>
                <a:spLocks noChangeArrowheads="1"/>
              </p:cNvSpPr>
              <p:nvPr/>
            </p:nvSpPr>
            <p:spPr bwMode="auto">
              <a:xfrm>
                <a:off x="267" y="2607"/>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6" name="Rectangle 203">
                <a:extLst>
                  <a:ext uri="{FF2B5EF4-FFF2-40B4-BE49-F238E27FC236}">
                    <a16:creationId xmlns:a16="http://schemas.microsoft.com/office/drawing/2014/main" id="{352A1691-2B30-4E9A-8101-20A91A5E69A6}"/>
                  </a:ext>
                </a:extLst>
              </p:cNvPr>
              <p:cNvSpPr>
                <a:spLocks noChangeArrowheads="1"/>
              </p:cNvSpPr>
              <p:nvPr/>
            </p:nvSpPr>
            <p:spPr bwMode="auto">
              <a:xfrm>
                <a:off x="1228" y="2607"/>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7" name="Rectangle 204">
                <a:extLst>
                  <a:ext uri="{FF2B5EF4-FFF2-40B4-BE49-F238E27FC236}">
                    <a16:creationId xmlns:a16="http://schemas.microsoft.com/office/drawing/2014/main" id="{BCDE953F-6203-484A-834C-45228F779EC9}"/>
                  </a:ext>
                </a:extLst>
              </p:cNvPr>
              <p:cNvSpPr>
                <a:spLocks noChangeArrowheads="1"/>
              </p:cNvSpPr>
              <p:nvPr/>
            </p:nvSpPr>
            <p:spPr bwMode="auto">
              <a:xfrm>
                <a:off x="1242" y="2607"/>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8" name="Rectangle 205">
                <a:extLst>
                  <a:ext uri="{FF2B5EF4-FFF2-40B4-BE49-F238E27FC236}">
                    <a16:creationId xmlns:a16="http://schemas.microsoft.com/office/drawing/2014/main" id="{EDB4708D-1612-45AC-B06F-ED64D5FFAFC6}"/>
                  </a:ext>
                </a:extLst>
              </p:cNvPr>
              <p:cNvSpPr>
                <a:spLocks noChangeArrowheads="1"/>
              </p:cNvSpPr>
              <p:nvPr/>
            </p:nvSpPr>
            <p:spPr bwMode="auto">
              <a:xfrm>
                <a:off x="1933"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09" name="Rectangle 206">
                <a:extLst>
                  <a:ext uri="{FF2B5EF4-FFF2-40B4-BE49-F238E27FC236}">
                    <a16:creationId xmlns:a16="http://schemas.microsoft.com/office/drawing/2014/main" id="{AC91B5C4-C4E5-46E3-9250-FC8215E3F1C9}"/>
                  </a:ext>
                </a:extLst>
              </p:cNvPr>
              <p:cNvSpPr>
                <a:spLocks noChangeArrowheads="1"/>
              </p:cNvSpPr>
              <p:nvPr/>
            </p:nvSpPr>
            <p:spPr bwMode="auto">
              <a:xfrm>
                <a:off x="1946" y="2607"/>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10" name="Rectangle 207">
                <a:extLst>
                  <a:ext uri="{FF2B5EF4-FFF2-40B4-BE49-F238E27FC236}">
                    <a16:creationId xmlns:a16="http://schemas.microsoft.com/office/drawing/2014/main" id="{F6DA8B25-1732-4513-AF8D-566695E5A18E}"/>
                  </a:ext>
                </a:extLst>
              </p:cNvPr>
              <p:cNvSpPr>
                <a:spLocks noChangeArrowheads="1"/>
              </p:cNvSpPr>
              <p:nvPr/>
            </p:nvSpPr>
            <p:spPr bwMode="auto">
              <a:xfrm>
                <a:off x="3176"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811" name="Rectangle 96">
                <a:extLst>
                  <a:ext uri="{FF2B5EF4-FFF2-40B4-BE49-F238E27FC236}">
                    <a16:creationId xmlns:a16="http://schemas.microsoft.com/office/drawing/2014/main" id="{4D54F7A4-B054-489A-8392-FC6E703DDF4A}"/>
                  </a:ext>
                </a:extLst>
              </p:cNvPr>
              <p:cNvSpPr>
                <a:spLocks noChangeArrowheads="1"/>
              </p:cNvSpPr>
              <p:nvPr/>
            </p:nvSpPr>
            <p:spPr bwMode="auto">
              <a:xfrm>
                <a:off x="3256" y="200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不是</a:t>
                </a:r>
                <a:endParaRPr lang="zh-CN" altLang="en-US" sz="1800" b="0"/>
              </a:p>
            </p:txBody>
          </p:sp>
          <p:sp>
            <p:nvSpPr>
              <p:cNvPr id="66812" name="Rectangle 97">
                <a:extLst>
                  <a:ext uri="{FF2B5EF4-FFF2-40B4-BE49-F238E27FC236}">
                    <a16:creationId xmlns:a16="http://schemas.microsoft.com/office/drawing/2014/main" id="{1E76E8F6-165E-4A26-936A-F384B225322C}"/>
                  </a:ext>
                </a:extLst>
              </p:cNvPr>
              <p:cNvSpPr>
                <a:spLocks noChangeArrowheads="1"/>
              </p:cNvSpPr>
              <p:nvPr/>
            </p:nvSpPr>
            <p:spPr bwMode="auto">
              <a:xfrm>
                <a:off x="3585" y="1995"/>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813" name="Rectangle 98">
                <a:extLst>
                  <a:ext uri="{FF2B5EF4-FFF2-40B4-BE49-F238E27FC236}">
                    <a16:creationId xmlns:a16="http://schemas.microsoft.com/office/drawing/2014/main" id="{CB1B5468-DBCA-429E-AB05-A53BC3C137E2}"/>
                  </a:ext>
                </a:extLst>
              </p:cNvPr>
              <p:cNvSpPr>
                <a:spLocks noChangeArrowheads="1"/>
              </p:cNvSpPr>
              <p:nvPr/>
            </p:nvSpPr>
            <p:spPr bwMode="auto">
              <a:xfrm>
                <a:off x="3750" y="2001"/>
                <a:ext cx="30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而是</a:t>
                </a:r>
                <a:endParaRPr lang="zh-CN" altLang="en-US" sz="1800" b="0"/>
              </a:p>
            </p:txBody>
          </p:sp>
          <p:sp>
            <p:nvSpPr>
              <p:cNvPr id="66814" name="Rectangle 99">
                <a:extLst>
                  <a:ext uri="{FF2B5EF4-FFF2-40B4-BE49-F238E27FC236}">
                    <a16:creationId xmlns:a16="http://schemas.microsoft.com/office/drawing/2014/main" id="{0AF84E63-AF94-4A04-9698-F39F7EAD3CB4}"/>
                  </a:ext>
                </a:extLst>
              </p:cNvPr>
              <p:cNvSpPr>
                <a:spLocks noChangeArrowheads="1"/>
              </p:cNvSpPr>
              <p:nvPr/>
            </p:nvSpPr>
            <p:spPr bwMode="auto">
              <a:xfrm>
                <a:off x="4079" y="1995"/>
                <a:ext cx="24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Times New Roman" panose="02020603050405020304" pitchFamily="18" charset="0"/>
                  </a:rPr>
                  <a:t>…</a:t>
                </a:r>
                <a:endParaRPr lang="en-US" altLang="zh-CN" sz="1800" b="0"/>
              </a:p>
            </p:txBody>
          </p:sp>
          <p:sp>
            <p:nvSpPr>
              <p:cNvPr id="66816" name="Rectangle 193">
                <a:extLst>
                  <a:ext uri="{FF2B5EF4-FFF2-40B4-BE49-F238E27FC236}">
                    <a16:creationId xmlns:a16="http://schemas.microsoft.com/office/drawing/2014/main" id="{0A2AAE25-89D6-406F-9A53-5A1C38BD8570}"/>
                  </a:ext>
                </a:extLst>
              </p:cNvPr>
              <p:cNvSpPr>
                <a:spLocks noChangeArrowheads="1"/>
              </p:cNvSpPr>
              <p:nvPr/>
            </p:nvSpPr>
            <p:spPr bwMode="auto">
              <a:xfrm>
                <a:off x="3248" y="3988"/>
                <a:ext cx="128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cs typeface="Times New Roman" panose="02020603050405020304" pitchFamily="18" charset="0"/>
                  </a:rPr>
                  <a:t>如果</a:t>
                </a:r>
                <a:r>
                  <a:rPr lang="en-US" altLang="zh-CN" sz="1900" b="0" i="1" dirty="0">
                    <a:cs typeface="Times New Roman" panose="02020603050405020304" pitchFamily="18" charset="0"/>
                  </a:rPr>
                  <a:t>p</a:t>
                </a:r>
                <a:r>
                  <a:rPr lang="zh-CN" altLang="en-US" sz="1900" b="0" dirty="0">
                    <a:cs typeface="Times New Roman" panose="02020603050405020304" pitchFamily="18" charset="0"/>
                  </a:rPr>
                  <a:t>则</a:t>
                </a:r>
                <a:r>
                  <a:rPr lang="en-US" altLang="zh-CN" sz="1900" b="0" i="1" dirty="0">
                    <a:cs typeface="Times New Roman" panose="02020603050405020304" pitchFamily="18" charset="0"/>
                  </a:rPr>
                  <a:t>q</a:t>
                </a:r>
                <a:r>
                  <a:rPr lang="en-US" altLang="zh-CN" sz="1900" b="0" dirty="0">
                    <a:cs typeface="Times New Roman" panose="02020603050405020304" pitchFamily="18" charset="0"/>
                  </a:rPr>
                  <a:t>;</a:t>
                </a:r>
                <a:r>
                  <a:rPr lang="zh-CN" altLang="en-US" sz="1900" b="0" dirty="0">
                    <a:cs typeface="Times New Roman" panose="02020603050405020304" pitchFamily="18" charset="0"/>
                  </a:rPr>
                  <a:t>反之亦然</a:t>
                </a:r>
                <a:endParaRPr lang="zh-CN" altLang="en-US" sz="1900" b="0" dirty="0"/>
              </a:p>
            </p:txBody>
          </p:sp>
        </p:grpSp>
        <p:sp>
          <p:nvSpPr>
            <p:cNvPr id="66566" name="Rectangle 209">
              <a:extLst>
                <a:ext uri="{FF2B5EF4-FFF2-40B4-BE49-F238E27FC236}">
                  <a16:creationId xmlns:a16="http://schemas.microsoft.com/office/drawing/2014/main" id="{8A9A15A0-7EDF-4A76-BC57-2A245B08CEC2}"/>
                </a:ext>
              </a:extLst>
            </p:cNvPr>
            <p:cNvSpPr>
              <a:spLocks noChangeArrowheads="1"/>
            </p:cNvSpPr>
            <p:nvPr/>
          </p:nvSpPr>
          <p:spPr bwMode="auto">
            <a:xfrm>
              <a:off x="3189" y="2607"/>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7" name="Rectangle 210">
              <a:extLst>
                <a:ext uri="{FF2B5EF4-FFF2-40B4-BE49-F238E27FC236}">
                  <a16:creationId xmlns:a16="http://schemas.microsoft.com/office/drawing/2014/main" id="{82136259-A185-46EA-952E-CF580FB5386E}"/>
                </a:ext>
              </a:extLst>
            </p:cNvPr>
            <p:cNvSpPr>
              <a:spLocks noChangeArrowheads="1"/>
            </p:cNvSpPr>
            <p:nvPr/>
          </p:nvSpPr>
          <p:spPr bwMode="auto">
            <a:xfrm>
              <a:off x="4896"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8" name="Rectangle 211">
              <a:extLst>
                <a:ext uri="{FF2B5EF4-FFF2-40B4-BE49-F238E27FC236}">
                  <a16:creationId xmlns:a16="http://schemas.microsoft.com/office/drawing/2014/main" id="{FA2AD1CC-0A44-4981-B440-A0F4BCF3A3E8}"/>
                </a:ext>
              </a:extLst>
            </p:cNvPr>
            <p:cNvSpPr>
              <a:spLocks noChangeArrowheads="1"/>
            </p:cNvSpPr>
            <p:nvPr/>
          </p:nvSpPr>
          <p:spPr bwMode="auto">
            <a:xfrm>
              <a:off x="4909" y="2607"/>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69" name="Rectangle 212">
              <a:extLst>
                <a:ext uri="{FF2B5EF4-FFF2-40B4-BE49-F238E27FC236}">
                  <a16:creationId xmlns:a16="http://schemas.microsoft.com/office/drawing/2014/main" id="{167F48BA-DF32-4CA5-ABDD-DF12175194B3}"/>
                </a:ext>
              </a:extLst>
            </p:cNvPr>
            <p:cNvSpPr>
              <a:spLocks noChangeArrowheads="1"/>
            </p:cNvSpPr>
            <p:nvPr/>
          </p:nvSpPr>
          <p:spPr bwMode="auto">
            <a:xfrm>
              <a:off x="5513" y="2607"/>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0" name="Rectangle 213">
              <a:extLst>
                <a:ext uri="{FF2B5EF4-FFF2-40B4-BE49-F238E27FC236}">
                  <a16:creationId xmlns:a16="http://schemas.microsoft.com/office/drawing/2014/main" id="{C1B5D31C-8CE9-4039-9EB9-CD36C06BAB97}"/>
                </a:ext>
              </a:extLst>
            </p:cNvPr>
            <p:cNvSpPr>
              <a:spLocks noChangeArrowheads="1"/>
            </p:cNvSpPr>
            <p:nvPr/>
          </p:nvSpPr>
          <p:spPr bwMode="auto">
            <a:xfrm>
              <a:off x="254"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1" name="Rectangle 214">
              <a:extLst>
                <a:ext uri="{FF2B5EF4-FFF2-40B4-BE49-F238E27FC236}">
                  <a16:creationId xmlns:a16="http://schemas.microsoft.com/office/drawing/2014/main" id="{314B2115-4888-447B-A0BC-B1E6D249DDD0}"/>
                </a:ext>
              </a:extLst>
            </p:cNvPr>
            <p:cNvSpPr>
              <a:spLocks noChangeArrowheads="1"/>
            </p:cNvSpPr>
            <p:nvPr/>
          </p:nvSpPr>
          <p:spPr bwMode="auto">
            <a:xfrm>
              <a:off x="1228" y="2619"/>
              <a:ext cx="14"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2" name="Rectangle 215">
              <a:extLst>
                <a:ext uri="{FF2B5EF4-FFF2-40B4-BE49-F238E27FC236}">
                  <a16:creationId xmlns:a16="http://schemas.microsoft.com/office/drawing/2014/main" id="{0FA0B86D-FF59-437E-A223-258061C9BCF9}"/>
                </a:ext>
              </a:extLst>
            </p:cNvPr>
            <p:cNvSpPr>
              <a:spLocks noChangeArrowheads="1"/>
            </p:cNvSpPr>
            <p:nvPr/>
          </p:nvSpPr>
          <p:spPr bwMode="auto">
            <a:xfrm>
              <a:off x="1933"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3" name="Rectangle 216">
              <a:extLst>
                <a:ext uri="{FF2B5EF4-FFF2-40B4-BE49-F238E27FC236}">
                  <a16:creationId xmlns:a16="http://schemas.microsoft.com/office/drawing/2014/main" id="{A417DB6D-CE2D-41BF-8DFE-114A786AD770}"/>
                </a:ext>
              </a:extLst>
            </p:cNvPr>
            <p:cNvSpPr>
              <a:spLocks noChangeArrowheads="1"/>
            </p:cNvSpPr>
            <p:nvPr/>
          </p:nvSpPr>
          <p:spPr bwMode="auto">
            <a:xfrm>
              <a:off x="3176"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4" name="Rectangle 217">
              <a:extLst>
                <a:ext uri="{FF2B5EF4-FFF2-40B4-BE49-F238E27FC236}">
                  <a16:creationId xmlns:a16="http://schemas.microsoft.com/office/drawing/2014/main" id="{5974EE64-7612-4DC7-9F71-C67EC29E607D}"/>
                </a:ext>
              </a:extLst>
            </p:cNvPr>
            <p:cNvSpPr>
              <a:spLocks noChangeArrowheads="1"/>
            </p:cNvSpPr>
            <p:nvPr/>
          </p:nvSpPr>
          <p:spPr bwMode="auto">
            <a:xfrm>
              <a:off x="4896"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5" name="Rectangle 218">
              <a:extLst>
                <a:ext uri="{FF2B5EF4-FFF2-40B4-BE49-F238E27FC236}">
                  <a16:creationId xmlns:a16="http://schemas.microsoft.com/office/drawing/2014/main" id="{6C8FE2C3-7BDC-4349-9EBC-5000D6320624}"/>
                </a:ext>
              </a:extLst>
            </p:cNvPr>
            <p:cNvSpPr>
              <a:spLocks noChangeArrowheads="1"/>
            </p:cNvSpPr>
            <p:nvPr/>
          </p:nvSpPr>
          <p:spPr bwMode="auto">
            <a:xfrm>
              <a:off x="5513" y="2619"/>
              <a:ext cx="13" cy="119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76" name="Rectangle 219">
              <a:extLst>
                <a:ext uri="{FF2B5EF4-FFF2-40B4-BE49-F238E27FC236}">
                  <a16:creationId xmlns:a16="http://schemas.microsoft.com/office/drawing/2014/main" id="{2F50F9FE-FA97-446B-A374-5BE5B4AEC211}"/>
                </a:ext>
              </a:extLst>
            </p:cNvPr>
            <p:cNvSpPr>
              <a:spLocks noChangeArrowheads="1"/>
            </p:cNvSpPr>
            <p:nvPr/>
          </p:nvSpPr>
          <p:spPr bwMode="auto">
            <a:xfrm>
              <a:off x="335" y="3930"/>
              <a:ext cx="2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577" name="Rectangle 220">
              <a:extLst>
                <a:ext uri="{FF2B5EF4-FFF2-40B4-BE49-F238E27FC236}">
                  <a16:creationId xmlns:a16="http://schemas.microsoft.com/office/drawing/2014/main" id="{4AB5C36E-758B-4777-9A4A-ACBC94717E20}"/>
                </a:ext>
              </a:extLst>
            </p:cNvPr>
            <p:cNvSpPr>
              <a:spLocks noChangeArrowheads="1"/>
            </p:cNvSpPr>
            <p:nvPr/>
          </p:nvSpPr>
          <p:spPr bwMode="auto">
            <a:xfrm>
              <a:off x="506" y="3848"/>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78" name="Rectangle 221">
              <a:extLst>
                <a:ext uri="{FF2B5EF4-FFF2-40B4-BE49-F238E27FC236}">
                  <a16:creationId xmlns:a16="http://schemas.microsoft.com/office/drawing/2014/main" id="{42405047-C14F-4AB6-B8BD-C953D2279189}"/>
                </a:ext>
              </a:extLst>
            </p:cNvPr>
            <p:cNvSpPr>
              <a:spLocks noChangeArrowheads="1"/>
            </p:cNvSpPr>
            <p:nvPr/>
          </p:nvSpPr>
          <p:spPr bwMode="auto">
            <a:xfrm>
              <a:off x="1309" y="3900"/>
              <a:ext cx="1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p</a:t>
              </a:r>
              <a:r>
                <a:rPr lang="en-US" altLang="zh-CN" sz="1900" b="0" dirty="0">
                  <a:solidFill>
                    <a:srgbClr val="000000"/>
                  </a:solidFill>
                  <a:latin typeface="Times New Roman" panose="02020603050405020304" pitchFamily="18" charset="0"/>
                </a:rPr>
                <a:t> </a:t>
              </a:r>
              <a:endParaRPr lang="en-US" altLang="zh-CN" sz="1800" b="0" dirty="0"/>
            </a:p>
          </p:txBody>
        </p:sp>
        <p:sp>
          <p:nvSpPr>
            <p:cNvPr id="66579" name="Rectangle 222">
              <a:extLst>
                <a:ext uri="{FF2B5EF4-FFF2-40B4-BE49-F238E27FC236}">
                  <a16:creationId xmlns:a16="http://schemas.microsoft.com/office/drawing/2014/main" id="{95F9DD5C-24D1-4800-89CA-957650EDD99E}"/>
                </a:ext>
              </a:extLst>
            </p:cNvPr>
            <p:cNvSpPr>
              <a:spLocks noChangeArrowheads="1"/>
            </p:cNvSpPr>
            <p:nvPr/>
          </p:nvSpPr>
          <p:spPr bwMode="auto">
            <a:xfrm>
              <a:off x="1436" y="3928"/>
              <a:ext cx="28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a:solidFill>
                    <a:srgbClr val="000000"/>
                  </a:solidFill>
                  <a:latin typeface="Symbol" panose="05050102010706020507" pitchFamily="18" charset="2"/>
                </a:rPr>
                <a:t>«</a:t>
              </a:r>
              <a:endParaRPr lang="en-US" altLang="zh-CN" sz="1800" b="0"/>
            </a:p>
          </p:txBody>
        </p:sp>
        <p:sp>
          <p:nvSpPr>
            <p:cNvPr id="66580" name="Rectangle 223">
              <a:extLst>
                <a:ext uri="{FF2B5EF4-FFF2-40B4-BE49-F238E27FC236}">
                  <a16:creationId xmlns:a16="http://schemas.microsoft.com/office/drawing/2014/main" id="{1632A91B-0223-4980-B93D-3FFDAD2C4FB7}"/>
                </a:ext>
              </a:extLst>
            </p:cNvPr>
            <p:cNvSpPr>
              <a:spLocks noChangeArrowheads="1"/>
            </p:cNvSpPr>
            <p:nvPr/>
          </p:nvSpPr>
          <p:spPr bwMode="auto">
            <a:xfrm>
              <a:off x="1607" y="3900"/>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581" name="Rectangle 224">
              <a:extLst>
                <a:ext uri="{FF2B5EF4-FFF2-40B4-BE49-F238E27FC236}">
                  <a16:creationId xmlns:a16="http://schemas.microsoft.com/office/drawing/2014/main" id="{9C405DD2-FBB4-4945-BCD5-CCA788E0AF71}"/>
                </a:ext>
              </a:extLst>
            </p:cNvPr>
            <p:cNvSpPr>
              <a:spLocks noChangeArrowheads="1"/>
            </p:cNvSpPr>
            <p:nvPr/>
          </p:nvSpPr>
          <p:spPr bwMode="auto">
            <a:xfrm>
              <a:off x="1725" y="3847"/>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2" name="Rectangle 225">
              <a:extLst>
                <a:ext uri="{FF2B5EF4-FFF2-40B4-BE49-F238E27FC236}">
                  <a16:creationId xmlns:a16="http://schemas.microsoft.com/office/drawing/2014/main" id="{F839FD30-BE4E-4423-993D-504FCEA493DD}"/>
                </a:ext>
              </a:extLst>
            </p:cNvPr>
            <p:cNvSpPr>
              <a:spLocks noChangeArrowheads="1"/>
            </p:cNvSpPr>
            <p:nvPr/>
          </p:nvSpPr>
          <p:spPr bwMode="auto">
            <a:xfrm>
              <a:off x="2014" y="3939"/>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a:cs typeface="Times New Roman" panose="02020603050405020304" pitchFamily="18" charset="0"/>
                </a:rPr>
                <a:t>p</a:t>
              </a:r>
              <a:endParaRPr lang="en-US" altLang="zh-CN" sz="1800" b="0"/>
            </a:p>
          </p:txBody>
        </p:sp>
        <p:sp>
          <p:nvSpPr>
            <p:cNvPr id="66583" name="Rectangle 226">
              <a:extLst>
                <a:ext uri="{FF2B5EF4-FFF2-40B4-BE49-F238E27FC236}">
                  <a16:creationId xmlns:a16="http://schemas.microsoft.com/office/drawing/2014/main" id="{64BAFF15-A143-4F34-8999-B940AB7D2D74}"/>
                </a:ext>
              </a:extLst>
            </p:cNvPr>
            <p:cNvSpPr>
              <a:spLocks noChangeArrowheads="1"/>
            </p:cNvSpPr>
            <p:nvPr/>
          </p:nvSpPr>
          <p:spPr bwMode="auto">
            <a:xfrm>
              <a:off x="2147" y="3945"/>
              <a:ext cx="77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当且仅当</a:t>
              </a:r>
              <a:endParaRPr lang="zh-CN" altLang="en-US" sz="1800" b="0"/>
            </a:p>
          </p:txBody>
        </p:sp>
        <p:sp>
          <p:nvSpPr>
            <p:cNvPr id="66584" name="Rectangle 227">
              <a:extLst>
                <a:ext uri="{FF2B5EF4-FFF2-40B4-BE49-F238E27FC236}">
                  <a16:creationId xmlns:a16="http://schemas.microsoft.com/office/drawing/2014/main" id="{B1398802-CC83-4CA1-BDD6-BE97D9431D78}"/>
                </a:ext>
              </a:extLst>
            </p:cNvPr>
            <p:cNvSpPr>
              <a:spLocks noChangeArrowheads="1"/>
            </p:cNvSpPr>
            <p:nvPr/>
          </p:nvSpPr>
          <p:spPr bwMode="auto">
            <a:xfrm>
              <a:off x="2794" y="394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
          <p:nvSpPr>
            <p:cNvPr id="66585" name="Rectangle 229">
              <a:extLst>
                <a:ext uri="{FF2B5EF4-FFF2-40B4-BE49-F238E27FC236}">
                  <a16:creationId xmlns:a16="http://schemas.microsoft.com/office/drawing/2014/main" id="{A9B1FF38-938A-4311-A9A2-3EA28D1F13C5}"/>
                </a:ext>
              </a:extLst>
            </p:cNvPr>
            <p:cNvSpPr>
              <a:spLocks noChangeArrowheads="1"/>
            </p:cNvSpPr>
            <p:nvPr/>
          </p:nvSpPr>
          <p:spPr bwMode="auto">
            <a:xfrm>
              <a:off x="3108"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6" name="Rectangle 230">
              <a:extLst>
                <a:ext uri="{FF2B5EF4-FFF2-40B4-BE49-F238E27FC236}">
                  <a16:creationId xmlns:a16="http://schemas.microsoft.com/office/drawing/2014/main" id="{F030EDFE-8C4D-4ED4-879A-5157193C0123}"/>
                </a:ext>
              </a:extLst>
            </p:cNvPr>
            <p:cNvSpPr>
              <a:spLocks noChangeArrowheads="1"/>
            </p:cNvSpPr>
            <p:nvPr/>
          </p:nvSpPr>
          <p:spPr bwMode="auto">
            <a:xfrm>
              <a:off x="3256"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7" name="Rectangle 231">
              <a:extLst>
                <a:ext uri="{FF2B5EF4-FFF2-40B4-BE49-F238E27FC236}">
                  <a16:creationId xmlns:a16="http://schemas.microsoft.com/office/drawing/2014/main" id="{84D56E48-88C1-4BE0-BEBA-CAE1460464C9}"/>
                </a:ext>
              </a:extLst>
            </p:cNvPr>
            <p:cNvSpPr>
              <a:spLocks noChangeArrowheads="1"/>
            </p:cNvSpPr>
            <p:nvPr/>
          </p:nvSpPr>
          <p:spPr bwMode="auto">
            <a:xfrm>
              <a:off x="4976" y="3945"/>
              <a:ext cx="43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宋体" panose="02010600030101010101" pitchFamily="2" charset="-122"/>
                </a:rPr>
                <a:t>二元</a:t>
              </a:r>
              <a:endParaRPr lang="zh-CN" altLang="en-US" sz="1800" b="0"/>
            </a:p>
          </p:txBody>
        </p:sp>
        <p:sp>
          <p:nvSpPr>
            <p:cNvPr id="66588" name="Rectangle 232">
              <a:extLst>
                <a:ext uri="{FF2B5EF4-FFF2-40B4-BE49-F238E27FC236}">
                  <a16:creationId xmlns:a16="http://schemas.microsoft.com/office/drawing/2014/main" id="{22259A09-4DA4-45EF-8802-786F2667779C}"/>
                </a:ext>
              </a:extLst>
            </p:cNvPr>
            <p:cNvSpPr>
              <a:spLocks noChangeArrowheads="1"/>
            </p:cNvSpPr>
            <p:nvPr/>
          </p:nvSpPr>
          <p:spPr bwMode="auto">
            <a:xfrm>
              <a:off x="5305" y="3842"/>
              <a:ext cx="112"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a:solidFill>
                    <a:srgbClr val="000000"/>
                  </a:solidFill>
                  <a:latin typeface="Times New Roman" panose="02020603050405020304" pitchFamily="18" charset="0"/>
                </a:rPr>
                <a:t> </a:t>
              </a:r>
              <a:endParaRPr lang="zh-CN" altLang="en-US" sz="1800" b="0"/>
            </a:p>
          </p:txBody>
        </p:sp>
        <p:sp>
          <p:nvSpPr>
            <p:cNvPr id="66589" name="Rectangle 233">
              <a:extLst>
                <a:ext uri="{FF2B5EF4-FFF2-40B4-BE49-F238E27FC236}">
                  <a16:creationId xmlns:a16="http://schemas.microsoft.com/office/drawing/2014/main" id="{C3FB1B95-25BD-45FC-A973-E57C4EB5F4AC}"/>
                </a:ext>
              </a:extLst>
            </p:cNvPr>
            <p:cNvSpPr>
              <a:spLocks noChangeArrowheads="1"/>
            </p:cNvSpPr>
            <p:nvPr/>
          </p:nvSpPr>
          <p:spPr bwMode="auto">
            <a:xfrm>
              <a:off x="254"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0" name="Rectangle 234">
              <a:extLst>
                <a:ext uri="{FF2B5EF4-FFF2-40B4-BE49-F238E27FC236}">
                  <a16:creationId xmlns:a16="http://schemas.microsoft.com/office/drawing/2014/main" id="{AC62EB4F-1360-453D-AC9B-59D1C4C345F2}"/>
                </a:ext>
              </a:extLst>
            </p:cNvPr>
            <p:cNvSpPr>
              <a:spLocks noChangeArrowheads="1"/>
            </p:cNvSpPr>
            <p:nvPr/>
          </p:nvSpPr>
          <p:spPr bwMode="auto">
            <a:xfrm>
              <a:off x="267" y="3911"/>
              <a:ext cx="96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1" name="Rectangle 235">
              <a:extLst>
                <a:ext uri="{FF2B5EF4-FFF2-40B4-BE49-F238E27FC236}">
                  <a16:creationId xmlns:a16="http://schemas.microsoft.com/office/drawing/2014/main" id="{9D733C84-7ADE-4038-933D-1D2217B35A3A}"/>
                </a:ext>
              </a:extLst>
            </p:cNvPr>
            <p:cNvSpPr>
              <a:spLocks noChangeArrowheads="1"/>
            </p:cNvSpPr>
            <p:nvPr/>
          </p:nvSpPr>
          <p:spPr bwMode="auto">
            <a:xfrm>
              <a:off x="1228" y="3814"/>
              <a:ext cx="1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2" name="Rectangle 236">
              <a:extLst>
                <a:ext uri="{FF2B5EF4-FFF2-40B4-BE49-F238E27FC236}">
                  <a16:creationId xmlns:a16="http://schemas.microsoft.com/office/drawing/2014/main" id="{C909C4FE-810A-4E31-89DC-590F145B936D}"/>
                </a:ext>
              </a:extLst>
            </p:cNvPr>
            <p:cNvSpPr>
              <a:spLocks noChangeArrowheads="1"/>
            </p:cNvSpPr>
            <p:nvPr/>
          </p:nvSpPr>
          <p:spPr bwMode="auto">
            <a:xfrm>
              <a:off x="1242" y="3911"/>
              <a:ext cx="691"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3" name="Rectangle 237">
              <a:extLst>
                <a:ext uri="{FF2B5EF4-FFF2-40B4-BE49-F238E27FC236}">
                  <a16:creationId xmlns:a16="http://schemas.microsoft.com/office/drawing/2014/main" id="{C1875F91-3AD5-4902-8272-C0AB231330C4}"/>
                </a:ext>
              </a:extLst>
            </p:cNvPr>
            <p:cNvSpPr>
              <a:spLocks noChangeArrowheads="1"/>
            </p:cNvSpPr>
            <p:nvPr/>
          </p:nvSpPr>
          <p:spPr bwMode="auto">
            <a:xfrm>
              <a:off x="1933"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4" name="Rectangle 238">
              <a:extLst>
                <a:ext uri="{FF2B5EF4-FFF2-40B4-BE49-F238E27FC236}">
                  <a16:creationId xmlns:a16="http://schemas.microsoft.com/office/drawing/2014/main" id="{26FE40B3-80F7-4AE5-841E-A7A200683102}"/>
                </a:ext>
              </a:extLst>
            </p:cNvPr>
            <p:cNvSpPr>
              <a:spLocks noChangeArrowheads="1"/>
            </p:cNvSpPr>
            <p:nvPr/>
          </p:nvSpPr>
          <p:spPr bwMode="auto">
            <a:xfrm>
              <a:off x="1946" y="3911"/>
              <a:ext cx="1230"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5" name="Rectangle 239">
              <a:extLst>
                <a:ext uri="{FF2B5EF4-FFF2-40B4-BE49-F238E27FC236}">
                  <a16:creationId xmlns:a16="http://schemas.microsoft.com/office/drawing/2014/main" id="{35B8F605-77C2-4A09-962A-CC839595774F}"/>
                </a:ext>
              </a:extLst>
            </p:cNvPr>
            <p:cNvSpPr>
              <a:spLocks noChangeArrowheads="1"/>
            </p:cNvSpPr>
            <p:nvPr/>
          </p:nvSpPr>
          <p:spPr bwMode="auto">
            <a:xfrm>
              <a:off x="3176"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6" name="Rectangle 240">
              <a:extLst>
                <a:ext uri="{FF2B5EF4-FFF2-40B4-BE49-F238E27FC236}">
                  <a16:creationId xmlns:a16="http://schemas.microsoft.com/office/drawing/2014/main" id="{9C256E50-EC01-49D7-831C-1460D9C8DCB7}"/>
                </a:ext>
              </a:extLst>
            </p:cNvPr>
            <p:cNvSpPr>
              <a:spLocks noChangeArrowheads="1"/>
            </p:cNvSpPr>
            <p:nvPr/>
          </p:nvSpPr>
          <p:spPr bwMode="auto">
            <a:xfrm>
              <a:off x="3189" y="3911"/>
              <a:ext cx="1707"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7" name="Rectangle 241">
              <a:extLst>
                <a:ext uri="{FF2B5EF4-FFF2-40B4-BE49-F238E27FC236}">
                  <a16:creationId xmlns:a16="http://schemas.microsoft.com/office/drawing/2014/main" id="{BB32469F-DF57-448D-BC73-6A1A2D24C722}"/>
                </a:ext>
              </a:extLst>
            </p:cNvPr>
            <p:cNvSpPr>
              <a:spLocks noChangeArrowheads="1"/>
            </p:cNvSpPr>
            <p:nvPr/>
          </p:nvSpPr>
          <p:spPr bwMode="auto">
            <a:xfrm>
              <a:off x="4896"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8" name="Rectangle 242">
              <a:extLst>
                <a:ext uri="{FF2B5EF4-FFF2-40B4-BE49-F238E27FC236}">
                  <a16:creationId xmlns:a16="http://schemas.microsoft.com/office/drawing/2014/main" id="{650DCA93-FB49-4FB7-B9E0-631F06FD71E4}"/>
                </a:ext>
              </a:extLst>
            </p:cNvPr>
            <p:cNvSpPr>
              <a:spLocks noChangeArrowheads="1"/>
            </p:cNvSpPr>
            <p:nvPr/>
          </p:nvSpPr>
          <p:spPr bwMode="auto">
            <a:xfrm>
              <a:off x="4909" y="3911"/>
              <a:ext cx="604"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599" name="Rectangle 243">
              <a:extLst>
                <a:ext uri="{FF2B5EF4-FFF2-40B4-BE49-F238E27FC236}">
                  <a16:creationId xmlns:a16="http://schemas.microsoft.com/office/drawing/2014/main" id="{C8171830-E0DF-479F-ACB0-31447C67C7E7}"/>
                </a:ext>
              </a:extLst>
            </p:cNvPr>
            <p:cNvSpPr>
              <a:spLocks noChangeArrowheads="1"/>
            </p:cNvSpPr>
            <p:nvPr/>
          </p:nvSpPr>
          <p:spPr bwMode="auto">
            <a:xfrm>
              <a:off x="5513" y="3814"/>
              <a:ext cx="13" cy="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0" name="Rectangle 244">
              <a:extLst>
                <a:ext uri="{FF2B5EF4-FFF2-40B4-BE49-F238E27FC236}">
                  <a16:creationId xmlns:a16="http://schemas.microsoft.com/office/drawing/2014/main" id="{72A27334-8C20-4F66-B7FA-176EFC1489DB}"/>
                </a:ext>
              </a:extLst>
            </p:cNvPr>
            <p:cNvSpPr>
              <a:spLocks noChangeArrowheads="1"/>
            </p:cNvSpPr>
            <p:nvPr/>
          </p:nvSpPr>
          <p:spPr bwMode="auto">
            <a:xfrm>
              <a:off x="254"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1" name="Rectangle 245">
              <a:extLst>
                <a:ext uri="{FF2B5EF4-FFF2-40B4-BE49-F238E27FC236}">
                  <a16:creationId xmlns:a16="http://schemas.microsoft.com/office/drawing/2014/main" id="{D9A01723-FDC6-41BD-B966-226C054FC7D5}"/>
                </a:ext>
              </a:extLst>
            </p:cNvPr>
            <p:cNvSpPr>
              <a:spLocks noChangeArrowheads="1"/>
            </p:cNvSpPr>
            <p:nvPr/>
          </p:nvSpPr>
          <p:spPr bwMode="auto">
            <a:xfrm>
              <a:off x="254"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2" name="Rectangle 246">
              <a:extLst>
                <a:ext uri="{FF2B5EF4-FFF2-40B4-BE49-F238E27FC236}">
                  <a16:creationId xmlns:a16="http://schemas.microsoft.com/office/drawing/2014/main" id="{83BDBCA7-FB7A-480E-AE77-75D163B1429F}"/>
                </a:ext>
              </a:extLst>
            </p:cNvPr>
            <p:cNvSpPr>
              <a:spLocks noChangeArrowheads="1"/>
            </p:cNvSpPr>
            <p:nvPr/>
          </p:nvSpPr>
          <p:spPr bwMode="auto">
            <a:xfrm>
              <a:off x="254"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3" name="Rectangle 247">
              <a:extLst>
                <a:ext uri="{FF2B5EF4-FFF2-40B4-BE49-F238E27FC236}">
                  <a16:creationId xmlns:a16="http://schemas.microsoft.com/office/drawing/2014/main" id="{3065022F-A678-4C27-9803-95C4E1D7916C}"/>
                </a:ext>
              </a:extLst>
            </p:cNvPr>
            <p:cNvSpPr>
              <a:spLocks noChangeArrowheads="1"/>
            </p:cNvSpPr>
            <p:nvPr/>
          </p:nvSpPr>
          <p:spPr bwMode="auto">
            <a:xfrm>
              <a:off x="267" y="4179"/>
              <a:ext cx="96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4" name="Rectangle 248">
              <a:extLst>
                <a:ext uri="{FF2B5EF4-FFF2-40B4-BE49-F238E27FC236}">
                  <a16:creationId xmlns:a16="http://schemas.microsoft.com/office/drawing/2014/main" id="{B7FE10B3-38EC-4208-815A-12F67DD778DA}"/>
                </a:ext>
              </a:extLst>
            </p:cNvPr>
            <p:cNvSpPr>
              <a:spLocks noChangeArrowheads="1"/>
            </p:cNvSpPr>
            <p:nvPr/>
          </p:nvSpPr>
          <p:spPr bwMode="auto">
            <a:xfrm>
              <a:off x="1228" y="3822"/>
              <a:ext cx="14"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5" name="Rectangle 249">
              <a:extLst>
                <a:ext uri="{FF2B5EF4-FFF2-40B4-BE49-F238E27FC236}">
                  <a16:creationId xmlns:a16="http://schemas.microsoft.com/office/drawing/2014/main" id="{3444BDF8-570C-438D-B4D9-BA7CACF06206}"/>
                </a:ext>
              </a:extLst>
            </p:cNvPr>
            <p:cNvSpPr>
              <a:spLocks noChangeArrowheads="1"/>
            </p:cNvSpPr>
            <p:nvPr/>
          </p:nvSpPr>
          <p:spPr bwMode="auto">
            <a:xfrm>
              <a:off x="1228" y="4179"/>
              <a:ext cx="1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6" name="Rectangle 250">
              <a:extLst>
                <a:ext uri="{FF2B5EF4-FFF2-40B4-BE49-F238E27FC236}">
                  <a16:creationId xmlns:a16="http://schemas.microsoft.com/office/drawing/2014/main" id="{92233989-9406-41C5-90E7-9A9A1D91A344}"/>
                </a:ext>
              </a:extLst>
            </p:cNvPr>
            <p:cNvSpPr>
              <a:spLocks noChangeArrowheads="1"/>
            </p:cNvSpPr>
            <p:nvPr/>
          </p:nvSpPr>
          <p:spPr bwMode="auto">
            <a:xfrm>
              <a:off x="1242" y="4179"/>
              <a:ext cx="691"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7" name="Rectangle 251">
              <a:extLst>
                <a:ext uri="{FF2B5EF4-FFF2-40B4-BE49-F238E27FC236}">
                  <a16:creationId xmlns:a16="http://schemas.microsoft.com/office/drawing/2014/main" id="{2E24F60E-0A8D-401A-B502-FE4A9BF08DC2}"/>
                </a:ext>
              </a:extLst>
            </p:cNvPr>
            <p:cNvSpPr>
              <a:spLocks noChangeArrowheads="1"/>
            </p:cNvSpPr>
            <p:nvPr/>
          </p:nvSpPr>
          <p:spPr bwMode="auto">
            <a:xfrm>
              <a:off x="1933"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8" name="Rectangle 252">
              <a:extLst>
                <a:ext uri="{FF2B5EF4-FFF2-40B4-BE49-F238E27FC236}">
                  <a16:creationId xmlns:a16="http://schemas.microsoft.com/office/drawing/2014/main" id="{4E4A42EC-A091-4F90-9214-E2FD7B733C7F}"/>
                </a:ext>
              </a:extLst>
            </p:cNvPr>
            <p:cNvSpPr>
              <a:spLocks noChangeArrowheads="1"/>
            </p:cNvSpPr>
            <p:nvPr/>
          </p:nvSpPr>
          <p:spPr bwMode="auto">
            <a:xfrm>
              <a:off x="193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09" name="Rectangle 253">
              <a:extLst>
                <a:ext uri="{FF2B5EF4-FFF2-40B4-BE49-F238E27FC236}">
                  <a16:creationId xmlns:a16="http://schemas.microsoft.com/office/drawing/2014/main" id="{5EAF51A3-350D-42F1-8C8A-ACBD7AB5C001}"/>
                </a:ext>
              </a:extLst>
            </p:cNvPr>
            <p:cNvSpPr>
              <a:spLocks noChangeArrowheads="1"/>
            </p:cNvSpPr>
            <p:nvPr/>
          </p:nvSpPr>
          <p:spPr bwMode="auto">
            <a:xfrm>
              <a:off x="1946" y="4179"/>
              <a:ext cx="1230"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0" name="Rectangle 254">
              <a:extLst>
                <a:ext uri="{FF2B5EF4-FFF2-40B4-BE49-F238E27FC236}">
                  <a16:creationId xmlns:a16="http://schemas.microsoft.com/office/drawing/2014/main" id="{8DBBC1C0-BB54-42E6-9361-3847729A06E9}"/>
                </a:ext>
              </a:extLst>
            </p:cNvPr>
            <p:cNvSpPr>
              <a:spLocks noChangeArrowheads="1"/>
            </p:cNvSpPr>
            <p:nvPr/>
          </p:nvSpPr>
          <p:spPr bwMode="auto">
            <a:xfrm>
              <a:off x="3176"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1" name="Rectangle 255">
              <a:extLst>
                <a:ext uri="{FF2B5EF4-FFF2-40B4-BE49-F238E27FC236}">
                  <a16:creationId xmlns:a16="http://schemas.microsoft.com/office/drawing/2014/main" id="{5110FBE4-6BE6-477D-B9AE-48220B4C3638}"/>
                </a:ext>
              </a:extLst>
            </p:cNvPr>
            <p:cNvSpPr>
              <a:spLocks noChangeArrowheads="1"/>
            </p:cNvSpPr>
            <p:nvPr/>
          </p:nvSpPr>
          <p:spPr bwMode="auto">
            <a:xfrm>
              <a:off x="3176"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2" name="Rectangle 256">
              <a:extLst>
                <a:ext uri="{FF2B5EF4-FFF2-40B4-BE49-F238E27FC236}">
                  <a16:creationId xmlns:a16="http://schemas.microsoft.com/office/drawing/2014/main" id="{DC884791-4090-4432-AE2A-8E260C63DAC6}"/>
                </a:ext>
              </a:extLst>
            </p:cNvPr>
            <p:cNvSpPr>
              <a:spLocks noChangeArrowheads="1"/>
            </p:cNvSpPr>
            <p:nvPr/>
          </p:nvSpPr>
          <p:spPr bwMode="auto">
            <a:xfrm>
              <a:off x="3189" y="4179"/>
              <a:ext cx="1707"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3" name="Rectangle 257">
              <a:extLst>
                <a:ext uri="{FF2B5EF4-FFF2-40B4-BE49-F238E27FC236}">
                  <a16:creationId xmlns:a16="http://schemas.microsoft.com/office/drawing/2014/main" id="{7D92B822-9EF9-4025-8280-7BFFA12B0806}"/>
                </a:ext>
              </a:extLst>
            </p:cNvPr>
            <p:cNvSpPr>
              <a:spLocks noChangeArrowheads="1"/>
            </p:cNvSpPr>
            <p:nvPr/>
          </p:nvSpPr>
          <p:spPr bwMode="auto">
            <a:xfrm>
              <a:off x="4896"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4" name="Rectangle 258">
              <a:extLst>
                <a:ext uri="{FF2B5EF4-FFF2-40B4-BE49-F238E27FC236}">
                  <a16:creationId xmlns:a16="http://schemas.microsoft.com/office/drawing/2014/main" id="{09BB2E78-47E7-4FF5-A0A5-F1E97E185A29}"/>
                </a:ext>
              </a:extLst>
            </p:cNvPr>
            <p:cNvSpPr>
              <a:spLocks noChangeArrowheads="1"/>
            </p:cNvSpPr>
            <p:nvPr/>
          </p:nvSpPr>
          <p:spPr bwMode="auto">
            <a:xfrm>
              <a:off x="4896"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5" name="Rectangle 259">
              <a:extLst>
                <a:ext uri="{FF2B5EF4-FFF2-40B4-BE49-F238E27FC236}">
                  <a16:creationId xmlns:a16="http://schemas.microsoft.com/office/drawing/2014/main" id="{663E96AF-3899-46F4-881B-50187C86B859}"/>
                </a:ext>
              </a:extLst>
            </p:cNvPr>
            <p:cNvSpPr>
              <a:spLocks noChangeArrowheads="1"/>
            </p:cNvSpPr>
            <p:nvPr/>
          </p:nvSpPr>
          <p:spPr bwMode="auto">
            <a:xfrm>
              <a:off x="4909" y="4179"/>
              <a:ext cx="604"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6" name="Rectangle 260">
              <a:extLst>
                <a:ext uri="{FF2B5EF4-FFF2-40B4-BE49-F238E27FC236}">
                  <a16:creationId xmlns:a16="http://schemas.microsoft.com/office/drawing/2014/main" id="{C4715681-9419-45D5-9E68-D0310A8E8276}"/>
                </a:ext>
              </a:extLst>
            </p:cNvPr>
            <p:cNvSpPr>
              <a:spLocks noChangeArrowheads="1"/>
            </p:cNvSpPr>
            <p:nvPr/>
          </p:nvSpPr>
          <p:spPr bwMode="auto">
            <a:xfrm>
              <a:off x="5513" y="3827"/>
              <a:ext cx="13" cy="35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7" name="Rectangle 261">
              <a:extLst>
                <a:ext uri="{FF2B5EF4-FFF2-40B4-BE49-F238E27FC236}">
                  <a16:creationId xmlns:a16="http://schemas.microsoft.com/office/drawing/2014/main" id="{BB7710BC-9B8A-4D40-98D2-4BA488162802}"/>
                </a:ext>
              </a:extLst>
            </p:cNvPr>
            <p:cNvSpPr>
              <a:spLocks noChangeArrowheads="1"/>
            </p:cNvSpPr>
            <p:nvPr/>
          </p:nvSpPr>
          <p:spPr bwMode="auto">
            <a:xfrm>
              <a:off x="551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8" name="Rectangle 262">
              <a:extLst>
                <a:ext uri="{FF2B5EF4-FFF2-40B4-BE49-F238E27FC236}">
                  <a16:creationId xmlns:a16="http://schemas.microsoft.com/office/drawing/2014/main" id="{A926ACE9-01C1-45D9-8B90-D592A728B434}"/>
                </a:ext>
              </a:extLst>
            </p:cNvPr>
            <p:cNvSpPr>
              <a:spLocks noChangeArrowheads="1"/>
            </p:cNvSpPr>
            <p:nvPr/>
          </p:nvSpPr>
          <p:spPr bwMode="auto">
            <a:xfrm>
              <a:off x="5513" y="4179"/>
              <a:ext cx="13" cy="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6619" name="Rectangle 263">
              <a:extLst>
                <a:ext uri="{FF2B5EF4-FFF2-40B4-BE49-F238E27FC236}">
                  <a16:creationId xmlns:a16="http://schemas.microsoft.com/office/drawing/2014/main" id="{619C3C4B-5028-4329-949B-04C07F1C001B}"/>
                </a:ext>
              </a:extLst>
            </p:cNvPr>
            <p:cNvSpPr>
              <a:spLocks noChangeArrowheads="1"/>
            </p:cNvSpPr>
            <p:nvPr/>
          </p:nvSpPr>
          <p:spPr bwMode="auto">
            <a:xfrm>
              <a:off x="335" y="4217"/>
              <a:ext cx="9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700" b="0">
                  <a:solidFill>
                    <a:srgbClr val="000000"/>
                  </a:solidFill>
                  <a:latin typeface="Times New Roman" panose="02020603050405020304" pitchFamily="18" charset="0"/>
                </a:rPr>
                <a:t> </a:t>
              </a:r>
              <a:endParaRPr lang="zh-CN" altLang="en-US" sz="1800" b="0"/>
            </a:p>
          </p:txBody>
        </p:sp>
      </p:grpSp>
      <p:sp>
        <p:nvSpPr>
          <p:cNvPr id="2" name="Rectangle 193">
            <a:extLst>
              <a:ext uri="{FF2B5EF4-FFF2-40B4-BE49-F238E27FC236}">
                <a16:creationId xmlns:a16="http://schemas.microsoft.com/office/drawing/2014/main" id="{28DAE25A-5BD7-427A-7AC7-281EAB8EFA47}"/>
              </a:ext>
            </a:extLst>
          </p:cNvPr>
          <p:cNvSpPr>
            <a:spLocks noChangeArrowheads="1"/>
          </p:cNvSpPr>
          <p:nvPr/>
        </p:nvSpPr>
        <p:spPr bwMode="auto">
          <a:xfrm>
            <a:off x="5178896" y="5934075"/>
            <a:ext cx="78263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900" b="0" dirty="0">
                <a:solidFill>
                  <a:srgbClr val="000000"/>
                </a:solidFill>
                <a:latin typeface="宋体" panose="02010600030101010101" pitchFamily="2" charset="-122"/>
              </a:rPr>
              <a:t>除非</a:t>
            </a:r>
            <a:endParaRPr lang="zh-CN" altLang="en-US" sz="1800" b="0" dirty="0"/>
          </a:p>
        </p:txBody>
      </p:sp>
      <p:sp>
        <p:nvSpPr>
          <p:cNvPr id="3" name="Rectangle 194">
            <a:extLst>
              <a:ext uri="{FF2B5EF4-FFF2-40B4-BE49-F238E27FC236}">
                <a16:creationId xmlns:a16="http://schemas.microsoft.com/office/drawing/2014/main" id="{20A11FB3-B112-7C39-2F5D-EFCF4C8CB112}"/>
              </a:ext>
            </a:extLst>
          </p:cNvPr>
          <p:cNvSpPr>
            <a:spLocks noChangeArrowheads="1"/>
          </p:cNvSpPr>
          <p:nvPr/>
        </p:nvSpPr>
        <p:spPr bwMode="auto">
          <a:xfrm>
            <a:off x="6481662" y="5896000"/>
            <a:ext cx="682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2000" b="0" dirty="0">
                <a:cs typeface="Times New Roman" panose="02020603050405020304" pitchFamily="18" charset="0"/>
              </a:rPr>
              <a:t>非</a:t>
            </a:r>
            <a:r>
              <a:rPr lang="en-US" altLang="zh-CN" sz="2000" b="0" i="1" dirty="0">
                <a:cs typeface="Times New Roman" panose="02020603050405020304" pitchFamily="18" charset="0"/>
              </a:rPr>
              <a:t>p</a:t>
            </a:r>
            <a:endParaRPr lang="en-US" altLang="zh-CN" sz="1800" b="0" dirty="0"/>
          </a:p>
        </p:txBody>
      </p:sp>
      <p:sp>
        <p:nvSpPr>
          <p:cNvPr id="4" name="Rectangle 195">
            <a:extLst>
              <a:ext uri="{FF2B5EF4-FFF2-40B4-BE49-F238E27FC236}">
                <a16:creationId xmlns:a16="http://schemas.microsoft.com/office/drawing/2014/main" id="{8A15BCB3-6A0B-F3D3-A43A-65EA043FD269}"/>
              </a:ext>
            </a:extLst>
          </p:cNvPr>
          <p:cNvSpPr>
            <a:spLocks noChangeArrowheads="1"/>
          </p:cNvSpPr>
          <p:nvPr/>
        </p:nvSpPr>
        <p:spPr bwMode="auto">
          <a:xfrm>
            <a:off x="5868144" y="5913461"/>
            <a:ext cx="60914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宋体" panose="02010600030101010101" pitchFamily="2" charset="-122"/>
              </a:rPr>
              <a:t>,</a:t>
            </a:r>
            <a:r>
              <a:rPr lang="zh-CN" altLang="en-US" sz="1900" b="0" dirty="0">
                <a:solidFill>
                  <a:srgbClr val="000000"/>
                </a:solidFill>
                <a:latin typeface="宋体" panose="02010600030101010101" pitchFamily="2" charset="-122"/>
              </a:rPr>
              <a:t>否则</a:t>
            </a:r>
            <a:endParaRPr lang="zh-CN" altLang="en-US" sz="1800" b="0" dirty="0"/>
          </a:p>
        </p:txBody>
      </p:sp>
      <p:sp>
        <p:nvSpPr>
          <p:cNvPr id="5" name="Rectangle 99">
            <a:extLst>
              <a:ext uri="{FF2B5EF4-FFF2-40B4-BE49-F238E27FC236}">
                <a16:creationId xmlns:a16="http://schemas.microsoft.com/office/drawing/2014/main" id="{0B85D121-C56C-E28A-A06D-AC87521D41BC}"/>
              </a:ext>
            </a:extLst>
          </p:cNvPr>
          <p:cNvSpPr>
            <a:spLocks noChangeArrowheads="1"/>
          </p:cNvSpPr>
          <p:nvPr/>
        </p:nvSpPr>
        <p:spPr bwMode="auto">
          <a:xfrm>
            <a:off x="7020272" y="5889649"/>
            <a:ext cx="3841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1900" b="0" dirty="0">
                <a:solidFill>
                  <a:srgbClr val="000000"/>
                </a:solidFill>
                <a:latin typeface="Times New Roman" panose="02020603050405020304" pitchFamily="18" charset="0"/>
              </a:rPr>
              <a:t>…</a:t>
            </a:r>
            <a:endParaRPr lang="en-US" altLang="zh-CN" sz="1800" b="0" dirty="0"/>
          </a:p>
        </p:txBody>
      </p:sp>
      <p:sp>
        <p:nvSpPr>
          <p:cNvPr id="6" name="Rectangle 196">
            <a:extLst>
              <a:ext uri="{FF2B5EF4-FFF2-40B4-BE49-F238E27FC236}">
                <a16:creationId xmlns:a16="http://schemas.microsoft.com/office/drawing/2014/main" id="{ACFD0EA2-474F-E5D8-3989-9C126CA329B7}"/>
              </a:ext>
            </a:extLst>
          </p:cNvPr>
          <p:cNvSpPr>
            <a:spLocks noChangeArrowheads="1"/>
          </p:cNvSpPr>
          <p:nvPr/>
        </p:nvSpPr>
        <p:spPr bwMode="auto">
          <a:xfrm>
            <a:off x="5725269" y="5857329"/>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sz="2000" b="0" i="1" dirty="0">
                <a:cs typeface="Times New Roman" panose="02020603050405020304" pitchFamily="18" charset="0"/>
              </a:rPr>
              <a:t>q</a:t>
            </a:r>
            <a:endParaRPr lang="en-US" altLang="zh-CN" sz="1800" b="0" dirty="0"/>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a:extLst>
              <a:ext uri="{FF2B5EF4-FFF2-40B4-BE49-F238E27FC236}">
                <a16:creationId xmlns:a16="http://schemas.microsoft.com/office/drawing/2014/main" id="{A6D48941-29A7-47BF-A84E-4CCAD689FC15}"/>
              </a:ext>
            </a:extLst>
          </p:cNvPr>
          <p:cNvGraphicFramePr>
            <a:graphicFrameLocks noGrp="1"/>
          </p:cNvGraphicFramePr>
          <p:nvPr/>
        </p:nvGraphicFramePr>
        <p:xfrm>
          <a:off x="1173163" y="3868738"/>
          <a:ext cx="6424611" cy="2181225"/>
        </p:xfrm>
        <a:graphic>
          <a:graphicData uri="http://schemas.openxmlformats.org/drawingml/2006/table">
            <a:tbl>
              <a:tblPr/>
              <a:tblGrid>
                <a:gridCol w="934529">
                  <a:extLst>
                    <a:ext uri="{9D8B030D-6E8A-4147-A177-3AD203B41FA5}">
                      <a16:colId xmlns:a16="http://schemas.microsoft.com/office/drawing/2014/main" val="20000"/>
                    </a:ext>
                  </a:extLst>
                </a:gridCol>
                <a:gridCol w="934529">
                  <a:extLst>
                    <a:ext uri="{9D8B030D-6E8A-4147-A177-3AD203B41FA5}">
                      <a16:colId xmlns:a16="http://schemas.microsoft.com/office/drawing/2014/main" val="20001"/>
                    </a:ext>
                  </a:extLst>
                </a:gridCol>
                <a:gridCol w="934529">
                  <a:extLst>
                    <a:ext uri="{9D8B030D-6E8A-4147-A177-3AD203B41FA5}">
                      <a16:colId xmlns:a16="http://schemas.microsoft.com/office/drawing/2014/main" val="20002"/>
                    </a:ext>
                  </a:extLst>
                </a:gridCol>
                <a:gridCol w="934529">
                  <a:extLst>
                    <a:ext uri="{9D8B030D-6E8A-4147-A177-3AD203B41FA5}">
                      <a16:colId xmlns:a16="http://schemas.microsoft.com/office/drawing/2014/main" val="20003"/>
                    </a:ext>
                  </a:extLst>
                </a:gridCol>
                <a:gridCol w="934529">
                  <a:extLst>
                    <a:ext uri="{9D8B030D-6E8A-4147-A177-3AD203B41FA5}">
                      <a16:colId xmlns:a16="http://schemas.microsoft.com/office/drawing/2014/main" val="20004"/>
                    </a:ext>
                  </a:extLst>
                </a:gridCol>
                <a:gridCol w="934529">
                  <a:extLst>
                    <a:ext uri="{9D8B030D-6E8A-4147-A177-3AD203B41FA5}">
                      <a16:colId xmlns:a16="http://schemas.microsoft.com/office/drawing/2014/main" val="20005"/>
                    </a:ext>
                  </a:extLst>
                </a:gridCol>
                <a:gridCol w="817437">
                  <a:extLst>
                    <a:ext uri="{9D8B030D-6E8A-4147-A177-3AD203B41FA5}">
                      <a16:colId xmlns:a16="http://schemas.microsoft.com/office/drawing/2014/main" val="20006"/>
                    </a:ext>
                  </a:extLst>
                </a:gridCol>
              </a:tblGrid>
              <a:tr h="397827">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zh-CN" altLang="en-US" sz="2800" b="1" dirty="0">
                          <a:latin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97827">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397827">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97827">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397827">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2800" b="1" i="0" u="none" strike="noStrike" dirty="0">
                          <a:solidFill>
                            <a:srgbClr val="000000"/>
                          </a:solidFill>
                          <a:latin typeface="宋体"/>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68660" name="灯片编号占位符 3">
            <a:extLst>
              <a:ext uri="{FF2B5EF4-FFF2-40B4-BE49-F238E27FC236}">
                <a16:creationId xmlns:a16="http://schemas.microsoft.com/office/drawing/2014/main" id="{8B141004-7B25-4C7A-B235-01B37B180903}"/>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0C4FA29D-C57D-42C9-B262-E3E157B85D1A}" type="slidenum">
              <a:rPr lang="zh-CN" altLang="en-US" sz="1400" b="0" smtClean="0"/>
              <a:pPr algn="l">
                <a:spcBef>
                  <a:spcPct val="0"/>
                </a:spcBef>
                <a:buClrTx/>
                <a:buFontTx/>
                <a:buNone/>
              </a:pPr>
              <a:t>38</a:t>
            </a:fld>
            <a:endParaRPr lang="en-US" altLang="zh-CN" sz="1400" b="0"/>
          </a:p>
        </p:txBody>
      </p:sp>
      <p:sp>
        <p:nvSpPr>
          <p:cNvPr id="531467" name="Rectangle 11">
            <a:extLst>
              <a:ext uri="{FF2B5EF4-FFF2-40B4-BE49-F238E27FC236}">
                <a16:creationId xmlns:a16="http://schemas.microsoft.com/office/drawing/2014/main" id="{3D19FD55-0571-4655-9FD3-87376AD2BA9E}"/>
              </a:ext>
            </a:extLst>
          </p:cNvPr>
          <p:cNvSpPr>
            <a:spLocks noChangeArrowheads="1"/>
          </p:cNvSpPr>
          <p:nvPr/>
        </p:nvSpPr>
        <p:spPr bwMode="auto">
          <a:xfrm>
            <a:off x="3059113" y="3871913"/>
            <a:ext cx="936625"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68" name="Rectangle 12">
            <a:extLst>
              <a:ext uri="{FF2B5EF4-FFF2-40B4-BE49-F238E27FC236}">
                <a16:creationId xmlns:a16="http://schemas.microsoft.com/office/drawing/2014/main" id="{740BB2D5-70C9-475E-A5A8-E21E1FB375EF}"/>
              </a:ext>
            </a:extLst>
          </p:cNvPr>
          <p:cNvSpPr>
            <a:spLocks noChangeArrowheads="1"/>
          </p:cNvSpPr>
          <p:nvPr/>
        </p:nvSpPr>
        <p:spPr bwMode="auto">
          <a:xfrm>
            <a:off x="3976688" y="3868738"/>
            <a:ext cx="936625" cy="219551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69" name="Rectangle 13">
            <a:extLst>
              <a:ext uri="{FF2B5EF4-FFF2-40B4-BE49-F238E27FC236}">
                <a16:creationId xmlns:a16="http://schemas.microsoft.com/office/drawing/2014/main" id="{AF020853-61EB-404D-A192-9FF236F90CDD}"/>
              </a:ext>
            </a:extLst>
          </p:cNvPr>
          <p:cNvSpPr>
            <a:spLocks noChangeArrowheads="1"/>
          </p:cNvSpPr>
          <p:nvPr/>
        </p:nvSpPr>
        <p:spPr bwMode="auto">
          <a:xfrm>
            <a:off x="4930775" y="3865563"/>
            <a:ext cx="919163"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70" name="Rectangle 14">
            <a:extLst>
              <a:ext uri="{FF2B5EF4-FFF2-40B4-BE49-F238E27FC236}">
                <a16:creationId xmlns:a16="http://schemas.microsoft.com/office/drawing/2014/main" id="{691DD35C-4D04-4ADE-B39A-471AC5C1BCA7}"/>
              </a:ext>
            </a:extLst>
          </p:cNvPr>
          <p:cNvSpPr>
            <a:spLocks noChangeArrowheads="1"/>
          </p:cNvSpPr>
          <p:nvPr/>
        </p:nvSpPr>
        <p:spPr bwMode="auto">
          <a:xfrm>
            <a:off x="5867400" y="3863975"/>
            <a:ext cx="936625"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31471" name="Rectangle 15">
            <a:extLst>
              <a:ext uri="{FF2B5EF4-FFF2-40B4-BE49-F238E27FC236}">
                <a16:creationId xmlns:a16="http://schemas.microsoft.com/office/drawing/2014/main" id="{5527EBC6-DC51-42CB-8A88-070DB2D9AC01}"/>
              </a:ext>
            </a:extLst>
          </p:cNvPr>
          <p:cNvSpPr>
            <a:spLocks noChangeArrowheads="1"/>
          </p:cNvSpPr>
          <p:nvPr/>
        </p:nvSpPr>
        <p:spPr bwMode="auto">
          <a:xfrm>
            <a:off x="6804025" y="3860800"/>
            <a:ext cx="793750" cy="217805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8666" name="Rectangle 10">
            <a:extLst>
              <a:ext uri="{FF2B5EF4-FFF2-40B4-BE49-F238E27FC236}">
                <a16:creationId xmlns:a16="http://schemas.microsoft.com/office/drawing/2014/main" id="{A3855FC5-BE3B-4909-852E-0ECE2ED315B0}"/>
              </a:ext>
            </a:extLst>
          </p:cNvPr>
          <p:cNvSpPr>
            <a:spLocks noChangeArrowheads="1"/>
          </p:cNvSpPr>
          <p:nvPr/>
        </p:nvSpPr>
        <p:spPr bwMode="auto">
          <a:xfrm>
            <a:off x="1189038" y="3878263"/>
            <a:ext cx="1873250" cy="21796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68667" name="Rectangle 3">
            <a:extLst>
              <a:ext uri="{FF2B5EF4-FFF2-40B4-BE49-F238E27FC236}">
                <a16:creationId xmlns:a16="http://schemas.microsoft.com/office/drawing/2014/main" id="{1853B461-EAC4-4076-AA12-A9C2434368E9}"/>
              </a:ext>
            </a:extLst>
          </p:cNvPr>
          <p:cNvSpPr>
            <a:spLocks noGrp="1" noChangeArrowheads="1"/>
          </p:cNvSpPr>
          <p:nvPr>
            <p:ph type="title"/>
          </p:nvPr>
        </p:nvSpPr>
        <p:spPr/>
        <p:txBody>
          <a:bodyPr/>
          <a:lstStyle/>
          <a:p>
            <a:r>
              <a:rPr lang="zh-CN" altLang="en-US"/>
              <a:t>联结词 小结（续）</a:t>
            </a:r>
          </a:p>
        </p:txBody>
      </p:sp>
      <p:sp>
        <p:nvSpPr>
          <p:cNvPr id="68668" name="Rectangle 5">
            <a:extLst>
              <a:ext uri="{FF2B5EF4-FFF2-40B4-BE49-F238E27FC236}">
                <a16:creationId xmlns:a16="http://schemas.microsoft.com/office/drawing/2014/main" id="{597780E0-440D-4941-B238-C63C4F880F6C}"/>
              </a:ext>
            </a:extLst>
          </p:cNvPr>
          <p:cNvSpPr>
            <a:spLocks noChangeArrowheads="1"/>
          </p:cNvSpPr>
          <p:nvPr/>
        </p:nvSpPr>
        <p:spPr bwMode="auto">
          <a:xfrm>
            <a:off x="3175" y="6129338"/>
            <a:ext cx="91440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spcBef>
                <a:spcPct val="0"/>
              </a:spcBef>
              <a:buClrTx/>
              <a:buFontTx/>
              <a:buNone/>
            </a:pPr>
            <a:r>
              <a:rPr kumimoji="1" lang="zh-CN" altLang="en-US" sz="1200" b="0">
                <a:latin typeface="Times New Roman" panose="02020603050405020304" pitchFamily="18" charset="0"/>
              </a:rPr>
              <a:t> </a:t>
            </a:r>
            <a:endParaRPr kumimoji="1" lang="zh-CN" altLang="en-US" sz="1000" b="0">
              <a:latin typeface="Times New Roman" panose="02020603050405020304" pitchFamily="18" charset="0"/>
            </a:endParaRPr>
          </a:p>
          <a:p>
            <a:pPr>
              <a:spcBef>
                <a:spcPct val="0"/>
              </a:spcBef>
              <a:buClrTx/>
              <a:buFontTx/>
              <a:buNone/>
            </a:pPr>
            <a:endParaRPr kumimoji="1" lang="zh-CN" altLang="en-US" b="0">
              <a:latin typeface="Times New Roman" panose="02020603050405020304" pitchFamily="18" charset="0"/>
            </a:endParaRPr>
          </a:p>
        </p:txBody>
      </p:sp>
      <p:sp>
        <p:nvSpPr>
          <p:cNvPr id="531464" name="Rectangle 8">
            <a:extLst>
              <a:ext uri="{FF2B5EF4-FFF2-40B4-BE49-F238E27FC236}">
                <a16:creationId xmlns:a16="http://schemas.microsoft.com/office/drawing/2014/main" id="{62C08806-B1D9-49FE-B481-5F1F85DADECC}"/>
              </a:ext>
            </a:extLst>
          </p:cNvPr>
          <p:cNvSpPr>
            <a:spLocks noGrp="1" noChangeArrowheads="1"/>
          </p:cNvSpPr>
          <p:nvPr>
            <p:ph type="body" idx="1"/>
          </p:nvPr>
        </p:nvSpPr>
        <p:spPr>
          <a:xfrm>
            <a:off x="1050925" y="1379538"/>
            <a:ext cx="7026275" cy="2481262"/>
          </a:xfrm>
        </p:spPr>
        <p:txBody>
          <a:bodyPr/>
          <a:lstStyle/>
          <a:p>
            <a:pPr>
              <a:buFont typeface="Wingdings" panose="05000000000000000000" pitchFamily="2" charset="2"/>
              <a:buChar char="l"/>
            </a:pPr>
            <a:r>
              <a:rPr lang="zh-CN" altLang="en-US"/>
              <a:t>否定 </a:t>
            </a:r>
            <a:r>
              <a:rPr lang="zh-CN" altLang="en-US">
                <a:sym typeface="Symbol" panose="05050102010706020507" pitchFamily="18" charset="2"/>
              </a:rPr>
              <a:t></a:t>
            </a:r>
            <a:endParaRPr lang="zh-CN" altLang="en-US"/>
          </a:p>
          <a:p>
            <a:pPr>
              <a:buFont typeface="Wingdings" panose="05000000000000000000" pitchFamily="2" charset="2"/>
              <a:buChar char="l"/>
            </a:pPr>
            <a:r>
              <a:rPr lang="zh-CN" altLang="en-US"/>
              <a:t>合取  </a:t>
            </a:r>
            <a:r>
              <a:rPr lang="en-US" altLang="zh-CN">
                <a:latin typeface="Times New Roman" panose="02020603050405020304" pitchFamily="18" charset="0"/>
              </a:rPr>
              <a:t>∧</a:t>
            </a:r>
            <a:r>
              <a:rPr lang="zh-CN" altLang="en-US">
                <a:sym typeface="Symbol" panose="05050102010706020507" pitchFamily="18" charset="2"/>
              </a:rPr>
              <a:t>     </a:t>
            </a:r>
            <a:r>
              <a:rPr kumimoji="1" lang="zh-CN" altLang="en-US" b="0">
                <a:solidFill>
                  <a:srgbClr val="FF0000"/>
                </a:solidFill>
              </a:rPr>
              <a:t>同真则真，有假则假（</a:t>
            </a:r>
            <a:r>
              <a:rPr kumimoji="1" lang="en-US" altLang="zh-CN" b="0">
                <a:solidFill>
                  <a:srgbClr val="FF0000"/>
                </a:solidFill>
              </a:rPr>
              <a:t>11 1</a:t>
            </a:r>
            <a:r>
              <a:rPr kumimoji="1" lang="zh-CN" altLang="en-US" b="0">
                <a:solidFill>
                  <a:srgbClr val="FF0000"/>
                </a:solidFill>
              </a:rPr>
              <a:t>）</a:t>
            </a:r>
          </a:p>
          <a:p>
            <a:pPr>
              <a:buFont typeface="Wingdings" panose="05000000000000000000" pitchFamily="2" charset="2"/>
              <a:buChar char="l"/>
            </a:pPr>
            <a:r>
              <a:rPr lang="zh-CN" altLang="en-US"/>
              <a:t>析取  </a:t>
            </a:r>
            <a:r>
              <a:rPr lang="en-US" altLang="zh-CN">
                <a:latin typeface="Times New Roman" panose="02020603050405020304" pitchFamily="18" charset="0"/>
              </a:rPr>
              <a:t>∨</a:t>
            </a:r>
            <a:r>
              <a:rPr lang="zh-CN" altLang="en-US">
                <a:sym typeface="Symbol" panose="05050102010706020507" pitchFamily="18" charset="2"/>
              </a:rPr>
              <a:t>     </a:t>
            </a:r>
            <a:r>
              <a:rPr kumimoji="1" lang="zh-CN" altLang="en-US" b="0">
                <a:solidFill>
                  <a:srgbClr val="FF0000"/>
                </a:solidFill>
              </a:rPr>
              <a:t>同假则假，有真则真（</a:t>
            </a:r>
            <a:r>
              <a:rPr kumimoji="1" lang="en-US" altLang="zh-CN" b="0">
                <a:solidFill>
                  <a:srgbClr val="FF0000"/>
                </a:solidFill>
              </a:rPr>
              <a:t>00 0</a:t>
            </a:r>
            <a:r>
              <a:rPr kumimoji="1" lang="zh-CN" altLang="en-US" b="0">
                <a:solidFill>
                  <a:srgbClr val="FF0000"/>
                </a:solidFill>
              </a:rPr>
              <a:t>）</a:t>
            </a:r>
          </a:p>
          <a:p>
            <a:pPr>
              <a:buFont typeface="Wingdings" panose="05000000000000000000" pitchFamily="2" charset="2"/>
              <a:buChar char="l"/>
            </a:pPr>
            <a:r>
              <a:rPr lang="zh-CN" altLang="en-US"/>
              <a:t>蕴涵  </a:t>
            </a:r>
            <a:r>
              <a:rPr lang="en-US" altLang="zh-CN">
                <a:latin typeface="Times New Roman" panose="02020603050405020304" pitchFamily="18" charset="0"/>
                <a:sym typeface="Symbol" panose="05050102010706020507" pitchFamily="18" charset="2"/>
              </a:rPr>
              <a:t></a:t>
            </a:r>
            <a:r>
              <a:rPr lang="zh-CN" altLang="en-US"/>
              <a:t>     </a:t>
            </a:r>
            <a:r>
              <a:rPr kumimoji="1" lang="zh-CN" altLang="en-US" b="0">
                <a:solidFill>
                  <a:srgbClr val="FF0000"/>
                </a:solidFill>
              </a:rPr>
              <a:t>前真后假则假（</a:t>
            </a:r>
            <a:r>
              <a:rPr kumimoji="1" lang="en-US" altLang="zh-CN" b="0">
                <a:solidFill>
                  <a:srgbClr val="FF0000"/>
                </a:solidFill>
              </a:rPr>
              <a:t>10 0</a:t>
            </a:r>
            <a:r>
              <a:rPr kumimoji="1" lang="zh-CN" altLang="en-US" b="0">
                <a:solidFill>
                  <a:srgbClr val="FF0000"/>
                </a:solidFill>
              </a:rPr>
              <a:t>）</a:t>
            </a:r>
          </a:p>
          <a:p>
            <a:pPr>
              <a:buFont typeface="Wingdings" panose="05000000000000000000" pitchFamily="2" charset="2"/>
              <a:buChar char="l"/>
            </a:pPr>
            <a:r>
              <a:rPr lang="zh-CN" altLang="en-US"/>
              <a:t>等价  </a:t>
            </a:r>
            <a:r>
              <a:rPr lang="en-US" altLang="zh-CN">
                <a:latin typeface="Times New Roman" panose="02020603050405020304" pitchFamily="18" charset="0"/>
                <a:sym typeface="Symbol" panose="05050102010706020507" pitchFamily="18" charset="2"/>
              </a:rPr>
              <a:t></a:t>
            </a:r>
            <a:r>
              <a:rPr lang="zh-CN" altLang="en-US">
                <a:sym typeface="Symbol" panose="05050102010706020507" pitchFamily="18" charset="2"/>
              </a:rPr>
              <a:t>     </a:t>
            </a:r>
            <a:r>
              <a:rPr kumimoji="1" lang="zh-CN" altLang="en-US" b="0">
                <a:solidFill>
                  <a:srgbClr val="FF0000"/>
                </a:solidFill>
              </a:rPr>
              <a:t>同则真，异则假</a:t>
            </a:r>
          </a:p>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146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1467"/>
                                        </p:tgtEl>
                                        <p:attrNameLst>
                                          <p:attrName>style.visibility</p:attrName>
                                        </p:attrNameLst>
                                      </p:cBhvr>
                                      <p:to>
                                        <p:strVal val="visible"/>
                                      </p:to>
                                    </p:set>
                                  </p:childTnLst>
                                  <p:subTnLst>
                                    <p:set>
                                      <p:cBhvr override="childStyle">
                                        <p:cTn dur="1" fill="hold" display="0" masterRel="nextClick" afterEffect="1"/>
                                        <p:tgtEl>
                                          <p:spTgt spid="531467"/>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3146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1468"/>
                                        </p:tgtEl>
                                        <p:attrNameLst>
                                          <p:attrName>style.visibility</p:attrName>
                                        </p:attrNameLst>
                                      </p:cBhvr>
                                      <p:to>
                                        <p:strVal val="visible"/>
                                      </p:to>
                                    </p:set>
                                  </p:childTnLst>
                                  <p:subTnLst>
                                    <p:set>
                                      <p:cBhvr override="childStyle">
                                        <p:cTn dur="1" fill="hold" display="0" masterRel="nextClick" afterEffect="1"/>
                                        <p:tgtEl>
                                          <p:spTgt spid="53146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146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1469"/>
                                        </p:tgtEl>
                                        <p:attrNameLst>
                                          <p:attrName>style.visibility</p:attrName>
                                        </p:attrNameLst>
                                      </p:cBhvr>
                                      <p:to>
                                        <p:strVal val="visible"/>
                                      </p:to>
                                    </p:set>
                                  </p:childTnLst>
                                  <p:subTnLst>
                                    <p:set>
                                      <p:cBhvr override="childStyle">
                                        <p:cTn dur="1" fill="hold" display="0" masterRel="nextClick" afterEffect="1"/>
                                        <p:tgtEl>
                                          <p:spTgt spid="531469"/>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3146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1470"/>
                                        </p:tgtEl>
                                        <p:attrNameLst>
                                          <p:attrName>style.visibility</p:attrName>
                                        </p:attrNameLst>
                                      </p:cBhvr>
                                      <p:to>
                                        <p:strVal val="visible"/>
                                      </p:to>
                                    </p:set>
                                  </p:childTnLst>
                                  <p:subTnLst>
                                    <p:set>
                                      <p:cBhvr override="childStyle">
                                        <p:cTn dur="1" fill="hold" display="0" masterRel="nextClick" afterEffect="1"/>
                                        <p:tgtEl>
                                          <p:spTgt spid="53147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3146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1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7" grpId="0" animBg="1"/>
      <p:bldP spid="531468" grpId="0" animBg="1"/>
      <p:bldP spid="531469" grpId="0" animBg="1"/>
      <p:bldP spid="531470" grpId="0" animBg="1"/>
      <p:bldP spid="53147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62F7A106-CB6F-4FFF-A6A6-06FF57762ED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0F78338-564D-4DD8-BAAD-172E72B200CA}" type="slidenum">
              <a:rPr lang="en-US" altLang="zh-CN" sz="1400" b="0" smtClean="0"/>
              <a:pPr>
                <a:spcBef>
                  <a:spcPct val="0"/>
                </a:spcBef>
                <a:buClrTx/>
                <a:buFontTx/>
                <a:buNone/>
              </a:pPr>
              <a:t>39</a:t>
            </a:fld>
            <a:endParaRPr lang="en-US" altLang="zh-CN" sz="1400" b="0"/>
          </a:p>
        </p:txBody>
      </p:sp>
      <p:sp>
        <p:nvSpPr>
          <p:cNvPr id="71683" name="Rectangle 2">
            <a:extLst>
              <a:ext uri="{FF2B5EF4-FFF2-40B4-BE49-F238E27FC236}">
                <a16:creationId xmlns:a16="http://schemas.microsoft.com/office/drawing/2014/main" id="{657E11EA-D82B-44D4-8936-8060EB852613}"/>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71684" name="Rectangle 4">
            <a:extLst>
              <a:ext uri="{FF2B5EF4-FFF2-40B4-BE49-F238E27FC236}">
                <a16:creationId xmlns:a16="http://schemas.microsoft.com/office/drawing/2014/main" id="{DCFF0A27-C911-4E97-A591-AC8C77A95835}"/>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t>1.1 </a:t>
            </a:r>
            <a:r>
              <a:rPr lang="zh-CN" altLang="en-US"/>
              <a:t>命题与联结词</a:t>
            </a:r>
          </a:p>
          <a:p>
            <a:pPr lvl="1" eaLnBrk="1" hangingPunct="1">
              <a:buFont typeface="Wingdings" panose="05000000000000000000" pitchFamily="2" charset="2"/>
              <a:buChar char="Ø"/>
            </a:pPr>
            <a:r>
              <a:rPr lang="zh-CN" altLang="en-US" sz="2300"/>
              <a:t>命题及其分类</a:t>
            </a:r>
          </a:p>
          <a:p>
            <a:pPr lvl="1" eaLnBrk="1" hangingPunct="1">
              <a:buFont typeface="Wingdings" panose="05000000000000000000" pitchFamily="2" charset="2"/>
              <a:buChar char="Ø"/>
            </a:pPr>
            <a:r>
              <a:rPr lang="zh-CN" altLang="en-US" sz="2300"/>
              <a:t>联结词与复合命题</a:t>
            </a:r>
          </a:p>
          <a:p>
            <a:pPr eaLnBrk="1" hangingPunct="1">
              <a:spcBef>
                <a:spcPct val="50000"/>
              </a:spcBef>
              <a:buFont typeface="Wingdings" panose="05000000000000000000" pitchFamily="2" charset="2"/>
              <a:buChar char="l"/>
            </a:pPr>
            <a:r>
              <a:rPr lang="en-US" altLang="zh-CN">
                <a:solidFill>
                  <a:srgbClr val="FF0000"/>
                </a:solidFill>
              </a:rPr>
              <a:t>1.2 </a:t>
            </a:r>
            <a:r>
              <a:rPr lang="zh-CN" altLang="en-US">
                <a:solidFill>
                  <a:srgbClr val="FF0000"/>
                </a:solidFill>
              </a:rPr>
              <a:t>命题公式及其赋值</a:t>
            </a:r>
          </a:p>
          <a:p>
            <a:pPr eaLnBrk="1" hangingPunct="1">
              <a:spcBef>
                <a:spcPct val="50000"/>
              </a:spcBef>
            </a:pPr>
            <a:endParaRPr lang="en-US" altLang="zh-CN"/>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5EF1BCA6-F5C8-4F39-9428-6B92ED3BA88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B923AAF-CC35-4F15-9E13-A6ADA17A0B38}" type="slidenum">
              <a:rPr lang="en-US" altLang="zh-CN" sz="1400" b="0" smtClean="0"/>
              <a:pPr>
                <a:spcBef>
                  <a:spcPct val="0"/>
                </a:spcBef>
                <a:buClrTx/>
                <a:buFontTx/>
                <a:buNone/>
              </a:pPr>
              <a:t>4</a:t>
            </a:fld>
            <a:endParaRPr lang="en-US" altLang="zh-CN" sz="1400" b="0"/>
          </a:p>
        </p:txBody>
      </p:sp>
      <p:sp>
        <p:nvSpPr>
          <p:cNvPr id="10244" name="Rectangle 4">
            <a:extLst>
              <a:ext uri="{FF2B5EF4-FFF2-40B4-BE49-F238E27FC236}">
                <a16:creationId xmlns:a16="http://schemas.microsoft.com/office/drawing/2014/main" id="{0FE36634-9981-42A3-B9C1-2631DC8E8117}"/>
              </a:ext>
            </a:extLst>
          </p:cNvPr>
          <p:cNvSpPr>
            <a:spLocks noGrp="1" noChangeArrowheads="1"/>
          </p:cNvSpPr>
          <p:nvPr>
            <p:ph type="title"/>
          </p:nvPr>
        </p:nvSpPr>
        <p:spPr>
          <a:xfrm>
            <a:off x="1835150" y="260350"/>
            <a:ext cx="633730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latin typeface="宋体" panose="02010600030101010101" pitchFamily="2" charset="-122"/>
              </a:rPr>
              <a:t>第一部分 数理逻辑</a:t>
            </a:r>
          </a:p>
        </p:txBody>
      </p:sp>
      <p:pic>
        <p:nvPicPr>
          <p:cNvPr id="4" name="图片 3">
            <a:extLst>
              <a:ext uri="{FF2B5EF4-FFF2-40B4-BE49-F238E27FC236}">
                <a16:creationId xmlns:a16="http://schemas.microsoft.com/office/drawing/2014/main" id="{33823F62-22DA-4F00-A4BE-0864390FAD9B}"/>
              </a:ext>
            </a:extLst>
          </p:cNvPr>
          <p:cNvPicPr>
            <a:picLocks noChangeAspect="1"/>
          </p:cNvPicPr>
          <p:nvPr/>
        </p:nvPicPr>
        <p:blipFill rotWithShape="1">
          <a:blip r:embed="rId3"/>
          <a:srcRect t="5695"/>
          <a:stretch/>
        </p:blipFill>
        <p:spPr>
          <a:xfrm>
            <a:off x="457200" y="1197842"/>
            <a:ext cx="8020050" cy="5308699"/>
          </a:xfrm>
          <a:prstGeom prst="rect">
            <a:avLst/>
          </a:prstGeom>
        </p:spPr>
      </p:pic>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a:extLst>
              <a:ext uri="{FF2B5EF4-FFF2-40B4-BE49-F238E27FC236}">
                <a16:creationId xmlns:a16="http://schemas.microsoft.com/office/drawing/2014/main" id="{BAF099CD-E799-4A8C-92D0-663526B4673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C0485BA-17D1-4462-817C-9AC025FBA6BB}" type="slidenum">
              <a:rPr lang="en-US" altLang="zh-CN" sz="1400" b="0" smtClean="0"/>
              <a:pPr>
                <a:spcBef>
                  <a:spcPct val="0"/>
                </a:spcBef>
                <a:buClrTx/>
                <a:buFontTx/>
                <a:buNone/>
              </a:pPr>
              <a:t>40</a:t>
            </a:fld>
            <a:endParaRPr lang="en-US" altLang="zh-CN" sz="1400" b="0"/>
          </a:p>
        </p:txBody>
      </p:sp>
      <p:sp>
        <p:nvSpPr>
          <p:cNvPr id="73731" name="Rectangle 2">
            <a:extLst>
              <a:ext uri="{FF2B5EF4-FFF2-40B4-BE49-F238E27FC236}">
                <a16:creationId xmlns:a16="http://schemas.microsoft.com/office/drawing/2014/main" id="{6598893C-C473-4A38-8BA2-1F05CDA2E655}"/>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73732" name="Rectangle 3">
            <a:extLst>
              <a:ext uri="{FF2B5EF4-FFF2-40B4-BE49-F238E27FC236}">
                <a16:creationId xmlns:a16="http://schemas.microsoft.com/office/drawing/2014/main" id="{330F3834-C203-4C6D-A9DC-6CF533927D11}"/>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合式公式的层次</a:t>
            </a:r>
          </a:p>
          <a:p>
            <a:pPr marL="381000" indent="-381000" eaLnBrk="1" hangingPunct="1">
              <a:spcBef>
                <a:spcPct val="60000"/>
              </a:spcBef>
              <a:tabLst>
                <a:tab pos="1619250" algn="l"/>
              </a:tabLst>
            </a:pPr>
            <a:r>
              <a:rPr lang="zh-CN" altLang="en-US">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a:extLst>
              <a:ext uri="{FF2B5EF4-FFF2-40B4-BE49-F238E27FC236}">
                <a16:creationId xmlns:a16="http://schemas.microsoft.com/office/drawing/2014/main" id="{7AA8A3BD-8B9F-4182-AE98-F59F160232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76B9179-D4D4-4921-A469-C411B86A7B91}" type="slidenum">
              <a:rPr lang="en-US" altLang="zh-CN" sz="1400" b="0" smtClean="0"/>
              <a:pPr>
                <a:spcBef>
                  <a:spcPct val="0"/>
                </a:spcBef>
                <a:buClrTx/>
                <a:buFontTx/>
                <a:buNone/>
              </a:pPr>
              <a:t>41</a:t>
            </a:fld>
            <a:endParaRPr lang="en-US" altLang="zh-CN" sz="1400" b="0"/>
          </a:p>
        </p:txBody>
      </p:sp>
      <p:sp>
        <p:nvSpPr>
          <p:cNvPr id="75779" name="Rectangle 2">
            <a:extLst>
              <a:ext uri="{FF2B5EF4-FFF2-40B4-BE49-F238E27FC236}">
                <a16:creationId xmlns:a16="http://schemas.microsoft.com/office/drawing/2014/main" id="{82464779-6C2E-41DE-A37C-66F06B5A16D7}"/>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75780" name="Rectangle 3">
            <a:extLst>
              <a:ext uri="{FF2B5EF4-FFF2-40B4-BE49-F238E27FC236}">
                <a16:creationId xmlns:a16="http://schemas.microsoft.com/office/drawing/2014/main" id="{D0B0DC40-F776-4BD9-828A-E5DE5D5FF086}"/>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solidFill>
                  <a:srgbClr val="FF0000"/>
                </a:solidFill>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合式公式的层次</a:t>
            </a:r>
          </a:p>
          <a:p>
            <a:pPr marL="381000" indent="-381000" eaLnBrk="1" hangingPunct="1">
              <a:spcBef>
                <a:spcPct val="60000"/>
              </a:spcBef>
              <a:tabLst>
                <a:tab pos="1619250" algn="l"/>
              </a:tabLst>
            </a:pPr>
            <a:r>
              <a:rPr lang="zh-CN" altLang="en-US">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a:extLst>
              <a:ext uri="{FF2B5EF4-FFF2-40B4-BE49-F238E27FC236}">
                <a16:creationId xmlns:a16="http://schemas.microsoft.com/office/drawing/2014/main" id="{A9035C70-8E58-40FD-928A-9DB3A738937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F25C1A4-120B-4839-90B0-EA67230E9852}" type="slidenum">
              <a:rPr lang="en-US" altLang="zh-CN" sz="1400" b="0" smtClean="0"/>
              <a:pPr>
                <a:spcBef>
                  <a:spcPct val="0"/>
                </a:spcBef>
                <a:buClrTx/>
                <a:buFontTx/>
                <a:buNone/>
              </a:pPr>
              <a:t>42</a:t>
            </a:fld>
            <a:endParaRPr lang="en-US" altLang="zh-CN" sz="1400" b="0"/>
          </a:p>
        </p:txBody>
      </p:sp>
      <p:sp>
        <p:nvSpPr>
          <p:cNvPr id="77827" name="Rectangle 2">
            <a:extLst>
              <a:ext uri="{FF2B5EF4-FFF2-40B4-BE49-F238E27FC236}">
                <a16:creationId xmlns:a16="http://schemas.microsoft.com/office/drawing/2014/main" id="{4CF8E058-DF52-4359-A90C-5F693F848DA1}"/>
              </a:ext>
            </a:extLst>
          </p:cNvPr>
          <p:cNvSpPr>
            <a:spLocks noGrp="1" noChangeArrowheads="1"/>
          </p:cNvSpPr>
          <p:nvPr>
            <p:ph type="title"/>
          </p:nvPr>
        </p:nvSpPr>
        <p:spPr>
          <a:xfrm>
            <a:off x="2124075" y="260350"/>
            <a:ext cx="5688013" cy="417513"/>
          </a:xfrm>
        </p:spPr>
        <p:txBody>
          <a:bodyPr/>
          <a:lstStyle/>
          <a:p>
            <a:pPr algn="ctr" eaLnBrk="1" hangingPunct="1"/>
            <a:r>
              <a:rPr lang="zh-CN" altLang="en-US">
                <a:latin typeface="华文中宋" panose="02010600040101010101" pitchFamily="2" charset="-122"/>
              </a:rPr>
              <a:t>命题变项</a:t>
            </a:r>
          </a:p>
        </p:txBody>
      </p:sp>
      <p:sp>
        <p:nvSpPr>
          <p:cNvPr id="40964" name="Rectangle 3">
            <a:extLst>
              <a:ext uri="{FF2B5EF4-FFF2-40B4-BE49-F238E27FC236}">
                <a16:creationId xmlns:a16="http://schemas.microsoft.com/office/drawing/2014/main" id="{954CBF2C-F350-408B-AF43-5EDD60BFB77C}"/>
              </a:ext>
            </a:extLst>
          </p:cNvPr>
          <p:cNvSpPr>
            <a:spLocks noGrp="1" noChangeArrowheads="1"/>
          </p:cNvSpPr>
          <p:nvPr>
            <p:ph type="body" idx="1"/>
          </p:nvPr>
        </p:nvSpPr>
        <p:spPr>
          <a:xfrm>
            <a:off x="179388" y="1123950"/>
            <a:ext cx="8686800" cy="4826000"/>
          </a:xfrm>
        </p:spPr>
        <p:txBody>
          <a:bodyPr/>
          <a:lstStyle/>
          <a:p>
            <a:pPr marL="381000" indent="-381000" eaLnBrk="1" hangingPunct="1">
              <a:buFont typeface="Wingdings" panose="05000000000000000000" pitchFamily="2" charset="2"/>
              <a:buChar char="n"/>
              <a:tabLst>
                <a:tab pos="1619250" algn="l"/>
              </a:tabLst>
              <a:defRPr/>
            </a:pPr>
            <a:endParaRPr lang="en-US" altLang="zh-CN"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命题常项：</a:t>
            </a:r>
            <a:r>
              <a:rPr lang="zh-CN" altLang="en-US" dirty="0"/>
              <a:t> 一个命题标识符表示确定的命题，该标识符称为命题常项。</a:t>
            </a:r>
          </a:p>
          <a:p>
            <a:pPr marL="0" indent="0" eaLnBrk="1" hangingPunct="1">
              <a:tabLst>
                <a:tab pos="1619250" algn="l"/>
              </a:tabLst>
              <a:defRPr/>
            </a:pPr>
            <a:endParaRPr lang="zh-CN" altLang="en-US"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命题变项（命题变元）：</a:t>
            </a:r>
            <a:r>
              <a:rPr lang="en-US" altLang="zh-CN" dirty="0"/>
              <a:t> </a:t>
            </a:r>
            <a:r>
              <a:rPr lang="zh-CN" altLang="en-US" dirty="0"/>
              <a:t>命题标识符如仅是表示任意命题的位置标志，就称为命题变项。</a:t>
            </a:r>
          </a:p>
          <a:p>
            <a:pPr marL="381000" indent="-381000" eaLnBrk="1" hangingPunct="1">
              <a:buFont typeface="Wingdings" panose="05000000000000000000" pitchFamily="2" charset="2"/>
              <a:buChar char="n"/>
              <a:tabLst>
                <a:tab pos="1619250" algn="l"/>
              </a:tabLst>
              <a:defRPr/>
            </a:pPr>
            <a:endParaRPr lang="zh-CN" altLang="en-US" dirty="0">
              <a:latin typeface="Times New Roman" panose="02020603050405020304" pitchFamily="18" charset="0"/>
            </a:endParaRPr>
          </a:p>
          <a:p>
            <a:pPr marL="381000" indent="-381000" eaLnBrk="1" hangingPunct="1">
              <a:buFont typeface="Wingdings" panose="05000000000000000000" pitchFamily="2" charset="2"/>
              <a:buChar char="n"/>
              <a:tabLst>
                <a:tab pos="1619250" algn="l"/>
              </a:tabLst>
              <a:defRPr/>
            </a:pPr>
            <a:r>
              <a:rPr lang="zh-CN" altLang="en-US" dirty="0">
                <a:latin typeface="Times New Roman" panose="02020603050405020304" pitchFamily="18" charset="0"/>
              </a:rPr>
              <a:t> 常项与变项均用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en-US" altLang="zh-CN" i="1" dirty="0" err="1">
                <a:latin typeface="Times New Roman" panose="02020603050405020304" pitchFamily="18" charset="0"/>
              </a:rPr>
              <a:t>r</a:t>
            </a:r>
            <a:r>
              <a:rPr lang="en-US" altLang="zh-CN" i="1" baseline="-25000" dirty="0" err="1">
                <a:latin typeface="Times New Roman" panose="02020603050405020304" pitchFamily="18" charset="0"/>
              </a:rPr>
              <a:t>i</a:t>
            </a:r>
            <a:r>
              <a:rPr lang="en-US" altLang="zh-CN" dirty="0">
                <a:latin typeface="Times New Roman" panose="02020603050405020304" pitchFamily="18" charset="0"/>
              </a:rPr>
              <a:t>, …, </a:t>
            </a:r>
            <a:r>
              <a:rPr lang="zh-CN" altLang="en-US" dirty="0">
                <a:latin typeface="Times New Roman" panose="02020603050405020304" pitchFamily="18" charset="0"/>
              </a:rPr>
              <a:t>等表示</a:t>
            </a:r>
            <a:r>
              <a:rPr lang="en-US" altLang="zh-CN"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a:extLst>
              <a:ext uri="{FF2B5EF4-FFF2-40B4-BE49-F238E27FC236}">
                <a16:creationId xmlns:a16="http://schemas.microsoft.com/office/drawing/2014/main" id="{CD46A2AC-EDEF-495F-BAEA-3064623465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E8EE893-3A3C-4302-9A34-F8EC9906C3FE}" type="slidenum">
              <a:rPr lang="en-US" altLang="zh-CN" sz="1400" b="0" smtClean="0"/>
              <a:pPr>
                <a:spcBef>
                  <a:spcPct val="0"/>
                </a:spcBef>
                <a:buClrTx/>
                <a:buFontTx/>
                <a:buNone/>
              </a:pPr>
              <a:t>43</a:t>
            </a:fld>
            <a:endParaRPr lang="en-US" altLang="zh-CN" sz="1400" b="0"/>
          </a:p>
        </p:txBody>
      </p:sp>
      <p:sp>
        <p:nvSpPr>
          <p:cNvPr id="79875" name="Rectangle 2">
            <a:extLst>
              <a:ext uri="{FF2B5EF4-FFF2-40B4-BE49-F238E27FC236}">
                <a16:creationId xmlns:a16="http://schemas.microsoft.com/office/drawing/2014/main" id="{B8BEA89A-16B3-430C-AB57-5AD3AF068D5B}"/>
              </a:ext>
            </a:extLst>
          </p:cNvPr>
          <p:cNvSpPr>
            <a:spLocks noGrp="1" noChangeArrowheads="1"/>
          </p:cNvSpPr>
          <p:nvPr>
            <p:ph type="title"/>
          </p:nvPr>
        </p:nvSpPr>
        <p:spPr>
          <a:xfrm>
            <a:off x="2124075" y="260350"/>
            <a:ext cx="5688013" cy="417513"/>
          </a:xfrm>
        </p:spPr>
        <p:txBody>
          <a:bodyPr/>
          <a:lstStyle/>
          <a:p>
            <a:pPr algn="ctr" eaLnBrk="1" hangingPunct="1"/>
            <a:r>
              <a:rPr lang="zh-CN" altLang="en-US">
                <a:latin typeface="华文中宋" panose="02010600040101010101" pitchFamily="2" charset="-122"/>
              </a:rPr>
              <a:t>合式公式</a:t>
            </a:r>
          </a:p>
        </p:txBody>
      </p:sp>
      <p:sp>
        <p:nvSpPr>
          <p:cNvPr id="79876" name="Rectangle 4">
            <a:extLst>
              <a:ext uri="{FF2B5EF4-FFF2-40B4-BE49-F238E27FC236}">
                <a16:creationId xmlns:a16="http://schemas.microsoft.com/office/drawing/2014/main" id="{05217D6D-2AEB-447B-AAC5-B4B9861F65E9}"/>
              </a:ext>
            </a:extLst>
          </p:cNvPr>
          <p:cNvSpPr>
            <a:spLocks noChangeArrowheads="1"/>
          </p:cNvSpPr>
          <p:nvPr/>
        </p:nvSpPr>
        <p:spPr bwMode="auto">
          <a:xfrm>
            <a:off x="323850" y="1268413"/>
            <a:ext cx="868680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81000" indent="-381000">
              <a:spcBef>
                <a:spcPct val="20000"/>
              </a:spcBef>
              <a:buClr>
                <a:srgbClr val="FF9900"/>
              </a:buClr>
              <a:buFont typeface="Wingdings" panose="05000000000000000000" pitchFamily="2" charset="2"/>
              <a:tabLst>
                <a:tab pos="1619250" algn="l"/>
              </a:tabLst>
              <a:defRPr sz="2400" b="1">
                <a:solidFill>
                  <a:schemeClr val="tx1"/>
                </a:solidFill>
                <a:latin typeface="Arial" panose="020B0604020202020204" pitchFamily="34" charset="0"/>
                <a:ea typeface="宋体" panose="02010600030101010101" pitchFamily="2" charset="-122"/>
              </a:defRPr>
            </a:lvl1pPr>
            <a:lvl2pPr marL="2266950"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2pPr>
            <a:lvl3pPr marL="3005138"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3pPr>
            <a:lvl4pPr marL="3743325"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4pPr>
            <a:lvl5pPr marL="4481513" indent="-558800">
              <a:spcBef>
                <a:spcPct val="20000"/>
              </a:spcBef>
              <a:buChar char="»"/>
              <a:tabLst>
                <a:tab pos="1619250" algn="l"/>
              </a:tabLst>
              <a:defRPr sz="2200">
                <a:solidFill>
                  <a:schemeClr val="tx1"/>
                </a:solidFill>
                <a:latin typeface="Arial" panose="020B0604020202020204" pitchFamily="34" charset="0"/>
                <a:ea typeface="华文中宋" panose="02010600040101010101" pitchFamily="2" charset="-122"/>
              </a:defRPr>
            </a:lvl5pPr>
            <a:lvl6pPr marL="49387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6pPr>
            <a:lvl7pPr marL="53959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7pPr>
            <a:lvl8pPr marL="58531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8pPr>
            <a:lvl9pPr marL="6310313" indent="-558800" eaLnBrk="0" fontAlgn="base" hangingPunct="0">
              <a:spcBef>
                <a:spcPct val="20000"/>
              </a:spcBef>
              <a:spcAft>
                <a:spcPct val="0"/>
              </a:spcAft>
              <a:buChar char="»"/>
              <a:tabLst>
                <a:tab pos="1619250" algn="l"/>
              </a:tabLst>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5000"/>
              </a:spcBef>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1.6 </a:t>
            </a:r>
            <a:r>
              <a:rPr lang="zh-CN" altLang="en-US">
                <a:solidFill>
                  <a:srgbClr val="AF1D1D"/>
                </a:solidFill>
                <a:latin typeface="Times New Roman" panose="02020603050405020304" pitchFamily="18" charset="0"/>
              </a:rPr>
              <a:t>合式公式</a:t>
            </a:r>
            <a:r>
              <a:rPr lang="zh-CN" altLang="en-US">
                <a:latin typeface="Times New Roman" panose="02020603050405020304" pitchFamily="18" charset="0"/>
              </a:rPr>
              <a:t>（简称公式）的递归定义：</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(1) </a:t>
            </a:r>
            <a:r>
              <a:rPr lang="zh-CN" altLang="en-US">
                <a:latin typeface="Times New Roman" panose="02020603050405020304" pitchFamily="18" charset="0"/>
              </a:rPr>
              <a:t>单个命题变项和命题常项是合式公式</a:t>
            </a:r>
            <a:r>
              <a:rPr lang="en-US" altLang="zh-CN">
                <a:latin typeface="Times New Roman" panose="02020603050405020304" pitchFamily="18" charset="0"/>
              </a:rPr>
              <a:t>, </a:t>
            </a:r>
            <a:r>
              <a:rPr lang="zh-CN" altLang="en-US">
                <a:latin typeface="Times New Roman" panose="02020603050405020304" pitchFamily="18" charset="0"/>
              </a:rPr>
              <a:t>称作</a:t>
            </a:r>
            <a:r>
              <a:rPr lang="zh-CN" altLang="en-US">
                <a:solidFill>
                  <a:srgbClr val="AF1D1D"/>
                </a:solidFill>
                <a:latin typeface="Times New Roman" panose="02020603050405020304" pitchFamily="18" charset="0"/>
              </a:rPr>
              <a:t>原子命题公式</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Times New Roman" panose="02020603050405020304" pitchFamily="18" charset="0"/>
              </a:rPr>
              <a:t>若</a:t>
            </a:r>
            <a:r>
              <a:rPr lang="en-US" altLang="zh-CN" i="1">
                <a:latin typeface="Times New Roman" panose="02020603050405020304" pitchFamily="18" charset="0"/>
              </a:rPr>
              <a:t>A</a:t>
            </a:r>
            <a:r>
              <a:rPr lang="zh-CN" altLang="en-US">
                <a:latin typeface="Times New Roman" panose="02020603050405020304" pitchFamily="18" charset="0"/>
              </a:rPr>
              <a:t>是合式公式，则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rPr>
              <a:t>)</a:t>
            </a:r>
            <a:r>
              <a:rPr lang="zh-CN" altLang="en-US">
                <a:latin typeface="Times New Roman" panose="02020603050405020304" pitchFamily="18" charset="0"/>
              </a:rPr>
              <a:t>也是</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Times New Roman" panose="02020603050405020304" pitchFamily="18" charset="0"/>
              </a:rPr>
              <a:t>若</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zh-CN" altLang="en-US">
                <a:latin typeface="Times New Roman" panose="02020603050405020304" pitchFamily="18" charset="0"/>
              </a:rPr>
              <a:t>是合式公式，则</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也是</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(4) </a:t>
            </a:r>
            <a:r>
              <a:rPr lang="zh-CN" altLang="en-US">
                <a:latin typeface="Times New Roman" panose="02020603050405020304" pitchFamily="18" charset="0"/>
              </a:rPr>
              <a:t>只有有限次地应用</a:t>
            </a:r>
            <a:r>
              <a:rPr lang="en-US" altLang="zh-CN">
                <a:latin typeface="Times New Roman" panose="02020603050405020304" pitchFamily="18" charset="0"/>
              </a:rPr>
              <a:t>(1)—(3) </a:t>
            </a:r>
            <a:r>
              <a:rPr lang="zh-CN" altLang="en-US">
                <a:latin typeface="Times New Roman" panose="02020603050405020304" pitchFamily="18" charset="0"/>
              </a:rPr>
              <a:t>形成的符号串才是合式公式</a:t>
            </a:r>
          </a:p>
        </p:txBody>
      </p:sp>
      <p:sp>
        <p:nvSpPr>
          <p:cNvPr id="9" name="Rectangle 4" descr="新闻纸">
            <a:extLst>
              <a:ext uri="{FF2B5EF4-FFF2-40B4-BE49-F238E27FC236}">
                <a16:creationId xmlns:a16="http://schemas.microsoft.com/office/drawing/2014/main" id="{46A8D78B-41C8-4D78-ABC0-3668F80A67C3}"/>
              </a:ext>
            </a:extLst>
          </p:cNvPr>
          <p:cNvSpPr>
            <a:spLocks noChangeArrowheads="1"/>
          </p:cNvSpPr>
          <p:nvPr/>
        </p:nvSpPr>
        <p:spPr bwMode="auto">
          <a:xfrm>
            <a:off x="971550" y="4306888"/>
            <a:ext cx="6983413" cy="1016000"/>
          </a:xfrm>
          <a:prstGeom prst="rect">
            <a:avLst/>
          </a:prstGeom>
          <a:blipFill dpi="0" rotWithShape="1">
            <a:blip r:embed="rId3"/>
            <a:srcRect/>
            <a:tile tx="0" ty="0" sx="100000" sy="100000" flip="none" algn="tl"/>
          </a:blipFill>
          <a:ln w="9525">
            <a:solidFill>
              <a:schemeClr val="hlink"/>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chemeClr val="accent2"/>
                </a:solidFill>
                <a:latin typeface="Times New Roman" panose="02020603050405020304" pitchFamily="18" charset="0"/>
              </a:rPr>
              <a:t>联结词的运算顺序：</a:t>
            </a:r>
            <a:r>
              <a:rPr lang="zh-CN" altLang="en-US"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zh-CN" sz="3000">
                <a:solidFill>
                  <a:schemeClr val="accent2"/>
                </a:solidFill>
              </a:rPr>
              <a:t> </a:t>
            </a:r>
            <a:br>
              <a:rPr lang="en-US" altLang="zh-CN" sz="3000">
                <a:solidFill>
                  <a:schemeClr val="accent2"/>
                </a:solidFill>
              </a:rPr>
            </a:br>
            <a:r>
              <a:rPr lang="zh-CN" altLang="en-US" sz="3000">
                <a:solidFill>
                  <a:schemeClr val="accent2"/>
                </a:solidFill>
              </a:rPr>
              <a:t>外层括号可以省去</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a:extLst>
              <a:ext uri="{FF2B5EF4-FFF2-40B4-BE49-F238E27FC236}">
                <a16:creationId xmlns:a16="http://schemas.microsoft.com/office/drawing/2014/main" id="{A180282C-8E6A-4788-960C-88DEBEEFA0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8C94D9E-95A4-4FFB-959B-3E2B1AE630B5}" type="slidenum">
              <a:rPr lang="en-US" altLang="zh-CN" sz="1400" b="0" smtClean="0"/>
              <a:pPr>
                <a:spcBef>
                  <a:spcPct val="0"/>
                </a:spcBef>
                <a:buClrTx/>
                <a:buFontTx/>
                <a:buNone/>
              </a:pPr>
              <a:t>44</a:t>
            </a:fld>
            <a:endParaRPr lang="en-US" altLang="zh-CN" sz="1400" b="0"/>
          </a:p>
        </p:txBody>
      </p:sp>
      <p:sp>
        <p:nvSpPr>
          <p:cNvPr id="81923" name="Rectangle 4">
            <a:extLst>
              <a:ext uri="{FF2B5EF4-FFF2-40B4-BE49-F238E27FC236}">
                <a16:creationId xmlns:a16="http://schemas.microsoft.com/office/drawing/2014/main" id="{F36AC24A-1798-44A3-8BB6-DB0A9AE2CDBA}"/>
              </a:ext>
            </a:extLst>
          </p:cNvPr>
          <p:cNvSpPr>
            <a:spLocks noChangeArrowheads="1"/>
          </p:cNvSpPr>
          <p:nvPr/>
        </p:nvSpPr>
        <p:spPr bwMode="auto">
          <a:xfrm>
            <a:off x="3348038" y="238125"/>
            <a:ext cx="3040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zh-CN" altLang="en-US" sz="3200"/>
              <a:t>合式公式的层次</a:t>
            </a:r>
          </a:p>
        </p:txBody>
      </p:sp>
      <p:sp>
        <p:nvSpPr>
          <p:cNvPr id="69636" name="Rectangle 5">
            <a:extLst>
              <a:ext uri="{FF2B5EF4-FFF2-40B4-BE49-F238E27FC236}">
                <a16:creationId xmlns:a16="http://schemas.microsoft.com/office/drawing/2014/main" id="{E3D39051-C5F1-4A78-BDDD-EE2643FD727A}"/>
              </a:ext>
            </a:extLst>
          </p:cNvPr>
          <p:cNvSpPr>
            <a:spLocks noChangeArrowheads="1"/>
          </p:cNvSpPr>
          <p:nvPr/>
        </p:nvSpPr>
        <p:spPr bwMode="auto">
          <a:xfrm>
            <a:off x="323850" y="1268413"/>
            <a:ext cx="8351838"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1.7</a:t>
            </a:r>
          </a:p>
          <a:p>
            <a:pPr eaLnBrk="1" hangingPunct="1">
              <a:spcBef>
                <a:spcPct val="0"/>
              </a:spcBef>
              <a:buClrTx/>
              <a:buFontTx/>
              <a:buNone/>
            </a:pPr>
            <a:r>
              <a:rPr lang="en-US" altLang="zh-CN">
                <a:latin typeface="Times New Roman" panose="02020603050405020304" pitchFamily="18" charset="0"/>
              </a:rPr>
              <a:t>(1)  </a:t>
            </a:r>
            <a:r>
              <a:rPr lang="zh-CN" altLang="en-US">
                <a:latin typeface="Times New Roman" panose="02020603050405020304" pitchFamily="18" charset="0"/>
              </a:rPr>
              <a:t>若公式</a:t>
            </a:r>
            <a:r>
              <a:rPr lang="en-US" altLang="zh-CN" i="1">
                <a:latin typeface="Times New Roman" panose="02020603050405020304" pitchFamily="18" charset="0"/>
              </a:rPr>
              <a:t>A</a:t>
            </a:r>
            <a:r>
              <a:rPr lang="zh-CN" altLang="en-US">
                <a:latin typeface="Times New Roman" panose="02020603050405020304" pitchFamily="18" charset="0"/>
              </a:rPr>
              <a:t>是单个命题变项，则称</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solidFill>
                  <a:srgbClr val="FF0000"/>
                </a:solidFill>
                <a:latin typeface="Times New Roman" panose="02020603050405020304" pitchFamily="18" charset="0"/>
              </a:rPr>
              <a:t>0</a:t>
            </a:r>
            <a:r>
              <a:rPr lang="zh-CN" altLang="en-US">
                <a:solidFill>
                  <a:srgbClr val="FF0000"/>
                </a:solidFill>
                <a:latin typeface="Times New Roman" panose="02020603050405020304" pitchFamily="18" charset="0"/>
              </a:rPr>
              <a:t>层公式</a:t>
            </a:r>
            <a:r>
              <a:rPr lang="en-US" altLang="zh-CN">
                <a:latin typeface="Times New Roman" panose="02020603050405020304" pitchFamily="18" charset="0"/>
              </a:rPr>
              <a:t>.</a:t>
            </a:r>
          </a:p>
          <a:p>
            <a:pPr eaLnBrk="1" hangingPunct="1">
              <a:spcBef>
                <a:spcPct val="0"/>
              </a:spcBef>
              <a:buClrTx/>
              <a:buFontTx/>
              <a:buNone/>
            </a:pPr>
            <a:r>
              <a:rPr lang="en-US" altLang="zh-CN">
                <a:latin typeface="Times New Roman" panose="02020603050405020304" pitchFamily="18" charset="0"/>
              </a:rPr>
              <a:t>(2)  </a:t>
            </a:r>
            <a:r>
              <a:rPr lang="zh-CN" altLang="en-US">
                <a:latin typeface="Times New Roman" panose="02020603050405020304" pitchFamily="18" charset="0"/>
              </a:rPr>
              <a:t>称 </a:t>
            </a:r>
            <a:r>
              <a:rPr lang="en-US" altLang="zh-CN" i="1">
                <a:latin typeface="Times New Roman" panose="02020603050405020304" pitchFamily="18" charset="0"/>
              </a:rPr>
              <a:t>A </a:t>
            </a:r>
            <a:r>
              <a:rPr lang="zh-CN" altLang="en-US">
                <a:latin typeface="Times New Roman" panose="02020603050405020304" pitchFamily="18" charset="0"/>
              </a:rPr>
              <a:t>是</a:t>
            </a:r>
            <a:r>
              <a:rPr lang="zh-CN" altLang="en-US">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rPr>
              <a:t>n</a:t>
            </a:r>
            <a:r>
              <a:rPr lang="en-US" altLang="zh-CN">
                <a:solidFill>
                  <a:srgbClr val="FF0000"/>
                </a:solidFill>
                <a:latin typeface="Times New Roman" panose="02020603050405020304" pitchFamily="18" charset="0"/>
              </a:rPr>
              <a:t>+1(</a:t>
            </a:r>
            <a:r>
              <a:rPr lang="en-US" altLang="zh-CN" i="1">
                <a:solidFill>
                  <a:srgbClr val="FF0000"/>
                </a:solidFill>
                <a:latin typeface="Times New Roman" panose="02020603050405020304" pitchFamily="18" charset="0"/>
              </a:rPr>
              <a:t>n</a:t>
            </a:r>
            <a:r>
              <a:rPr lang="en-US" altLang="zh-CN">
                <a:solidFill>
                  <a:srgbClr val="FF0000"/>
                </a:solidFill>
                <a:latin typeface="Times New Roman" panose="02020603050405020304" pitchFamily="18" charset="0"/>
              </a:rPr>
              <a:t>≥0) </a:t>
            </a:r>
            <a:r>
              <a:rPr lang="zh-CN" altLang="en-US">
                <a:solidFill>
                  <a:srgbClr val="FF0000"/>
                </a:solidFill>
                <a:latin typeface="Times New Roman" panose="02020603050405020304" pitchFamily="18" charset="0"/>
              </a:rPr>
              <a:t>层公式</a:t>
            </a:r>
            <a:r>
              <a:rPr lang="zh-CN" altLang="en-US">
                <a:latin typeface="Times New Roman" panose="02020603050405020304" pitchFamily="18" charset="0"/>
              </a:rPr>
              <a:t>是指下面情况之一：</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(a)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B </a:t>
            </a:r>
            <a:r>
              <a:rPr lang="zh-CN" altLang="en-US">
                <a:latin typeface="Times New Roman" panose="02020603050405020304" pitchFamily="18" charset="0"/>
              </a:rPr>
              <a:t>是 </a:t>
            </a:r>
            <a:r>
              <a:rPr lang="en-US" altLang="zh-CN" i="1">
                <a:latin typeface="Times New Roman" panose="02020603050405020304" pitchFamily="18" charset="0"/>
              </a:rPr>
              <a:t>n </a:t>
            </a:r>
            <a:r>
              <a:rPr lang="zh-CN" altLang="en-US">
                <a:latin typeface="Times New Roman" panose="02020603050405020304" pitchFamily="18" charset="0"/>
              </a:rPr>
              <a:t>层公式；</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(b)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分别为 </a:t>
            </a:r>
            <a:r>
              <a:rPr lang="en-US" altLang="zh-CN" i="1">
                <a:latin typeface="Times New Roman" panose="02020603050405020304" pitchFamily="18" charset="0"/>
              </a:rPr>
              <a:t>i </a:t>
            </a:r>
            <a:r>
              <a:rPr lang="zh-CN" altLang="en-US">
                <a:latin typeface="Times New Roman" panose="02020603050405020304" pitchFamily="18" charset="0"/>
              </a:rPr>
              <a:t>层和 </a:t>
            </a:r>
            <a:r>
              <a:rPr lang="en-US" altLang="zh-CN" i="1">
                <a:latin typeface="Times New Roman" panose="02020603050405020304" pitchFamily="18" charset="0"/>
              </a:rPr>
              <a:t>j </a:t>
            </a:r>
            <a:r>
              <a:rPr lang="zh-CN" altLang="en-US">
                <a:latin typeface="Times New Roman" panose="02020603050405020304" pitchFamily="18" charset="0"/>
              </a:rPr>
              <a:t>层公式，</a:t>
            </a:r>
          </a:p>
          <a:p>
            <a:pPr eaLnBrk="1" hangingPunct="1">
              <a:spcBef>
                <a:spcPct val="0"/>
              </a:spcBef>
              <a:buClrTx/>
              <a:buFontTx/>
              <a:buNone/>
            </a:pPr>
            <a:r>
              <a:rPr lang="zh-CN" altLang="en-US">
                <a:latin typeface="Times New Roman" panose="02020603050405020304" pitchFamily="18" charset="0"/>
              </a:rPr>
              <a:t>            且 </a:t>
            </a:r>
            <a:r>
              <a:rPr lang="en-US" altLang="zh-CN" i="1">
                <a:latin typeface="Times New Roman" panose="02020603050405020304" pitchFamily="18" charset="0"/>
              </a:rPr>
              <a:t>n</a:t>
            </a:r>
            <a:r>
              <a:rPr lang="en-US" altLang="zh-CN">
                <a:latin typeface="Times New Roman" panose="02020603050405020304" pitchFamily="18" charset="0"/>
              </a:rPr>
              <a:t>=max(</a:t>
            </a:r>
            <a:r>
              <a:rPr lang="en-US" altLang="zh-CN" i="1">
                <a:latin typeface="Times New Roman" panose="02020603050405020304" pitchFamily="18" charset="0"/>
              </a:rPr>
              <a:t>i</a:t>
            </a:r>
            <a:r>
              <a:rPr lang="en-US" altLang="zh-CN">
                <a:latin typeface="Times New Roman" panose="02020603050405020304" pitchFamily="18" charset="0"/>
              </a:rPr>
              <a:t>,</a:t>
            </a:r>
            <a:r>
              <a:rPr lang="en-US" altLang="zh-CN" i="1">
                <a:latin typeface="Times New Roman" panose="02020603050405020304" pitchFamily="18" charset="0"/>
              </a:rPr>
              <a:t>j</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(c)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 </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(d)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zh-CN" altLang="en-US">
                <a:latin typeface="Times New Roman" panose="02020603050405020304" pitchFamily="18" charset="0"/>
              </a:rPr>
              <a:t>；</a:t>
            </a:r>
          </a:p>
          <a:p>
            <a:pPr eaLnBrk="1" hangingPunct="1">
              <a:spcBef>
                <a:spcPct val="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(e)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C</a:t>
            </a:r>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 </a:t>
            </a:r>
            <a:r>
              <a:rPr lang="zh-CN" altLang="en-US">
                <a:latin typeface="Times New Roman" panose="02020603050405020304" pitchFamily="18" charset="0"/>
              </a:rPr>
              <a:t>的层次及 </a:t>
            </a:r>
            <a:r>
              <a:rPr lang="en-US" altLang="zh-CN" i="1">
                <a:latin typeface="Times New Roman" panose="02020603050405020304" pitchFamily="18" charset="0"/>
              </a:rPr>
              <a:t>n </a:t>
            </a:r>
            <a:r>
              <a:rPr lang="zh-CN" altLang="en-US">
                <a:latin typeface="Times New Roman" panose="02020603050405020304" pitchFamily="18" charset="0"/>
              </a:rPr>
              <a:t>同</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a:t>
            </a:r>
          </a:p>
          <a:p>
            <a:pPr eaLnBrk="1" hangingPunct="1">
              <a:spcBef>
                <a:spcPct val="0"/>
              </a:spcBef>
              <a:buClrTx/>
              <a:buFontTx/>
              <a:buNone/>
            </a:pPr>
            <a:r>
              <a:rPr lang="en-US" altLang="zh-CN">
                <a:latin typeface="Times New Roman" panose="02020603050405020304" pitchFamily="18" charset="0"/>
              </a:rPr>
              <a:t>(3)  </a:t>
            </a:r>
            <a:r>
              <a:rPr lang="zh-CN" altLang="en-US">
                <a:latin typeface="Times New Roman" panose="02020603050405020304" pitchFamily="18" charset="0"/>
              </a:rPr>
              <a:t>若公式</a:t>
            </a:r>
            <a:r>
              <a:rPr lang="en-US" altLang="zh-CN" i="1">
                <a:latin typeface="Times New Roman" panose="02020603050405020304" pitchFamily="18" charset="0"/>
              </a:rPr>
              <a:t>A</a:t>
            </a:r>
            <a:r>
              <a:rPr lang="zh-CN" altLang="en-US">
                <a:latin typeface="Times New Roman" panose="02020603050405020304" pitchFamily="18" charset="0"/>
              </a:rPr>
              <a:t>的层次为</a:t>
            </a:r>
            <a:r>
              <a:rPr lang="en-US" altLang="zh-CN" i="1">
                <a:latin typeface="Times New Roman" panose="02020603050405020304" pitchFamily="18" charset="0"/>
              </a:rPr>
              <a:t>k</a:t>
            </a:r>
            <a:r>
              <a:rPr lang="en-US" altLang="zh-CN">
                <a:latin typeface="Times New Roman" panose="02020603050405020304" pitchFamily="18" charset="0"/>
              </a:rPr>
              <a:t>, </a:t>
            </a:r>
            <a:r>
              <a:rPr lang="zh-CN" altLang="en-US">
                <a:latin typeface="Times New Roman" panose="02020603050405020304" pitchFamily="18" charset="0"/>
              </a:rPr>
              <a:t>则称</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i="1">
                <a:solidFill>
                  <a:srgbClr val="FF0000"/>
                </a:solidFill>
                <a:latin typeface="Times New Roman" panose="02020603050405020304" pitchFamily="18" charset="0"/>
              </a:rPr>
              <a:t>k</a:t>
            </a:r>
            <a:r>
              <a:rPr lang="zh-CN" altLang="en-US">
                <a:solidFill>
                  <a:srgbClr val="FF0000"/>
                </a:solidFill>
                <a:latin typeface="Times New Roman" panose="02020603050405020304" pitchFamily="18" charset="0"/>
              </a:rPr>
              <a:t>层公式</a:t>
            </a:r>
            <a:r>
              <a:rPr lang="en-US" altLang="zh-CN">
                <a:latin typeface="Times New Roman" panose="02020603050405020304" pitchFamily="18" charset="0"/>
              </a:rPr>
              <a:t>.</a:t>
            </a:r>
          </a:p>
          <a:p>
            <a:pPr eaLnBrk="1" hangingPunct="1">
              <a:spcBef>
                <a:spcPct val="0"/>
              </a:spcBef>
              <a:buClrTx/>
              <a:buFontTx/>
              <a:buNone/>
            </a:pPr>
            <a:endParaRPr lang="en-US" altLang="zh-CN">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9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9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9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963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9636">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69636">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9636">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96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5">
            <a:extLst>
              <a:ext uri="{FF2B5EF4-FFF2-40B4-BE49-F238E27FC236}">
                <a16:creationId xmlns:a16="http://schemas.microsoft.com/office/drawing/2014/main" id="{6531023C-9915-432B-8083-A071303BBC9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CD533F3-EF97-42B4-8C82-06C148A4FA8E}" type="slidenum">
              <a:rPr lang="en-US" altLang="zh-CN" sz="1200" b="0" smtClean="0">
                <a:latin typeface="Verdana" panose="020B0604030504040204" pitchFamily="34" charset="0"/>
              </a:rPr>
              <a:pPr>
                <a:spcBef>
                  <a:spcPct val="0"/>
                </a:spcBef>
                <a:buClrTx/>
                <a:buFontTx/>
                <a:buNone/>
              </a:pPr>
              <a:t>45</a:t>
            </a:fld>
            <a:endParaRPr lang="en-US" altLang="zh-CN" sz="1200" b="0">
              <a:latin typeface="Verdana" panose="020B0604030504040204" pitchFamily="34" charset="0"/>
            </a:endParaRPr>
          </a:p>
        </p:txBody>
      </p:sp>
      <p:sp>
        <p:nvSpPr>
          <p:cNvPr id="83971" name="Rectangle 2">
            <a:extLst>
              <a:ext uri="{FF2B5EF4-FFF2-40B4-BE49-F238E27FC236}">
                <a16:creationId xmlns:a16="http://schemas.microsoft.com/office/drawing/2014/main" id="{D10E42CE-8CD1-40D2-A509-38177DB8E5E9}"/>
              </a:ext>
            </a:extLst>
          </p:cNvPr>
          <p:cNvSpPr>
            <a:spLocks noGrp="1" noChangeArrowheads="1"/>
          </p:cNvSpPr>
          <p:nvPr>
            <p:ph type="title"/>
          </p:nvPr>
        </p:nvSpPr>
        <p:spPr/>
        <p:txBody>
          <a:bodyPr/>
          <a:lstStyle/>
          <a:p>
            <a:pPr eaLnBrk="1" hangingPunct="1"/>
            <a:r>
              <a:rPr lang="zh-CN" altLang="en-US">
                <a:solidFill>
                  <a:schemeClr val="tx1"/>
                </a:solidFill>
              </a:rPr>
              <a:t>合式公式的层次</a:t>
            </a:r>
          </a:p>
        </p:txBody>
      </p:sp>
      <p:sp>
        <p:nvSpPr>
          <p:cNvPr id="83972" name="Rectangle 3">
            <a:extLst>
              <a:ext uri="{FF2B5EF4-FFF2-40B4-BE49-F238E27FC236}">
                <a16:creationId xmlns:a16="http://schemas.microsoft.com/office/drawing/2014/main" id="{5C8FFCF8-2B80-4318-9658-BC61A40CDD71}"/>
              </a:ext>
            </a:extLst>
          </p:cNvPr>
          <p:cNvSpPr>
            <a:spLocks noGrp="1" noChangeArrowheads="1"/>
          </p:cNvSpPr>
          <p:nvPr>
            <p:ph type="body" idx="1"/>
          </p:nvPr>
        </p:nvSpPr>
        <p:spPr>
          <a:xfrm>
            <a:off x="457200" y="1600200"/>
            <a:ext cx="4835525" cy="4525963"/>
          </a:xfrm>
        </p:spPr>
        <p:txBody>
          <a:bodyPr/>
          <a:lstStyle/>
          <a:p>
            <a:pPr eaLnBrk="1" hangingPunct="1"/>
            <a:r>
              <a:rPr lang="zh-CN" altLang="en-US" sz="2600"/>
              <a:t>例如：公式 </a:t>
            </a:r>
          </a:p>
          <a:p>
            <a:pPr lvl="1" eaLnBrk="1" hangingPunct="1">
              <a:buFont typeface="Wingdings" panose="05000000000000000000" pitchFamily="2" charset="2"/>
              <a:buChar char="n"/>
            </a:pPr>
            <a:r>
              <a:rPr lang="en-US" altLang="zh-CN" sz="2600" i="1"/>
              <a:t>A</a:t>
            </a:r>
            <a:r>
              <a:rPr lang="en-US" altLang="zh-CN" sz="2600"/>
              <a:t>=</a:t>
            </a:r>
            <a:r>
              <a:rPr lang="en-US" altLang="zh-CN" sz="2600" i="1"/>
              <a:t>p</a:t>
            </a:r>
            <a:endParaRPr lang="en-US" altLang="zh-CN" sz="2600"/>
          </a:p>
          <a:p>
            <a:pPr lvl="1" eaLnBrk="1" hangingPunct="1">
              <a:buFont typeface="Wingdings" panose="05000000000000000000" pitchFamily="2" charset="2"/>
              <a:buChar char="n"/>
            </a:pPr>
            <a:r>
              <a:rPr lang="en-US" altLang="zh-CN" sz="2600" i="1"/>
              <a:t>B</a:t>
            </a:r>
            <a:r>
              <a:rPr lang="en-US" altLang="zh-CN" sz="2600"/>
              <a:t>=</a:t>
            </a:r>
            <a:r>
              <a:rPr lang="en-US" altLang="zh-CN" sz="2600">
                <a:sym typeface="Symbol" panose="05050102010706020507" pitchFamily="18" charset="2"/>
              </a:rPr>
              <a:t></a:t>
            </a:r>
            <a:r>
              <a:rPr lang="en-US" altLang="zh-CN" sz="2600" i="1"/>
              <a:t>p</a:t>
            </a:r>
            <a:endParaRPr lang="en-US" altLang="zh-CN" sz="2600"/>
          </a:p>
          <a:p>
            <a:pPr lvl="1" eaLnBrk="1" hangingPunct="1">
              <a:buFont typeface="Wingdings" panose="05000000000000000000" pitchFamily="2" charset="2"/>
              <a:buChar char="n"/>
            </a:pPr>
            <a:r>
              <a:rPr lang="en-US" altLang="zh-CN" sz="2600" i="1"/>
              <a:t>C</a:t>
            </a:r>
            <a:r>
              <a:rPr lang="en-US" altLang="zh-CN" sz="2600"/>
              <a:t>=</a:t>
            </a:r>
            <a:r>
              <a:rPr lang="en-US" altLang="zh-CN" sz="2600">
                <a:sym typeface="Symbol" panose="05050102010706020507" pitchFamily="18" charset="2"/>
              </a:rPr>
              <a:t></a:t>
            </a:r>
            <a:r>
              <a:rPr lang="en-US" altLang="zh-CN" sz="2600" i="1"/>
              <a:t>p</a:t>
            </a:r>
            <a:r>
              <a:rPr lang="en-US" altLang="zh-CN" sz="2600">
                <a:sym typeface="Symbol" panose="05050102010706020507" pitchFamily="18" charset="2"/>
              </a:rPr>
              <a:t></a:t>
            </a:r>
            <a:r>
              <a:rPr lang="en-US" altLang="zh-CN" sz="2600" i="1"/>
              <a:t>q</a:t>
            </a:r>
            <a:endParaRPr lang="en-US" altLang="zh-CN" sz="2600"/>
          </a:p>
          <a:p>
            <a:pPr lvl="1" eaLnBrk="1" hangingPunct="1">
              <a:buFont typeface="Wingdings" panose="05000000000000000000" pitchFamily="2" charset="2"/>
              <a:buChar char="n"/>
            </a:pPr>
            <a:r>
              <a:rPr lang="en-US" altLang="zh-CN" sz="2600" i="1"/>
              <a:t>D</a:t>
            </a:r>
            <a:r>
              <a:rPr lang="en-US" altLang="zh-CN" sz="2600"/>
              <a:t>=</a:t>
            </a:r>
            <a:r>
              <a:rPr lang="en-US" altLang="zh-CN" sz="2600">
                <a:sym typeface="Symbol" panose="05050102010706020507" pitchFamily="18" charset="2"/>
              </a:rPr>
              <a:t></a:t>
            </a:r>
            <a:r>
              <a:rPr lang="en-US" altLang="zh-CN" sz="2600"/>
              <a:t>(</a:t>
            </a:r>
            <a:r>
              <a:rPr lang="en-US" altLang="zh-CN" sz="2600" i="1"/>
              <a:t>p</a:t>
            </a:r>
            <a:r>
              <a:rPr lang="en-US" altLang="zh-CN" sz="2600">
                <a:sym typeface="Symbol" panose="05050102010706020507" pitchFamily="18" charset="2"/>
              </a:rPr>
              <a:t></a:t>
            </a:r>
            <a:r>
              <a:rPr lang="en-US" altLang="zh-CN" sz="2600" i="1"/>
              <a:t>q</a:t>
            </a:r>
            <a:r>
              <a:rPr lang="en-US" altLang="zh-CN" sz="2600"/>
              <a:t>)</a:t>
            </a:r>
            <a:r>
              <a:rPr lang="en-US" altLang="zh-CN" sz="2600">
                <a:sym typeface="Symbol" panose="05050102010706020507" pitchFamily="18" charset="2"/>
              </a:rPr>
              <a:t></a:t>
            </a:r>
            <a:r>
              <a:rPr lang="en-US" altLang="zh-CN" sz="2600" i="1"/>
              <a:t>r</a:t>
            </a:r>
            <a:endParaRPr lang="en-US" altLang="zh-CN" sz="2600"/>
          </a:p>
          <a:p>
            <a:pPr lvl="1" eaLnBrk="1" hangingPunct="1">
              <a:buFont typeface="Wingdings" panose="05000000000000000000" pitchFamily="2" charset="2"/>
              <a:buChar char="n"/>
            </a:pPr>
            <a:r>
              <a:rPr lang="en-US" altLang="zh-CN" sz="2600" i="1"/>
              <a:t>E</a:t>
            </a:r>
            <a:r>
              <a:rPr lang="en-US" altLang="zh-CN" sz="2600"/>
              <a:t>=((</a:t>
            </a:r>
            <a:r>
              <a:rPr lang="en-US" altLang="zh-CN" sz="2600">
                <a:sym typeface="Symbol" panose="05050102010706020507" pitchFamily="18" charset="2"/>
              </a:rPr>
              <a:t></a:t>
            </a:r>
            <a:r>
              <a:rPr lang="en-US" altLang="zh-CN" sz="2600" i="1"/>
              <a:t>p</a:t>
            </a:r>
            <a:r>
              <a:rPr lang="en-US" altLang="zh-CN" sz="2600">
                <a:sym typeface="Symbol" panose="05050102010706020507" pitchFamily="18" charset="2"/>
              </a:rPr>
              <a:t></a:t>
            </a:r>
            <a:r>
              <a:rPr lang="en-US" altLang="zh-CN" sz="2600" i="1"/>
              <a:t>q</a:t>
            </a:r>
            <a:r>
              <a:rPr lang="en-US" altLang="zh-CN" sz="2600"/>
              <a:t>) </a:t>
            </a:r>
            <a:r>
              <a:rPr lang="en-US" altLang="zh-CN" sz="2600">
                <a:sym typeface="Symbol" panose="05050102010706020507" pitchFamily="18" charset="2"/>
              </a:rPr>
              <a:t></a:t>
            </a:r>
            <a:r>
              <a:rPr lang="en-US" altLang="zh-CN" sz="2600" i="1"/>
              <a:t>r</a:t>
            </a:r>
            <a:r>
              <a:rPr lang="en-US" altLang="zh-CN" sz="2600"/>
              <a:t>) </a:t>
            </a:r>
            <a:r>
              <a:rPr lang="en-US" altLang="zh-CN" sz="2600">
                <a:sym typeface="Symbol" panose="05050102010706020507" pitchFamily="18" charset="2"/>
              </a:rPr>
              <a:t></a:t>
            </a:r>
            <a:r>
              <a:rPr lang="en-US" altLang="zh-CN" sz="2600"/>
              <a:t>(</a:t>
            </a:r>
            <a:r>
              <a:rPr lang="en-US" altLang="zh-CN" sz="2600">
                <a:sym typeface="Symbol" panose="05050102010706020507" pitchFamily="18" charset="2"/>
              </a:rPr>
              <a:t></a:t>
            </a:r>
            <a:r>
              <a:rPr lang="en-US" altLang="zh-CN" sz="2600" i="1"/>
              <a:t>r</a:t>
            </a:r>
            <a:r>
              <a:rPr lang="en-US" altLang="zh-CN" sz="2600">
                <a:sym typeface="Symbol" panose="05050102010706020507" pitchFamily="18" charset="2"/>
              </a:rPr>
              <a:t></a:t>
            </a:r>
            <a:r>
              <a:rPr lang="en-US" altLang="zh-CN" sz="2600" i="1"/>
              <a:t>s</a:t>
            </a:r>
            <a:r>
              <a:rPr lang="en-US" altLang="zh-CN" sz="2600"/>
              <a:t>)</a:t>
            </a:r>
          </a:p>
        </p:txBody>
      </p:sp>
      <p:sp>
        <p:nvSpPr>
          <p:cNvPr id="136196" name="Rectangle 4">
            <a:extLst>
              <a:ext uri="{FF2B5EF4-FFF2-40B4-BE49-F238E27FC236}">
                <a16:creationId xmlns:a16="http://schemas.microsoft.com/office/drawing/2014/main" id="{036349A2-CE7B-4AEC-A31D-A4E536DD6918}"/>
              </a:ext>
            </a:extLst>
          </p:cNvPr>
          <p:cNvSpPr>
            <a:spLocks noChangeArrowheads="1"/>
          </p:cNvSpPr>
          <p:nvPr/>
        </p:nvSpPr>
        <p:spPr bwMode="auto">
          <a:xfrm>
            <a:off x="5686425" y="2000250"/>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0</a:t>
            </a:r>
            <a:r>
              <a:rPr lang="zh-CN" altLang="en-US" sz="2600">
                <a:solidFill>
                  <a:schemeClr val="accent2"/>
                </a:solidFill>
                <a:latin typeface="Times New Roman" panose="02020603050405020304" pitchFamily="18" charset="0"/>
              </a:rPr>
              <a:t>层</a:t>
            </a:r>
          </a:p>
        </p:txBody>
      </p:sp>
      <p:sp>
        <p:nvSpPr>
          <p:cNvPr id="136197" name="Rectangle 5">
            <a:extLst>
              <a:ext uri="{FF2B5EF4-FFF2-40B4-BE49-F238E27FC236}">
                <a16:creationId xmlns:a16="http://schemas.microsoft.com/office/drawing/2014/main" id="{329B669B-9D62-4386-95C1-C0AEBC14DD88}"/>
              </a:ext>
            </a:extLst>
          </p:cNvPr>
          <p:cNvSpPr>
            <a:spLocks noChangeArrowheads="1"/>
          </p:cNvSpPr>
          <p:nvPr/>
        </p:nvSpPr>
        <p:spPr bwMode="auto">
          <a:xfrm>
            <a:off x="5686425" y="2432050"/>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1</a:t>
            </a:r>
            <a:r>
              <a:rPr lang="zh-CN" altLang="en-US" sz="2600">
                <a:solidFill>
                  <a:schemeClr val="accent2"/>
                </a:solidFill>
                <a:latin typeface="Times New Roman" panose="02020603050405020304" pitchFamily="18" charset="0"/>
              </a:rPr>
              <a:t>层</a:t>
            </a:r>
          </a:p>
        </p:txBody>
      </p:sp>
      <p:sp>
        <p:nvSpPr>
          <p:cNvPr id="136198" name="Rectangle 6">
            <a:extLst>
              <a:ext uri="{FF2B5EF4-FFF2-40B4-BE49-F238E27FC236}">
                <a16:creationId xmlns:a16="http://schemas.microsoft.com/office/drawing/2014/main" id="{4987E217-579A-4BC9-A436-75ECB10A0338}"/>
              </a:ext>
            </a:extLst>
          </p:cNvPr>
          <p:cNvSpPr>
            <a:spLocks noChangeArrowheads="1"/>
          </p:cNvSpPr>
          <p:nvPr/>
        </p:nvSpPr>
        <p:spPr bwMode="auto">
          <a:xfrm>
            <a:off x="5724525" y="2936875"/>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2</a:t>
            </a:r>
            <a:r>
              <a:rPr lang="zh-CN" altLang="en-US" sz="2600">
                <a:solidFill>
                  <a:schemeClr val="accent2"/>
                </a:solidFill>
                <a:latin typeface="Times New Roman" panose="02020603050405020304" pitchFamily="18" charset="0"/>
              </a:rPr>
              <a:t>层</a:t>
            </a:r>
          </a:p>
        </p:txBody>
      </p:sp>
      <p:sp>
        <p:nvSpPr>
          <p:cNvPr id="136199" name="Rectangle 7">
            <a:extLst>
              <a:ext uri="{FF2B5EF4-FFF2-40B4-BE49-F238E27FC236}">
                <a16:creationId xmlns:a16="http://schemas.microsoft.com/office/drawing/2014/main" id="{A85F3D3A-E615-404D-8705-B1919B31A521}"/>
              </a:ext>
            </a:extLst>
          </p:cNvPr>
          <p:cNvSpPr>
            <a:spLocks noChangeArrowheads="1"/>
          </p:cNvSpPr>
          <p:nvPr/>
        </p:nvSpPr>
        <p:spPr bwMode="auto">
          <a:xfrm>
            <a:off x="5724525" y="3482975"/>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3</a:t>
            </a:r>
            <a:r>
              <a:rPr lang="zh-CN" altLang="en-US" sz="2600">
                <a:solidFill>
                  <a:schemeClr val="accent2"/>
                </a:solidFill>
                <a:latin typeface="Times New Roman" panose="02020603050405020304" pitchFamily="18" charset="0"/>
              </a:rPr>
              <a:t>层</a:t>
            </a:r>
          </a:p>
        </p:txBody>
      </p:sp>
      <p:sp>
        <p:nvSpPr>
          <p:cNvPr id="136200" name="Rectangle 8">
            <a:extLst>
              <a:ext uri="{FF2B5EF4-FFF2-40B4-BE49-F238E27FC236}">
                <a16:creationId xmlns:a16="http://schemas.microsoft.com/office/drawing/2014/main" id="{25FC802A-9AC6-4474-A6BB-F792BEAFFDBA}"/>
              </a:ext>
            </a:extLst>
          </p:cNvPr>
          <p:cNvSpPr>
            <a:spLocks noChangeArrowheads="1"/>
          </p:cNvSpPr>
          <p:nvPr/>
        </p:nvSpPr>
        <p:spPr bwMode="auto">
          <a:xfrm>
            <a:off x="5724525" y="3986213"/>
            <a:ext cx="685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sz="2600">
                <a:solidFill>
                  <a:schemeClr val="accent2"/>
                </a:solidFill>
                <a:latin typeface="Times New Roman" panose="02020603050405020304" pitchFamily="18" charset="0"/>
              </a:rPr>
              <a:t>4</a:t>
            </a:r>
            <a:r>
              <a:rPr lang="zh-CN" altLang="en-US" sz="2600">
                <a:solidFill>
                  <a:schemeClr val="accent2"/>
                </a:solidFill>
                <a:latin typeface="Times New Roman" panose="02020603050405020304" pitchFamily="18" charset="0"/>
              </a:rPr>
              <a:t>层</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1+#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 calcmode="lin" valueType="num">
                                      <p:cBhvr additive="base">
                                        <p:cTn id="13" dur="500" fill="hold"/>
                                        <p:tgtEl>
                                          <p:spTgt spid="136197"/>
                                        </p:tgtEl>
                                        <p:attrNameLst>
                                          <p:attrName>ppt_x</p:attrName>
                                        </p:attrNameLst>
                                      </p:cBhvr>
                                      <p:tavLst>
                                        <p:tav tm="0">
                                          <p:val>
                                            <p:strVal val="1+#ppt_w/2"/>
                                          </p:val>
                                        </p:tav>
                                        <p:tav tm="100000">
                                          <p:val>
                                            <p:strVal val="#ppt_x"/>
                                          </p:val>
                                        </p:tav>
                                      </p:tavLst>
                                    </p:anim>
                                    <p:anim calcmode="lin" valueType="num">
                                      <p:cBhvr additive="base">
                                        <p:cTn id="14" dur="500" fill="hold"/>
                                        <p:tgtEl>
                                          <p:spTgt spid="13619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6198"/>
                                        </p:tgtEl>
                                        <p:attrNameLst>
                                          <p:attrName>style.visibility</p:attrName>
                                        </p:attrNameLst>
                                      </p:cBhvr>
                                      <p:to>
                                        <p:strVal val="visible"/>
                                      </p:to>
                                    </p:set>
                                    <p:anim calcmode="lin" valueType="num">
                                      <p:cBhvr additive="base">
                                        <p:cTn id="19" dur="500" fill="hold"/>
                                        <p:tgtEl>
                                          <p:spTgt spid="136198"/>
                                        </p:tgtEl>
                                        <p:attrNameLst>
                                          <p:attrName>ppt_x</p:attrName>
                                        </p:attrNameLst>
                                      </p:cBhvr>
                                      <p:tavLst>
                                        <p:tav tm="0">
                                          <p:val>
                                            <p:strVal val="1+#ppt_w/2"/>
                                          </p:val>
                                        </p:tav>
                                        <p:tav tm="100000">
                                          <p:val>
                                            <p:strVal val="#ppt_x"/>
                                          </p:val>
                                        </p:tav>
                                      </p:tavLst>
                                    </p:anim>
                                    <p:anim calcmode="lin" valueType="num">
                                      <p:cBhvr additive="base">
                                        <p:cTn id="20" dur="500" fill="hold"/>
                                        <p:tgtEl>
                                          <p:spTgt spid="13619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6199"/>
                                        </p:tgtEl>
                                        <p:attrNameLst>
                                          <p:attrName>style.visibility</p:attrName>
                                        </p:attrNameLst>
                                      </p:cBhvr>
                                      <p:to>
                                        <p:strVal val="visible"/>
                                      </p:to>
                                    </p:set>
                                    <p:anim calcmode="lin" valueType="num">
                                      <p:cBhvr additive="base">
                                        <p:cTn id="25" dur="500" fill="hold"/>
                                        <p:tgtEl>
                                          <p:spTgt spid="136199"/>
                                        </p:tgtEl>
                                        <p:attrNameLst>
                                          <p:attrName>ppt_x</p:attrName>
                                        </p:attrNameLst>
                                      </p:cBhvr>
                                      <p:tavLst>
                                        <p:tav tm="0">
                                          <p:val>
                                            <p:strVal val="1+#ppt_w/2"/>
                                          </p:val>
                                        </p:tav>
                                        <p:tav tm="100000">
                                          <p:val>
                                            <p:strVal val="#ppt_x"/>
                                          </p:val>
                                        </p:tav>
                                      </p:tavLst>
                                    </p:anim>
                                    <p:anim calcmode="lin" valueType="num">
                                      <p:cBhvr additive="base">
                                        <p:cTn id="26"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6200"/>
                                        </p:tgtEl>
                                        <p:attrNameLst>
                                          <p:attrName>style.visibility</p:attrName>
                                        </p:attrNameLst>
                                      </p:cBhvr>
                                      <p:to>
                                        <p:strVal val="visible"/>
                                      </p:to>
                                    </p:set>
                                    <p:anim calcmode="lin" valueType="num">
                                      <p:cBhvr additive="base">
                                        <p:cTn id="31" dur="500" fill="hold"/>
                                        <p:tgtEl>
                                          <p:spTgt spid="136200"/>
                                        </p:tgtEl>
                                        <p:attrNameLst>
                                          <p:attrName>ppt_x</p:attrName>
                                        </p:attrNameLst>
                                      </p:cBhvr>
                                      <p:tavLst>
                                        <p:tav tm="0">
                                          <p:val>
                                            <p:strVal val="1+#ppt_w/2"/>
                                          </p:val>
                                        </p:tav>
                                        <p:tav tm="100000">
                                          <p:val>
                                            <p:strVal val="#ppt_x"/>
                                          </p:val>
                                        </p:tav>
                                      </p:tavLst>
                                    </p:anim>
                                    <p:anim calcmode="lin" valueType="num">
                                      <p:cBhvr additive="base">
                                        <p:cTn id="32" dur="500" fill="hold"/>
                                        <p:tgtEl>
                                          <p:spTgt spid="1362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P spid="136197" grpId="0"/>
      <p:bldP spid="136198" grpId="0"/>
      <p:bldP spid="136199" grpId="0"/>
      <p:bldP spid="13620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CD18CD11-BC58-4F84-B6F9-9BFD8C5A8DB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8CD609C-5A28-4FC1-B042-9871E18F94F8}" type="slidenum">
              <a:rPr lang="en-US" altLang="zh-CN" sz="1200" b="0" smtClean="0">
                <a:latin typeface="Verdana" panose="020B0604030504040204" pitchFamily="34" charset="0"/>
              </a:rPr>
              <a:pPr>
                <a:spcBef>
                  <a:spcPct val="0"/>
                </a:spcBef>
                <a:buClrTx/>
                <a:buFontTx/>
                <a:buNone/>
              </a:pPr>
              <a:t>46</a:t>
            </a:fld>
            <a:endParaRPr lang="en-US" altLang="zh-CN" sz="1200" b="0">
              <a:latin typeface="Verdana" panose="020B0604030504040204" pitchFamily="34" charset="0"/>
            </a:endParaRPr>
          </a:p>
        </p:txBody>
      </p:sp>
      <p:sp>
        <p:nvSpPr>
          <p:cNvPr id="84995" name="Rectangle 2">
            <a:extLst>
              <a:ext uri="{FF2B5EF4-FFF2-40B4-BE49-F238E27FC236}">
                <a16:creationId xmlns:a16="http://schemas.microsoft.com/office/drawing/2014/main" id="{7B68946E-A7DA-4972-8278-CB91A662E7EC}"/>
              </a:ext>
            </a:extLst>
          </p:cNvPr>
          <p:cNvSpPr>
            <a:spLocks noGrp="1" noChangeArrowheads="1"/>
          </p:cNvSpPr>
          <p:nvPr>
            <p:ph type="title"/>
          </p:nvPr>
        </p:nvSpPr>
        <p:spPr/>
        <p:txBody>
          <a:bodyPr/>
          <a:lstStyle/>
          <a:p>
            <a:pPr eaLnBrk="1" hangingPunct="1"/>
            <a:r>
              <a:rPr lang="zh-CN" altLang="en-US"/>
              <a:t>合式公式的层次</a:t>
            </a:r>
          </a:p>
        </p:txBody>
      </p:sp>
      <p:sp>
        <p:nvSpPr>
          <p:cNvPr id="1007618" name="Rectangle 2">
            <a:extLst>
              <a:ext uri="{FF2B5EF4-FFF2-40B4-BE49-F238E27FC236}">
                <a16:creationId xmlns:a16="http://schemas.microsoft.com/office/drawing/2014/main" id="{7CF557A7-0D65-44DA-909E-B15C9B790B84}"/>
              </a:ext>
            </a:extLst>
          </p:cNvPr>
          <p:cNvSpPr>
            <a:spLocks noChangeArrowheads="1"/>
          </p:cNvSpPr>
          <p:nvPr/>
        </p:nvSpPr>
        <p:spPr bwMode="auto">
          <a:xfrm>
            <a:off x="468313" y="1125538"/>
            <a:ext cx="7920037"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30000"/>
              </a:lnSpc>
              <a:buClr>
                <a:schemeClr val="accent2"/>
              </a:buClr>
            </a:pPr>
            <a:r>
              <a:rPr lang="zh-CN" altLang="en-US" sz="3000" noProof="1">
                <a:solidFill>
                  <a:schemeClr val="accent2"/>
                </a:solidFill>
                <a:latin typeface="Times New Roman" panose="02020603050405020304" pitchFamily="18" charset="0"/>
              </a:rPr>
              <a:t>公式</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p</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q</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r</a:t>
            </a:r>
            <a:r>
              <a:rPr lang="en-US" altLang="en-US" sz="3000">
                <a:solidFill>
                  <a:schemeClr val="accent2"/>
                </a:solidFill>
                <a:latin typeface="Times New Roman" panose="02020603050405020304" pitchFamily="18" charset="0"/>
              </a:rPr>
              <a:t>))</a:t>
            </a:r>
            <a:r>
              <a:rPr lang="en-US" altLang="en-US" sz="3000" noProof="1">
                <a:solidFill>
                  <a:schemeClr val="accent2"/>
                </a:solidFill>
                <a:latin typeface="Times New Roman" panose="02020603050405020304" pitchFamily="18" charset="0"/>
              </a:rPr>
              <a:t>→</a:t>
            </a:r>
            <a:r>
              <a:rPr lang="en-US" altLang="en-US" sz="3000">
                <a:solidFill>
                  <a:schemeClr val="accent2"/>
                </a:solidFill>
                <a:latin typeface="Times New Roman" panose="02020603050405020304" pitchFamily="18" charset="0"/>
              </a:rPr>
              <a:t>(</a:t>
            </a:r>
            <a:r>
              <a:rPr lang="en-US" altLang="en-US" sz="3000" i="1" noProof="1">
                <a:solidFill>
                  <a:schemeClr val="accent2"/>
                </a:solidFill>
                <a:latin typeface="Times New Roman" panose="02020603050405020304" pitchFamily="18" charset="0"/>
              </a:rPr>
              <a:t>q</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a:solidFill>
                  <a:schemeClr val="accent2"/>
                </a:solidFill>
                <a:latin typeface="Times New Roman" panose="02020603050405020304" pitchFamily="18" charset="0"/>
              </a:rPr>
              <a:t>(</a:t>
            </a:r>
            <a:r>
              <a:rPr kumimoji="1" lang="en-US" altLang="en-US" sz="3000" noProof="1">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s</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sym typeface="Symbol" panose="05050102010706020507" pitchFamily="18" charset="2"/>
              </a:rPr>
              <a:t></a:t>
            </a:r>
            <a:r>
              <a:rPr lang="en-US" altLang="en-US" sz="3000" noProof="1">
                <a:solidFill>
                  <a:schemeClr val="accent2"/>
                </a:solidFill>
                <a:latin typeface="Times New Roman" panose="02020603050405020304" pitchFamily="18" charset="0"/>
              </a:rPr>
              <a:t> </a:t>
            </a:r>
            <a:r>
              <a:rPr lang="en-US" altLang="en-US" sz="3000" i="1" noProof="1">
                <a:solidFill>
                  <a:schemeClr val="accent2"/>
                </a:solidFill>
                <a:latin typeface="Times New Roman" panose="02020603050405020304" pitchFamily="18" charset="0"/>
              </a:rPr>
              <a:t>r</a:t>
            </a:r>
            <a:r>
              <a:rPr lang="en-US" altLang="en-US" sz="3000">
                <a:solidFill>
                  <a:schemeClr val="accent2"/>
                </a:solidFill>
                <a:latin typeface="Times New Roman" panose="02020603050405020304" pitchFamily="18" charset="0"/>
              </a:rPr>
              <a:t>))</a:t>
            </a:r>
            <a:r>
              <a:rPr lang="en-US" altLang="en-US" sz="3000" noProof="1">
                <a:solidFill>
                  <a:schemeClr val="accent2"/>
                </a:solidFill>
                <a:latin typeface="Times New Roman" panose="02020603050405020304" pitchFamily="18" charset="0"/>
              </a:rPr>
              <a:t> ：</a:t>
            </a:r>
            <a:r>
              <a:rPr lang="en-US" altLang="zh-CN" sz="3000">
                <a:solidFill>
                  <a:schemeClr val="accent2"/>
                </a:solidFill>
                <a:latin typeface="Times New Roman" panose="02020603050405020304" pitchFamily="18" charset="0"/>
              </a:rPr>
              <a:t>4</a:t>
            </a:r>
            <a:r>
              <a:rPr lang="zh-CN" altLang="en-US" sz="3000">
                <a:solidFill>
                  <a:schemeClr val="accent2"/>
                </a:solidFill>
                <a:latin typeface="Times New Roman" panose="02020603050405020304" pitchFamily="18" charset="0"/>
              </a:rPr>
              <a:t>层公式</a:t>
            </a:r>
          </a:p>
        </p:txBody>
      </p:sp>
      <p:sp>
        <p:nvSpPr>
          <p:cNvPr id="1007619" name="Line 3">
            <a:extLst>
              <a:ext uri="{FF2B5EF4-FFF2-40B4-BE49-F238E27FC236}">
                <a16:creationId xmlns:a16="http://schemas.microsoft.com/office/drawing/2014/main" id="{F7D86387-7C25-4A88-81B4-F51C91B7D584}"/>
              </a:ext>
            </a:extLst>
          </p:cNvPr>
          <p:cNvSpPr>
            <a:spLocks noChangeShapeType="1"/>
          </p:cNvSpPr>
          <p:nvPr/>
        </p:nvSpPr>
        <p:spPr bwMode="auto">
          <a:xfrm flipH="1">
            <a:off x="2916238" y="2349500"/>
            <a:ext cx="1706562" cy="715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0" name="Line 4">
            <a:extLst>
              <a:ext uri="{FF2B5EF4-FFF2-40B4-BE49-F238E27FC236}">
                <a16:creationId xmlns:a16="http://schemas.microsoft.com/office/drawing/2014/main" id="{8239FBAB-DC53-4387-9948-6B6FE74D0B8A}"/>
              </a:ext>
            </a:extLst>
          </p:cNvPr>
          <p:cNvSpPr>
            <a:spLocks noChangeShapeType="1"/>
          </p:cNvSpPr>
          <p:nvPr/>
        </p:nvSpPr>
        <p:spPr bwMode="auto">
          <a:xfrm>
            <a:off x="4622800" y="2349500"/>
            <a:ext cx="1749425" cy="715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1" name="Line 5">
            <a:extLst>
              <a:ext uri="{FF2B5EF4-FFF2-40B4-BE49-F238E27FC236}">
                <a16:creationId xmlns:a16="http://schemas.microsoft.com/office/drawing/2014/main" id="{93733AB4-0B65-4926-9F6B-682F04D82655}"/>
              </a:ext>
            </a:extLst>
          </p:cNvPr>
          <p:cNvSpPr>
            <a:spLocks noChangeShapeType="1"/>
          </p:cNvSpPr>
          <p:nvPr/>
        </p:nvSpPr>
        <p:spPr bwMode="auto">
          <a:xfrm flipH="1">
            <a:off x="1968500" y="3500438"/>
            <a:ext cx="658813" cy="669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2" name="Line 6">
            <a:extLst>
              <a:ext uri="{FF2B5EF4-FFF2-40B4-BE49-F238E27FC236}">
                <a16:creationId xmlns:a16="http://schemas.microsoft.com/office/drawing/2014/main" id="{CDD0C18F-144E-4889-988D-0CE191FFCF72}"/>
              </a:ext>
            </a:extLst>
          </p:cNvPr>
          <p:cNvSpPr>
            <a:spLocks noChangeShapeType="1"/>
          </p:cNvSpPr>
          <p:nvPr/>
        </p:nvSpPr>
        <p:spPr bwMode="auto">
          <a:xfrm>
            <a:off x="2627313" y="3500438"/>
            <a:ext cx="903287" cy="6699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3" name="Line 7">
            <a:extLst>
              <a:ext uri="{FF2B5EF4-FFF2-40B4-BE49-F238E27FC236}">
                <a16:creationId xmlns:a16="http://schemas.microsoft.com/office/drawing/2014/main" id="{DB679B0F-F6CC-443F-8C23-033689DFC628}"/>
              </a:ext>
            </a:extLst>
          </p:cNvPr>
          <p:cNvSpPr>
            <a:spLocks noChangeShapeType="1"/>
          </p:cNvSpPr>
          <p:nvPr/>
        </p:nvSpPr>
        <p:spPr bwMode="auto">
          <a:xfrm flipH="1">
            <a:off x="5837238" y="3573463"/>
            <a:ext cx="679450" cy="59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4" name="Line 8">
            <a:extLst>
              <a:ext uri="{FF2B5EF4-FFF2-40B4-BE49-F238E27FC236}">
                <a16:creationId xmlns:a16="http://schemas.microsoft.com/office/drawing/2014/main" id="{86286528-1F3C-4D15-9433-38C0314ABDCE}"/>
              </a:ext>
            </a:extLst>
          </p:cNvPr>
          <p:cNvSpPr>
            <a:spLocks noChangeShapeType="1"/>
          </p:cNvSpPr>
          <p:nvPr/>
        </p:nvSpPr>
        <p:spPr bwMode="auto">
          <a:xfrm>
            <a:off x="6516688" y="3573463"/>
            <a:ext cx="966787" cy="59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5" name="Line 9">
            <a:extLst>
              <a:ext uri="{FF2B5EF4-FFF2-40B4-BE49-F238E27FC236}">
                <a16:creationId xmlns:a16="http://schemas.microsoft.com/office/drawing/2014/main" id="{20BEC6D8-E61C-4E20-ACB0-E5F4E11333FC}"/>
              </a:ext>
            </a:extLst>
          </p:cNvPr>
          <p:cNvSpPr>
            <a:spLocks noChangeShapeType="1"/>
          </p:cNvSpPr>
          <p:nvPr/>
        </p:nvSpPr>
        <p:spPr bwMode="auto">
          <a:xfrm flipH="1">
            <a:off x="2973388" y="4654550"/>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6" name="Line 10">
            <a:extLst>
              <a:ext uri="{FF2B5EF4-FFF2-40B4-BE49-F238E27FC236}">
                <a16:creationId xmlns:a16="http://schemas.microsoft.com/office/drawing/2014/main" id="{7DD18476-6A96-4E45-A22D-E7EC57502658}"/>
              </a:ext>
            </a:extLst>
          </p:cNvPr>
          <p:cNvSpPr>
            <a:spLocks noChangeShapeType="1"/>
          </p:cNvSpPr>
          <p:nvPr/>
        </p:nvSpPr>
        <p:spPr bwMode="auto">
          <a:xfrm>
            <a:off x="3348038" y="4640263"/>
            <a:ext cx="381000" cy="7191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7" name="Line 11">
            <a:extLst>
              <a:ext uri="{FF2B5EF4-FFF2-40B4-BE49-F238E27FC236}">
                <a16:creationId xmlns:a16="http://schemas.microsoft.com/office/drawing/2014/main" id="{CC695CBC-9000-46CB-B2C7-BD45B75CA5CD}"/>
              </a:ext>
            </a:extLst>
          </p:cNvPr>
          <p:cNvSpPr>
            <a:spLocks noChangeShapeType="1"/>
          </p:cNvSpPr>
          <p:nvPr/>
        </p:nvSpPr>
        <p:spPr bwMode="auto">
          <a:xfrm flipH="1">
            <a:off x="7258050" y="4638675"/>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8" name="Line 12">
            <a:extLst>
              <a:ext uri="{FF2B5EF4-FFF2-40B4-BE49-F238E27FC236}">
                <a16:creationId xmlns:a16="http://schemas.microsoft.com/office/drawing/2014/main" id="{CC41ADD3-271A-42E9-9A6F-7005F686D61C}"/>
              </a:ext>
            </a:extLst>
          </p:cNvPr>
          <p:cNvSpPr>
            <a:spLocks noChangeShapeType="1"/>
          </p:cNvSpPr>
          <p:nvPr/>
        </p:nvSpPr>
        <p:spPr bwMode="auto">
          <a:xfrm>
            <a:off x="7635875" y="4654550"/>
            <a:ext cx="381000" cy="7191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29" name="Line 13">
            <a:extLst>
              <a:ext uri="{FF2B5EF4-FFF2-40B4-BE49-F238E27FC236}">
                <a16:creationId xmlns:a16="http://schemas.microsoft.com/office/drawing/2014/main" id="{FE527DF9-9322-4192-AFAC-15A22D8A00C9}"/>
              </a:ext>
            </a:extLst>
          </p:cNvPr>
          <p:cNvSpPr>
            <a:spLocks noChangeShapeType="1"/>
          </p:cNvSpPr>
          <p:nvPr/>
        </p:nvSpPr>
        <p:spPr bwMode="auto">
          <a:xfrm flipH="1">
            <a:off x="7235825" y="5697538"/>
            <a:ext cx="0" cy="539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7630" name="Rectangle 14">
            <a:extLst>
              <a:ext uri="{FF2B5EF4-FFF2-40B4-BE49-F238E27FC236}">
                <a16:creationId xmlns:a16="http://schemas.microsoft.com/office/drawing/2014/main" id="{ADB687AA-0C74-4E6C-A371-599DFE932148}"/>
              </a:ext>
            </a:extLst>
          </p:cNvPr>
          <p:cNvSpPr>
            <a:spLocks noChangeArrowheads="1"/>
          </p:cNvSpPr>
          <p:nvPr/>
        </p:nvSpPr>
        <p:spPr bwMode="auto">
          <a:xfrm>
            <a:off x="611188" y="1844675"/>
            <a:ext cx="777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a:solidFill>
                  <a:srgbClr val="000000"/>
                </a:solidFill>
                <a:latin typeface="Times New Roman" panose="02020603050405020304" pitchFamily="18" charset="0"/>
                <a:ea typeface="黑体" panose="02010609060101010101" pitchFamily="49" charset="-122"/>
              </a:rPr>
              <a:t>			 </a:t>
            </a:r>
            <a:r>
              <a:rPr lang="en-US" altLang="en-US" sz="3000">
                <a:latin typeface="Times New Roman" panose="02020603050405020304" pitchFamily="18" charset="0"/>
              </a:rPr>
              <a:t>(</a:t>
            </a:r>
            <a:r>
              <a:rPr lang="en-US" altLang="en-US" sz="3000" i="1" noProof="1">
                <a:latin typeface="Times New Roman" panose="02020603050405020304" pitchFamily="18" charset="0"/>
              </a:rPr>
              <a:t>p</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r>
              <a:rPr lang="en-US" altLang="en-US" sz="3000" noProof="1">
                <a:latin typeface="Times New Roman" panose="02020603050405020304" pitchFamily="18" charset="0"/>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kumimoji="1" lang="en-US" altLang="en-US" sz="3000" noProof="1">
                <a:solidFill>
                  <a:srgbClr val="000000"/>
                </a:solidFill>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s</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endParaRPr lang="en-US" altLang="zh-CN" sz="3000">
              <a:latin typeface="Times New Roman" panose="02020603050405020304" pitchFamily="18" charset="0"/>
            </a:endParaRPr>
          </a:p>
        </p:txBody>
      </p:sp>
      <p:sp>
        <p:nvSpPr>
          <p:cNvPr id="1007631" name="Rectangle 15">
            <a:extLst>
              <a:ext uri="{FF2B5EF4-FFF2-40B4-BE49-F238E27FC236}">
                <a16:creationId xmlns:a16="http://schemas.microsoft.com/office/drawing/2014/main" id="{4D020CB8-4313-4764-970F-46320B788C12}"/>
              </a:ext>
            </a:extLst>
          </p:cNvPr>
          <p:cNvSpPr>
            <a:spLocks noChangeArrowheads="1"/>
          </p:cNvSpPr>
          <p:nvPr/>
        </p:nvSpPr>
        <p:spPr bwMode="auto">
          <a:xfrm>
            <a:off x="2106613" y="3033713"/>
            <a:ext cx="5815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en-US" sz="3000" i="1" noProof="1">
                <a:latin typeface="Times New Roman" panose="02020603050405020304" pitchFamily="18" charset="0"/>
              </a:rPr>
              <a:t>p</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a:latin typeface="Times New Roman" panose="02020603050405020304" pitchFamily="18" charset="0"/>
              </a:rPr>
              <a:t>(</a:t>
            </a:r>
            <a:r>
              <a:rPr kumimoji="1" lang="en-US" altLang="en-US" sz="3000" noProof="1">
                <a:solidFill>
                  <a:srgbClr val="000000"/>
                </a:solidFill>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s</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lang="en-US" altLang="en-US" sz="3000">
                <a:latin typeface="Times New Roman" panose="02020603050405020304" pitchFamily="18" charset="0"/>
              </a:rPr>
              <a:t>)</a:t>
            </a:r>
            <a:endParaRPr lang="en-US" altLang="zh-CN" sz="3000">
              <a:latin typeface="Times New Roman" panose="02020603050405020304" pitchFamily="18" charset="0"/>
            </a:endParaRPr>
          </a:p>
        </p:txBody>
      </p:sp>
      <p:sp>
        <p:nvSpPr>
          <p:cNvPr id="1007632" name="Rectangle 16">
            <a:extLst>
              <a:ext uri="{FF2B5EF4-FFF2-40B4-BE49-F238E27FC236}">
                <a16:creationId xmlns:a16="http://schemas.microsoft.com/office/drawing/2014/main" id="{7C067A48-DA18-49AF-9F9B-D58D13D95C34}"/>
              </a:ext>
            </a:extLst>
          </p:cNvPr>
          <p:cNvSpPr>
            <a:spLocks noChangeArrowheads="1"/>
          </p:cNvSpPr>
          <p:nvPr/>
        </p:nvSpPr>
        <p:spPr bwMode="auto">
          <a:xfrm>
            <a:off x="1692275" y="4137025"/>
            <a:ext cx="670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p</a:t>
            </a:r>
            <a:r>
              <a:rPr kumimoji="1" lang="en-US" altLang="zh-CN" sz="3000">
                <a:solidFill>
                  <a:srgbClr val="000000"/>
                </a:solidFill>
                <a:latin typeface="Times New Roman" panose="02020603050405020304" pitchFamily="18" charset="0"/>
                <a:ea typeface="黑体" panose="02010609060101010101" pitchFamily="49" charset="-122"/>
              </a:rPr>
              <a:t>            </a:t>
            </a:r>
            <a:r>
              <a:rPr lang="en-US" altLang="en-US" sz="3000" i="1" noProof="1">
                <a:latin typeface="Times New Roman" panose="02020603050405020304" pitchFamily="18" charset="0"/>
              </a:rPr>
              <a:t>q</a:t>
            </a:r>
            <a:r>
              <a:rPr lang="en-US" altLang="en-US" sz="3000" noProof="1">
                <a:latin typeface="Times New Roman" panose="02020603050405020304" pitchFamily="18" charset="0"/>
              </a:rPr>
              <a:t> </a:t>
            </a:r>
            <a:r>
              <a:rPr lang="en-US" altLang="zh-CN" sz="3000">
                <a:latin typeface="Times New Roman" panose="02020603050405020304" pitchFamily="18" charset="0"/>
                <a:sym typeface="Symbol" panose="05050102010706020507" pitchFamily="18" charset="2"/>
              </a:rPr>
              <a:t></a:t>
            </a:r>
            <a:r>
              <a:rPr lang="en-US" altLang="en-US" sz="3000" noProof="1">
                <a:latin typeface="Times New Roman" panose="02020603050405020304" pitchFamily="18" charset="0"/>
              </a:rPr>
              <a:t> </a:t>
            </a:r>
            <a:r>
              <a:rPr lang="en-US" altLang="en-US" sz="3000" i="1" noProof="1">
                <a:latin typeface="Times New Roman" panose="02020603050405020304" pitchFamily="18" charset="0"/>
              </a:rPr>
              <a:t>r</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q</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sym typeface="Symbol" panose="05050102010706020507" pitchFamily="18" charset="2"/>
              </a:rPr>
              <a:t></a:t>
            </a:r>
            <a:r>
              <a:rPr kumimoji="1" lang="en-US" altLang="en-US" sz="3000" b="0" noProof="1">
                <a:latin typeface="Times New Roman" panose="02020603050405020304" pitchFamily="18" charset="0"/>
              </a:rPr>
              <a:t> </a:t>
            </a:r>
            <a:r>
              <a:rPr kumimoji="1" lang="en-US" altLang="en-US" sz="3000" i="1" noProof="1">
                <a:solidFill>
                  <a:srgbClr val="000000"/>
                </a:solidFill>
                <a:latin typeface="Times New Roman" panose="02020603050405020304" pitchFamily="18" charset="0"/>
                <a:ea typeface="黑体" panose="02010609060101010101" pitchFamily="49" charset="-122"/>
              </a:rPr>
              <a:t>s</a:t>
            </a:r>
            <a:r>
              <a:rPr kumimoji="1" lang="en-US" altLang="en-US" sz="3000" noProof="1">
                <a:solidFill>
                  <a:srgbClr val="000000"/>
                </a:solidFill>
                <a:latin typeface="Times New Roman" panose="02020603050405020304" pitchFamily="18" charset="0"/>
                <a:ea typeface="黑体" panose="02010609060101010101" pitchFamily="49" charset="-122"/>
              </a:rPr>
              <a:t> </a:t>
            </a:r>
            <a:r>
              <a:rPr lang="en-US" altLang="zh-CN" sz="3000">
                <a:latin typeface="Times New Roman" panose="02020603050405020304" pitchFamily="18" charset="0"/>
                <a:sym typeface="Symbol" panose="05050102010706020507" pitchFamily="18" charset="2"/>
              </a:rPr>
              <a:t></a:t>
            </a:r>
            <a:r>
              <a:rPr kumimoji="1" lang="en-US" altLang="en-US" sz="3000" b="0" noProof="1">
                <a:latin typeface="Times New Roman" panose="02020603050405020304" pitchFamily="18" charset="0"/>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endParaRPr kumimoji="1" lang="en-US" altLang="zh-CN" sz="3000" i="1">
              <a:solidFill>
                <a:srgbClr val="000000"/>
              </a:solidFill>
              <a:latin typeface="Times New Roman" panose="02020603050405020304" pitchFamily="18" charset="0"/>
              <a:ea typeface="黑体" panose="02010609060101010101" pitchFamily="49" charset="-122"/>
            </a:endParaRPr>
          </a:p>
        </p:txBody>
      </p:sp>
      <p:sp>
        <p:nvSpPr>
          <p:cNvPr id="1007633" name="Rectangle 17">
            <a:extLst>
              <a:ext uri="{FF2B5EF4-FFF2-40B4-BE49-F238E27FC236}">
                <a16:creationId xmlns:a16="http://schemas.microsoft.com/office/drawing/2014/main" id="{9BD475F2-B429-470F-A654-E522F016D02D}"/>
              </a:ext>
            </a:extLst>
          </p:cNvPr>
          <p:cNvSpPr>
            <a:spLocks noChangeArrowheads="1"/>
          </p:cNvSpPr>
          <p:nvPr/>
        </p:nvSpPr>
        <p:spPr bwMode="auto">
          <a:xfrm>
            <a:off x="2852738" y="5229225"/>
            <a:ext cx="54641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q</a:t>
            </a:r>
            <a:r>
              <a:rPr kumimoji="1" lang="en-US" altLang="en-US" sz="3000">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noProof="1">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zh-CN" sz="3000">
                <a:solidFill>
                  <a:srgbClr val="000000"/>
                </a:solidFill>
                <a:latin typeface="Times New Roman" panose="02020603050405020304" pitchFamily="18" charset="0"/>
                <a:ea typeface="黑体" panose="02010609060101010101" pitchFamily="49" charset="-122"/>
              </a:rPr>
              <a:t>                 </a:t>
            </a:r>
            <a:r>
              <a:rPr kumimoji="1" lang="en-US" altLang="en-US" sz="3000" noProof="1">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en-US" sz="3000" i="1" noProof="1">
                <a:solidFill>
                  <a:srgbClr val="000000"/>
                </a:solidFill>
                <a:latin typeface="Times New Roman" panose="02020603050405020304" pitchFamily="18" charset="0"/>
                <a:ea typeface="黑体" panose="02010609060101010101" pitchFamily="49" charset="-122"/>
              </a:rPr>
              <a:t>s</a:t>
            </a:r>
            <a:r>
              <a:rPr kumimoji="1" lang="en-US" altLang="en-US" sz="3000" noProof="1">
                <a:solidFill>
                  <a:srgbClr val="000000"/>
                </a:solidFill>
                <a:latin typeface="Times New Roman" panose="02020603050405020304" pitchFamily="18" charset="0"/>
                <a:ea typeface="黑体" panose="02010609060101010101" pitchFamily="49" charset="-122"/>
              </a:rPr>
              <a:t>    </a:t>
            </a:r>
            <a:r>
              <a:rPr kumimoji="1" lang="en-US" altLang="en-US" sz="3000" i="1" noProof="1">
                <a:solidFill>
                  <a:srgbClr val="000000"/>
                </a:solidFill>
                <a:latin typeface="Times New Roman" panose="02020603050405020304" pitchFamily="18" charset="0"/>
                <a:ea typeface="黑体" panose="02010609060101010101" pitchFamily="49" charset="-122"/>
              </a:rPr>
              <a:t>r</a:t>
            </a:r>
            <a:endParaRPr kumimoji="1" lang="en-US" altLang="zh-CN" sz="3000" i="1">
              <a:solidFill>
                <a:srgbClr val="000000"/>
              </a:solidFill>
              <a:latin typeface="Times New Roman" panose="02020603050405020304" pitchFamily="18" charset="0"/>
              <a:ea typeface="黑体" panose="02010609060101010101" pitchFamily="49" charset="-122"/>
            </a:endParaRPr>
          </a:p>
        </p:txBody>
      </p:sp>
      <p:sp>
        <p:nvSpPr>
          <p:cNvPr id="1007634" name="Rectangle 18">
            <a:extLst>
              <a:ext uri="{FF2B5EF4-FFF2-40B4-BE49-F238E27FC236}">
                <a16:creationId xmlns:a16="http://schemas.microsoft.com/office/drawing/2014/main" id="{84C19086-825D-4D73-9536-11797C44BF53}"/>
              </a:ext>
            </a:extLst>
          </p:cNvPr>
          <p:cNvSpPr>
            <a:spLocks noChangeArrowheads="1"/>
          </p:cNvSpPr>
          <p:nvPr/>
        </p:nvSpPr>
        <p:spPr bwMode="auto">
          <a:xfrm>
            <a:off x="7092950" y="6092825"/>
            <a:ext cx="3000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en-US" altLang="en-US" sz="3000" i="1" noProof="1">
                <a:solidFill>
                  <a:srgbClr val="000000"/>
                </a:solidFill>
                <a:latin typeface="Times New Roman" panose="02020603050405020304" pitchFamily="18" charset="0"/>
                <a:ea typeface="黑体" panose="02010609060101010101" pitchFamily="49" charset="-122"/>
              </a:rPr>
              <a:t>s</a:t>
            </a:r>
            <a:endParaRPr kumimoji="1" lang="en-US" altLang="en-US" sz="3000" i="1">
              <a:solidFill>
                <a:srgbClr val="000000"/>
              </a:solidFill>
              <a:latin typeface="Times New Roman" panose="02020603050405020304" pitchFamily="18" charset="0"/>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7630"/>
                                        </p:tgtEl>
                                        <p:attrNameLst>
                                          <p:attrName>style.visibility</p:attrName>
                                        </p:attrNameLst>
                                      </p:cBhvr>
                                      <p:to>
                                        <p:strVal val="visible"/>
                                      </p:to>
                                    </p:set>
                                    <p:anim calcmode="lin" valueType="num">
                                      <p:cBhvr additive="base">
                                        <p:cTn id="7" dur="500" fill="hold"/>
                                        <p:tgtEl>
                                          <p:spTgt spid="1007630"/>
                                        </p:tgtEl>
                                        <p:attrNameLst>
                                          <p:attrName>ppt_x</p:attrName>
                                        </p:attrNameLst>
                                      </p:cBhvr>
                                      <p:tavLst>
                                        <p:tav tm="0">
                                          <p:val>
                                            <p:strVal val="#ppt_x"/>
                                          </p:val>
                                        </p:tav>
                                        <p:tav tm="100000">
                                          <p:val>
                                            <p:strVal val="#ppt_x"/>
                                          </p:val>
                                        </p:tav>
                                      </p:tavLst>
                                    </p:anim>
                                    <p:anim calcmode="lin" valueType="num">
                                      <p:cBhvr additive="base">
                                        <p:cTn id="8" dur="500" fill="hold"/>
                                        <p:tgtEl>
                                          <p:spTgt spid="10076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07619"/>
                                        </p:tgtEl>
                                        <p:attrNameLst>
                                          <p:attrName>style.visibility</p:attrName>
                                        </p:attrNameLst>
                                      </p:cBhvr>
                                      <p:to>
                                        <p:strVal val="visible"/>
                                      </p:to>
                                    </p:set>
                                    <p:anim calcmode="lin" valueType="num">
                                      <p:cBhvr additive="base">
                                        <p:cTn id="13" dur="500" fill="hold"/>
                                        <p:tgtEl>
                                          <p:spTgt spid="1007619"/>
                                        </p:tgtEl>
                                        <p:attrNameLst>
                                          <p:attrName>ppt_x</p:attrName>
                                        </p:attrNameLst>
                                      </p:cBhvr>
                                      <p:tavLst>
                                        <p:tav tm="0">
                                          <p:val>
                                            <p:strVal val="#ppt_x"/>
                                          </p:val>
                                        </p:tav>
                                        <p:tav tm="100000">
                                          <p:val>
                                            <p:strVal val="#ppt_x"/>
                                          </p:val>
                                        </p:tav>
                                      </p:tavLst>
                                    </p:anim>
                                    <p:anim calcmode="lin" valueType="num">
                                      <p:cBhvr additive="base">
                                        <p:cTn id="14" dur="500" fill="hold"/>
                                        <p:tgtEl>
                                          <p:spTgt spid="1007619"/>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07620"/>
                                        </p:tgtEl>
                                        <p:attrNameLst>
                                          <p:attrName>style.visibility</p:attrName>
                                        </p:attrNameLst>
                                      </p:cBhvr>
                                      <p:to>
                                        <p:strVal val="visible"/>
                                      </p:to>
                                    </p:set>
                                    <p:anim calcmode="lin" valueType="num">
                                      <p:cBhvr additive="base">
                                        <p:cTn id="17" dur="500" fill="hold"/>
                                        <p:tgtEl>
                                          <p:spTgt spid="1007620"/>
                                        </p:tgtEl>
                                        <p:attrNameLst>
                                          <p:attrName>ppt_x</p:attrName>
                                        </p:attrNameLst>
                                      </p:cBhvr>
                                      <p:tavLst>
                                        <p:tav tm="0">
                                          <p:val>
                                            <p:strVal val="#ppt_x"/>
                                          </p:val>
                                        </p:tav>
                                        <p:tav tm="100000">
                                          <p:val>
                                            <p:strVal val="#ppt_x"/>
                                          </p:val>
                                        </p:tav>
                                      </p:tavLst>
                                    </p:anim>
                                    <p:anim calcmode="lin" valueType="num">
                                      <p:cBhvr additive="base">
                                        <p:cTn id="18" dur="500" fill="hold"/>
                                        <p:tgtEl>
                                          <p:spTgt spid="10076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07631"/>
                                        </p:tgtEl>
                                        <p:attrNameLst>
                                          <p:attrName>style.visibility</p:attrName>
                                        </p:attrNameLst>
                                      </p:cBhvr>
                                      <p:to>
                                        <p:strVal val="visible"/>
                                      </p:to>
                                    </p:set>
                                    <p:anim calcmode="lin" valueType="num">
                                      <p:cBhvr additive="base">
                                        <p:cTn id="21" dur="500" fill="hold"/>
                                        <p:tgtEl>
                                          <p:spTgt spid="1007631"/>
                                        </p:tgtEl>
                                        <p:attrNameLst>
                                          <p:attrName>ppt_x</p:attrName>
                                        </p:attrNameLst>
                                      </p:cBhvr>
                                      <p:tavLst>
                                        <p:tav tm="0">
                                          <p:val>
                                            <p:strVal val="#ppt_x"/>
                                          </p:val>
                                        </p:tav>
                                        <p:tav tm="100000">
                                          <p:val>
                                            <p:strVal val="#ppt_x"/>
                                          </p:val>
                                        </p:tav>
                                      </p:tavLst>
                                    </p:anim>
                                    <p:anim calcmode="lin" valueType="num">
                                      <p:cBhvr additive="base">
                                        <p:cTn id="22" dur="500" fill="hold"/>
                                        <p:tgtEl>
                                          <p:spTgt spid="100763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007621"/>
                                        </p:tgtEl>
                                        <p:attrNameLst>
                                          <p:attrName>style.visibility</p:attrName>
                                        </p:attrNameLst>
                                      </p:cBhvr>
                                      <p:to>
                                        <p:strVal val="visible"/>
                                      </p:to>
                                    </p:set>
                                    <p:anim calcmode="lin" valueType="num">
                                      <p:cBhvr additive="base">
                                        <p:cTn id="27" dur="500" fill="hold"/>
                                        <p:tgtEl>
                                          <p:spTgt spid="1007621"/>
                                        </p:tgtEl>
                                        <p:attrNameLst>
                                          <p:attrName>ppt_x</p:attrName>
                                        </p:attrNameLst>
                                      </p:cBhvr>
                                      <p:tavLst>
                                        <p:tav tm="0">
                                          <p:val>
                                            <p:strVal val="#ppt_x"/>
                                          </p:val>
                                        </p:tav>
                                        <p:tav tm="100000">
                                          <p:val>
                                            <p:strVal val="#ppt_x"/>
                                          </p:val>
                                        </p:tav>
                                      </p:tavLst>
                                    </p:anim>
                                    <p:anim calcmode="lin" valueType="num">
                                      <p:cBhvr additive="base">
                                        <p:cTn id="28" dur="500" fill="hold"/>
                                        <p:tgtEl>
                                          <p:spTgt spid="100762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07622"/>
                                        </p:tgtEl>
                                        <p:attrNameLst>
                                          <p:attrName>style.visibility</p:attrName>
                                        </p:attrNameLst>
                                      </p:cBhvr>
                                      <p:to>
                                        <p:strVal val="visible"/>
                                      </p:to>
                                    </p:set>
                                    <p:anim calcmode="lin" valueType="num">
                                      <p:cBhvr additive="base">
                                        <p:cTn id="31" dur="500" fill="hold"/>
                                        <p:tgtEl>
                                          <p:spTgt spid="1007622"/>
                                        </p:tgtEl>
                                        <p:attrNameLst>
                                          <p:attrName>ppt_x</p:attrName>
                                        </p:attrNameLst>
                                      </p:cBhvr>
                                      <p:tavLst>
                                        <p:tav tm="0">
                                          <p:val>
                                            <p:strVal val="#ppt_x"/>
                                          </p:val>
                                        </p:tav>
                                        <p:tav tm="100000">
                                          <p:val>
                                            <p:strVal val="#ppt_x"/>
                                          </p:val>
                                        </p:tav>
                                      </p:tavLst>
                                    </p:anim>
                                    <p:anim calcmode="lin" valueType="num">
                                      <p:cBhvr additive="base">
                                        <p:cTn id="32" dur="500" fill="hold"/>
                                        <p:tgtEl>
                                          <p:spTgt spid="10076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07632"/>
                                        </p:tgtEl>
                                        <p:attrNameLst>
                                          <p:attrName>style.visibility</p:attrName>
                                        </p:attrNameLst>
                                      </p:cBhvr>
                                      <p:to>
                                        <p:strVal val="visible"/>
                                      </p:to>
                                    </p:set>
                                    <p:anim calcmode="lin" valueType="num">
                                      <p:cBhvr additive="base">
                                        <p:cTn id="35" dur="500" fill="hold"/>
                                        <p:tgtEl>
                                          <p:spTgt spid="1007632"/>
                                        </p:tgtEl>
                                        <p:attrNameLst>
                                          <p:attrName>ppt_x</p:attrName>
                                        </p:attrNameLst>
                                      </p:cBhvr>
                                      <p:tavLst>
                                        <p:tav tm="0">
                                          <p:val>
                                            <p:strVal val="#ppt_x"/>
                                          </p:val>
                                        </p:tav>
                                        <p:tav tm="100000">
                                          <p:val>
                                            <p:strVal val="#ppt_x"/>
                                          </p:val>
                                        </p:tav>
                                      </p:tavLst>
                                    </p:anim>
                                    <p:anim calcmode="lin" valueType="num">
                                      <p:cBhvr additive="base">
                                        <p:cTn id="36" dur="500" fill="hold"/>
                                        <p:tgtEl>
                                          <p:spTgt spid="10076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07623"/>
                                        </p:tgtEl>
                                        <p:attrNameLst>
                                          <p:attrName>style.visibility</p:attrName>
                                        </p:attrNameLst>
                                      </p:cBhvr>
                                      <p:to>
                                        <p:strVal val="visible"/>
                                      </p:to>
                                    </p:set>
                                    <p:anim calcmode="lin" valueType="num">
                                      <p:cBhvr additive="base">
                                        <p:cTn id="39" dur="500" fill="hold"/>
                                        <p:tgtEl>
                                          <p:spTgt spid="1007623"/>
                                        </p:tgtEl>
                                        <p:attrNameLst>
                                          <p:attrName>ppt_x</p:attrName>
                                        </p:attrNameLst>
                                      </p:cBhvr>
                                      <p:tavLst>
                                        <p:tav tm="0">
                                          <p:val>
                                            <p:strVal val="#ppt_x"/>
                                          </p:val>
                                        </p:tav>
                                        <p:tav tm="100000">
                                          <p:val>
                                            <p:strVal val="#ppt_x"/>
                                          </p:val>
                                        </p:tav>
                                      </p:tavLst>
                                    </p:anim>
                                    <p:anim calcmode="lin" valueType="num">
                                      <p:cBhvr additive="base">
                                        <p:cTn id="40" dur="500" fill="hold"/>
                                        <p:tgtEl>
                                          <p:spTgt spid="100762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07624"/>
                                        </p:tgtEl>
                                        <p:attrNameLst>
                                          <p:attrName>style.visibility</p:attrName>
                                        </p:attrNameLst>
                                      </p:cBhvr>
                                      <p:to>
                                        <p:strVal val="visible"/>
                                      </p:to>
                                    </p:set>
                                    <p:anim calcmode="lin" valueType="num">
                                      <p:cBhvr additive="base">
                                        <p:cTn id="43" dur="500" fill="hold"/>
                                        <p:tgtEl>
                                          <p:spTgt spid="1007624"/>
                                        </p:tgtEl>
                                        <p:attrNameLst>
                                          <p:attrName>ppt_x</p:attrName>
                                        </p:attrNameLst>
                                      </p:cBhvr>
                                      <p:tavLst>
                                        <p:tav tm="0">
                                          <p:val>
                                            <p:strVal val="#ppt_x"/>
                                          </p:val>
                                        </p:tav>
                                        <p:tav tm="100000">
                                          <p:val>
                                            <p:strVal val="#ppt_x"/>
                                          </p:val>
                                        </p:tav>
                                      </p:tavLst>
                                    </p:anim>
                                    <p:anim calcmode="lin" valueType="num">
                                      <p:cBhvr additive="base">
                                        <p:cTn id="44" dur="500" fill="hold"/>
                                        <p:tgtEl>
                                          <p:spTgt spid="100762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007625"/>
                                        </p:tgtEl>
                                        <p:attrNameLst>
                                          <p:attrName>style.visibility</p:attrName>
                                        </p:attrNameLst>
                                      </p:cBhvr>
                                      <p:to>
                                        <p:strVal val="visible"/>
                                      </p:to>
                                    </p:set>
                                    <p:anim calcmode="lin" valueType="num">
                                      <p:cBhvr additive="base">
                                        <p:cTn id="49" dur="500" fill="hold"/>
                                        <p:tgtEl>
                                          <p:spTgt spid="1007625"/>
                                        </p:tgtEl>
                                        <p:attrNameLst>
                                          <p:attrName>ppt_x</p:attrName>
                                        </p:attrNameLst>
                                      </p:cBhvr>
                                      <p:tavLst>
                                        <p:tav tm="0">
                                          <p:val>
                                            <p:strVal val="#ppt_x"/>
                                          </p:val>
                                        </p:tav>
                                        <p:tav tm="100000">
                                          <p:val>
                                            <p:strVal val="#ppt_x"/>
                                          </p:val>
                                        </p:tav>
                                      </p:tavLst>
                                    </p:anim>
                                    <p:anim calcmode="lin" valueType="num">
                                      <p:cBhvr additive="base">
                                        <p:cTn id="50" dur="500" fill="hold"/>
                                        <p:tgtEl>
                                          <p:spTgt spid="100762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07626"/>
                                        </p:tgtEl>
                                        <p:attrNameLst>
                                          <p:attrName>style.visibility</p:attrName>
                                        </p:attrNameLst>
                                      </p:cBhvr>
                                      <p:to>
                                        <p:strVal val="visible"/>
                                      </p:to>
                                    </p:set>
                                    <p:anim calcmode="lin" valueType="num">
                                      <p:cBhvr additive="base">
                                        <p:cTn id="53" dur="500" fill="hold"/>
                                        <p:tgtEl>
                                          <p:spTgt spid="1007626"/>
                                        </p:tgtEl>
                                        <p:attrNameLst>
                                          <p:attrName>ppt_x</p:attrName>
                                        </p:attrNameLst>
                                      </p:cBhvr>
                                      <p:tavLst>
                                        <p:tav tm="0">
                                          <p:val>
                                            <p:strVal val="#ppt_x"/>
                                          </p:val>
                                        </p:tav>
                                        <p:tav tm="100000">
                                          <p:val>
                                            <p:strVal val="#ppt_x"/>
                                          </p:val>
                                        </p:tav>
                                      </p:tavLst>
                                    </p:anim>
                                    <p:anim calcmode="lin" valueType="num">
                                      <p:cBhvr additive="base">
                                        <p:cTn id="54" dur="500" fill="hold"/>
                                        <p:tgtEl>
                                          <p:spTgt spid="10076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07633"/>
                                        </p:tgtEl>
                                        <p:attrNameLst>
                                          <p:attrName>style.visibility</p:attrName>
                                        </p:attrNameLst>
                                      </p:cBhvr>
                                      <p:to>
                                        <p:strVal val="visible"/>
                                      </p:to>
                                    </p:set>
                                    <p:anim calcmode="lin" valueType="num">
                                      <p:cBhvr additive="base">
                                        <p:cTn id="57" dur="500" fill="hold"/>
                                        <p:tgtEl>
                                          <p:spTgt spid="1007633"/>
                                        </p:tgtEl>
                                        <p:attrNameLst>
                                          <p:attrName>ppt_x</p:attrName>
                                        </p:attrNameLst>
                                      </p:cBhvr>
                                      <p:tavLst>
                                        <p:tav tm="0">
                                          <p:val>
                                            <p:strVal val="#ppt_x"/>
                                          </p:val>
                                        </p:tav>
                                        <p:tav tm="100000">
                                          <p:val>
                                            <p:strVal val="#ppt_x"/>
                                          </p:val>
                                        </p:tav>
                                      </p:tavLst>
                                    </p:anim>
                                    <p:anim calcmode="lin" valueType="num">
                                      <p:cBhvr additive="base">
                                        <p:cTn id="58" dur="500" fill="hold"/>
                                        <p:tgtEl>
                                          <p:spTgt spid="100763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07627"/>
                                        </p:tgtEl>
                                        <p:attrNameLst>
                                          <p:attrName>style.visibility</p:attrName>
                                        </p:attrNameLst>
                                      </p:cBhvr>
                                      <p:to>
                                        <p:strVal val="visible"/>
                                      </p:to>
                                    </p:set>
                                    <p:anim calcmode="lin" valueType="num">
                                      <p:cBhvr additive="base">
                                        <p:cTn id="61" dur="500" fill="hold"/>
                                        <p:tgtEl>
                                          <p:spTgt spid="1007627"/>
                                        </p:tgtEl>
                                        <p:attrNameLst>
                                          <p:attrName>ppt_x</p:attrName>
                                        </p:attrNameLst>
                                      </p:cBhvr>
                                      <p:tavLst>
                                        <p:tav tm="0">
                                          <p:val>
                                            <p:strVal val="#ppt_x"/>
                                          </p:val>
                                        </p:tav>
                                        <p:tav tm="100000">
                                          <p:val>
                                            <p:strVal val="#ppt_x"/>
                                          </p:val>
                                        </p:tav>
                                      </p:tavLst>
                                    </p:anim>
                                    <p:anim calcmode="lin" valueType="num">
                                      <p:cBhvr additive="base">
                                        <p:cTn id="62" dur="500" fill="hold"/>
                                        <p:tgtEl>
                                          <p:spTgt spid="1007627"/>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007628"/>
                                        </p:tgtEl>
                                        <p:attrNameLst>
                                          <p:attrName>style.visibility</p:attrName>
                                        </p:attrNameLst>
                                      </p:cBhvr>
                                      <p:to>
                                        <p:strVal val="visible"/>
                                      </p:to>
                                    </p:set>
                                    <p:anim calcmode="lin" valueType="num">
                                      <p:cBhvr additive="base">
                                        <p:cTn id="65" dur="500" fill="hold"/>
                                        <p:tgtEl>
                                          <p:spTgt spid="1007628"/>
                                        </p:tgtEl>
                                        <p:attrNameLst>
                                          <p:attrName>ppt_x</p:attrName>
                                        </p:attrNameLst>
                                      </p:cBhvr>
                                      <p:tavLst>
                                        <p:tav tm="0">
                                          <p:val>
                                            <p:strVal val="#ppt_x"/>
                                          </p:val>
                                        </p:tav>
                                        <p:tav tm="100000">
                                          <p:val>
                                            <p:strVal val="#ppt_x"/>
                                          </p:val>
                                        </p:tav>
                                      </p:tavLst>
                                    </p:anim>
                                    <p:anim calcmode="lin" valueType="num">
                                      <p:cBhvr additive="base">
                                        <p:cTn id="66" dur="500" fill="hold"/>
                                        <p:tgtEl>
                                          <p:spTgt spid="1007628"/>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007634"/>
                                        </p:tgtEl>
                                        <p:attrNameLst>
                                          <p:attrName>style.visibility</p:attrName>
                                        </p:attrNameLst>
                                      </p:cBhvr>
                                      <p:to>
                                        <p:strVal val="visible"/>
                                      </p:to>
                                    </p:set>
                                    <p:anim calcmode="lin" valueType="num">
                                      <p:cBhvr additive="base">
                                        <p:cTn id="71" dur="500" fill="hold"/>
                                        <p:tgtEl>
                                          <p:spTgt spid="1007634"/>
                                        </p:tgtEl>
                                        <p:attrNameLst>
                                          <p:attrName>ppt_x</p:attrName>
                                        </p:attrNameLst>
                                      </p:cBhvr>
                                      <p:tavLst>
                                        <p:tav tm="0">
                                          <p:val>
                                            <p:strVal val="#ppt_x"/>
                                          </p:val>
                                        </p:tav>
                                        <p:tav tm="100000">
                                          <p:val>
                                            <p:strVal val="#ppt_x"/>
                                          </p:val>
                                        </p:tav>
                                      </p:tavLst>
                                    </p:anim>
                                    <p:anim calcmode="lin" valueType="num">
                                      <p:cBhvr additive="base">
                                        <p:cTn id="72" dur="500" fill="hold"/>
                                        <p:tgtEl>
                                          <p:spTgt spid="100763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007629"/>
                                        </p:tgtEl>
                                        <p:attrNameLst>
                                          <p:attrName>style.visibility</p:attrName>
                                        </p:attrNameLst>
                                      </p:cBhvr>
                                      <p:to>
                                        <p:strVal val="visible"/>
                                      </p:to>
                                    </p:set>
                                    <p:anim calcmode="lin" valueType="num">
                                      <p:cBhvr additive="base">
                                        <p:cTn id="75" dur="500" fill="hold"/>
                                        <p:tgtEl>
                                          <p:spTgt spid="1007629"/>
                                        </p:tgtEl>
                                        <p:attrNameLst>
                                          <p:attrName>ppt_x</p:attrName>
                                        </p:attrNameLst>
                                      </p:cBhvr>
                                      <p:tavLst>
                                        <p:tav tm="0">
                                          <p:val>
                                            <p:strVal val="#ppt_x"/>
                                          </p:val>
                                        </p:tav>
                                        <p:tav tm="100000">
                                          <p:val>
                                            <p:strVal val="#ppt_x"/>
                                          </p:val>
                                        </p:tav>
                                      </p:tavLst>
                                    </p:anim>
                                    <p:anim calcmode="lin" valueType="num">
                                      <p:cBhvr additive="base">
                                        <p:cTn id="76" dur="500" fill="hold"/>
                                        <p:tgtEl>
                                          <p:spTgt spid="1007629"/>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1007618">
                                            <p:txEl>
                                              <p:pRg st="0" end="0"/>
                                            </p:txEl>
                                          </p:spTgt>
                                        </p:tgtEl>
                                        <p:attrNameLst>
                                          <p:attrName>style.visibility</p:attrName>
                                        </p:attrNameLst>
                                      </p:cBhvr>
                                      <p:to>
                                        <p:strVal val="visible"/>
                                      </p:to>
                                    </p:set>
                                    <p:anim calcmode="lin" valueType="num">
                                      <p:cBhvr additive="base">
                                        <p:cTn id="81" dur="500" fill="hold"/>
                                        <p:tgtEl>
                                          <p:spTgt spid="1007618">
                                            <p:txEl>
                                              <p:pRg st="0" end="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1007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8" grpId="0" build="p"/>
      <p:bldP spid="1007630" grpId="0"/>
      <p:bldP spid="1007631" grpId="0"/>
      <p:bldP spid="1007632" grpId="0"/>
      <p:bldP spid="1007633" grpId="0"/>
      <p:bldP spid="100763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0B563AB8-9A97-4639-8B08-05700E0CEE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71A34A6-4A9E-41F0-A3E9-073202711715}" type="slidenum">
              <a:rPr lang="en-US" altLang="zh-CN" sz="1400" b="0" smtClean="0"/>
              <a:pPr>
                <a:spcBef>
                  <a:spcPct val="0"/>
                </a:spcBef>
                <a:buClrTx/>
                <a:buFontTx/>
                <a:buNone/>
              </a:pPr>
              <a:t>47</a:t>
            </a:fld>
            <a:endParaRPr lang="en-US" altLang="zh-CN" sz="1400" b="0"/>
          </a:p>
        </p:txBody>
      </p:sp>
      <p:sp>
        <p:nvSpPr>
          <p:cNvPr id="87043" name="Rectangle 2">
            <a:extLst>
              <a:ext uri="{FF2B5EF4-FFF2-40B4-BE49-F238E27FC236}">
                <a16:creationId xmlns:a16="http://schemas.microsoft.com/office/drawing/2014/main" id="{FAEA10AE-CE19-4A78-833B-4B4F674775D4}"/>
              </a:ext>
            </a:extLst>
          </p:cNvPr>
          <p:cNvSpPr>
            <a:spLocks noGrp="1" noChangeArrowheads="1"/>
          </p:cNvSpPr>
          <p:nvPr>
            <p:ph type="title"/>
          </p:nvPr>
        </p:nvSpPr>
        <p:spPr>
          <a:xfrm>
            <a:off x="2124075" y="260350"/>
            <a:ext cx="5040313" cy="417513"/>
          </a:xfrm>
        </p:spPr>
        <p:txBody>
          <a:bodyPr/>
          <a:lstStyle/>
          <a:p>
            <a:pPr algn="ctr" eaLnBrk="1" hangingPunct="1"/>
            <a:r>
              <a:rPr lang="en-US" altLang="zh-CN">
                <a:latin typeface="Times New Roman" panose="02020603050405020304" pitchFamily="18" charset="0"/>
              </a:rPr>
              <a:t>1.2 </a:t>
            </a:r>
            <a:r>
              <a:rPr lang="en-US" altLang="zh-CN"/>
              <a:t> </a:t>
            </a:r>
            <a:r>
              <a:rPr lang="zh-CN" altLang="en-US"/>
              <a:t>命题公式及其赋值</a:t>
            </a:r>
          </a:p>
        </p:txBody>
      </p:sp>
      <p:sp>
        <p:nvSpPr>
          <p:cNvPr id="87044" name="Rectangle 3">
            <a:extLst>
              <a:ext uri="{FF2B5EF4-FFF2-40B4-BE49-F238E27FC236}">
                <a16:creationId xmlns:a16="http://schemas.microsoft.com/office/drawing/2014/main" id="{52A88790-65A2-4DF4-A908-2C0EAF3D4844}"/>
              </a:ext>
            </a:extLst>
          </p:cNvPr>
          <p:cNvSpPr>
            <a:spLocks noGrp="1" noChangeArrowheads="1"/>
          </p:cNvSpPr>
          <p:nvPr>
            <p:ph type="body" idx="1"/>
          </p:nvPr>
        </p:nvSpPr>
        <p:spPr>
          <a:xfrm>
            <a:off x="422275" y="1268413"/>
            <a:ext cx="8686800" cy="4525962"/>
          </a:xfrm>
        </p:spPr>
        <p:txBody>
          <a:bodyPr/>
          <a:lstStyle/>
          <a:p>
            <a:pPr marL="381000" indent="-381000" eaLnBrk="1" hangingPunct="1">
              <a:tabLst>
                <a:tab pos="1619250" algn="l"/>
              </a:tabLst>
            </a:pPr>
            <a:r>
              <a:rPr lang="zh-CN" altLang="en-US">
                <a:latin typeface="华文中宋" panose="02010600040101010101" pitchFamily="2" charset="-122"/>
              </a:rPr>
              <a:t>命题变项与合式公式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命题变项</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a:t>
            </a:r>
          </a:p>
          <a:p>
            <a:pPr marL="381000" indent="-381000" eaLnBrk="1" hangingPunct="1">
              <a:buFont typeface="Wingdings" panose="05000000000000000000" pitchFamily="2" charset="2"/>
              <a:buChar char="l"/>
              <a:tabLst>
                <a:tab pos="1619250" algn="l"/>
              </a:tabLst>
            </a:pPr>
            <a:r>
              <a:rPr lang="zh-CN" altLang="en-US">
                <a:latin typeface="华文中宋" panose="02010600040101010101" pitchFamily="2" charset="-122"/>
              </a:rPr>
              <a:t>合式公式的层次</a:t>
            </a:r>
          </a:p>
          <a:p>
            <a:pPr marL="381000" indent="-381000" eaLnBrk="1" hangingPunct="1">
              <a:spcBef>
                <a:spcPct val="60000"/>
              </a:spcBef>
              <a:tabLst>
                <a:tab pos="1619250" algn="l"/>
              </a:tabLst>
            </a:pPr>
            <a:r>
              <a:rPr lang="zh-CN" altLang="en-US">
                <a:solidFill>
                  <a:srgbClr val="FF0000"/>
                </a:solidFill>
                <a:latin typeface="华文中宋" panose="02010600040101010101" pitchFamily="2" charset="-122"/>
              </a:rPr>
              <a:t>公式的赋值</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公式赋值</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真值表</a:t>
            </a:r>
          </a:p>
          <a:p>
            <a:pPr marL="381000" indent="-381000" eaLnBrk="1" hangingPunct="1">
              <a:buFont typeface="Wingdings" panose="05000000000000000000" pitchFamily="2" charset="2"/>
              <a:buChar char="l"/>
              <a:tabLst>
                <a:tab pos="1619250" algn="l"/>
              </a:tabLst>
            </a:pPr>
            <a:r>
              <a:rPr lang="zh-CN" altLang="en-US">
                <a:solidFill>
                  <a:srgbClr val="FF0000"/>
                </a:solidFill>
                <a:latin typeface="华文中宋" panose="02010600040101010101" pitchFamily="2" charset="-122"/>
              </a:rPr>
              <a:t>公式类型</a:t>
            </a:r>
          </a:p>
          <a:p>
            <a:pPr marL="381000" indent="-381000" eaLnBrk="1" hangingPunct="1">
              <a:tabLst>
                <a:tab pos="1619250" algn="l"/>
              </a:tabLst>
            </a:pPr>
            <a:endParaRPr lang="en-US" altLang="zh-CN">
              <a:latin typeface="华文中宋" panose="02010600040101010101" pitchFamily="2" charset="-122"/>
            </a:endParaRP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5658387B-05F5-48B6-B099-350002EBF97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D413477-F0D6-4C95-8062-EAE43C4FFC24}" type="slidenum">
              <a:rPr lang="en-US" altLang="zh-CN" sz="1400" b="0" smtClean="0"/>
              <a:pPr>
                <a:spcBef>
                  <a:spcPct val="0"/>
                </a:spcBef>
                <a:buClrTx/>
                <a:buFontTx/>
                <a:buNone/>
              </a:pPr>
              <a:t>48</a:t>
            </a:fld>
            <a:endParaRPr lang="en-US" altLang="zh-CN" sz="1400" b="0"/>
          </a:p>
        </p:txBody>
      </p:sp>
      <p:sp>
        <p:nvSpPr>
          <p:cNvPr id="89091" name="Rectangle 3">
            <a:extLst>
              <a:ext uri="{FF2B5EF4-FFF2-40B4-BE49-F238E27FC236}">
                <a16:creationId xmlns:a16="http://schemas.microsoft.com/office/drawing/2014/main" id="{1237D8CC-DFAD-4037-85B8-49FE6D824875}"/>
              </a:ext>
            </a:extLst>
          </p:cNvPr>
          <p:cNvSpPr>
            <a:spLocks noGrp="1" noChangeArrowheads="1"/>
          </p:cNvSpPr>
          <p:nvPr>
            <p:ph type="body" idx="1"/>
          </p:nvPr>
        </p:nvSpPr>
        <p:spPr>
          <a:xfrm>
            <a:off x="539750" y="1125538"/>
            <a:ext cx="8229600" cy="5327650"/>
          </a:xfrm>
        </p:spPr>
        <p:txBody>
          <a:bodyPr/>
          <a:lstStyle/>
          <a:p>
            <a:pPr marL="360363" indent="-360363" eaLnBrk="1" hangingPunct="1">
              <a:tabLst>
                <a:tab pos="269875" algn="l"/>
              </a:tabLst>
            </a:pPr>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1.8</a:t>
            </a:r>
            <a:r>
              <a:rPr lang="en-US" altLang="zh-CN">
                <a:solidFill>
                  <a:srgbClr val="D72323"/>
                </a:solidFill>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是出现在公式</a:t>
            </a:r>
            <a:r>
              <a:rPr lang="en-US" altLang="zh-CN" i="1">
                <a:latin typeface="Times New Roman" panose="02020603050405020304" pitchFamily="18" charset="0"/>
              </a:rPr>
              <a:t>A</a:t>
            </a:r>
            <a:r>
              <a:rPr lang="zh-CN" altLang="en-US">
                <a:latin typeface="Times New Roman" panose="02020603050405020304" pitchFamily="18" charset="0"/>
              </a:rPr>
              <a:t>中的全部命题变项</a:t>
            </a:r>
            <a:r>
              <a:rPr lang="en-US" altLang="zh-CN">
                <a:latin typeface="Times New Roman" panose="02020603050405020304" pitchFamily="18" charset="0"/>
              </a:rPr>
              <a:t>, </a:t>
            </a:r>
          </a:p>
          <a:p>
            <a:pPr marL="360363" indent="-360363" eaLnBrk="1" hangingPunct="1">
              <a:tabLst>
                <a:tab pos="269875" algn="l"/>
              </a:tabLst>
            </a:pPr>
            <a:r>
              <a:rPr lang="zh-CN" altLang="en-US">
                <a:latin typeface="Times New Roman" panose="02020603050405020304" pitchFamily="18" charset="0"/>
              </a:rPr>
              <a:t>给</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各指定一个真值</a:t>
            </a:r>
            <a:r>
              <a:rPr lang="en-US" altLang="zh-CN">
                <a:latin typeface="Times New Roman" panose="02020603050405020304" pitchFamily="18" charset="0"/>
              </a:rPr>
              <a:t>, </a:t>
            </a:r>
            <a:r>
              <a:rPr lang="zh-CN" altLang="en-US">
                <a:latin typeface="Times New Roman" panose="02020603050405020304" pitchFamily="18" charset="0"/>
              </a:rPr>
              <a:t>称为对</a:t>
            </a:r>
            <a:r>
              <a:rPr lang="en-US" altLang="zh-CN" i="1">
                <a:latin typeface="Times New Roman" panose="02020603050405020304" pitchFamily="18" charset="0"/>
              </a:rPr>
              <a:t>A</a:t>
            </a:r>
            <a:r>
              <a:rPr lang="zh-CN" altLang="en-US">
                <a:latin typeface="Times New Roman" panose="02020603050405020304" pitchFamily="18" charset="0"/>
              </a:rPr>
              <a:t>的一个</a:t>
            </a:r>
            <a:r>
              <a:rPr lang="zh-CN" altLang="en-US">
                <a:solidFill>
                  <a:srgbClr val="AF1D1D"/>
                </a:solidFill>
                <a:latin typeface="Times New Roman" panose="02020603050405020304" pitchFamily="18" charset="0"/>
              </a:rPr>
              <a:t>赋值</a:t>
            </a:r>
            <a:r>
              <a:rPr lang="zh-CN" altLang="en-US">
                <a:latin typeface="Times New Roman" panose="02020603050405020304" pitchFamily="18" charset="0"/>
              </a:rPr>
              <a:t>或</a:t>
            </a:r>
            <a:r>
              <a:rPr lang="zh-CN" altLang="en-US">
                <a:solidFill>
                  <a:srgbClr val="AF1D1D"/>
                </a:solidFill>
                <a:latin typeface="Times New Roman" panose="02020603050405020304" pitchFamily="18" charset="0"/>
              </a:rPr>
              <a:t>解释</a:t>
            </a:r>
            <a:r>
              <a:rPr lang="en-US" altLang="zh-CN">
                <a:latin typeface="Times New Roman" panose="02020603050405020304" pitchFamily="18" charset="0"/>
              </a:rPr>
              <a:t>. </a:t>
            </a:r>
          </a:p>
          <a:p>
            <a:pPr marL="360363" indent="-360363" eaLnBrk="1" hangingPunct="1">
              <a:tabLst>
                <a:tab pos="269875" algn="l"/>
              </a:tabLst>
            </a:pPr>
            <a:endParaRPr lang="en-US" altLang="zh-CN">
              <a:latin typeface="Times New Roman" panose="02020603050405020304" pitchFamily="18" charset="0"/>
            </a:endParaRPr>
          </a:p>
          <a:p>
            <a:pPr marL="360363" indent="-360363" eaLnBrk="1" hangingPunct="1">
              <a:buFont typeface="Wingdings" panose="05000000000000000000" pitchFamily="2" charset="2"/>
              <a:buChar char="n"/>
              <a:tabLst>
                <a:tab pos="269875" algn="l"/>
              </a:tabLst>
            </a:pPr>
            <a:r>
              <a:rPr lang="zh-CN" altLang="en-US">
                <a:latin typeface="Times New Roman" panose="02020603050405020304" pitchFamily="18" charset="0"/>
              </a:rPr>
              <a:t>若使</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latin typeface="Times New Roman" panose="02020603050405020304" pitchFamily="18" charset="0"/>
              </a:rPr>
              <a:t>1, </a:t>
            </a:r>
            <a:r>
              <a:rPr lang="zh-CN" altLang="en-US">
                <a:latin typeface="Times New Roman" panose="02020603050405020304" pitchFamily="18" charset="0"/>
              </a:rPr>
              <a:t>则称这组值为</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成真赋值</a:t>
            </a:r>
            <a:r>
              <a:rPr lang="en-US" altLang="zh-CN">
                <a:latin typeface="Times New Roman" panose="02020603050405020304" pitchFamily="18" charset="0"/>
              </a:rPr>
              <a:t>; </a:t>
            </a:r>
          </a:p>
          <a:p>
            <a:pPr marL="360363" indent="-360363" eaLnBrk="1" hangingPunct="1">
              <a:buFont typeface="Wingdings" panose="05000000000000000000" pitchFamily="2" charset="2"/>
              <a:buChar char="n"/>
              <a:tabLst>
                <a:tab pos="269875" algn="l"/>
              </a:tabLst>
            </a:pPr>
            <a:r>
              <a:rPr lang="zh-CN" altLang="en-US">
                <a:latin typeface="Times New Roman" panose="02020603050405020304" pitchFamily="18" charset="0"/>
              </a:rPr>
              <a:t>若使</a:t>
            </a:r>
            <a:r>
              <a:rPr lang="en-US" altLang="zh-CN" i="1">
                <a:latin typeface="Times New Roman" panose="02020603050405020304" pitchFamily="18" charset="0"/>
              </a:rPr>
              <a:t>A</a:t>
            </a:r>
            <a:r>
              <a:rPr lang="zh-CN" altLang="en-US">
                <a:latin typeface="Times New Roman" panose="02020603050405020304" pitchFamily="18" charset="0"/>
              </a:rPr>
              <a:t>为</a:t>
            </a:r>
            <a:r>
              <a:rPr lang="en-US" altLang="zh-CN">
                <a:latin typeface="Times New Roman" panose="02020603050405020304" pitchFamily="18" charset="0"/>
              </a:rPr>
              <a:t>0, </a:t>
            </a:r>
            <a:r>
              <a:rPr lang="zh-CN" altLang="en-US">
                <a:latin typeface="Times New Roman" panose="02020603050405020304" pitchFamily="18" charset="0"/>
              </a:rPr>
              <a:t>则称这组值为</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成假赋值</a:t>
            </a:r>
            <a:r>
              <a:rPr lang="en-US" altLang="zh-CN">
                <a:solidFill>
                  <a:srgbClr val="AF1D1D"/>
                </a:solidFill>
                <a:latin typeface="Times New Roman" panose="02020603050405020304" pitchFamily="18" charset="0"/>
              </a:rPr>
              <a:t>.</a:t>
            </a:r>
          </a:p>
          <a:p>
            <a:pPr marL="360363" indent="-360363" eaLnBrk="1" hangingPunct="1">
              <a:lnSpc>
                <a:spcPct val="80000"/>
              </a:lnSpc>
              <a:spcBef>
                <a:spcPct val="0"/>
              </a:spcBef>
              <a:tabLst>
                <a:tab pos="269875" algn="l"/>
              </a:tabLst>
            </a:pPr>
            <a:endParaRPr lang="en-US" altLang="zh-CN"/>
          </a:p>
        </p:txBody>
      </p:sp>
      <p:sp>
        <p:nvSpPr>
          <p:cNvPr id="89092" name="Rectangle 4">
            <a:extLst>
              <a:ext uri="{FF2B5EF4-FFF2-40B4-BE49-F238E27FC236}">
                <a16:creationId xmlns:a16="http://schemas.microsoft.com/office/drawing/2014/main" id="{A44156C8-D88E-42E7-97FC-E4B8BDBFD12F}"/>
              </a:ext>
            </a:extLst>
          </p:cNvPr>
          <p:cNvSpPr>
            <a:spLocks noChangeArrowheads="1"/>
          </p:cNvSpPr>
          <p:nvPr/>
        </p:nvSpPr>
        <p:spPr bwMode="auto">
          <a:xfrm>
            <a:off x="3635375" y="260350"/>
            <a:ext cx="22320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sz="3200"/>
              <a:t>公式赋值</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6AF99D66-79C3-421B-9DD3-F2A7CE53754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523CB4B-14DD-4E7D-B6D2-4E3F5E3F046F}" type="slidenum">
              <a:rPr lang="en-US" altLang="zh-CN" sz="1400" b="0" smtClean="0"/>
              <a:pPr>
                <a:spcBef>
                  <a:spcPct val="0"/>
                </a:spcBef>
                <a:buClrTx/>
                <a:buFontTx/>
                <a:buNone/>
              </a:pPr>
              <a:t>49</a:t>
            </a:fld>
            <a:endParaRPr lang="en-US" altLang="zh-CN" sz="1400" b="0"/>
          </a:p>
        </p:txBody>
      </p:sp>
      <p:sp>
        <p:nvSpPr>
          <p:cNvPr id="91139" name="Rectangle 3">
            <a:extLst>
              <a:ext uri="{FF2B5EF4-FFF2-40B4-BE49-F238E27FC236}">
                <a16:creationId xmlns:a16="http://schemas.microsoft.com/office/drawing/2014/main" id="{174AFD68-902A-4F67-AD29-571972637864}"/>
              </a:ext>
            </a:extLst>
          </p:cNvPr>
          <p:cNvSpPr>
            <a:spLocks noGrp="1" noChangeArrowheads="1"/>
          </p:cNvSpPr>
          <p:nvPr>
            <p:ph type="body" idx="1"/>
          </p:nvPr>
        </p:nvSpPr>
        <p:spPr>
          <a:xfrm>
            <a:off x="539750" y="1125538"/>
            <a:ext cx="8229600" cy="5327650"/>
          </a:xfrm>
        </p:spPr>
        <p:txBody>
          <a:bodyPr/>
          <a:lstStyle/>
          <a:p>
            <a:pPr marL="360363" indent="-360363" eaLnBrk="1" hangingPunct="1">
              <a:lnSpc>
                <a:spcPct val="90000"/>
              </a:lnSpc>
              <a:buFont typeface="Wingdings" panose="05000000000000000000" pitchFamily="2" charset="2"/>
              <a:buChar char="l"/>
              <a:tabLst>
                <a:tab pos="269875" algn="l"/>
              </a:tabLst>
            </a:pPr>
            <a:r>
              <a:rPr lang="en-US" altLang="zh-CN" i="1">
                <a:latin typeface="Times New Roman" panose="02020603050405020304" pitchFamily="18" charset="0"/>
              </a:rPr>
              <a:t>A</a:t>
            </a:r>
            <a:r>
              <a:rPr lang="zh-CN" altLang="en-US">
                <a:latin typeface="Times New Roman" panose="02020603050405020304" pitchFamily="18" charset="0"/>
              </a:rPr>
              <a:t>中仅出现 </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zh-CN" altLang="en-US">
                <a:latin typeface="Times New Roman" panose="02020603050405020304" pitchFamily="18" charset="0"/>
              </a:rPr>
              <a:t>，给</a:t>
            </a:r>
            <a:r>
              <a:rPr lang="en-US" altLang="zh-CN" i="1">
                <a:latin typeface="Times New Roman" panose="02020603050405020304" pitchFamily="18" charset="0"/>
              </a:rPr>
              <a:t>A</a:t>
            </a:r>
            <a:r>
              <a:rPr lang="zh-CN" altLang="en-US">
                <a:latin typeface="Times New Roman" panose="02020603050405020304" pitchFamily="18" charset="0"/>
              </a:rPr>
              <a:t>赋值</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n</a:t>
            </a:r>
            <a:r>
              <a:rPr lang="zh-CN" altLang="en-US">
                <a:latin typeface="Times New Roman" panose="02020603050405020304" pitchFamily="18" charset="0"/>
              </a:rPr>
              <a:t>是指</a:t>
            </a:r>
          </a:p>
          <a:p>
            <a:pPr marL="360363" indent="-360363" eaLnBrk="1" hangingPunct="1">
              <a:lnSpc>
                <a:spcPct val="90000"/>
              </a:lnSpc>
              <a:tabLst>
                <a:tab pos="269875" algn="l"/>
              </a:tabLst>
            </a:pPr>
            <a:r>
              <a:rPr lang="zh-CN" altLang="en-US" i="1">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rPr>
              <a:t>,</a:t>
            </a:r>
            <a:r>
              <a:rPr lang="en-US" altLang="zh-CN" i="1">
                <a:latin typeface="Times New Roman" panose="02020603050405020304" pitchFamily="18" charset="0"/>
              </a:rPr>
              <a:t> p</a:t>
            </a:r>
            <a:r>
              <a:rPr lang="en-US" altLang="zh-CN" baseline="-25000">
                <a:latin typeface="Times New Roman" panose="02020603050405020304" pitchFamily="18" charset="0"/>
              </a:rPr>
              <a:t>2</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n</a:t>
            </a:r>
            <a:r>
              <a:rPr lang="en-US" altLang="zh-CN" i="1">
                <a:latin typeface="Times New Roman" panose="02020603050405020304" pitchFamily="18" charset="0"/>
              </a:rPr>
              <a:t>, </a:t>
            </a:r>
          </a:p>
          <a:p>
            <a:pPr marL="360363" indent="-360363" eaLnBrk="1" hangingPunct="1">
              <a:lnSpc>
                <a:spcPct val="90000"/>
              </a:lnSpc>
              <a:tabLst>
                <a:tab pos="269875" algn="l"/>
              </a:tabLst>
            </a:pPr>
            <a:r>
              <a:rPr lang="en-US" altLang="zh-CN" i="1">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其中，</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i</a:t>
            </a:r>
            <a:r>
              <a:rPr lang="en-US" altLang="zh-CN">
                <a:latin typeface="Times New Roman" panose="02020603050405020304" pitchFamily="18" charset="0"/>
              </a:rPr>
              <a:t>=0</a:t>
            </a:r>
            <a:r>
              <a:rPr lang="zh-CN" altLang="en-US">
                <a:latin typeface="Times New Roman" panose="02020603050405020304" pitchFamily="18" charset="0"/>
              </a:rPr>
              <a:t>或</a:t>
            </a:r>
            <a:r>
              <a:rPr lang="en-US" altLang="zh-CN">
                <a:latin typeface="Times New Roman" panose="02020603050405020304" pitchFamily="18" charset="0"/>
              </a:rPr>
              <a:t>1, </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i</a:t>
            </a:r>
            <a:r>
              <a:rPr lang="zh-CN" altLang="en-US">
                <a:latin typeface="Times New Roman" panose="02020603050405020304" pitchFamily="18" charset="0"/>
              </a:rPr>
              <a:t>之间不加标点符号（</a:t>
            </a:r>
            <a:r>
              <a:rPr lang="en-US" altLang="zh-CN" b="0" i="1">
                <a:latin typeface="Times New Roman" panose="02020603050405020304" pitchFamily="18" charset="0"/>
              </a:rPr>
              <a:t>i</a:t>
            </a:r>
            <a:r>
              <a:rPr lang="en-US" altLang="zh-CN" b="0">
                <a:latin typeface="Times New Roman" panose="02020603050405020304" pitchFamily="18" charset="0"/>
              </a:rPr>
              <a:t>=1,2, … , </a:t>
            </a:r>
            <a:r>
              <a:rPr lang="en-US" altLang="zh-CN" b="0" i="1">
                <a:latin typeface="Times New Roman" panose="02020603050405020304" pitchFamily="18" charset="0"/>
              </a:rPr>
              <a:t>n</a:t>
            </a:r>
            <a:r>
              <a:rPr lang="zh-CN" altLang="en-US">
                <a:latin typeface="Times New Roman" panose="02020603050405020304" pitchFamily="18" charset="0"/>
              </a:rPr>
              <a:t>）</a:t>
            </a:r>
            <a:endParaRPr lang="en-US" altLang="zh-CN">
              <a:latin typeface="Times New Roman" panose="02020603050405020304" pitchFamily="18" charset="0"/>
            </a:endParaRPr>
          </a:p>
          <a:p>
            <a:pPr marL="360363" indent="-360363" eaLnBrk="1" hangingPunct="1">
              <a:lnSpc>
                <a:spcPct val="90000"/>
              </a:lnSpc>
              <a:tabLst>
                <a:tab pos="269875" algn="l"/>
              </a:tabLst>
            </a:pPr>
            <a:endParaRPr lang="zh-CN" altLang="en-US" i="1">
              <a:latin typeface="Times New Roman" panose="02020603050405020304" pitchFamily="18" charset="0"/>
            </a:endParaRPr>
          </a:p>
          <a:p>
            <a:pPr marL="360363" indent="-360363" eaLnBrk="1" hangingPunct="1">
              <a:lnSpc>
                <a:spcPct val="90000"/>
              </a:lnSpc>
              <a:buFont typeface="Wingdings" panose="05000000000000000000" pitchFamily="2" charset="2"/>
              <a:buChar char="l"/>
              <a:tabLst>
                <a:tab pos="269875" algn="l"/>
              </a:tabLst>
            </a:pPr>
            <a:r>
              <a:rPr lang="zh-CN" altLang="en-US">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中仅出现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 …, </a:t>
            </a:r>
            <a:r>
              <a:rPr lang="zh-CN" altLang="en-US">
                <a:latin typeface="Times New Roman" panose="02020603050405020304" pitchFamily="18" charset="0"/>
              </a:rPr>
              <a:t>给</a:t>
            </a:r>
            <a:r>
              <a:rPr lang="en-US" altLang="zh-CN" i="1">
                <a:latin typeface="Times New Roman" panose="02020603050405020304" pitchFamily="18" charset="0"/>
              </a:rPr>
              <a:t>A</a:t>
            </a:r>
            <a:r>
              <a:rPr lang="zh-CN" altLang="en-US">
                <a:latin typeface="Times New Roman" panose="02020603050405020304" pitchFamily="18" charset="0"/>
              </a:rPr>
              <a:t>赋值</a:t>
            </a:r>
            <a:r>
              <a:rPr lang="zh-CN" altLang="en-US">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3</a:t>
            </a:r>
            <a:r>
              <a:rPr lang="en-US" altLang="zh-CN">
                <a:latin typeface="Times New Roman" panose="02020603050405020304" pitchFamily="18" charset="0"/>
              </a:rPr>
              <a:t>…</a:t>
            </a:r>
            <a:r>
              <a:rPr lang="zh-CN" altLang="en-US">
                <a:latin typeface="Times New Roman" panose="02020603050405020304" pitchFamily="18" charset="0"/>
              </a:rPr>
              <a:t>是指</a:t>
            </a:r>
          </a:p>
          <a:p>
            <a:pPr marL="360363" indent="-360363" eaLnBrk="1" hangingPunct="1">
              <a:lnSpc>
                <a:spcPct val="90000"/>
              </a:lnSpc>
              <a:buClr>
                <a:srgbClr val="69B3F1"/>
              </a:buClr>
              <a:tabLst>
                <a:tab pos="269875" algn="l"/>
              </a:tabLst>
            </a:pP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 </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3</a:t>
            </a:r>
            <a:r>
              <a:rPr lang="en-US" altLang="zh-CN">
                <a:latin typeface="Times New Roman" panose="02020603050405020304" pitchFamily="18" charset="0"/>
              </a:rPr>
              <a:t> …</a:t>
            </a:r>
          </a:p>
          <a:p>
            <a:pPr marL="360363" indent="-360363" eaLnBrk="1" hangingPunct="1">
              <a:lnSpc>
                <a:spcPct val="90000"/>
              </a:lnSpc>
              <a:buClr>
                <a:srgbClr val="69B3F1"/>
              </a:buClr>
              <a:tabLst>
                <a:tab pos="269875" algn="l"/>
              </a:tabLst>
            </a:pPr>
            <a:endParaRPr lang="en-US" altLang="zh-CN">
              <a:latin typeface="Times New Roman" panose="02020603050405020304" pitchFamily="18" charset="0"/>
            </a:endParaRPr>
          </a:p>
          <a:p>
            <a:pPr marL="360363" indent="-360363" eaLnBrk="1" hangingPunct="1">
              <a:lnSpc>
                <a:spcPct val="90000"/>
              </a:lnSpc>
              <a:buFont typeface="Wingdings" panose="05000000000000000000" pitchFamily="2" charset="2"/>
              <a:buChar char="l"/>
              <a:tabLst>
                <a:tab pos="269875" algn="l"/>
              </a:tabLst>
            </a:pPr>
            <a:r>
              <a:rPr lang="zh-CN" altLang="en-US">
                <a:latin typeface="Times New Roman" panose="02020603050405020304" pitchFamily="18" charset="0"/>
              </a:rPr>
              <a:t>含</a:t>
            </a:r>
            <a:r>
              <a:rPr lang="en-US" altLang="zh-CN" i="1">
                <a:latin typeface="Times New Roman" panose="02020603050405020304" pitchFamily="18" charset="0"/>
              </a:rPr>
              <a:t>n</a:t>
            </a:r>
            <a:r>
              <a:rPr lang="zh-CN" altLang="en-US">
                <a:latin typeface="Times New Roman" panose="02020603050405020304" pitchFamily="18" charset="0"/>
              </a:rPr>
              <a:t>个命题变项的公式有</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个赋值</a:t>
            </a:r>
            <a:r>
              <a:rPr lang="en-US" altLang="zh-CN">
                <a:latin typeface="Times New Roman" panose="02020603050405020304" pitchFamily="18" charset="0"/>
              </a:rPr>
              <a:t>.</a:t>
            </a: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a:t>
            </a:r>
            <a:r>
              <a:rPr lang="zh-CN" altLang="en-US">
                <a:latin typeface="Times New Roman" panose="02020603050405020304" pitchFamily="18" charset="0"/>
              </a:rPr>
              <a:t>如</a:t>
            </a:r>
            <a:r>
              <a:rPr lang="zh-CN" altLang="en-US">
                <a:solidFill>
                  <a:srgbClr val="0000FF"/>
                </a:solidFill>
              </a:rPr>
              <a:t>公式</a:t>
            </a:r>
            <a:r>
              <a:rPr lang="zh-CN" altLang="en-US">
                <a:solidFill>
                  <a:srgbClr val="0000FF"/>
                </a:solidFill>
                <a:sym typeface="Symbol" panose="05050102010706020507" pitchFamily="18" charset="2"/>
              </a:rPr>
              <a:t></a:t>
            </a:r>
            <a:r>
              <a:rPr lang="en-US" altLang="zh-CN">
                <a:solidFill>
                  <a:srgbClr val="0000FF"/>
                </a:solidFill>
              </a:rPr>
              <a:t>(</a:t>
            </a:r>
            <a:r>
              <a:rPr lang="en-US" altLang="zh-CN" i="1">
                <a:solidFill>
                  <a:srgbClr val="0000FF"/>
                </a:solidFill>
              </a:rPr>
              <a:t>p</a:t>
            </a:r>
            <a:r>
              <a:rPr lang="en-US" altLang="zh-CN">
                <a:solidFill>
                  <a:srgbClr val="0000FF"/>
                </a:solidFill>
                <a:sym typeface="Symbol" panose="05050102010706020507" pitchFamily="18" charset="2"/>
              </a:rPr>
              <a:t></a:t>
            </a:r>
            <a:r>
              <a:rPr lang="en-US" altLang="zh-CN" i="1">
                <a:solidFill>
                  <a:srgbClr val="0000FF"/>
                </a:solidFill>
              </a:rPr>
              <a:t>q</a:t>
            </a:r>
            <a:r>
              <a:rPr lang="en-US" altLang="zh-CN">
                <a:solidFill>
                  <a:srgbClr val="0000FF"/>
                </a:solidFill>
              </a:rPr>
              <a:t>)</a:t>
            </a:r>
            <a:r>
              <a:rPr lang="en-US" altLang="zh-CN">
                <a:solidFill>
                  <a:srgbClr val="0000FF"/>
                </a:solidFill>
                <a:sym typeface="Symbol" panose="05050102010706020507" pitchFamily="18" charset="2"/>
              </a:rPr>
              <a:t></a:t>
            </a:r>
            <a:r>
              <a:rPr lang="en-US" altLang="zh-CN" i="1">
                <a:solidFill>
                  <a:srgbClr val="0000FF"/>
                </a:solidFill>
              </a:rPr>
              <a:t>r</a:t>
            </a:r>
            <a:r>
              <a:rPr lang="zh-CN" altLang="en-US"/>
              <a:t>有</a:t>
            </a:r>
            <a:r>
              <a:rPr lang="en-US" altLang="zh-CN"/>
              <a:t>2</a:t>
            </a:r>
            <a:r>
              <a:rPr lang="en-US" altLang="zh-CN" baseline="30000"/>
              <a:t>3</a:t>
            </a:r>
            <a:r>
              <a:rPr lang="en-US" altLang="zh-CN"/>
              <a:t>=8</a:t>
            </a:r>
            <a:r>
              <a:rPr lang="zh-CN" altLang="en-US"/>
              <a:t>个赋值。</a:t>
            </a: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a:t>
            </a:r>
            <a:r>
              <a:rPr lang="zh-CN" altLang="en-US">
                <a:latin typeface="Times New Roman" panose="02020603050405020304" pitchFamily="18" charset="0"/>
              </a:rPr>
              <a:t>其中：</a:t>
            </a:r>
            <a:endParaRPr lang="en-US" altLang="zh-CN">
              <a:latin typeface="Times New Roman" panose="02020603050405020304" pitchFamily="18" charset="0"/>
            </a:endParaRPr>
          </a:p>
          <a:p>
            <a:pPr marL="360363" indent="-360363" eaLnBrk="1" hangingPunct="1">
              <a:lnSpc>
                <a:spcPct val="90000"/>
              </a:lnSpc>
              <a:spcBef>
                <a:spcPct val="50000"/>
              </a:spcBef>
              <a:buClr>
                <a:srgbClr val="69B3F1"/>
              </a:buClr>
              <a:tabLst>
                <a:tab pos="269875" algn="l"/>
              </a:tabLst>
            </a:pPr>
            <a:r>
              <a:rPr lang="en-US" altLang="zh-CN">
                <a:latin typeface="Times New Roman" panose="02020603050405020304" pitchFamily="18" charset="0"/>
              </a:rPr>
              <a:t>           000, 010, 101, 110</a:t>
            </a:r>
            <a:r>
              <a:rPr lang="zh-CN" altLang="en-US">
                <a:latin typeface="Times New Roman" panose="02020603050405020304" pitchFamily="18" charset="0"/>
              </a:rPr>
              <a:t>是成真赋值；</a:t>
            </a:r>
          </a:p>
          <a:p>
            <a:pPr marL="360363" indent="-360363" eaLnBrk="1" hangingPunct="1">
              <a:lnSpc>
                <a:spcPct val="90000"/>
              </a:lnSpc>
              <a:buClr>
                <a:srgbClr val="69B3F1"/>
              </a:buClr>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001, 011, 100, 111</a:t>
            </a:r>
            <a:r>
              <a:rPr lang="zh-CN" altLang="en-US">
                <a:latin typeface="Times New Roman" panose="02020603050405020304" pitchFamily="18" charset="0"/>
              </a:rPr>
              <a:t>是成假赋值</a:t>
            </a:r>
            <a:r>
              <a:rPr lang="en-US" altLang="zh-CN">
                <a:latin typeface="Times New Roman" panose="02020603050405020304" pitchFamily="18" charset="0"/>
              </a:rPr>
              <a:t>.</a:t>
            </a:r>
          </a:p>
        </p:txBody>
      </p:sp>
      <p:sp>
        <p:nvSpPr>
          <p:cNvPr id="91140" name="Rectangle 4">
            <a:extLst>
              <a:ext uri="{FF2B5EF4-FFF2-40B4-BE49-F238E27FC236}">
                <a16:creationId xmlns:a16="http://schemas.microsoft.com/office/drawing/2014/main" id="{21435103-9135-4FB4-AFC1-5FF715BBB3A6}"/>
              </a:ext>
            </a:extLst>
          </p:cNvPr>
          <p:cNvSpPr>
            <a:spLocks noChangeArrowheads="1"/>
          </p:cNvSpPr>
          <p:nvPr/>
        </p:nvSpPr>
        <p:spPr bwMode="auto">
          <a:xfrm>
            <a:off x="2987675" y="260350"/>
            <a:ext cx="40322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sz="3200"/>
              <a:t>公式赋值的几点说明</a:t>
            </a:r>
          </a:p>
        </p:txBody>
      </p:sp>
      <p:pic>
        <p:nvPicPr>
          <p:cNvPr id="5" name="图片 4" descr="imagesCA1RNFHF.jpg">
            <a:extLst>
              <a:ext uri="{FF2B5EF4-FFF2-40B4-BE49-F238E27FC236}">
                <a16:creationId xmlns:a16="http://schemas.microsoft.com/office/drawing/2014/main" id="{82BD2A51-616F-425D-9B29-1401B34CD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638" y="4365625"/>
            <a:ext cx="6572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180E97FE-80BD-4D6D-9D9F-55DA635B474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27DAC9D-23AF-41EA-9BFA-92B7B5958F8F}" type="slidenum">
              <a:rPr lang="en-US" altLang="zh-CN" sz="1400" b="0" smtClean="0"/>
              <a:pPr>
                <a:spcBef>
                  <a:spcPct val="0"/>
                </a:spcBef>
                <a:buClrTx/>
                <a:buFontTx/>
                <a:buNone/>
              </a:pPr>
              <a:t>5</a:t>
            </a:fld>
            <a:endParaRPr lang="en-US" altLang="zh-CN" sz="1400" b="0"/>
          </a:p>
        </p:txBody>
      </p:sp>
      <p:sp>
        <p:nvSpPr>
          <p:cNvPr id="12291" name="Rectangle 2">
            <a:extLst>
              <a:ext uri="{FF2B5EF4-FFF2-40B4-BE49-F238E27FC236}">
                <a16:creationId xmlns:a16="http://schemas.microsoft.com/office/drawing/2014/main" id="{9E5F73F0-0D31-4900-A428-937DF0B21701}"/>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12292" name="Rectangle 4">
            <a:extLst>
              <a:ext uri="{FF2B5EF4-FFF2-40B4-BE49-F238E27FC236}">
                <a16:creationId xmlns:a16="http://schemas.microsoft.com/office/drawing/2014/main" id="{616F07EC-1133-4002-ACFE-6040CC2D1E71}"/>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t>1.1 </a:t>
            </a:r>
            <a:r>
              <a:rPr lang="zh-CN" altLang="en-US"/>
              <a:t>命题与联结词</a:t>
            </a:r>
          </a:p>
          <a:p>
            <a:pPr lvl="1" eaLnBrk="1" hangingPunct="1">
              <a:buFont typeface="Wingdings" panose="05000000000000000000" pitchFamily="2" charset="2"/>
              <a:buChar char="Ø"/>
            </a:pPr>
            <a:r>
              <a:rPr lang="zh-CN" altLang="en-US" sz="2300"/>
              <a:t>命题及其分类</a:t>
            </a:r>
          </a:p>
          <a:p>
            <a:pPr lvl="1" eaLnBrk="1" hangingPunct="1">
              <a:buFont typeface="Wingdings" panose="05000000000000000000" pitchFamily="2" charset="2"/>
              <a:buChar char="Ø"/>
            </a:pPr>
            <a:r>
              <a:rPr lang="zh-CN" altLang="en-US" sz="2300"/>
              <a:t>联结词与复合命题</a:t>
            </a:r>
          </a:p>
          <a:p>
            <a:pPr eaLnBrk="1" hangingPunct="1">
              <a:spcBef>
                <a:spcPct val="50000"/>
              </a:spcBef>
              <a:buFont typeface="Wingdings" panose="05000000000000000000" pitchFamily="2" charset="2"/>
              <a:buChar char="l"/>
            </a:pPr>
            <a:r>
              <a:rPr lang="en-US" altLang="zh-CN"/>
              <a:t>1.2 </a:t>
            </a:r>
            <a:r>
              <a:rPr lang="zh-CN" altLang="en-US"/>
              <a:t>命题公式及其赋值</a:t>
            </a:r>
          </a:p>
          <a:p>
            <a:pPr eaLnBrk="1" hangingPunct="1">
              <a:spcBef>
                <a:spcPct val="50000"/>
              </a:spcBef>
            </a:pPr>
            <a:endParaRPr lang="en-US" altLang="zh-CN"/>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CB0A8953-3D62-4E5D-BB9D-A64A80287EB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DF3EA47-3917-4B37-9EC0-A0E5ED96E563}" type="slidenum">
              <a:rPr lang="en-US" altLang="zh-CN" sz="1400" b="0" smtClean="0"/>
              <a:pPr>
                <a:spcBef>
                  <a:spcPct val="0"/>
                </a:spcBef>
                <a:buClrTx/>
                <a:buFontTx/>
                <a:buNone/>
              </a:pPr>
              <a:t>50</a:t>
            </a:fld>
            <a:endParaRPr lang="en-US" altLang="zh-CN" sz="1400" b="0"/>
          </a:p>
        </p:txBody>
      </p:sp>
      <p:sp>
        <p:nvSpPr>
          <p:cNvPr id="93187" name="Rectangle 3">
            <a:extLst>
              <a:ext uri="{FF2B5EF4-FFF2-40B4-BE49-F238E27FC236}">
                <a16:creationId xmlns:a16="http://schemas.microsoft.com/office/drawing/2014/main" id="{CB8D9E53-6292-43C3-A794-EC04BF4643E7}"/>
              </a:ext>
            </a:extLst>
          </p:cNvPr>
          <p:cNvSpPr>
            <a:spLocks noGrp="1" noChangeArrowheads="1"/>
          </p:cNvSpPr>
          <p:nvPr>
            <p:ph type="body" idx="1"/>
          </p:nvPr>
        </p:nvSpPr>
        <p:spPr>
          <a:xfrm>
            <a:off x="539750" y="1341438"/>
            <a:ext cx="8229600" cy="4525962"/>
          </a:xfrm>
        </p:spPr>
        <p:txBody>
          <a:bodyPr/>
          <a:lstStyle/>
          <a:p>
            <a:pPr marL="457200" indent="-457200" eaLnBrk="1" hangingPunct="1"/>
            <a:r>
              <a:rPr lang="zh-CN" altLang="en-US">
                <a:solidFill>
                  <a:srgbClr val="AF1D1D"/>
                </a:solidFill>
                <a:latin typeface="Times New Roman" panose="02020603050405020304" pitchFamily="18" charset="0"/>
              </a:rPr>
              <a:t>定义</a:t>
            </a:r>
            <a:r>
              <a:rPr lang="en-US" altLang="zh-CN">
                <a:solidFill>
                  <a:srgbClr val="AF1D1D"/>
                </a:solidFill>
                <a:latin typeface="Times New Roman" panose="02020603050405020304" pitchFamily="18" charset="0"/>
              </a:rPr>
              <a:t>1.9</a:t>
            </a:r>
            <a:r>
              <a:rPr lang="en-US" altLang="zh-CN">
                <a:solidFill>
                  <a:srgbClr val="D72323"/>
                </a:solidFill>
                <a:latin typeface="Times New Roman" panose="02020603050405020304" pitchFamily="18" charset="0"/>
              </a:rPr>
              <a:t>  </a:t>
            </a:r>
            <a:r>
              <a:rPr lang="zh-CN" altLang="en-US">
                <a:latin typeface="Times New Roman" panose="02020603050405020304" pitchFamily="18" charset="0"/>
              </a:rPr>
              <a:t>将命题公式</a:t>
            </a:r>
            <a:r>
              <a:rPr lang="en-US" altLang="zh-CN" i="1">
                <a:latin typeface="Times New Roman" panose="02020603050405020304" pitchFamily="18" charset="0"/>
              </a:rPr>
              <a:t>A</a:t>
            </a:r>
            <a:r>
              <a:rPr lang="zh-CN" altLang="en-US">
                <a:latin typeface="Times New Roman" panose="02020603050405020304" pitchFamily="18" charset="0"/>
              </a:rPr>
              <a:t>在所有赋值下取值的情况列成表</a:t>
            </a:r>
            <a:r>
              <a:rPr lang="en-US" altLang="zh-CN">
                <a:latin typeface="Times New Roman" panose="02020603050405020304" pitchFamily="18" charset="0"/>
              </a:rPr>
              <a:t>, </a:t>
            </a:r>
            <a:r>
              <a:rPr lang="zh-CN" altLang="en-US">
                <a:latin typeface="Times New Roman" panose="02020603050405020304" pitchFamily="18" charset="0"/>
              </a:rPr>
              <a:t>称作</a:t>
            </a:r>
          </a:p>
          <a:p>
            <a:pPr marL="457200" indent="-457200" eaLnBrk="1" hangingPunct="1"/>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AF1D1D"/>
                </a:solidFill>
                <a:latin typeface="Times New Roman" panose="02020603050405020304" pitchFamily="18" charset="0"/>
              </a:rPr>
              <a:t>真值表</a:t>
            </a:r>
            <a:r>
              <a:rPr lang="en-US" altLang="zh-CN">
                <a:latin typeface="Times New Roman" panose="02020603050405020304" pitchFamily="18" charset="0"/>
              </a:rPr>
              <a:t>.</a:t>
            </a:r>
          </a:p>
          <a:p>
            <a:pPr marL="457200" indent="-457200" eaLnBrk="1" hangingPunct="1"/>
            <a:endParaRPr lang="en-US" altLang="zh-CN">
              <a:latin typeface="Times New Roman" panose="02020603050405020304" pitchFamily="18" charset="0"/>
            </a:endParaRPr>
          </a:p>
          <a:p>
            <a:pPr marL="457200" indent="-457200" eaLnBrk="1" hangingPunct="1"/>
            <a:r>
              <a:rPr lang="zh-CN" altLang="en-US">
                <a:latin typeface="Times New Roman" panose="02020603050405020304" pitchFamily="18" charset="0"/>
              </a:rPr>
              <a:t>构造真值表的步骤</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(1) </a:t>
            </a:r>
            <a:r>
              <a:rPr lang="zh-CN" altLang="en-US">
                <a:latin typeface="Times New Roman" panose="02020603050405020304" pitchFamily="18" charset="0"/>
              </a:rPr>
              <a:t>找出公式中所含的全部命题变项</a:t>
            </a:r>
            <a:r>
              <a:rPr lang="en-US" altLang="zh-CN" i="1">
                <a:latin typeface="Times New Roman" panose="02020603050405020304" pitchFamily="18" charset="0"/>
              </a:rPr>
              <a:t>p</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baseline="-25000">
                <a:latin typeface="Times New Roman" panose="02020603050405020304" pitchFamily="18" charset="0"/>
              </a:rPr>
              <a:t>2</a:t>
            </a:r>
            <a:r>
              <a:rPr lang="en-US" altLang="zh-CN">
                <a:latin typeface="Times New Roman" panose="02020603050405020304" pitchFamily="18" charset="0"/>
              </a:rPr>
              <a:t>, … , </a:t>
            </a:r>
            <a:r>
              <a:rPr lang="en-US" altLang="zh-CN" i="1">
                <a:latin typeface="Times New Roman" panose="02020603050405020304" pitchFamily="18" charset="0"/>
              </a:rPr>
              <a:t>p</a:t>
            </a:r>
            <a:r>
              <a:rPr lang="en-US" altLang="zh-CN" i="1" baseline="-25000">
                <a:latin typeface="Times New Roman" panose="02020603050405020304" pitchFamily="18" charset="0"/>
              </a:rPr>
              <a:t>n</a:t>
            </a:r>
            <a:r>
              <a:rPr lang="en-US" altLang="zh-CN">
                <a:latin typeface="Times New Roman" panose="02020603050405020304" pitchFamily="18" charset="0"/>
              </a:rPr>
              <a:t>(</a:t>
            </a:r>
            <a:r>
              <a:rPr lang="zh-CN" altLang="en-US">
                <a:latin typeface="Times New Roman" panose="02020603050405020304" pitchFamily="18" charset="0"/>
              </a:rPr>
              <a:t>若无下角标</a:t>
            </a:r>
          </a:p>
          <a:p>
            <a:pPr marL="457200" indent="-457200" eaLnBrk="1" hangingPunct="1"/>
            <a:r>
              <a:rPr lang="zh-CN" altLang="en-US">
                <a:latin typeface="Times New Roman" panose="02020603050405020304" pitchFamily="18" charset="0"/>
              </a:rPr>
              <a:t>      则按字母顺序排列</a:t>
            </a:r>
            <a:r>
              <a:rPr lang="en-US" altLang="zh-CN">
                <a:latin typeface="Times New Roman" panose="02020603050405020304" pitchFamily="18" charset="0"/>
              </a:rPr>
              <a:t>), </a:t>
            </a:r>
            <a:r>
              <a:rPr lang="zh-CN" altLang="en-US">
                <a:latin typeface="Times New Roman" panose="02020603050405020304" pitchFamily="18" charset="0"/>
              </a:rPr>
              <a:t>列出</a:t>
            </a:r>
            <a:r>
              <a:rPr lang="en-US" altLang="zh-CN">
                <a:latin typeface="Times New Roman" panose="02020603050405020304" pitchFamily="18" charset="0"/>
              </a:rPr>
              <a:t>2</a:t>
            </a:r>
            <a:r>
              <a:rPr lang="en-US" altLang="zh-CN" b="0" i="1" baseline="30000">
                <a:latin typeface="Times New Roman" panose="02020603050405020304" pitchFamily="18" charset="0"/>
              </a:rPr>
              <a:t>n</a:t>
            </a:r>
            <a:r>
              <a:rPr lang="zh-CN" altLang="en-US">
                <a:latin typeface="Times New Roman" panose="02020603050405020304" pitchFamily="18" charset="0"/>
              </a:rPr>
              <a:t>个全部赋值</a:t>
            </a:r>
            <a:r>
              <a:rPr lang="en-US" altLang="zh-CN">
                <a:latin typeface="Times New Roman" panose="02020603050405020304" pitchFamily="18" charset="0"/>
              </a:rPr>
              <a:t>, </a:t>
            </a:r>
            <a:r>
              <a:rPr lang="zh-CN" altLang="en-US">
                <a:latin typeface="Times New Roman" panose="02020603050405020304" pitchFamily="18" charset="0"/>
              </a:rPr>
              <a:t>从</a:t>
            </a:r>
            <a:r>
              <a:rPr lang="en-US" altLang="zh-CN">
                <a:latin typeface="Times New Roman" panose="02020603050405020304" pitchFamily="18" charset="0"/>
              </a:rPr>
              <a:t>00</a:t>
            </a:r>
            <a:r>
              <a:rPr lang="en-US" altLang="zh-CN">
                <a:latin typeface="Times New Roman" panose="02020603050405020304" pitchFamily="18" charset="0"/>
                <a:sym typeface="Symbol" panose="05050102010706020507" pitchFamily="18" charset="2"/>
              </a:rPr>
              <a:t>0</a:t>
            </a:r>
            <a:r>
              <a:rPr lang="zh-CN" altLang="en-US">
                <a:latin typeface="Times New Roman" panose="02020603050405020304" pitchFamily="18" charset="0"/>
                <a:sym typeface="Symbol" panose="05050102010706020507" pitchFamily="18" charset="2"/>
              </a:rPr>
              <a:t>开始</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按</a:t>
            </a:r>
          </a:p>
          <a:p>
            <a:pPr marL="457200" indent="-457200" eaLnBrk="1" hangingPunct="1"/>
            <a:r>
              <a:rPr lang="zh-CN" altLang="en-US">
                <a:latin typeface="Times New Roman" panose="02020603050405020304" pitchFamily="18" charset="0"/>
                <a:sym typeface="Symbol" panose="05050102010706020507" pitchFamily="18" charset="2"/>
              </a:rPr>
              <a:t>      二进制加法</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每次加</a:t>
            </a:r>
            <a:r>
              <a:rPr lang="en-US" altLang="zh-CN">
                <a:latin typeface="Times New Roman" panose="02020603050405020304" pitchFamily="18" charset="0"/>
                <a:sym typeface="Symbol" panose="05050102010706020507" pitchFamily="18" charset="2"/>
              </a:rPr>
              <a:t>1, </a:t>
            </a:r>
            <a:r>
              <a:rPr lang="zh-CN" altLang="en-US">
                <a:latin typeface="Times New Roman" panose="02020603050405020304" pitchFamily="18" charset="0"/>
                <a:sym typeface="Symbol" panose="05050102010706020507" pitchFamily="18" charset="2"/>
              </a:rPr>
              <a:t>直至</a:t>
            </a:r>
            <a:r>
              <a:rPr lang="en-US" altLang="zh-CN">
                <a:latin typeface="Times New Roman" panose="02020603050405020304" pitchFamily="18" charset="0"/>
                <a:sym typeface="Symbol" panose="05050102010706020507" pitchFamily="18" charset="2"/>
              </a:rPr>
              <a:t>111</a:t>
            </a:r>
            <a:r>
              <a:rPr lang="zh-CN" altLang="en-US">
                <a:latin typeface="Times New Roman" panose="02020603050405020304" pitchFamily="18" charset="0"/>
                <a:sym typeface="Symbol" panose="05050102010706020507" pitchFamily="18" charset="2"/>
              </a:rPr>
              <a:t>为止</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p>
          <a:p>
            <a:pPr marL="457200" indent="-457200" eaLnBrk="1" hangingPunct="1"/>
            <a:r>
              <a:rPr lang="en-US" altLang="zh-CN">
                <a:latin typeface="Times New Roman" panose="02020603050405020304" pitchFamily="18" charset="0"/>
              </a:rPr>
              <a:t>(2) </a:t>
            </a:r>
            <a:r>
              <a:rPr lang="zh-CN" altLang="en-US">
                <a:latin typeface="Times New Roman" panose="02020603050405020304" pitchFamily="18" charset="0"/>
              </a:rPr>
              <a:t>按从低到高的顺序写出公式的各个层次</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(3) </a:t>
            </a:r>
            <a:r>
              <a:rPr lang="zh-CN" altLang="en-US">
                <a:latin typeface="Times New Roman" panose="02020603050405020304" pitchFamily="18" charset="0"/>
              </a:rPr>
              <a:t>对每个赋值依次计算各层次的真值</a:t>
            </a:r>
            <a:r>
              <a:rPr lang="en-US" altLang="zh-CN">
                <a:latin typeface="Times New Roman" panose="02020603050405020304" pitchFamily="18" charset="0"/>
              </a:rPr>
              <a:t>, </a:t>
            </a:r>
            <a:r>
              <a:rPr lang="zh-CN" altLang="en-US">
                <a:latin typeface="Times New Roman" panose="02020603050405020304" pitchFamily="18" charset="0"/>
              </a:rPr>
              <a:t>直到最后计算出公式</a:t>
            </a:r>
          </a:p>
          <a:p>
            <a:pPr marL="457200" indent="-457200" eaLnBrk="1" hangingPunct="1"/>
            <a:r>
              <a:rPr lang="zh-CN" altLang="en-US">
                <a:latin typeface="Times New Roman" panose="02020603050405020304" pitchFamily="18" charset="0"/>
              </a:rPr>
              <a:t>      的真值为止</a:t>
            </a:r>
            <a:r>
              <a:rPr lang="en-US" altLang="zh-CN">
                <a:latin typeface="Times New Roman" panose="02020603050405020304" pitchFamily="18" charset="0"/>
              </a:rPr>
              <a:t>.</a:t>
            </a:r>
          </a:p>
        </p:txBody>
      </p:sp>
      <p:sp>
        <p:nvSpPr>
          <p:cNvPr id="93188" name="Rectangle 4">
            <a:extLst>
              <a:ext uri="{FF2B5EF4-FFF2-40B4-BE49-F238E27FC236}">
                <a16:creationId xmlns:a16="http://schemas.microsoft.com/office/drawing/2014/main" id="{A453FB0A-1269-4C8F-A0A3-206EDA8B3838}"/>
              </a:ext>
            </a:extLst>
          </p:cNvPr>
          <p:cNvSpPr>
            <a:spLocks noChangeArrowheads="1"/>
          </p:cNvSpPr>
          <p:nvPr/>
        </p:nvSpPr>
        <p:spPr bwMode="auto">
          <a:xfrm>
            <a:off x="3884613" y="23812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t>真值表</a:t>
            </a:r>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2F4E2CB5-39B6-459E-BB32-2C83FFC3C5A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651818D-5240-419E-BF51-38E98454627B}" type="slidenum">
              <a:rPr lang="en-US" altLang="zh-CN" sz="1400" b="0" smtClean="0"/>
              <a:pPr>
                <a:spcBef>
                  <a:spcPct val="0"/>
                </a:spcBef>
                <a:buClrTx/>
                <a:buFontTx/>
                <a:buNone/>
              </a:pPr>
              <a:t>51</a:t>
            </a:fld>
            <a:endParaRPr lang="en-US" altLang="zh-CN" sz="1400" b="0"/>
          </a:p>
        </p:txBody>
      </p:sp>
      <p:sp>
        <p:nvSpPr>
          <p:cNvPr id="95235" name="Rectangle 2">
            <a:extLst>
              <a:ext uri="{FF2B5EF4-FFF2-40B4-BE49-F238E27FC236}">
                <a16:creationId xmlns:a16="http://schemas.microsoft.com/office/drawing/2014/main" id="{D48F24A2-7693-4730-BA90-5BB8C84D1AAD}"/>
              </a:ext>
            </a:extLst>
          </p:cNvPr>
          <p:cNvSpPr>
            <a:spLocks noGrp="1" noChangeArrowheads="1"/>
          </p:cNvSpPr>
          <p:nvPr>
            <p:ph type="body" idx="1"/>
          </p:nvPr>
        </p:nvSpPr>
        <p:spPr>
          <a:xfrm>
            <a:off x="539750" y="1557338"/>
            <a:ext cx="8229600" cy="2519362"/>
          </a:xfrm>
        </p:spPr>
        <p:txBody>
          <a:bodyPr/>
          <a:lstStyle/>
          <a:p>
            <a:pPr marL="0" indent="0" eaLnBrk="1" hangingPunct="1"/>
            <a:r>
              <a:rPr lang="zh-CN" altLang="en-US">
                <a:solidFill>
                  <a:srgbClr val="AF1D1D"/>
                </a:solidFill>
              </a:rPr>
              <a:t>例</a:t>
            </a:r>
            <a:r>
              <a:rPr lang="en-US" altLang="zh-CN">
                <a:solidFill>
                  <a:srgbClr val="D72323"/>
                </a:solidFill>
              </a:rPr>
              <a:t> </a:t>
            </a:r>
            <a:r>
              <a:rPr lang="zh-CN" altLang="en-US"/>
              <a:t>写出下列公式的真值表</a:t>
            </a:r>
            <a:r>
              <a:rPr lang="en-US" altLang="zh-CN"/>
              <a:t>, </a:t>
            </a:r>
            <a:r>
              <a:rPr lang="zh-CN" altLang="en-US"/>
              <a:t>并求它们的成真赋值和成假</a:t>
            </a:r>
          </a:p>
          <a:p>
            <a:pPr marL="0" indent="0" eaLnBrk="1" hangingPunct="1"/>
            <a:r>
              <a:rPr lang="zh-CN" altLang="en-US"/>
              <a:t>    赋值</a:t>
            </a:r>
            <a:r>
              <a:rPr lang="en-US" altLang="zh-CN"/>
              <a:t>:</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(2)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endParaRPr lang="en-US" altLang="zh-CN">
              <a:latin typeface="Times New Roman" panose="02020603050405020304" pitchFamily="18" charset="0"/>
            </a:endParaRPr>
          </a:p>
          <a:p>
            <a:pPr marL="0" indent="0" eaLnBrk="1" hangingPunct="1"/>
            <a:r>
              <a:rPr lang="en-US" altLang="zh-CN">
                <a:latin typeface="Times New Roman" panose="02020603050405020304" pitchFamily="18" charset="0"/>
              </a:rPr>
              <a:t>    (3)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q</a:t>
            </a:r>
          </a:p>
        </p:txBody>
      </p:sp>
      <p:sp>
        <p:nvSpPr>
          <p:cNvPr id="95236" name="Rectangle 3">
            <a:extLst>
              <a:ext uri="{FF2B5EF4-FFF2-40B4-BE49-F238E27FC236}">
                <a16:creationId xmlns:a16="http://schemas.microsoft.com/office/drawing/2014/main" id="{2203E1C5-3E86-4161-A864-E6AD5F6204A8}"/>
              </a:ext>
            </a:extLst>
          </p:cNvPr>
          <p:cNvSpPr>
            <a:spLocks noChangeArrowheads="1"/>
          </p:cNvSpPr>
          <p:nvPr/>
        </p:nvSpPr>
        <p:spPr bwMode="auto">
          <a:xfrm>
            <a:off x="4100513" y="238125"/>
            <a:ext cx="1408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t>真值表</a:t>
            </a:r>
          </a:p>
        </p:txBody>
      </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DAE93F36-0949-4380-A42C-8421AF5444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EB37FFF-14C5-4EF9-A159-835912545239}" type="slidenum">
              <a:rPr lang="en-US" altLang="zh-CN" sz="1400" b="0" smtClean="0"/>
              <a:pPr>
                <a:spcBef>
                  <a:spcPct val="0"/>
                </a:spcBef>
                <a:buClrTx/>
                <a:buFontTx/>
                <a:buNone/>
              </a:pPr>
              <a:t>52</a:t>
            </a:fld>
            <a:endParaRPr lang="en-US" altLang="zh-CN" sz="1400" b="0"/>
          </a:p>
        </p:txBody>
      </p:sp>
      <p:sp>
        <p:nvSpPr>
          <p:cNvPr id="97283" name="Text Box 81">
            <a:extLst>
              <a:ext uri="{FF2B5EF4-FFF2-40B4-BE49-F238E27FC236}">
                <a16:creationId xmlns:a16="http://schemas.microsoft.com/office/drawing/2014/main" id="{09E1F452-F5FD-43F8-8627-2B8047791BFC}"/>
              </a:ext>
            </a:extLst>
          </p:cNvPr>
          <p:cNvSpPr txBox="1">
            <a:spLocks noChangeArrowheads="1"/>
          </p:cNvSpPr>
          <p:nvPr/>
        </p:nvSpPr>
        <p:spPr bwMode="auto">
          <a:xfrm>
            <a:off x="468313" y="1125538"/>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p>
        </p:txBody>
      </p:sp>
      <p:sp>
        <p:nvSpPr>
          <p:cNvPr id="50259" name="Rectangle 83">
            <a:extLst>
              <a:ext uri="{FF2B5EF4-FFF2-40B4-BE49-F238E27FC236}">
                <a16:creationId xmlns:a16="http://schemas.microsoft.com/office/drawing/2014/main" id="{F2EDDE31-0F53-43ED-A71C-F57B463DEFC0}"/>
              </a:ext>
            </a:extLst>
          </p:cNvPr>
          <p:cNvSpPr>
            <a:spLocks noChangeArrowheads="1"/>
          </p:cNvSpPr>
          <p:nvPr/>
        </p:nvSpPr>
        <p:spPr bwMode="auto">
          <a:xfrm>
            <a:off x="539750" y="6021388"/>
            <a:ext cx="720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dirty="0">
                <a:latin typeface="Times New Roman" panose="02020603050405020304" pitchFamily="18" charset="0"/>
                <a:cs typeface="Times New Roman" panose="02020603050405020304" pitchFamily="18" charset="0"/>
              </a:rPr>
              <a:t>成真赋值</a:t>
            </a:r>
            <a:r>
              <a:rPr lang="en-US" altLang="zh-CN" dirty="0">
                <a:latin typeface="Times New Roman" panose="02020603050405020304" pitchFamily="18" charset="0"/>
                <a:cs typeface="Times New Roman" panose="02020603050405020304" pitchFamily="18" charset="0"/>
              </a:rPr>
              <a:t>:000,001,010,100,110; </a:t>
            </a:r>
            <a:r>
              <a:rPr lang="zh-CN" altLang="en-US" dirty="0">
                <a:latin typeface="Times New Roman" panose="02020603050405020304" pitchFamily="18" charset="0"/>
                <a:cs typeface="Times New Roman" panose="02020603050405020304" pitchFamily="18" charset="0"/>
              </a:rPr>
              <a:t>成假赋值</a:t>
            </a:r>
            <a:r>
              <a:rPr lang="en-US" altLang="zh-CN" dirty="0">
                <a:latin typeface="Times New Roman" panose="02020603050405020304" pitchFamily="18" charset="0"/>
                <a:cs typeface="Times New Roman" panose="02020603050405020304" pitchFamily="18" charset="0"/>
              </a:rPr>
              <a:t>:011,101,111</a:t>
            </a:r>
            <a:r>
              <a:rPr lang="en-US" altLang="zh-CN" dirty="0">
                <a:latin typeface="Times New Roman" panose="02020603050405020304" pitchFamily="18" charset="0"/>
              </a:rPr>
              <a:t> </a:t>
            </a:r>
          </a:p>
        </p:txBody>
      </p:sp>
      <p:sp>
        <p:nvSpPr>
          <p:cNvPr id="97300" name="Rectangle 191">
            <a:extLst>
              <a:ext uri="{FF2B5EF4-FFF2-40B4-BE49-F238E27FC236}">
                <a16:creationId xmlns:a16="http://schemas.microsoft.com/office/drawing/2014/main" id="{1CC66A2F-B521-44F4-9A65-4556400866BF}"/>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1</a:t>
            </a:r>
          </a:p>
        </p:txBody>
      </p:sp>
      <p:pic>
        <p:nvPicPr>
          <p:cNvPr id="9" name="图片 8">
            <a:extLst>
              <a:ext uri="{FF2B5EF4-FFF2-40B4-BE49-F238E27FC236}">
                <a16:creationId xmlns:a16="http://schemas.microsoft.com/office/drawing/2014/main" id="{F5038F1A-3203-ECB7-C34D-0C4BB03C69C5}"/>
              </a:ext>
            </a:extLst>
          </p:cNvPr>
          <p:cNvPicPr>
            <a:picLocks noChangeAspect="1"/>
          </p:cNvPicPr>
          <p:nvPr/>
        </p:nvPicPr>
        <p:blipFill rotWithShape="1">
          <a:blip r:embed="rId3"/>
          <a:srcRect r="74233"/>
          <a:stretch/>
        </p:blipFill>
        <p:spPr>
          <a:xfrm>
            <a:off x="971600" y="1701454"/>
            <a:ext cx="1656183" cy="4077047"/>
          </a:xfrm>
          <a:prstGeom prst="rect">
            <a:avLst/>
          </a:prstGeom>
        </p:spPr>
      </p:pic>
      <p:pic>
        <p:nvPicPr>
          <p:cNvPr id="10" name="图片 9">
            <a:extLst>
              <a:ext uri="{FF2B5EF4-FFF2-40B4-BE49-F238E27FC236}">
                <a16:creationId xmlns:a16="http://schemas.microsoft.com/office/drawing/2014/main" id="{58B77629-B623-9DA0-A0D4-7CCAE4FE4243}"/>
              </a:ext>
            </a:extLst>
          </p:cNvPr>
          <p:cNvPicPr>
            <a:picLocks noChangeAspect="1"/>
          </p:cNvPicPr>
          <p:nvPr/>
        </p:nvPicPr>
        <p:blipFill rotWithShape="1">
          <a:blip r:embed="rId3"/>
          <a:srcRect l="25768" b="83720"/>
          <a:stretch/>
        </p:blipFill>
        <p:spPr>
          <a:xfrm>
            <a:off x="2622559" y="1710618"/>
            <a:ext cx="4771161" cy="663729"/>
          </a:xfrm>
          <a:prstGeom prst="rect">
            <a:avLst/>
          </a:prstGeom>
        </p:spPr>
      </p:pic>
      <p:pic>
        <p:nvPicPr>
          <p:cNvPr id="14" name="图片 13">
            <a:extLst>
              <a:ext uri="{FF2B5EF4-FFF2-40B4-BE49-F238E27FC236}">
                <a16:creationId xmlns:a16="http://schemas.microsoft.com/office/drawing/2014/main" id="{1B806F8B-B46F-DA3F-B1F5-F31179A513CB}"/>
              </a:ext>
            </a:extLst>
          </p:cNvPr>
          <p:cNvPicPr>
            <a:picLocks noChangeAspect="1"/>
          </p:cNvPicPr>
          <p:nvPr/>
        </p:nvPicPr>
        <p:blipFill rotWithShape="1">
          <a:blip r:embed="rId3"/>
          <a:srcRect l="25768" t="16105" r="50807"/>
          <a:stretch/>
        </p:blipFill>
        <p:spPr>
          <a:xfrm>
            <a:off x="2627783" y="2343478"/>
            <a:ext cx="1505653" cy="3432658"/>
          </a:xfrm>
          <a:prstGeom prst="rect">
            <a:avLst/>
          </a:prstGeom>
        </p:spPr>
      </p:pic>
      <p:pic>
        <p:nvPicPr>
          <p:cNvPr id="15" name="图片 14">
            <a:extLst>
              <a:ext uri="{FF2B5EF4-FFF2-40B4-BE49-F238E27FC236}">
                <a16:creationId xmlns:a16="http://schemas.microsoft.com/office/drawing/2014/main" id="{4D8610DC-F8BD-FA8A-2D4E-10813797CC07}"/>
              </a:ext>
            </a:extLst>
          </p:cNvPr>
          <p:cNvPicPr>
            <a:picLocks noChangeAspect="1"/>
          </p:cNvPicPr>
          <p:nvPr/>
        </p:nvPicPr>
        <p:blipFill rotWithShape="1">
          <a:blip r:embed="rId3"/>
          <a:srcRect l="49295" t="16105" r="31659"/>
          <a:stretch/>
        </p:blipFill>
        <p:spPr>
          <a:xfrm>
            <a:off x="4139952" y="2346578"/>
            <a:ext cx="1224136" cy="3429558"/>
          </a:xfrm>
          <a:prstGeom prst="rect">
            <a:avLst/>
          </a:prstGeom>
        </p:spPr>
      </p:pic>
      <p:pic>
        <p:nvPicPr>
          <p:cNvPr id="16" name="图片 15">
            <a:extLst>
              <a:ext uri="{FF2B5EF4-FFF2-40B4-BE49-F238E27FC236}">
                <a16:creationId xmlns:a16="http://schemas.microsoft.com/office/drawing/2014/main" id="{22A41F77-C692-0A9D-94A7-239E1E0D9C13}"/>
              </a:ext>
            </a:extLst>
          </p:cNvPr>
          <p:cNvPicPr>
            <a:picLocks noChangeAspect="1"/>
          </p:cNvPicPr>
          <p:nvPr/>
        </p:nvPicPr>
        <p:blipFill rotWithShape="1">
          <a:blip r:embed="rId3"/>
          <a:srcRect l="68064" t="16786"/>
          <a:stretch/>
        </p:blipFill>
        <p:spPr>
          <a:xfrm>
            <a:off x="5355210" y="2374347"/>
            <a:ext cx="2052613" cy="3401789"/>
          </a:xfrm>
          <a:prstGeom prst="rect">
            <a:avLst/>
          </a:prstGeom>
        </p:spPr>
      </p:pic>
    </p:spTree>
    <p:extLst>
      <p:ext uri="{BB962C8B-B14F-4D97-AF65-F5344CB8AC3E}">
        <p14:creationId xmlns:p14="http://schemas.microsoft.com/office/powerpoint/2010/main" val="566732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0259"/>
                                        </p:tgtEl>
                                        <p:attrNameLst>
                                          <p:attrName>style.visibility</p:attrName>
                                        </p:attrNameLst>
                                      </p:cBhvr>
                                      <p:to>
                                        <p:strVal val="visible"/>
                                      </p:to>
                                    </p:set>
                                    <p:anim calcmode="lin" valueType="num">
                                      <p:cBhvr additive="base">
                                        <p:cTn id="27" dur="500" fill="hold"/>
                                        <p:tgtEl>
                                          <p:spTgt spid="50259"/>
                                        </p:tgtEl>
                                        <p:attrNameLst>
                                          <p:attrName>ppt_x</p:attrName>
                                        </p:attrNameLst>
                                      </p:cBhvr>
                                      <p:tavLst>
                                        <p:tav tm="0">
                                          <p:val>
                                            <p:strVal val="#ppt_x"/>
                                          </p:val>
                                        </p:tav>
                                        <p:tav tm="100000">
                                          <p:val>
                                            <p:strVal val="#ppt_x"/>
                                          </p:val>
                                        </p:tav>
                                      </p:tavLst>
                                    </p:anim>
                                    <p:anim calcmode="lin" valueType="num">
                                      <p:cBhvr additive="base">
                                        <p:cTn id="28" dur="500" fill="hold"/>
                                        <p:tgtEl>
                                          <p:spTgt spid="50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5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a:extLst>
              <a:ext uri="{FF2B5EF4-FFF2-40B4-BE49-F238E27FC236}">
                <a16:creationId xmlns:a16="http://schemas.microsoft.com/office/drawing/2014/main" id="{9C2AEC9A-5EC1-4F96-9AD7-B1A622E1314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66C8DE9-3012-4D48-9D64-0ADF2AF52235}" type="slidenum">
              <a:rPr lang="en-US" altLang="zh-CN" sz="1400" b="0" smtClean="0"/>
              <a:pPr>
                <a:spcBef>
                  <a:spcPct val="0"/>
                </a:spcBef>
                <a:buClrTx/>
                <a:buFontTx/>
                <a:buNone/>
              </a:pPr>
              <a:t>53</a:t>
            </a:fld>
            <a:endParaRPr lang="en-US" altLang="zh-CN" sz="1400" b="0"/>
          </a:p>
        </p:txBody>
      </p:sp>
      <p:sp>
        <p:nvSpPr>
          <p:cNvPr id="99331" name="Rectangle 6">
            <a:extLst>
              <a:ext uri="{FF2B5EF4-FFF2-40B4-BE49-F238E27FC236}">
                <a16:creationId xmlns:a16="http://schemas.microsoft.com/office/drawing/2014/main" id="{28428AFF-C449-4286-9491-46F31B4F3F6F}"/>
              </a:ext>
            </a:extLst>
          </p:cNvPr>
          <p:cNvSpPr>
            <a:spLocks noChangeArrowheads="1"/>
          </p:cNvSpPr>
          <p:nvPr/>
        </p:nvSpPr>
        <p:spPr bwMode="auto">
          <a:xfrm>
            <a:off x="684213" y="1412875"/>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B</a:t>
            </a:r>
            <a:r>
              <a:rPr lang="zh-CN" altLang="en-US" i="1">
                <a:latin typeface="Times New Roman" panose="02020603050405020304" pitchFamily="18" charset="0"/>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endParaRPr lang="en-US" altLang="zh-CN">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2231" name="Rectangle 7">
            <a:extLst>
              <a:ext uri="{FF2B5EF4-FFF2-40B4-BE49-F238E27FC236}">
                <a16:creationId xmlns:a16="http://schemas.microsoft.com/office/drawing/2014/main" id="{D381D8F0-3B67-4118-85F2-4483081E4479}"/>
              </a:ext>
            </a:extLst>
          </p:cNvPr>
          <p:cNvSpPr>
            <a:spLocks noChangeArrowheads="1"/>
          </p:cNvSpPr>
          <p:nvPr/>
        </p:nvSpPr>
        <p:spPr bwMode="auto">
          <a:xfrm>
            <a:off x="684213" y="5084763"/>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成真赋</a:t>
            </a:r>
            <a:r>
              <a:rPr lang="zh-CN" altLang="en-US">
                <a:latin typeface="Times New Roman" panose="02020603050405020304" pitchFamily="18" charset="0"/>
              </a:rPr>
              <a:t>值</a:t>
            </a:r>
            <a:r>
              <a:rPr lang="en-US" altLang="zh-CN">
                <a:latin typeface="Times New Roman" panose="02020603050405020304" pitchFamily="18" charset="0"/>
              </a:rPr>
              <a:t>:00,01,10,11; </a:t>
            </a:r>
            <a:r>
              <a:rPr lang="zh-CN" altLang="en-US">
                <a:latin typeface="Times New Roman" panose="02020603050405020304" pitchFamily="18" charset="0"/>
              </a:rPr>
              <a:t>无成假赋值</a:t>
            </a:r>
          </a:p>
        </p:txBody>
      </p:sp>
      <p:graphicFrame>
        <p:nvGraphicFramePr>
          <p:cNvPr id="52321" name="Group 97">
            <a:extLst>
              <a:ext uri="{FF2B5EF4-FFF2-40B4-BE49-F238E27FC236}">
                <a16:creationId xmlns:a16="http://schemas.microsoft.com/office/drawing/2014/main" id="{6B928883-F99D-4828-8474-360C87EEEB63}"/>
              </a:ext>
            </a:extLst>
          </p:cNvPr>
          <p:cNvGraphicFramePr>
            <a:graphicFrameLocks noGrp="1"/>
          </p:cNvGraphicFramePr>
          <p:nvPr/>
        </p:nvGraphicFramePr>
        <p:xfrm>
          <a:off x="1042988" y="2205038"/>
          <a:ext cx="7561262" cy="2316228"/>
        </p:xfrm>
        <a:graphic>
          <a:graphicData uri="http://schemas.openxmlformats.org/drawingml/2006/table">
            <a:tbl>
              <a:tblPr/>
              <a:tblGrid>
                <a:gridCol w="158432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gridCol w="2320925">
                  <a:extLst>
                    <a:ext uri="{9D8B030D-6E8A-4147-A177-3AD203B41FA5}">
                      <a16:colId xmlns:a16="http://schemas.microsoft.com/office/drawing/2014/main" val="20003"/>
                    </a:ext>
                  </a:extLst>
                </a:gridCol>
              </a:tblGrid>
              <a:tr h="518020">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14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9348" name="Rectangle 98">
            <a:extLst>
              <a:ext uri="{FF2B5EF4-FFF2-40B4-BE49-F238E27FC236}">
                <a16:creationId xmlns:a16="http://schemas.microsoft.com/office/drawing/2014/main" id="{05EFEFAA-2CFD-4F80-8FBC-A0DC30376787}"/>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2</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2231"/>
                                        </p:tgtEl>
                                        <p:attrNameLst>
                                          <p:attrName>style.visibility</p:attrName>
                                        </p:attrNameLst>
                                      </p:cBhvr>
                                      <p:to>
                                        <p:strVal val="visible"/>
                                      </p:to>
                                    </p:set>
                                    <p:anim calcmode="lin" valueType="num">
                                      <p:cBhvr additive="base">
                                        <p:cTn id="11" dur="500" fill="hold"/>
                                        <p:tgtEl>
                                          <p:spTgt spid="52231"/>
                                        </p:tgtEl>
                                        <p:attrNameLst>
                                          <p:attrName>ppt_x</p:attrName>
                                        </p:attrNameLst>
                                      </p:cBhvr>
                                      <p:tavLst>
                                        <p:tav tm="0">
                                          <p:val>
                                            <p:strVal val="#ppt_x"/>
                                          </p:val>
                                        </p:tav>
                                        <p:tav tm="100000">
                                          <p:val>
                                            <p:strVal val="#ppt_x"/>
                                          </p:val>
                                        </p:tav>
                                      </p:tavLst>
                                    </p:anim>
                                    <p:anim calcmode="lin" valueType="num">
                                      <p:cBhvr additive="base">
                                        <p:cTn id="12"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08F3C597-506F-41C8-84AD-D10EF9127C0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C6CE089-3577-4B5E-9807-DA47BE9CBA1C}" type="slidenum">
              <a:rPr lang="en-US" altLang="zh-CN" sz="1400" b="0" smtClean="0"/>
              <a:pPr>
                <a:spcBef>
                  <a:spcPct val="0"/>
                </a:spcBef>
                <a:buClrTx/>
                <a:buFontTx/>
                <a:buNone/>
              </a:pPr>
              <a:t>54</a:t>
            </a:fld>
            <a:endParaRPr lang="en-US" altLang="zh-CN" sz="1400" b="0"/>
          </a:p>
        </p:txBody>
      </p:sp>
      <p:sp>
        <p:nvSpPr>
          <p:cNvPr id="101379" name="Rectangle 5">
            <a:extLst>
              <a:ext uri="{FF2B5EF4-FFF2-40B4-BE49-F238E27FC236}">
                <a16:creationId xmlns:a16="http://schemas.microsoft.com/office/drawing/2014/main" id="{2529919F-76BD-47C2-880E-C378C824289C}"/>
              </a:ext>
            </a:extLst>
          </p:cNvPr>
          <p:cNvSpPr>
            <a:spLocks noChangeArrowheads="1"/>
          </p:cNvSpPr>
          <p:nvPr/>
        </p:nvSpPr>
        <p:spPr bwMode="auto">
          <a:xfrm>
            <a:off x="611188" y="1412875"/>
            <a:ext cx="396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(3)  </a:t>
            </a:r>
            <a:r>
              <a:rPr lang="en-US" altLang="zh-CN" i="1">
                <a:latin typeface="Times New Roman" panose="02020603050405020304" pitchFamily="18" charset="0"/>
              </a:rPr>
              <a:t>C</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宋体" panose="02010600030101010101" pitchFamily="2" charset="-122"/>
              </a:rPr>
              <a:t>的真值表</a:t>
            </a:r>
          </a:p>
        </p:txBody>
      </p:sp>
      <p:sp>
        <p:nvSpPr>
          <p:cNvPr id="54278" name="Rectangle 6">
            <a:extLst>
              <a:ext uri="{FF2B5EF4-FFF2-40B4-BE49-F238E27FC236}">
                <a16:creationId xmlns:a16="http://schemas.microsoft.com/office/drawing/2014/main" id="{9AAF09DA-3774-4772-BE7B-5728D330F0D6}"/>
              </a:ext>
            </a:extLst>
          </p:cNvPr>
          <p:cNvSpPr>
            <a:spLocks noChangeArrowheads="1"/>
          </p:cNvSpPr>
          <p:nvPr/>
        </p:nvSpPr>
        <p:spPr bwMode="auto">
          <a:xfrm>
            <a:off x="827088" y="4941888"/>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rPr>
              <a:t>成假赋值</a:t>
            </a:r>
            <a:r>
              <a:rPr lang="en-US" altLang="zh-CN">
                <a:latin typeface="Times New Roman" panose="02020603050405020304" pitchFamily="18" charset="0"/>
              </a:rPr>
              <a:t>:00,01,10,11; </a:t>
            </a:r>
            <a:r>
              <a:rPr lang="zh-CN" altLang="en-US">
                <a:latin typeface="Times New Roman" panose="02020603050405020304" pitchFamily="18" charset="0"/>
              </a:rPr>
              <a:t>无成真赋值</a:t>
            </a:r>
          </a:p>
        </p:txBody>
      </p:sp>
      <p:graphicFrame>
        <p:nvGraphicFramePr>
          <p:cNvPr id="54358" name="Group 86">
            <a:extLst>
              <a:ext uri="{FF2B5EF4-FFF2-40B4-BE49-F238E27FC236}">
                <a16:creationId xmlns:a16="http://schemas.microsoft.com/office/drawing/2014/main" id="{D9A252A0-442D-40A7-9B06-80A0591D8A12}"/>
              </a:ext>
            </a:extLst>
          </p:cNvPr>
          <p:cNvGraphicFramePr>
            <a:graphicFrameLocks noGrp="1"/>
          </p:cNvGraphicFramePr>
          <p:nvPr/>
        </p:nvGraphicFramePr>
        <p:xfrm>
          <a:off x="900113" y="2133600"/>
          <a:ext cx="7488237" cy="2447925"/>
        </p:xfrm>
        <a:graphic>
          <a:graphicData uri="http://schemas.openxmlformats.org/drawingml/2006/table">
            <a:tbl>
              <a:tblPr/>
              <a:tblGrid>
                <a:gridCol w="12842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787525">
                  <a:extLst>
                    <a:ext uri="{9D8B030D-6E8A-4147-A177-3AD203B41FA5}">
                      <a16:colId xmlns:a16="http://schemas.microsoft.com/office/drawing/2014/main" val="20003"/>
                    </a:ext>
                  </a:extLst>
                </a:gridCol>
                <a:gridCol w="2263775">
                  <a:extLst>
                    <a:ext uri="{9D8B030D-6E8A-4147-A177-3AD203B41FA5}">
                      <a16:colId xmlns:a16="http://schemas.microsoft.com/office/drawing/2014/main" val="20004"/>
                    </a:ext>
                  </a:extLst>
                </a:gridCol>
              </a:tblGrid>
              <a:tr h="557213">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071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399" name="Rectangle 87">
            <a:extLst>
              <a:ext uri="{FF2B5EF4-FFF2-40B4-BE49-F238E27FC236}">
                <a16:creationId xmlns:a16="http://schemas.microsoft.com/office/drawing/2014/main" id="{B6A3C5D2-D488-431B-A5E3-BEB8A55FAA4D}"/>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3</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3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4278"/>
                                        </p:tgtEl>
                                        <p:attrNameLst>
                                          <p:attrName>style.visibility</p:attrName>
                                        </p:attrNameLst>
                                      </p:cBhvr>
                                      <p:to>
                                        <p:strVal val="visible"/>
                                      </p:to>
                                    </p:set>
                                    <p:anim calcmode="lin" valueType="num">
                                      <p:cBhvr additive="base">
                                        <p:cTn id="11" dur="500" fill="hold"/>
                                        <p:tgtEl>
                                          <p:spTgt spid="54278"/>
                                        </p:tgtEl>
                                        <p:attrNameLst>
                                          <p:attrName>ppt_x</p:attrName>
                                        </p:attrNameLst>
                                      </p:cBhvr>
                                      <p:tavLst>
                                        <p:tav tm="0">
                                          <p:val>
                                            <p:strVal val="#ppt_x"/>
                                          </p:val>
                                        </p:tav>
                                        <p:tav tm="100000">
                                          <p:val>
                                            <p:strVal val="#ppt_x"/>
                                          </p:val>
                                        </p:tav>
                                      </p:tavLst>
                                    </p:anim>
                                    <p:anim calcmode="lin" valueType="num">
                                      <p:cBhvr additive="base">
                                        <p:cTn id="12" dur="500" fill="hold"/>
                                        <p:tgtEl>
                                          <p:spTgt spid="54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5D091A23-9705-4517-935E-393C5606C2DE}"/>
              </a:ext>
            </a:extLst>
          </p:cNvPr>
          <p:cNvSpPr>
            <a:spLocks noGrp="1" noChangeArrowheads="1"/>
          </p:cNvSpPr>
          <p:nvPr>
            <p:ph type="sldNum" sz="quarter" idx="12"/>
          </p:nvPr>
        </p:nvSpPr>
        <p:spPr>
          <a:xfrm>
            <a:off x="45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BA466A22-74C6-4203-9878-EA126D143514}" type="slidenum">
              <a:rPr lang="zh-CN" altLang="en-US" sz="1400" b="0" smtClean="0"/>
              <a:pPr algn="l">
                <a:spcBef>
                  <a:spcPct val="0"/>
                </a:spcBef>
                <a:buClrTx/>
                <a:buFontTx/>
                <a:buNone/>
              </a:pPr>
              <a:t>55</a:t>
            </a:fld>
            <a:endParaRPr lang="en-US" altLang="zh-CN" sz="1400" b="0"/>
          </a:p>
        </p:txBody>
      </p:sp>
      <p:sp>
        <p:nvSpPr>
          <p:cNvPr id="103427" name="Rectangle 478">
            <a:extLst>
              <a:ext uri="{FF2B5EF4-FFF2-40B4-BE49-F238E27FC236}">
                <a16:creationId xmlns:a16="http://schemas.microsoft.com/office/drawing/2014/main" id="{94BFC861-9E43-4296-87BD-F5B30614A4F8}"/>
              </a:ext>
            </a:extLst>
          </p:cNvPr>
          <p:cNvSpPr>
            <a:spLocks noChangeArrowheads="1"/>
          </p:cNvSpPr>
          <p:nvPr/>
        </p:nvSpPr>
        <p:spPr bwMode="auto">
          <a:xfrm>
            <a:off x="0" y="3390900"/>
            <a:ext cx="9144000" cy="34671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28" name="Rectangle 2">
            <a:extLst>
              <a:ext uri="{FF2B5EF4-FFF2-40B4-BE49-F238E27FC236}">
                <a16:creationId xmlns:a16="http://schemas.microsoft.com/office/drawing/2014/main" id="{23997980-6455-4BB3-B8A5-0B1E431FD9EF}"/>
              </a:ext>
            </a:extLst>
          </p:cNvPr>
          <p:cNvSpPr>
            <a:spLocks noGrp="1" noChangeArrowheads="1"/>
          </p:cNvSpPr>
          <p:nvPr>
            <p:ph type="title"/>
          </p:nvPr>
        </p:nvSpPr>
        <p:spPr>
          <a:xfrm>
            <a:off x="1692275" y="284163"/>
            <a:ext cx="6121400" cy="417512"/>
          </a:xfrm>
        </p:spPr>
        <p:txBody>
          <a:bodyPr/>
          <a:lstStyle/>
          <a:p>
            <a:r>
              <a:rPr lang="zh-CN" altLang="en-US" sz="2800">
                <a:sym typeface="Symbol" panose="05050102010706020507" pitchFamily="18" charset="2"/>
              </a:rPr>
              <a:t>构造 </a:t>
            </a:r>
            <a:r>
              <a:rPr lang="en-US" altLang="zh-CN" sz="2800"/>
              <a:t>(</a:t>
            </a: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r>
              <a:rPr lang="en-US" altLang="zh-CN" sz="2800"/>
              <a:t> )</a:t>
            </a:r>
            <a:r>
              <a:rPr lang="en-US" altLang="zh-CN" sz="2800">
                <a:sym typeface="Symbol" panose="05050102010706020507" pitchFamily="18" charset="2"/>
              </a:rPr>
              <a:t></a:t>
            </a:r>
            <a:r>
              <a:rPr lang="en-US" altLang="zh-CN" sz="2800"/>
              <a:t> </a:t>
            </a:r>
            <a:r>
              <a:rPr lang="en-US" altLang="zh-CN" sz="2800">
                <a:sym typeface="Symbol" panose="05050102010706020507" pitchFamily="18" charset="2"/>
              </a:rPr>
              <a:t>(</a:t>
            </a:r>
            <a:r>
              <a:rPr lang="en-US" altLang="zh-CN" sz="2800" i="1">
                <a:sym typeface="Symbol" panose="05050102010706020507" pitchFamily="18" charset="2"/>
              </a:rPr>
              <a:t>p</a:t>
            </a:r>
            <a:r>
              <a:rPr lang="en-US" altLang="zh-CN" sz="2800"/>
              <a:t> </a:t>
            </a:r>
            <a:r>
              <a:rPr lang="en-US" altLang="zh-CN" sz="2800">
                <a:sym typeface="Symbol" panose="05050102010706020507" pitchFamily="18" charset="2"/>
              </a:rPr>
              <a:t></a:t>
            </a:r>
            <a:r>
              <a:rPr lang="en-US" altLang="zh-CN" sz="2800"/>
              <a:t> </a:t>
            </a:r>
            <a:r>
              <a:rPr lang="en-US" altLang="zh-CN" sz="2800" i="1"/>
              <a:t>q</a:t>
            </a:r>
            <a:r>
              <a:rPr lang="en-US" altLang="zh-CN" sz="2800"/>
              <a:t>) </a:t>
            </a:r>
            <a:r>
              <a:rPr lang="zh-CN" altLang="en-US" sz="2800"/>
              <a:t>的真值表</a:t>
            </a:r>
          </a:p>
        </p:txBody>
      </p:sp>
      <p:sp>
        <p:nvSpPr>
          <p:cNvPr id="103429" name="Rectangle 81">
            <a:extLst>
              <a:ext uri="{FF2B5EF4-FFF2-40B4-BE49-F238E27FC236}">
                <a16:creationId xmlns:a16="http://schemas.microsoft.com/office/drawing/2014/main" id="{28C25A23-98A9-48F7-9F9C-E0C1AF00D5BE}"/>
              </a:ext>
            </a:extLst>
          </p:cNvPr>
          <p:cNvSpPr>
            <a:spLocks noGrp="1" noChangeArrowheads="1"/>
          </p:cNvSpPr>
          <p:nvPr>
            <p:ph type="body" idx="1"/>
          </p:nvPr>
        </p:nvSpPr>
        <p:spPr>
          <a:xfrm>
            <a:off x="844550" y="1077913"/>
            <a:ext cx="7527925" cy="2260600"/>
          </a:xfrm>
          <a:solidFill>
            <a:srgbClr val="DEE7F1"/>
          </a:solidFill>
        </p:spPr>
        <p:txBody>
          <a:bodyPr/>
          <a:lstStyle/>
          <a:p>
            <a:r>
              <a:rPr lang="zh-CN" altLang="en-US"/>
              <a:t>今天晚上我在家看电视</a:t>
            </a:r>
            <a:r>
              <a:rPr lang="zh-CN" altLang="en-US">
                <a:solidFill>
                  <a:srgbClr val="009900"/>
                </a:solidFill>
              </a:rPr>
              <a:t>或</a:t>
            </a:r>
            <a:r>
              <a:rPr lang="zh-CN" altLang="en-US"/>
              <a:t>去影院看电影。</a:t>
            </a:r>
          </a:p>
          <a:p>
            <a:r>
              <a:rPr lang="zh-CN" altLang="en-US">
                <a:ea typeface="楷体_GB2312" pitchFamily="49" charset="-122"/>
              </a:rPr>
              <a:t>解：设 </a:t>
            </a:r>
            <a:r>
              <a:rPr lang="en-US" altLang="zh-CN" i="1">
                <a:ea typeface="楷体_GB2312" pitchFamily="49" charset="-122"/>
              </a:rPr>
              <a:t>p</a:t>
            </a:r>
            <a:r>
              <a:rPr lang="en-US" altLang="zh-CN">
                <a:ea typeface="楷体_GB2312" pitchFamily="49" charset="-122"/>
              </a:rPr>
              <a:t>：</a:t>
            </a:r>
            <a:r>
              <a:rPr lang="zh-CN" altLang="en-US">
                <a:ea typeface="楷体_GB2312" pitchFamily="49" charset="-122"/>
              </a:rPr>
              <a:t>今天晚上我在家看电视。</a:t>
            </a:r>
            <a:endParaRPr lang="en-US" altLang="zh-CN">
              <a:ea typeface="楷体_GB2312" pitchFamily="49" charset="-122"/>
            </a:endParaRPr>
          </a:p>
          <a:p>
            <a:r>
              <a:rPr lang="zh-CN" altLang="en-US">
                <a:ea typeface="楷体_GB2312" pitchFamily="49" charset="-122"/>
              </a:rPr>
              <a:t>              </a:t>
            </a:r>
            <a:r>
              <a:rPr lang="en-US" altLang="zh-CN" i="1">
                <a:ea typeface="楷体_GB2312" pitchFamily="49" charset="-122"/>
              </a:rPr>
              <a:t>q</a:t>
            </a:r>
            <a:r>
              <a:rPr lang="en-US" altLang="zh-CN">
                <a:ea typeface="楷体_GB2312" pitchFamily="49" charset="-122"/>
              </a:rPr>
              <a:t>：</a:t>
            </a:r>
            <a:r>
              <a:rPr lang="zh-CN" altLang="en-US">
                <a:ea typeface="楷体_GB2312" pitchFamily="49" charset="-122"/>
              </a:rPr>
              <a:t>今天晚上我去影院看电影。</a:t>
            </a:r>
            <a:endParaRPr lang="en-US" altLang="zh-CN">
              <a:ea typeface="楷体_GB2312" pitchFamily="49" charset="-122"/>
            </a:endParaRPr>
          </a:p>
          <a:p>
            <a:r>
              <a:rPr lang="zh-CN" altLang="en-US">
                <a:ea typeface="楷体_GB2312" pitchFamily="49" charset="-122"/>
              </a:rPr>
              <a:t>    本命题可表示为</a:t>
            </a:r>
            <a:r>
              <a:rPr lang="zh-CN" altLang="en-US">
                <a:solidFill>
                  <a:schemeClr val="tx2"/>
                </a:solidFill>
                <a:ea typeface="楷体_GB2312" pitchFamily="49" charset="-122"/>
              </a:rPr>
              <a:t>： </a:t>
            </a:r>
            <a:r>
              <a:rPr lang="en-US" altLang="zh-CN"/>
              <a:t>(</a:t>
            </a:r>
            <a:r>
              <a:rPr lang="en-US" altLang="zh-CN" i="1"/>
              <a:t>p</a:t>
            </a:r>
            <a:r>
              <a:rPr lang="en-US" altLang="zh-CN"/>
              <a:t> </a:t>
            </a:r>
            <a:r>
              <a:rPr lang="en-US" altLang="zh-CN">
                <a:sym typeface="Symbol" panose="05050102010706020507" pitchFamily="18" charset="2"/>
              </a:rPr>
              <a:t></a:t>
            </a:r>
            <a:r>
              <a:rPr lang="en-US" altLang="zh-CN"/>
              <a:t> </a:t>
            </a:r>
            <a:r>
              <a:rPr lang="zh-CN" altLang="en-US">
                <a:sym typeface="Symbol" panose="05050102010706020507" pitchFamily="18" charset="2"/>
              </a:rPr>
              <a:t></a:t>
            </a:r>
            <a:r>
              <a:rPr lang="en-US" altLang="zh-CN"/>
              <a:t> </a:t>
            </a:r>
            <a:r>
              <a:rPr lang="en-US" altLang="zh-CN" i="1"/>
              <a:t>q</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i="1">
                <a:sym typeface="Symbol" panose="05050102010706020507" pitchFamily="18" charset="2"/>
              </a:rPr>
              <a:t>p</a:t>
            </a:r>
            <a:r>
              <a:rPr lang="en-US" altLang="zh-CN"/>
              <a:t> </a:t>
            </a:r>
            <a:r>
              <a:rPr lang="en-US" altLang="zh-CN">
                <a:sym typeface="Symbol" panose="05050102010706020507" pitchFamily="18" charset="2"/>
              </a:rPr>
              <a:t></a:t>
            </a:r>
            <a:r>
              <a:rPr lang="en-US" altLang="zh-CN"/>
              <a:t> </a:t>
            </a:r>
            <a:r>
              <a:rPr lang="en-US" altLang="zh-CN" i="1"/>
              <a:t>q</a:t>
            </a:r>
            <a:r>
              <a:rPr lang="en-US" altLang="zh-CN"/>
              <a:t>) </a:t>
            </a:r>
            <a:r>
              <a:rPr lang="en-US" altLang="zh-CN" b="0" i="1">
                <a:solidFill>
                  <a:schemeClr val="tx2"/>
                </a:solidFill>
                <a:ea typeface="楷体_GB2312" pitchFamily="49" charset="-122"/>
              </a:rPr>
              <a:t>	            </a:t>
            </a:r>
            <a:r>
              <a:rPr lang="zh-CN" altLang="en-US">
                <a:solidFill>
                  <a:schemeClr val="tx2"/>
                </a:solidFill>
                <a:ea typeface="楷体_GB2312" pitchFamily="49" charset="-122"/>
              </a:rPr>
              <a:t>不可以表示为： </a:t>
            </a:r>
            <a:r>
              <a:rPr lang="en-US" altLang="zh-CN" i="1"/>
              <a:t>p</a:t>
            </a:r>
            <a:r>
              <a:rPr lang="en-US" altLang="zh-CN" b="0">
                <a:solidFill>
                  <a:schemeClr val="tx2"/>
                </a:solidFill>
                <a:ea typeface="楷体_GB2312" pitchFamily="49" charset="-122"/>
              </a:rPr>
              <a:t> </a:t>
            </a:r>
            <a:r>
              <a:rPr lang="en-US" altLang="zh-CN" b="0">
                <a:solidFill>
                  <a:schemeClr val="tx2"/>
                </a:solidFill>
                <a:ea typeface="楷体_GB2312" pitchFamily="49" charset="-122"/>
                <a:sym typeface="Symbol" panose="05050102010706020507" pitchFamily="18" charset="2"/>
              </a:rPr>
              <a:t></a:t>
            </a:r>
            <a:r>
              <a:rPr lang="en-US" altLang="zh-CN" b="0">
                <a:solidFill>
                  <a:schemeClr val="tx2"/>
                </a:solidFill>
                <a:ea typeface="楷体_GB2312" pitchFamily="49" charset="-122"/>
              </a:rPr>
              <a:t> </a:t>
            </a:r>
            <a:r>
              <a:rPr lang="en-US" altLang="zh-CN" i="1"/>
              <a:t>q</a:t>
            </a:r>
            <a:endParaRPr lang="zh-CN" altLang="en-US" b="0" i="1">
              <a:solidFill>
                <a:schemeClr val="tx2"/>
              </a:solidFill>
              <a:ea typeface="楷体_GB2312" pitchFamily="49" charset="-122"/>
            </a:endParaRPr>
          </a:p>
        </p:txBody>
      </p:sp>
      <p:grpSp>
        <p:nvGrpSpPr>
          <p:cNvPr id="518607" name="Group 463">
            <a:extLst>
              <a:ext uri="{FF2B5EF4-FFF2-40B4-BE49-F238E27FC236}">
                <a16:creationId xmlns:a16="http://schemas.microsoft.com/office/drawing/2014/main" id="{A6200166-54A2-49F1-8896-1DA9D0E27349}"/>
              </a:ext>
            </a:extLst>
          </p:cNvPr>
          <p:cNvGrpSpPr>
            <a:grpSpLocks/>
          </p:cNvGrpSpPr>
          <p:nvPr/>
        </p:nvGrpSpPr>
        <p:grpSpPr bwMode="auto">
          <a:xfrm>
            <a:off x="5013325" y="4508500"/>
            <a:ext cx="1404938" cy="2012950"/>
            <a:chOff x="3158" y="1693"/>
            <a:chExt cx="885" cy="1268"/>
          </a:xfrm>
        </p:grpSpPr>
        <p:sp>
          <p:nvSpPr>
            <p:cNvPr id="103494" name="Rectangle 75">
              <a:extLst>
                <a:ext uri="{FF2B5EF4-FFF2-40B4-BE49-F238E27FC236}">
                  <a16:creationId xmlns:a16="http://schemas.microsoft.com/office/drawing/2014/main" id="{A67C8FB1-E73B-4520-9510-E2DB094A320C}"/>
                </a:ext>
              </a:extLst>
            </p:cNvPr>
            <p:cNvSpPr>
              <a:spLocks noChangeArrowheads="1"/>
            </p:cNvSpPr>
            <p:nvPr/>
          </p:nvSpPr>
          <p:spPr bwMode="auto">
            <a:xfrm>
              <a:off x="3158" y="2644"/>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5" name="Rectangle 73">
              <a:extLst>
                <a:ext uri="{FF2B5EF4-FFF2-40B4-BE49-F238E27FC236}">
                  <a16:creationId xmlns:a16="http://schemas.microsoft.com/office/drawing/2014/main" id="{5363CEBF-A722-405A-B00F-235D994A3B8F}"/>
                </a:ext>
              </a:extLst>
            </p:cNvPr>
            <p:cNvSpPr>
              <a:spLocks noChangeArrowheads="1"/>
            </p:cNvSpPr>
            <p:nvPr/>
          </p:nvSpPr>
          <p:spPr bwMode="auto">
            <a:xfrm>
              <a:off x="3158" y="2326"/>
              <a:ext cx="885"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6" name="Rectangle 71">
              <a:extLst>
                <a:ext uri="{FF2B5EF4-FFF2-40B4-BE49-F238E27FC236}">
                  <a16:creationId xmlns:a16="http://schemas.microsoft.com/office/drawing/2014/main" id="{B098D43C-1FCB-4B9A-A2DC-8CE59A7830AF}"/>
                </a:ext>
              </a:extLst>
            </p:cNvPr>
            <p:cNvSpPr>
              <a:spLocks noChangeArrowheads="1"/>
            </p:cNvSpPr>
            <p:nvPr/>
          </p:nvSpPr>
          <p:spPr bwMode="auto">
            <a:xfrm>
              <a:off x="3158" y="2010"/>
              <a:ext cx="885"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7" name="Rectangle 69">
              <a:extLst>
                <a:ext uri="{FF2B5EF4-FFF2-40B4-BE49-F238E27FC236}">
                  <a16:creationId xmlns:a16="http://schemas.microsoft.com/office/drawing/2014/main" id="{2F19D561-5F91-489F-92A6-65B444554FEC}"/>
                </a:ext>
              </a:extLst>
            </p:cNvPr>
            <p:cNvSpPr>
              <a:spLocks noChangeArrowheads="1"/>
            </p:cNvSpPr>
            <p:nvPr/>
          </p:nvSpPr>
          <p:spPr bwMode="auto">
            <a:xfrm>
              <a:off x="3158" y="1693"/>
              <a:ext cx="885"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8" name="Group 464">
            <a:extLst>
              <a:ext uri="{FF2B5EF4-FFF2-40B4-BE49-F238E27FC236}">
                <a16:creationId xmlns:a16="http://schemas.microsoft.com/office/drawing/2014/main" id="{D5DD6A63-24A6-4688-AAB6-9615C3EEF66E}"/>
              </a:ext>
            </a:extLst>
          </p:cNvPr>
          <p:cNvGrpSpPr>
            <a:grpSpLocks/>
          </p:cNvGrpSpPr>
          <p:nvPr/>
        </p:nvGrpSpPr>
        <p:grpSpPr bwMode="auto">
          <a:xfrm>
            <a:off x="6418263" y="4508500"/>
            <a:ext cx="2111375" cy="2012950"/>
            <a:chOff x="4043" y="1693"/>
            <a:chExt cx="1330" cy="1268"/>
          </a:xfrm>
        </p:grpSpPr>
        <p:sp>
          <p:nvSpPr>
            <p:cNvPr id="103490" name="Rectangle 4">
              <a:extLst>
                <a:ext uri="{FF2B5EF4-FFF2-40B4-BE49-F238E27FC236}">
                  <a16:creationId xmlns:a16="http://schemas.microsoft.com/office/drawing/2014/main" id="{5B7BC002-F95C-42ED-8C8E-4FA2E5CAC648}"/>
                </a:ext>
              </a:extLst>
            </p:cNvPr>
            <p:cNvSpPr>
              <a:spLocks noChangeArrowheads="1"/>
            </p:cNvSpPr>
            <p:nvPr/>
          </p:nvSpPr>
          <p:spPr bwMode="auto">
            <a:xfrm>
              <a:off x="4043" y="2644"/>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91" name="Rectangle 11">
              <a:extLst>
                <a:ext uri="{FF2B5EF4-FFF2-40B4-BE49-F238E27FC236}">
                  <a16:creationId xmlns:a16="http://schemas.microsoft.com/office/drawing/2014/main" id="{D71B7AD4-8522-40C4-A054-2D07278CA240}"/>
                </a:ext>
              </a:extLst>
            </p:cNvPr>
            <p:cNvSpPr>
              <a:spLocks noChangeArrowheads="1"/>
            </p:cNvSpPr>
            <p:nvPr/>
          </p:nvSpPr>
          <p:spPr bwMode="auto">
            <a:xfrm>
              <a:off x="4043" y="2326"/>
              <a:ext cx="1330"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2" name="Rectangle 18">
              <a:extLst>
                <a:ext uri="{FF2B5EF4-FFF2-40B4-BE49-F238E27FC236}">
                  <a16:creationId xmlns:a16="http://schemas.microsoft.com/office/drawing/2014/main" id="{E85629BE-5D66-415E-92CB-ACAB783A9F2D}"/>
                </a:ext>
              </a:extLst>
            </p:cNvPr>
            <p:cNvSpPr>
              <a:spLocks noChangeArrowheads="1"/>
            </p:cNvSpPr>
            <p:nvPr/>
          </p:nvSpPr>
          <p:spPr bwMode="auto">
            <a:xfrm>
              <a:off x="4043" y="2010"/>
              <a:ext cx="1330"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93" name="Rectangle 25">
              <a:extLst>
                <a:ext uri="{FF2B5EF4-FFF2-40B4-BE49-F238E27FC236}">
                  <a16:creationId xmlns:a16="http://schemas.microsoft.com/office/drawing/2014/main" id="{929A2480-2C7F-4181-B361-7652BE448EA4}"/>
                </a:ext>
              </a:extLst>
            </p:cNvPr>
            <p:cNvSpPr>
              <a:spLocks noChangeArrowheads="1"/>
            </p:cNvSpPr>
            <p:nvPr/>
          </p:nvSpPr>
          <p:spPr bwMode="auto">
            <a:xfrm>
              <a:off x="4043" y="1693"/>
              <a:ext cx="1330"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6" name="Group 462">
            <a:extLst>
              <a:ext uri="{FF2B5EF4-FFF2-40B4-BE49-F238E27FC236}">
                <a16:creationId xmlns:a16="http://schemas.microsoft.com/office/drawing/2014/main" id="{937A49AC-663A-4CDB-B7B3-DEE61CBFBB2F}"/>
              </a:ext>
            </a:extLst>
          </p:cNvPr>
          <p:cNvGrpSpPr>
            <a:grpSpLocks/>
          </p:cNvGrpSpPr>
          <p:nvPr/>
        </p:nvGrpSpPr>
        <p:grpSpPr bwMode="auto">
          <a:xfrm>
            <a:off x="3517900" y="4508500"/>
            <a:ext cx="1495425" cy="2012950"/>
            <a:chOff x="2216" y="1693"/>
            <a:chExt cx="942" cy="1268"/>
          </a:xfrm>
        </p:grpSpPr>
        <p:sp>
          <p:nvSpPr>
            <p:cNvPr id="103486" name="Rectangle 5">
              <a:extLst>
                <a:ext uri="{FF2B5EF4-FFF2-40B4-BE49-F238E27FC236}">
                  <a16:creationId xmlns:a16="http://schemas.microsoft.com/office/drawing/2014/main" id="{6547228A-6C5D-4E9F-87EB-F6BF78D6206B}"/>
                </a:ext>
              </a:extLst>
            </p:cNvPr>
            <p:cNvSpPr>
              <a:spLocks noChangeArrowheads="1"/>
            </p:cNvSpPr>
            <p:nvPr/>
          </p:nvSpPr>
          <p:spPr bwMode="auto">
            <a:xfrm>
              <a:off x="2216" y="2644"/>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87" name="Rectangle 12">
              <a:extLst>
                <a:ext uri="{FF2B5EF4-FFF2-40B4-BE49-F238E27FC236}">
                  <a16:creationId xmlns:a16="http://schemas.microsoft.com/office/drawing/2014/main" id="{4B80BCEB-C02F-47E6-ACEC-34A2EF3C6AD0}"/>
                </a:ext>
              </a:extLst>
            </p:cNvPr>
            <p:cNvSpPr>
              <a:spLocks noChangeArrowheads="1"/>
            </p:cNvSpPr>
            <p:nvPr/>
          </p:nvSpPr>
          <p:spPr bwMode="auto">
            <a:xfrm>
              <a:off x="2216" y="2326"/>
              <a:ext cx="942"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1</a:t>
              </a:r>
            </a:p>
          </p:txBody>
        </p:sp>
        <p:sp>
          <p:nvSpPr>
            <p:cNvPr id="103488" name="Rectangle 19">
              <a:extLst>
                <a:ext uri="{FF2B5EF4-FFF2-40B4-BE49-F238E27FC236}">
                  <a16:creationId xmlns:a16="http://schemas.microsoft.com/office/drawing/2014/main" id="{1FAEC495-A6DA-4173-B7B8-E0BC052CF54D}"/>
                </a:ext>
              </a:extLst>
            </p:cNvPr>
            <p:cNvSpPr>
              <a:spLocks noChangeArrowheads="1"/>
            </p:cNvSpPr>
            <p:nvPr/>
          </p:nvSpPr>
          <p:spPr bwMode="auto">
            <a:xfrm>
              <a:off x="2216" y="2010"/>
              <a:ext cx="942"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sp>
          <p:nvSpPr>
            <p:cNvPr id="103489" name="Rectangle 26">
              <a:extLst>
                <a:ext uri="{FF2B5EF4-FFF2-40B4-BE49-F238E27FC236}">
                  <a16:creationId xmlns:a16="http://schemas.microsoft.com/office/drawing/2014/main" id="{1BC4032D-24D5-4FC4-92CB-E7B4649F91BA}"/>
                </a:ext>
              </a:extLst>
            </p:cNvPr>
            <p:cNvSpPr>
              <a:spLocks noChangeArrowheads="1"/>
            </p:cNvSpPr>
            <p:nvPr/>
          </p:nvSpPr>
          <p:spPr bwMode="auto">
            <a:xfrm>
              <a:off x="2216" y="1693"/>
              <a:ext cx="942"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40000"/>
                </a:spcBef>
                <a:buClr>
                  <a:srgbClr val="8DACD0"/>
                </a:buClr>
                <a:buSzPct val="70000"/>
              </a:pPr>
              <a:r>
                <a:rPr lang="en-US" altLang="zh-CN" sz="2800"/>
                <a:t>0</a:t>
              </a:r>
            </a:p>
          </p:txBody>
        </p:sp>
      </p:grpSp>
      <p:grpSp>
        <p:nvGrpSpPr>
          <p:cNvPr id="518604" name="Group 460">
            <a:extLst>
              <a:ext uri="{FF2B5EF4-FFF2-40B4-BE49-F238E27FC236}">
                <a16:creationId xmlns:a16="http://schemas.microsoft.com/office/drawing/2014/main" id="{BEC3CCEC-B3C6-4661-932E-DF9B4D723674}"/>
              </a:ext>
            </a:extLst>
          </p:cNvPr>
          <p:cNvGrpSpPr>
            <a:grpSpLocks/>
          </p:cNvGrpSpPr>
          <p:nvPr/>
        </p:nvGrpSpPr>
        <p:grpSpPr bwMode="auto">
          <a:xfrm>
            <a:off x="1571625" y="4508500"/>
            <a:ext cx="931863" cy="2012950"/>
            <a:chOff x="990" y="1693"/>
            <a:chExt cx="587" cy="1268"/>
          </a:xfrm>
        </p:grpSpPr>
        <p:sp>
          <p:nvSpPr>
            <p:cNvPr id="103482" name="Rectangle 7">
              <a:extLst>
                <a:ext uri="{FF2B5EF4-FFF2-40B4-BE49-F238E27FC236}">
                  <a16:creationId xmlns:a16="http://schemas.microsoft.com/office/drawing/2014/main" id="{9BE5A03D-8FAE-414F-993E-C9869D40CD9F}"/>
                </a:ext>
              </a:extLst>
            </p:cNvPr>
            <p:cNvSpPr>
              <a:spLocks noChangeArrowheads="1"/>
            </p:cNvSpPr>
            <p:nvPr/>
          </p:nvSpPr>
          <p:spPr bwMode="auto">
            <a:xfrm>
              <a:off x="990" y="2644"/>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3" name="Rectangle 14">
              <a:extLst>
                <a:ext uri="{FF2B5EF4-FFF2-40B4-BE49-F238E27FC236}">
                  <a16:creationId xmlns:a16="http://schemas.microsoft.com/office/drawing/2014/main" id="{7C18C732-0E35-47B0-9C42-18EF864FEDC0}"/>
                </a:ext>
              </a:extLst>
            </p:cNvPr>
            <p:cNvSpPr>
              <a:spLocks noChangeArrowheads="1"/>
            </p:cNvSpPr>
            <p:nvPr/>
          </p:nvSpPr>
          <p:spPr bwMode="auto">
            <a:xfrm>
              <a:off x="990" y="2326"/>
              <a:ext cx="587"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4" name="Rectangle 21">
              <a:extLst>
                <a:ext uri="{FF2B5EF4-FFF2-40B4-BE49-F238E27FC236}">
                  <a16:creationId xmlns:a16="http://schemas.microsoft.com/office/drawing/2014/main" id="{72DC45D0-4744-4DC9-98A1-A8F77B57FBB6}"/>
                </a:ext>
              </a:extLst>
            </p:cNvPr>
            <p:cNvSpPr>
              <a:spLocks noChangeArrowheads="1"/>
            </p:cNvSpPr>
            <p:nvPr/>
          </p:nvSpPr>
          <p:spPr bwMode="auto">
            <a:xfrm>
              <a:off x="990" y="2010"/>
              <a:ext cx="587"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85" name="Rectangle 28">
              <a:extLst>
                <a:ext uri="{FF2B5EF4-FFF2-40B4-BE49-F238E27FC236}">
                  <a16:creationId xmlns:a16="http://schemas.microsoft.com/office/drawing/2014/main" id="{4E4B5272-10E6-4B79-9BF9-AA410014E917}"/>
                </a:ext>
              </a:extLst>
            </p:cNvPr>
            <p:cNvSpPr>
              <a:spLocks noChangeArrowheads="1"/>
            </p:cNvSpPr>
            <p:nvPr/>
          </p:nvSpPr>
          <p:spPr bwMode="auto">
            <a:xfrm>
              <a:off x="990" y="1693"/>
              <a:ext cx="587"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518605" name="Group 461">
            <a:extLst>
              <a:ext uri="{FF2B5EF4-FFF2-40B4-BE49-F238E27FC236}">
                <a16:creationId xmlns:a16="http://schemas.microsoft.com/office/drawing/2014/main" id="{C3C1ABFB-898F-4D6D-9331-1707DE5EDB35}"/>
              </a:ext>
            </a:extLst>
          </p:cNvPr>
          <p:cNvGrpSpPr>
            <a:grpSpLocks/>
          </p:cNvGrpSpPr>
          <p:nvPr/>
        </p:nvGrpSpPr>
        <p:grpSpPr bwMode="auto">
          <a:xfrm>
            <a:off x="2503488" y="4508500"/>
            <a:ext cx="1014412" cy="2012950"/>
            <a:chOff x="1577" y="1693"/>
            <a:chExt cx="639" cy="1268"/>
          </a:xfrm>
        </p:grpSpPr>
        <p:sp>
          <p:nvSpPr>
            <p:cNvPr id="103478" name="Rectangle 6">
              <a:extLst>
                <a:ext uri="{FF2B5EF4-FFF2-40B4-BE49-F238E27FC236}">
                  <a16:creationId xmlns:a16="http://schemas.microsoft.com/office/drawing/2014/main" id="{9DB8A79A-B75E-4AB0-808C-A978ADCBD3B5}"/>
                </a:ext>
              </a:extLst>
            </p:cNvPr>
            <p:cNvSpPr>
              <a:spLocks noChangeArrowheads="1"/>
            </p:cNvSpPr>
            <p:nvPr/>
          </p:nvSpPr>
          <p:spPr bwMode="auto">
            <a:xfrm>
              <a:off x="1577" y="2644"/>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79" name="Rectangle 13">
              <a:extLst>
                <a:ext uri="{FF2B5EF4-FFF2-40B4-BE49-F238E27FC236}">
                  <a16:creationId xmlns:a16="http://schemas.microsoft.com/office/drawing/2014/main" id="{0B341F60-4739-44B6-A0CA-100D996EB584}"/>
                </a:ext>
              </a:extLst>
            </p:cNvPr>
            <p:cNvSpPr>
              <a:spLocks noChangeArrowheads="1"/>
            </p:cNvSpPr>
            <p:nvPr/>
          </p:nvSpPr>
          <p:spPr bwMode="auto">
            <a:xfrm>
              <a:off x="1577" y="2326"/>
              <a:ext cx="639"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80" name="Rectangle 20">
              <a:extLst>
                <a:ext uri="{FF2B5EF4-FFF2-40B4-BE49-F238E27FC236}">
                  <a16:creationId xmlns:a16="http://schemas.microsoft.com/office/drawing/2014/main" id="{7B91C000-FC97-4A9E-AEDE-97514459739F}"/>
                </a:ext>
              </a:extLst>
            </p:cNvPr>
            <p:cNvSpPr>
              <a:spLocks noChangeArrowheads="1"/>
            </p:cNvSpPr>
            <p:nvPr/>
          </p:nvSpPr>
          <p:spPr bwMode="auto">
            <a:xfrm>
              <a:off x="1577" y="2010"/>
              <a:ext cx="639"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81" name="Rectangle 27">
              <a:extLst>
                <a:ext uri="{FF2B5EF4-FFF2-40B4-BE49-F238E27FC236}">
                  <a16:creationId xmlns:a16="http://schemas.microsoft.com/office/drawing/2014/main" id="{F4C78B6F-A8F6-4033-AB70-4C8E9632D328}"/>
                </a:ext>
              </a:extLst>
            </p:cNvPr>
            <p:cNvSpPr>
              <a:spLocks noChangeArrowheads="1"/>
            </p:cNvSpPr>
            <p:nvPr/>
          </p:nvSpPr>
          <p:spPr bwMode="auto">
            <a:xfrm>
              <a:off x="1577" y="1693"/>
              <a:ext cx="639"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grpSp>
      <p:grpSp>
        <p:nvGrpSpPr>
          <p:cNvPr id="518602" name="Group 458">
            <a:extLst>
              <a:ext uri="{FF2B5EF4-FFF2-40B4-BE49-F238E27FC236}">
                <a16:creationId xmlns:a16="http://schemas.microsoft.com/office/drawing/2014/main" id="{3EFF4AA7-8B13-428D-829A-DB870FEC80EC}"/>
              </a:ext>
            </a:extLst>
          </p:cNvPr>
          <p:cNvGrpSpPr>
            <a:grpSpLocks/>
          </p:cNvGrpSpPr>
          <p:nvPr/>
        </p:nvGrpSpPr>
        <p:grpSpPr bwMode="auto">
          <a:xfrm>
            <a:off x="690563" y="3649663"/>
            <a:ext cx="7839075" cy="2871787"/>
            <a:chOff x="435" y="1152"/>
            <a:chExt cx="4938" cy="1809"/>
          </a:xfrm>
        </p:grpSpPr>
        <p:sp>
          <p:nvSpPr>
            <p:cNvPr id="103457" name="Rectangle 67">
              <a:extLst>
                <a:ext uri="{FF2B5EF4-FFF2-40B4-BE49-F238E27FC236}">
                  <a16:creationId xmlns:a16="http://schemas.microsoft.com/office/drawing/2014/main" id="{BAAF6C8C-5109-4088-B66D-69BFEFDB65F9}"/>
                </a:ext>
              </a:extLst>
            </p:cNvPr>
            <p:cNvSpPr>
              <a:spLocks noChangeArrowheads="1"/>
            </p:cNvSpPr>
            <p:nvPr/>
          </p:nvSpPr>
          <p:spPr bwMode="auto">
            <a:xfrm>
              <a:off x="3158" y="1152"/>
              <a:ext cx="885"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en-US" altLang="zh-CN" sz="2800" i="1"/>
                <a:t>q</a:t>
              </a:r>
            </a:p>
          </p:txBody>
        </p:sp>
        <p:sp>
          <p:nvSpPr>
            <p:cNvPr id="103458" name="Rectangle 32">
              <a:extLst>
                <a:ext uri="{FF2B5EF4-FFF2-40B4-BE49-F238E27FC236}">
                  <a16:creationId xmlns:a16="http://schemas.microsoft.com/office/drawing/2014/main" id="{BD2B3510-0EA1-4CAF-826F-48B6C8D3CE7A}"/>
                </a:ext>
              </a:extLst>
            </p:cNvPr>
            <p:cNvSpPr>
              <a:spLocks noChangeArrowheads="1"/>
            </p:cNvSpPr>
            <p:nvPr/>
          </p:nvSpPr>
          <p:spPr bwMode="auto">
            <a:xfrm>
              <a:off x="4043" y="1152"/>
              <a:ext cx="1330"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r>
                <a:rPr lang="en-US" altLang="zh-CN" sz="2800"/>
                <a:t>) </a:t>
              </a:r>
              <a:r>
                <a:rPr lang="en-US" altLang="zh-CN">
                  <a:sym typeface="Symbol" panose="05050102010706020507" pitchFamily="18" charset="2"/>
                </a:rPr>
                <a:t></a:t>
              </a:r>
              <a:endParaRPr lang="en-US" altLang="zh-CN" sz="2800">
                <a:sym typeface="Symbol" panose="05050102010706020507" pitchFamily="18" charset="2"/>
              </a:endParaRPr>
            </a:p>
            <a:p>
              <a:pPr algn="ctr" eaLnBrk="1" hangingPunct="1">
                <a:lnSpc>
                  <a:spcPct val="90000"/>
                </a:lnSpc>
                <a:spcBef>
                  <a:spcPct val="0"/>
                </a:spcBef>
                <a:buClrTx/>
                <a:buFontTx/>
                <a:buNone/>
              </a:pPr>
              <a:r>
                <a:rPr lang="en-US" altLang="zh-CN" sz="2800"/>
                <a:t>(</a:t>
              </a:r>
              <a:r>
                <a:rPr lang="en-US" altLang="zh-CN" sz="2800">
                  <a:sym typeface="Symbol" panose="05050102010706020507" pitchFamily="18" charset="2"/>
                </a:rPr>
                <a:t></a:t>
              </a:r>
              <a:r>
                <a:rPr lang="en-US" altLang="zh-CN" sz="2800" i="1"/>
                <a:t>p</a:t>
              </a:r>
              <a:r>
                <a:rPr lang="en-US" altLang="zh-CN" sz="2800"/>
                <a:t> </a:t>
              </a:r>
              <a:r>
                <a:rPr lang="en-US" altLang="zh-CN" sz="2800">
                  <a:sym typeface="Symbol" panose="05050102010706020507" pitchFamily="18" charset="2"/>
                </a:rPr>
                <a:t></a:t>
              </a:r>
              <a:r>
                <a:rPr lang="en-US" altLang="zh-CN" sz="2800"/>
                <a:t> </a:t>
              </a:r>
              <a:r>
                <a:rPr lang="en-US" altLang="zh-CN" sz="2800" i="1"/>
                <a:t>q</a:t>
              </a:r>
              <a:r>
                <a:rPr lang="en-US" altLang="zh-CN" sz="2800"/>
                <a:t>)</a:t>
              </a:r>
            </a:p>
          </p:txBody>
        </p:sp>
        <p:sp>
          <p:nvSpPr>
            <p:cNvPr id="103459" name="Rectangle 33">
              <a:extLst>
                <a:ext uri="{FF2B5EF4-FFF2-40B4-BE49-F238E27FC236}">
                  <a16:creationId xmlns:a16="http://schemas.microsoft.com/office/drawing/2014/main" id="{2970ECC0-2A0C-470E-8988-E6EB8C7D157D}"/>
                </a:ext>
              </a:extLst>
            </p:cNvPr>
            <p:cNvSpPr>
              <a:spLocks noChangeArrowheads="1"/>
            </p:cNvSpPr>
            <p:nvPr/>
          </p:nvSpPr>
          <p:spPr bwMode="auto">
            <a:xfrm>
              <a:off x="2216" y="1152"/>
              <a:ext cx="942"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a:t>p</a:t>
              </a:r>
              <a:r>
                <a:rPr lang="en-US" altLang="zh-CN" sz="2800"/>
                <a:t> </a:t>
              </a:r>
              <a:r>
                <a:rPr lang="en-US" altLang="zh-CN" sz="2800">
                  <a:sym typeface="Symbol" panose="05050102010706020507" pitchFamily="18" charset="2"/>
                </a:rPr>
                <a:t></a:t>
              </a:r>
              <a:r>
                <a:rPr lang="en-US" altLang="zh-CN" sz="2800"/>
                <a:t> </a:t>
              </a:r>
              <a:r>
                <a:rPr lang="zh-CN" altLang="en-US" sz="2800">
                  <a:sym typeface="Symbol" panose="05050102010706020507" pitchFamily="18" charset="2"/>
                </a:rPr>
                <a:t></a:t>
              </a:r>
              <a:r>
                <a:rPr lang="en-US" altLang="zh-CN" sz="2800"/>
                <a:t> </a:t>
              </a:r>
              <a:r>
                <a:rPr lang="en-US" altLang="zh-CN" sz="2800" i="1"/>
                <a:t>q</a:t>
              </a:r>
            </a:p>
          </p:txBody>
        </p:sp>
        <p:sp>
          <p:nvSpPr>
            <p:cNvPr id="103460" name="Rectangle 34">
              <a:extLst>
                <a:ext uri="{FF2B5EF4-FFF2-40B4-BE49-F238E27FC236}">
                  <a16:creationId xmlns:a16="http://schemas.microsoft.com/office/drawing/2014/main" id="{28ABDECC-3E8D-4C20-88B4-D224E717C055}"/>
                </a:ext>
              </a:extLst>
            </p:cNvPr>
            <p:cNvSpPr>
              <a:spLocks noChangeArrowheads="1"/>
            </p:cNvSpPr>
            <p:nvPr/>
          </p:nvSpPr>
          <p:spPr bwMode="auto">
            <a:xfrm>
              <a:off x="1577" y="1152"/>
              <a:ext cx="639"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q</a:t>
              </a:r>
              <a:endParaRPr lang="en-US" altLang="zh-CN" sz="2800" i="1">
                <a:sym typeface="Symbol" panose="05050102010706020507" pitchFamily="18" charset="2"/>
              </a:endParaRPr>
            </a:p>
          </p:txBody>
        </p:sp>
        <p:sp>
          <p:nvSpPr>
            <p:cNvPr id="103461" name="Rectangle 35">
              <a:extLst>
                <a:ext uri="{FF2B5EF4-FFF2-40B4-BE49-F238E27FC236}">
                  <a16:creationId xmlns:a16="http://schemas.microsoft.com/office/drawing/2014/main" id="{E647B074-C792-486A-8E05-4E6C1B37576D}"/>
                </a:ext>
              </a:extLst>
            </p:cNvPr>
            <p:cNvSpPr>
              <a:spLocks noChangeArrowheads="1"/>
            </p:cNvSpPr>
            <p:nvPr/>
          </p:nvSpPr>
          <p:spPr bwMode="auto">
            <a:xfrm>
              <a:off x="990" y="1152"/>
              <a:ext cx="587"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zh-CN" altLang="en-US" sz="2800">
                  <a:sym typeface="Symbol" panose="05050102010706020507" pitchFamily="18" charset="2"/>
                </a:rPr>
                <a:t></a:t>
              </a:r>
              <a:r>
                <a:rPr lang="en-US" altLang="zh-CN" sz="2800" i="1"/>
                <a:t>p</a:t>
              </a:r>
              <a:endParaRPr lang="en-US" altLang="zh-CN" sz="2800" i="1">
                <a:sym typeface="Symbol" panose="05050102010706020507" pitchFamily="18" charset="2"/>
              </a:endParaRPr>
            </a:p>
          </p:txBody>
        </p:sp>
        <p:sp>
          <p:nvSpPr>
            <p:cNvPr id="103462" name="Rectangle 37">
              <a:extLst>
                <a:ext uri="{FF2B5EF4-FFF2-40B4-BE49-F238E27FC236}">
                  <a16:creationId xmlns:a16="http://schemas.microsoft.com/office/drawing/2014/main" id="{85E4DCB9-3920-47F0-A885-6D316B9CAA73}"/>
                </a:ext>
              </a:extLst>
            </p:cNvPr>
            <p:cNvSpPr>
              <a:spLocks noChangeArrowheads="1"/>
            </p:cNvSpPr>
            <p:nvPr/>
          </p:nvSpPr>
          <p:spPr bwMode="auto">
            <a:xfrm>
              <a:off x="676" y="1152"/>
              <a:ext cx="314"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dirty="0"/>
                <a:t>q</a:t>
              </a:r>
            </a:p>
          </p:txBody>
        </p:sp>
        <p:sp>
          <p:nvSpPr>
            <p:cNvPr id="103463" name="Rectangle 38">
              <a:extLst>
                <a:ext uri="{FF2B5EF4-FFF2-40B4-BE49-F238E27FC236}">
                  <a16:creationId xmlns:a16="http://schemas.microsoft.com/office/drawing/2014/main" id="{AB11251F-D230-4406-B02C-5397B417AF06}"/>
                </a:ext>
              </a:extLst>
            </p:cNvPr>
            <p:cNvSpPr>
              <a:spLocks noChangeArrowheads="1"/>
            </p:cNvSpPr>
            <p:nvPr/>
          </p:nvSpPr>
          <p:spPr bwMode="auto">
            <a:xfrm>
              <a:off x="435" y="1152"/>
              <a:ext cx="241" cy="5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i="1" dirty="0"/>
                <a:t>p</a:t>
              </a:r>
            </a:p>
          </p:txBody>
        </p:sp>
        <p:sp>
          <p:nvSpPr>
            <p:cNvPr id="103464" name="Line 39">
              <a:extLst>
                <a:ext uri="{FF2B5EF4-FFF2-40B4-BE49-F238E27FC236}">
                  <a16:creationId xmlns:a16="http://schemas.microsoft.com/office/drawing/2014/main" id="{EF3CB654-0AC8-473F-93B9-8C0D204BAA6A}"/>
                </a:ext>
              </a:extLst>
            </p:cNvPr>
            <p:cNvSpPr>
              <a:spLocks noChangeShapeType="1"/>
            </p:cNvSpPr>
            <p:nvPr/>
          </p:nvSpPr>
          <p:spPr bwMode="auto">
            <a:xfrm>
              <a:off x="435" y="1152"/>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5" name="Line 40">
              <a:extLst>
                <a:ext uri="{FF2B5EF4-FFF2-40B4-BE49-F238E27FC236}">
                  <a16:creationId xmlns:a16="http://schemas.microsoft.com/office/drawing/2014/main" id="{D4443B14-2711-41C0-BA7A-CCF83197E1FF}"/>
                </a:ext>
              </a:extLst>
            </p:cNvPr>
            <p:cNvSpPr>
              <a:spLocks noChangeShapeType="1"/>
            </p:cNvSpPr>
            <p:nvPr/>
          </p:nvSpPr>
          <p:spPr bwMode="auto">
            <a:xfrm>
              <a:off x="435" y="2961"/>
              <a:ext cx="4938" cy="0"/>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6" name="Line 41">
              <a:extLst>
                <a:ext uri="{FF2B5EF4-FFF2-40B4-BE49-F238E27FC236}">
                  <a16:creationId xmlns:a16="http://schemas.microsoft.com/office/drawing/2014/main" id="{A6C9724B-2988-4682-AE9F-C6DD477475F7}"/>
                </a:ext>
              </a:extLst>
            </p:cNvPr>
            <p:cNvSpPr>
              <a:spLocks noChangeShapeType="1"/>
            </p:cNvSpPr>
            <p:nvPr/>
          </p:nvSpPr>
          <p:spPr bwMode="auto">
            <a:xfrm>
              <a:off x="435" y="1152"/>
              <a:ext cx="0" cy="1809"/>
            </a:xfrm>
            <a:prstGeom prst="line">
              <a:avLst/>
            </a:prstGeom>
            <a:noFill/>
            <a:ln w="254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7" name="Line 42">
              <a:extLst>
                <a:ext uri="{FF2B5EF4-FFF2-40B4-BE49-F238E27FC236}">
                  <a16:creationId xmlns:a16="http://schemas.microsoft.com/office/drawing/2014/main" id="{D2249CEE-DB8B-447F-BCF3-E5B651B74317}"/>
                </a:ext>
              </a:extLst>
            </p:cNvPr>
            <p:cNvSpPr>
              <a:spLocks noChangeShapeType="1"/>
            </p:cNvSpPr>
            <p:nvPr/>
          </p:nvSpPr>
          <p:spPr bwMode="auto">
            <a:xfrm>
              <a:off x="5373"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8" name="Line 43">
              <a:extLst>
                <a:ext uri="{FF2B5EF4-FFF2-40B4-BE49-F238E27FC236}">
                  <a16:creationId xmlns:a16="http://schemas.microsoft.com/office/drawing/2014/main" id="{671CE3EF-8872-4B29-9E6B-FA7DC7FCA8B3}"/>
                </a:ext>
              </a:extLst>
            </p:cNvPr>
            <p:cNvSpPr>
              <a:spLocks noChangeShapeType="1"/>
            </p:cNvSpPr>
            <p:nvPr/>
          </p:nvSpPr>
          <p:spPr bwMode="auto">
            <a:xfrm>
              <a:off x="435" y="1693"/>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69" name="Line 44">
              <a:extLst>
                <a:ext uri="{FF2B5EF4-FFF2-40B4-BE49-F238E27FC236}">
                  <a16:creationId xmlns:a16="http://schemas.microsoft.com/office/drawing/2014/main" id="{84B3F0D7-D802-4F63-B722-F9FCBA84A402}"/>
                </a:ext>
              </a:extLst>
            </p:cNvPr>
            <p:cNvSpPr>
              <a:spLocks noChangeShapeType="1"/>
            </p:cNvSpPr>
            <p:nvPr/>
          </p:nvSpPr>
          <p:spPr bwMode="auto">
            <a:xfrm>
              <a:off x="67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0" name="Line 45">
              <a:extLst>
                <a:ext uri="{FF2B5EF4-FFF2-40B4-BE49-F238E27FC236}">
                  <a16:creationId xmlns:a16="http://schemas.microsoft.com/office/drawing/2014/main" id="{404F5CEB-7342-4941-BD5E-FAF56EC59036}"/>
                </a:ext>
              </a:extLst>
            </p:cNvPr>
            <p:cNvSpPr>
              <a:spLocks noChangeShapeType="1"/>
            </p:cNvSpPr>
            <p:nvPr/>
          </p:nvSpPr>
          <p:spPr bwMode="auto">
            <a:xfrm>
              <a:off x="990"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1" name="Line 47">
              <a:extLst>
                <a:ext uri="{FF2B5EF4-FFF2-40B4-BE49-F238E27FC236}">
                  <a16:creationId xmlns:a16="http://schemas.microsoft.com/office/drawing/2014/main" id="{E8836713-11FD-45EE-8E26-F3EF12410742}"/>
                </a:ext>
              </a:extLst>
            </p:cNvPr>
            <p:cNvSpPr>
              <a:spLocks noChangeShapeType="1"/>
            </p:cNvSpPr>
            <p:nvPr/>
          </p:nvSpPr>
          <p:spPr bwMode="auto">
            <a:xfrm>
              <a:off x="1577"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2" name="Line 48">
              <a:extLst>
                <a:ext uri="{FF2B5EF4-FFF2-40B4-BE49-F238E27FC236}">
                  <a16:creationId xmlns:a16="http://schemas.microsoft.com/office/drawing/2014/main" id="{B3D7FDB3-0956-4F48-82BB-49CCFDDF0B04}"/>
                </a:ext>
              </a:extLst>
            </p:cNvPr>
            <p:cNvSpPr>
              <a:spLocks noChangeShapeType="1"/>
            </p:cNvSpPr>
            <p:nvPr/>
          </p:nvSpPr>
          <p:spPr bwMode="auto">
            <a:xfrm>
              <a:off x="2216"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3" name="Line 49">
              <a:extLst>
                <a:ext uri="{FF2B5EF4-FFF2-40B4-BE49-F238E27FC236}">
                  <a16:creationId xmlns:a16="http://schemas.microsoft.com/office/drawing/2014/main" id="{6667159D-35FA-4050-931D-7DB29EBCE8A1}"/>
                </a:ext>
              </a:extLst>
            </p:cNvPr>
            <p:cNvSpPr>
              <a:spLocks noChangeShapeType="1"/>
            </p:cNvSpPr>
            <p:nvPr/>
          </p:nvSpPr>
          <p:spPr bwMode="auto">
            <a:xfrm>
              <a:off x="3158" y="1152"/>
              <a:ext cx="0" cy="1809"/>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4" name="Line 50">
              <a:extLst>
                <a:ext uri="{FF2B5EF4-FFF2-40B4-BE49-F238E27FC236}">
                  <a16:creationId xmlns:a16="http://schemas.microsoft.com/office/drawing/2014/main" id="{FFBB2786-CA91-49A4-BE26-C815884DDAF4}"/>
                </a:ext>
              </a:extLst>
            </p:cNvPr>
            <p:cNvSpPr>
              <a:spLocks noChangeShapeType="1"/>
            </p:cNvSpPr>
            <p:nvPr/>
          </p:nvSpPr>
          <p:spPr bwMode="auto">
            <a:xfrm>
              <a:off x="435" y="2010"/>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5" name="Line 51">
              <a:extLst>
                <a:ext uri="{FF2B5EF4-FFF2-40B4-BE49-F238E27FC236}">
                  <a16:creationId xmlns:a16="http://schemas.microsoft.com/office/drawing/2014/main" id="{05941F1F-A890-4179-8EDD-90B6153A57C9}"/>
                </a:ext>
              </a:extLst>
            </p:cNvPr>
            <p:cNvSpPr>
              <a:spLocks noChangeShapeType="1"/>
            </p:cNvSpPr>
            <p:nvPr/>
          </p:nvSpPr>
          <p:spPr bwMode="auto">
            <a:xfrm>
              <a:off x="435" y="2326"/>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6" name="Line 52">
              <a:extLst>
                <a:ext uri="{FF2B5EF4-FFF2-40B4-BE49-F238E27FC236}">
                  <a16:creationId xmlns:a16="http://schemas.microsoft.com/office/drawing/2014/main" id="{2B6676DF-7435-4174-85E0-0B898BF1D4DC}"/>
                </a:ext>
              </a:extLst>
            </p:cNvPr>
            <p:cNvSpPr>
              <a:spLocks noChangeShapeType="1"/>
            </p:cNvSpPr>
            <p:nvPr/>
          </p:nvSpPr>
          <p:spPr bwMode="auto">
            <a:xfrm>
              <a:off x="435" y="2644"/>
              <a:ext cx="4938" cy="0"/>
            </a:xfrm>
            <a:prstGeom prst="line">
              <a:avLst/>
            </a:prstGeom>
            <a:noFill/>
            <a:ln w="12700" cap="rnd">
              <a:solidFill>
                <a:srgbClr val="0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3477" name="Line 68">
              <a:extLst>
                <a:ext uri="{FF2B5EF4-FFF2-40B4-BE49-F238E27FC236}">
                  <a16:creationId xmlns:a16="http://schemas.microsoft.com/office/drawing/2014/main" id="{5FB541C9-1966-484F-8EF2-DE9C21FBF82A}"/>
                </a:ext>
              </a:extLst>
            </p:cNvPr>
            <p:cNvSpPr>
              <a:spLocks noChangeShapeType="1"/>
            </p:cNvSpPr>
            <p:nvPr/>
          </p:nvSpPr>
          <p:spPr bwMode="auto">
            <a:xfrm>
              <a:off x="4043" y="1152"/>
              <a:ext cx="0" cy="18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18616" name="Group 472">
            <a:extLst>
              <a:ext uri="{FF2B5EF4-FFF2-40B4-BE49-F238E27FC236}">
                <a16:creationId xmlns:a16="http://schemas.microsoft.com/office/drawing/2014/main" id="{60A3DA00-4425-49F6-89A8-4A061953485A}"/>
              </a:ext>
            </a:extLst>
          </p:cNvPr>
          <p:cNvGrpSpPr>
            <a:grpSpLocks/>
          </p:cNvGrpSpPr>
          <p:nvPr/>
        </p:nvGrpSpPr>
        <p:grpSpPr bwMode="auto">
          <a:xfrm>
            <a:off x="3521075" y="3630613"/>
            <a:ext cx="2932113" cy="2881312"/>
            <a:chOff x="2185" y="1129"/>
            <a:chExt cx="1880" cy="1826"/>
          </a:xfrm>
        </p:grpSpPr>
        <p:sp>
          <p:nvSpPr>
            <p:cNvPr id="103455" name="Rectangle 470">
              <a:extLst>
                <a:ext uri="{FF2B5EF4-FFF2-40B4-BE49-F238E27FC236}">
                  <a16:creationId xmlns:a16="http://schemas.microsoft.com/office/drawing/2014/main" id="{D121CFE4-BE08-441D-8DB5-16688A5BBC42}"/>
                </a:ext>
              </a:extLst>
            </p:cNvPr>
            <p:cNvSpPr>
              <a:spLocks noChangeArrowheads="1"/>
            </p:cNvSpPr>
            <p:nvPr/>
          </p:nvSpPr>
          <p:spPr bwMode="auto">
            <a:xfrm>
              <a:off x="2185" y="1129"/>
              <a:ext cx="957"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56" name="Rectangle 471">
              <a:extLst>
                <a:ext uri="{FF2B5EF4-FFF2-40B4-BE49-F238E27FC236}">
                  <a16:creationId xmlns:a16="http://schemas.microsoft.com/office/drawing/2014/main" id="{D5A18CA8-F4A4-4165-AD3D-502D6893B123}"/>
                </a:ext>
              </a:extLst>
            </p:cNvPr>
            <p:cNvSpPr>
              <a:spLocks noChangeArrowheads="1"/>
            </p:cNvSpPr>
            <p:nvPr/>
          </p:nvSpPr>
          <p:spPr bwMode="auto">
            <a:xfrm>
              <a:off x="3141" y="1129"/>
              <a:ext cx="924"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grpSp>
        <p:nvGrpSpPr>
          <p:cNvPr id="518603" name="Group 459">
            <a:extLst>
              <a:ext uri="{FF2B5EF4-FFF2-40B4-BE49-F238E27FC236}">
                <a16:creationId xmlns:a16="http://schemas.microsoft.com/office/drawing/2014/main" id="{B848D856-417F-4335-89D7-E23FC7AC1587}"/>
              </a:ext>
            </a:extLst>
          </p:cNvPr>
          <p:cNvGrpSpPr>
            <a:grpSpLocks/>
          </p:cNvGrpSpPr>
          <p:nvPr/>
        </p:nvGrpSpPr>
        <p:grpSpPr bwMode="auto">
          <a:xfrm>
            <a:off x="690563" y="4508500"/>
            <a:ext cx="881062" cy="2012950"/>
            <a:chOff x="435" y="1693"/>
            <a:chExt cx="555" cy="1268"/>
          </a:xfrm>
        </p:grpSpPr>
        <p:sp>
          <p:nvSpPr>
            <p:cNvPr id="103447" name="Rectangle 9">
              <a:extLst>
                <a:ext uri="{FF2B5EF4-FFF2-40B4-BE49-F238E27FC236}">
                  <a16:creationId xmlns:a16="http://schemas.microsoft.com/office/drawing/2014/main" id="{7915ADA4-07E1-42FE-9DCA-4B1DE947029D}"/>
                </a:ext>
              </a:extLst>
            </p:cNvPr>
            <p:cNvSpPr>
              <a:spLocks noChangeArrowheads="1"/>
            </p:cNvSpPr>
            <p:nvPr/>
          </p:nvSpPr>
          <p:spPr bwMode="auto">
            <a:xfrm>
              <a:off x="676" y="2644"/>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48" name="Rectangle 10">
              <a:extLst>
                <a:ext uri="{FF2B5EF4-FFF2-40B4-BE49-F238E27FC236}">
                  <a16:creationId xmlns:a16="http://schemas.microsoft.com/office/drawing/2014/main" id="{C8354128-7E7C-4142-84B8-1768B641015D}"/>
                </a:ext>
              </a:extLst>
            </p:cNvPr>
            <p:cNvSpPr>
              <a:spLocks noChangeArrowheads="1"/>
            </p:cNvSpPr>
            <p:nvPr/>
          </p:nvSpPr>
          <p:spPr bwMode="auto">
            <a:xfrm>
              <a:off x="435" y="2644"/>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49" name="Rectangle 16">
              <a:extLst>
                <a:ext uri="{FF2B5EF4-FFF2-40B4-BE49-F238E27FC236}">
                  <a16:creationId xmlns:a16="http://schemas.microsoft.com/office/drawing/2014/main" id="{26FB9EAF-C2FF-46E7-B3DB-971F9576C518}"/>
                </a:ext>
              </a:extLst>
            </p:cNvPr>
            <p:cNvSpPr>
              <a:spLocks noChangeArrowheads="1"/>
            </p:cNvSpPr>
            <p:nvPr/>
          </p:nvSpPr>
          <p:spPr bwMode="auto">
            <a:xfrm>
              <a:off x="676" y="2326"/>
              <a:ext cx="314"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50" name="Rectangle 17">
              <a:extLst>
                <a:ext uri="{FF2B5EF4-FFF2-40B4-BE49-F238E27FC236}">
                  <a16:creationId xmlns:a16="http://schemas.microsoft.com/office/drawing/2014/main" id="{FCC29C87-5C5E-4FD2-80C3-6322D4C729B0}"/>
                </a:ext>
              </a:extLst>
            </p:cNvPr>
            <p:cNvSpPr>
              <a:spLocks noChangeArrowheads="1"/>
            </p:cNvSpPr>
            <p:nvPr/>
          </p:nvSpPr>
          <p:spPr bwMode="auto">
            <a:xfrm>
              <a:off x="435" y="2326"/>
              <a:ext cx="241" cy="31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51" name="Rectangle 23">
              <a:extLst>
                <a:ext uri="{FF2B5EF4-FFF2-40B4-BE49-F238E27FC236}">
                  <a16:creationId xmlns:a16="http://schemas.microsoft.com/office/drawing/2014/main" id="{516235E6-EADB-4BF1-89E1-4C2AD96E231A}"/>
                </a:ext>
              </a:extLst>
            </p:cNvPr>
            <p:cNvSpPr>
              <a:spLocks noChangeArrowheads="1"/>
            </p:cNvSpPr>
            <p:nvPr/>
          </p:nvSpPr>
          <p:spPr bwMode="auto">
            <a:xfrm>
              <a:off x="676" y="2010"/>
              <a:ext cx="314"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1</a:t>
              </a:r>
            </a:p>
          </p:txBody>
        </p:sp>
        <p:sp>
          <p:nvSpPr>
            <p:cNvPr id="103452" name="Rectangle 24">
              <a:extLst>
                <a:ext uri="{FF2B5EF4-FFF2-40B4-BE49-F238E27FC236}">
                  <a16:creationId xmlns:a16="http://schemas.microsoft.com/office/drawing/2014/main" id="{7E914CAD-46ED-4230-9782-BA1BFE2B9123}"/>
                </a:ext>
              </a:extLst>
            </p:cNvPr>
            <p:cNvSpPr>
              <a:spLocks noChangeArrowheads="1"/>
            </p:cNvSpPr>
            <p:nvPr/>
          </p:nvSpPr>
          <p:spPr bwMode="auto">
            <a:xfrm>
              <a:off x="435" y="2010"/>
              <a:ext cx="241" cy="31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dirty="0"/>
                <a:t>0</a:t>
              </a:r>
            </a:p>
          </p:txBody>
        </p:sp>
        <p:sp>
          <p:nvSpPr>
            <p:cNvPr id="103453" name="Rectangle 30">
              <a:extLst>
                <a:ext uri="{FF2B5EF4-FFF2-40B4-BE49-F238E27FC236}">
                  <a16:creationId xmlns:a16="http://schemas.microsoft.com/office/drawing/2014/main" id="{439C2AA2-520D-40CE-B4D9-9816DD7C16E9}"/>
                </a:ext>
              </a:extLst>
            </p:cNvPr>
            <p:cNvSpPr>
              <a:spLocks noChangeArrowheads="1"/>
            </p:cNvSpPr>
            <p:nvPr/>
          </p:nvSpPr>
          <p:spPr bwMode="auto">
            <a:xfrm>
              <a:off x="676" y="1693"/>
              <a:ext cx="314"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a:t>0</a:t>
              </a:r>
            </a:p>
          </p:txBody>
        </p:sp>
        <p:sp>
          <p:nvSpPr>
            <p:cNvPr id="103454" name="Rectangle 31">
              <a:extLst>
                <a:ext uri="{FF2B5EF4-FFF2-40B4-BE49-F238E27FC236}">
                  <a16:creationId xmlns:a16="http://schemas.microsoft.com/office/drawing/2014/main" id="{72AFBBC5-79B2-4E74-9081-833004C5A4BC}"/>
                </a:ext>
              </a:extLst>
            </p:cNvPr>
            <p:cNvSpPr>
              <a:spLocks noChangeArrowheads="1"/>
            </p:cNvSpPr>
            <p:nvPr/>
          </p:nvSpPr>
          <p:spPr bwMode="auto">
            <a:xfrm>
              <a:off x="435" y="1693"/>
              <a:ext cx="241" cy="31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lnSpc>
                  <a:spcPct val="90000"/>
                </a:lnSpc>
                <a:spcBef>
                  <a:spcPct val="0"/>
                </a:spcBef>
                <a:buClrTx/>
                <a:buFontTx/>
                <a:buNone/>
              </a:pPr>
              <a:r>
                <a:rPr lang="en-US" altLang="zh-CN" sz="2800" dirty="0"/>
                <a:t>0</a:t>
              </a:r>
            </a:p>
          </p:txBody>
        </p:sp>
      </p:grpSp>
      <p:grpSp>
        <p:nvGrpSpPr>
          <p:cNvPr id="518621" name="Group 477">
            <a:extLst>
              <a:ext uri="{FF2B5EF4-FFF2-40B4-BE49-F238E27FC236}">
                <a16:creationId xmlns:a16="http://schemas.microsoft.com/office/drawing/2014/main" id="{05908F60-73A6-4FDB-9684-6698CA455BA2}"/>
              </a:ext>
            </a:extLst>
          </p:cNvPr>
          <p:cNvGrpSpPr>
            <a:grpSpLocks/>
          </p:cNvGrpSpPr>
          <p:nvPr/>
        </p:nvGrpSpPr>
        <p:grpSpPr bwMode="auto">
          <a:xfrm>
            <a:off x="690563" y="3630613"/>
            <a:ext cx="2813050" cy="2916237"/>
            <a:chOff x="435" y="1140"/>
            <a:chExt cx="1772" cy="1837"/>
          </a:xfrm>
        </p:grpSpPr>
        <p:sp>
          <p:nvSpPr>
            <p:cNvPr id="103445" name="Rectangle 467">
              <a:extLst>
                <a:ext uri="{FF2B5EF4-FFF2-40B4-BE49-F238E27FC236}">
                  <a16:creationId xmlns:a16="http://schemas.microsoft.com/office/drawing/2014/main" id="{9E7EC027-2146-4D86-877E-F2ACBB657B12}"/>
                </a:ext>
              </a:extLst>
            </p:cNvPr>
            <p:cNvSpPr>
              <a:spLocks noChangeArrowheads="1"/>
            </p:cNvSpPr>
            <p:nvPr/>
          </p:nvSpPr>
          <p:spPr bwMode="auto">
            <a:xfrm>
              <a:off x="435" y="1140"/>
              <a:ext cx="250" cy="183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46" name="Rectangle 469">
              <a:extLst>
                <a:ext uri="{FF2B5EF4-FFF2-40B4-BE49-F238E27FC236}">
                  <a16:creationId xmlns:a16="http://schemas.microsoft.com/office/drawing/2014/main" id="{81D198DD-1FE6-4498-92D6-D2837427E06A}"/>
                </a:ext>
              </a:extLst>
            </p:cNvPr>
            <p:cNvSpPr>
              <a:spLocks noChangeArrowheads="1"/>
            </p:cNvSpPr>
            <p:nvPr/>
          </p:nvSpPr>
          <p:spPr bwMode="auto">
            <a:xfrm>
              <a:off x="1598" y="1140"/>
              <a:ext cx="609"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grpSp>
        <p:nvGrpSpPr>
          <p:cNvPr id="518620" name="Group 476">
            <a:extLst>
              <a:ext uri="{FF2B5EF4-FFF2-40B4-BE49-F238E27FC236}">
                <a16:creationId xmlns:a16="http://schemas.microsoft.com/office/drawing/2014/main" id="{642A231C-86AA-4D6A-9199-42154F5A2CD2}"/>
              </a:ext>
            </a:extLst>
          </p:cNvPr>
          <p:cNvGrpSpPr>
            <a:grpSpLocks/>
          </p:cNvGrpSpPr>
          <p:nvPr/>
        </p:nvGrpSpPr>
        <p:grpSpPr bwMode="auto">
          <a:xfrm>
            <a:off x="1104900" y="3630613"/>
            <a:ext cx="1414463" cy="2898775"/>
            <a:chOff x="696" y="1140"/>
            <a:chExt cx="891" cy="1826"/>
          </a:xfrm>
        </p:grpSpPr>
        <p:sp>
          <p:nvSpPr>
            <p:cNvPr id="103443" name="Rectangle 466">
              <a:extLst>
                <a:ext uri="{FF2B5EF4-FFF2-40B4-BE49-F238E27FC236}">
                  <a16:creationId xmlns:a16="http://schemas.microsoft.com/office/drawing/2014/main" id="{F235450E-C747-402B-AAF4-C727ABBF6A44}"/>
                </a:ext>
              </a:extLst>
            </p:cNvPr>
            <p:cNvSpPr>
              <a:spLocks noChangeArrowheads="1"/>
            </p:cNvSpPr>
            <p:nvPr/>
          </p:nvSpPr>
          <p:spPr bwMode="auto">
            <a:xfrm>
              <a:off x="696" y="1140"/>
              <a:ext cx="293"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103444" name="Rectangle 468">
              <a:extLst>
                <a:ext uri="{FF2B5EF4-FFF2-40B4-BE49-F238E27FC236}">
                  <a16:creationId xmlns:a16="http://schemas.microsoft.com/office/drawing/2014/main" id="{E1E50123-4B44-4CD6-AB15-AE635B90D50D}"/>
                </a:ext>
              </a:extLst>
            </p:cNvPr>
            <p:cNvSpPr>
              <a:spLocks noChangeArrowheads="1"/>
            </p:cNvSpPr>
            <p:nvPr/>
          </p:nvSpPr>
          <p:spPr bwMode="auto">
            <a:xfrm>
              <a:off x="1000" y="1140"/>
              <a:ext cx="587" cy="1826"/>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grpSp>
      <p:sp>
        <p:nvSpPr>
          <p:cNvPr id="518623" name="Rectangle 479">
            <a:extLst>
              <a:ext uri="{FF2B5EF4-FFF2-40B4-BE49-F238E27FC236}">
                <a16:creationId xmlns:a16="http://schemas.microsoft.com/office/drawing/2014/main" id="{ACF0E0C2-5369-4486-A1D8-BF63440DF97D}"/>
              </a:ext>
            </a:extLst>
          </p:cNvPr>
          <p:cNvSpPr>
            <a:spLocks noChangeArrowheads="1"/>
          </p:cNvSpPr>
          <p:nvPr/>
        </p:nvSpPr>
        <p:spPr bwMode="auto">
          <a:xfrm>
            <a:off x="3571875" y="3614738"/>
            <a:ext cx="1449388"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18624" name="Rectangle 480">
            <a:extLst>
              <a:ext uri="{FF2B5EF4-FFF2-40B4-BE49-F238E27FC236}">
                <a16:creationId xmlns:a16="http://schemas.microsoft.com/office/drawing/2014/main" id="{94797002-F888-4849-9AE7-919B4DE143A6}"/>
              </a:ext>
            </a:extLst>
          </p:cNvPr>
          <p:cNvSpPr>
            <a:spLocks noChangeArrowheads="1"/>
          </p:cNvSpPr>
          <p:nvPr/>
        </p:nvSpPr>
        <p:spPr bwMode="auto">
          <a:xfrm>
            <a:off x="4986338" y="3614738"/>
            <a:ext cx="1450975"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
        <p:nvSpPr>
          <p:cNvPr id="518625" name="Rectangle 481">
            <a:extLst>
              <a:ext uri="{FF2B5EF4-FFF2-40B4-BE49-F238E27FC236}">
                <a16:creationId xmlns:a16="http://schemas.microsoft.com/office/drawing/2014/main" id="{5849F136-F098-458D-BDF5-28142B3CD2D4}"/>
              </a:ext>
            </a:extLst>
          </p:cNvPr>
          <p:cNvSpPr>
            <a:spLocks noChangeArrowheads="1"/>
          </p:cNvSpPr>
          <p:nvPr/>
        </p:nvSpPr>
        <p:spPr bwMode="auto">
          <a:xfrm>
            <a:off x="6521450" y="3614738"/>
            <a:ext cx="2001838" cy="2932112"/>
          </a:xfrm>
          <a:prstGeom prst="rect">
            <a:avLst/>
          </a:prstGeom>
          <a:noFill/>
          <a:ln w="571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1800" b="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86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86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8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860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86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8621"/>
                                        </p:tgtEl>
                                        <p:attrNameLst>
                                          <p:attrName>style.visibility</p:attrName>
                                        </p:attrNameLst>
                                      </p:cBhvr>
                                      <p:to>
                                        <p:strVal val="visible"/>
                                      </p:to>
                                    </p:set>
                                  </p:childTnLst>
                                  <p:subTnLst>
                                    <p:set>
                                      <p:cBhvr override="childStyle">
                                        <p:cTn dur="1" fill="hold" display="0" masterRel="nextClick" afterEffect="1"/>
                                        <p:tgtEl>
                                          <p:spTgt spid="518621"/>
                                        </p:tgtEl>
                                        <p:attrNameLst>
                                          <p:attrName>style.visibility</p:attrName>
                                        </p:attrNameLst>
                                      </p:cBhvr>
                                      <p:to>
                                        <p:strVal val="hidden"/>
                                      </p:to>
                                    </p:set>
                                  </p:subTnLst>
                                </p:cTn>
                              </p:par>
                              <p:par>
                                <p:cTn id="23" presetID="1" presetClass="entr" presetSubtype="0" fill="hold" grpId="0" nodeType="withEffect">
                                  <p:stCondLst>
                                    <p:cond delay="0"/>
                                  </p:stCondLst>
                                  <p:childTnLst>
                                    <p:set>
                                      <p:cBhvr>
                                        <p:cTn id="24" dur="1" fill="hold">
                                          <p:stCondLst>
                                            <p:cond delay="0"/>
                                          </p:stCondLst>
                                        </p:cTn>
                                        <p:tgtEl>
                                          <p:spTgt spid="518623"/>
                                        </p:tgtEl>
                                        <p:attrNameLst>
                                          <p:attrName>style.visibility</p:attrName>
                                        </p:attrNameLst>
                                      </p:cBhvr>
                                      <p:to>
                                        <p:strVal val="visible"/>
                                      </p:to>
                                    </p:set>
                                  </p:childTnLst>
                                  <p:subTnLst>
                                    <p:set>
                                      <p:cBhvr override="childStyle">
                                        <p:cTn dur="1" fill="hold" display="0" masterRel="nextClick" afterEffect="1"/>
                                        <p:tgtEl>
                                          <p:spTgt spid="518623"/>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186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8620"/>
                                        </p:tgtEl>
                                        <p:attrNameLst>
                                          <p:attrName>style.visibility</p:attrName>
                                        </p:attrNameLst>
                                      </p:cBhvr>
                                      <p:to>
                                        <p:strVal val="visible"/>
                                      </p:to>
                                    </p:set>
                                  </p:childTnLst>
                                  <p:subTnLst>
                                    <p:set>
                                      <p:cBhvr override="childStyle">
                                        <p:cTn dur="1" fill="hold" display="0" masterRel="nextClick" afterEffect="1"/>
                                        <p:tgtEl>
                                          <p:spTgt spid="518620"/>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518624"/>
                                        </p:tgtEl>
                                        <p:attrNameLst>
                                          <p:attrName>style.visibility</p:attrName>
                                        </p:attrNameLst>
                                      </p:cBhvr>
                                      <p:to>
                                        <p:strVal val="visible"/>
                                      </p:to>
                                    </p:set>
                                  </p:childTnLst>
                                  <p:subTnLst>
                                    <p:set>
                                      <p:cBhvr override="childStyle">
                                        <p:cTn dur="1" fill="hold" display="0" masterRel="nextClick" afterEffect="1"/>
                                        <p:tgtEl>
                                          <p:spTgt spid="518624"/>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1860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8616"/>
                                        </p:tgtEl>
                                        <p:attrNameLst>
                                          <p:attrName>style.visibility</p:attrName>
                                        </p:attrNameLst>
                                      </p:cBhvr>
                                      <p:to>
                                        <p:strVal val="visible"/>
                                      </p:to>
                                    </p:set>
                                  </p:childTnLst>
                                  <p:subTnLst>
                                    <p:set>
                                      <p:cBhvr override="childStyle">
                                        <p:cTn dur="1" fill="hold" display="0" masterRel="nextClick" afterEffect="1"/>
                                        <p:tgtEl>
                                          <p:spTgt spid="518616"/>
                                        </p:tgtEl>
                                        <p:attrNameLst>
                                          <p:attrName>style.visibility</p:attrName>
                                        </p:attrNameLst>
                                      </p:cBhvr>
                                      <p:to>
                                        <p:strVal val="hidden"/>
                                      </p:to>
                                    </p:set>
                                  </p:subTnLst>
                                </p:cTn>
                              </p:par>
                              <p:par>
                                <p:cTn id="39" presetID="1" presetClass="entr" presetSubtype="0" fill="hold" grpId="0" nodeType="withEffect">
                                  <p:stCondLst>
                                    <p:cond delay="0"/>
                                  </p:stCondLst>
                                  <p:childTnLst>
                                    <p:set>
                                      <p:cBhvr>
                                        <p:cTn id="40" dur="1" fill="hold">
                                          <p:stCondLst>
                                            <p:cond delay="0"/>
                                          </p:stCondLst>
                                        </p:cTn>
                                        <p:tgtEl>
                                          <p:spTgt spid="518625"/>
                                        </p:tgtEl>
                                        <p:attrNameLst>
                                          <p:attrName>style.visibility</p:attrName>
                                        </p:attrNameLst>
                                      </p:cBhvr>
                                      <p:to>
                                        <p:strVal val="visible"/>
                                      </p:to>
                                    </p:set>
                                  </p:childTnLst>
                                  <p:subTnLst>
                                    <p:set>
                                      <p:cBhvr override="childStyle">
                                        <p:cTn dur="1" fill="hold" display="0" masterRel="nextClick" afterEffect="1"/>
                                        <p:tgtEl>
                                          <p:spTgt spid="51862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623" grpId="0" animBg="1"/>
      <p:bldP spid="518624" grpId="0" animBg="1"/>
      <p:bldP spid="51862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18015914-38B8-4AAF-BA4A-DD64ED28C2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8E4860-7FCF-48F1-A718-1E6A060FB587}" type="slidenum">
              <a:rPr lang="en-US" altLang="zh-CN" sz="1400" b="0" smtClean="0"/>
              <a:pPr>
                <a:spcBef>
                  <a:spcPct val="0"/>
                </a:spcBef>
                <a:buClrTx/>
                <a:buFontTx/>
                <a:buNone/>
              </a:pPr>
              <a:t>56</a:t>
            </a:fld>
            <a:endParaRPr lang="en-US" altLang="zh-CN" sz="1400" b="0"/>
          </a:p>
        </p:txBody>
      </p:sp>
      <p:graphicFrame>
        <p:nvGraphicFramePr>
          <p:cNvPr id="50369" name="Group 193">
            <a:extLst>
              <a:ext uri="{FF2B5EF4-FFF2-40B4-BE49-F238E27FC236}">
                <a16:creationId xmlns:a16="http://schemas.microsoft.com/office/drawing/2014/main" id="{8B2B8FA5-B9AF-40BD-88FD-E32EA203B88C}"/>
              </a:ext>
            </a:extLst>
          </p:cNvPr>
          <p:cNvGraphicFramePr>
            <a:graphicFrameLocks noGrp="1"/>
          </p:cNvGraphicFramePr>
          <p:nvPr/>
        </p:nvGraphicFramePr>
        <p:xfrm>
          <a:off x="395288" y="1655763"/>
          <a:ext cx="5141912" cy="4038628"/>
        </p:xfrm>
        <a:graphic>
          <a:graphicData uri="http://schemas.openxmlformats.org/drawingml/2006/table">
            <a:tbl>
              <a:tblPr/>
              <a:tblGrid>
                <a:gridCol w="1601787">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935162">
                  <a:extLst>
                    <a:ext uri="{9D8B030D-6E8A-4147-A177-3AD203B41FA5}">
                      <a16:colId xmlns:a16="http://schemas.microsoft.com/office/drawing/2014/main" val="20002"/>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q</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en-US" altLang="zh-CN" sz="24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T="45679" marB="4567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5487" name="Rectangle 191">
            <a:extLst>
              <a:ext uri="{FF2B5EF4-FFF2-40B4-BE49-F238E27FC236}">
                <a16:creationId xmlns:a16="http://schemas.microsoft.com/office/drawing/2014/main" id="{3893407A-8382-4F24-AD07-CB681038E538}"/>
              </a:ext>
            </a:extLst>
          </p:cNvPr>
          <p:cNvSpPr>
            <a:spLocks noChangeArrowheads="1"/>
          </p:cNvSpPr>
          <p:nvPr/>
        </p:nvSpPr>
        <p:spPr bwMode="auto">
          <a:xfrm>
            <a:off x="3563938" y="215900"/>
            <a:ext cx="306863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真值表应用举例</a:t>
            </a:r>
            <a:endParaRPr lang="en-US" altLang="zh-CN" sz="3200">
              <a:latin typeface="Times New Roman" panose="02020603050405020304" pitchFamily="18" charset="0"/>
            </a:endParaRPr>
          </a:p>
        </p:txBody>
      </p:sp>
      <p:sp>
        <p:nvSpPr>
          <p:cNvPr id="2" name="矩形 1">
            <a:extLst>
              <a:ext uri="{FF2B5EF4-FFF2-40B4-BE49-F238E27FC236}">
                <a16:creationId xmlns:a16="http://schemas.microsoft.com/office/drawing/2014/main" id="{B545EBFC-EB38-4671-AE16-AEB7AC0B177B}"/>
              </a:ext>
            </a:extLst>
          </p:cNvPr>
          <p:cNvSpPr>
            <a:spLocks noChangeArrowheads="1"/>
          </p:cNvSpPr>
          <p:nvPr/>
        </p:nvSpPr>
        <p:spPr bwMode="auto">
          <a:xfrm>
            <a:off x="5724525" y="1412875"/>
            <a:ext cx="32162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 typeface="Wingdings" panose="05000000000000000000" pitchFamily="2" charset="2"/>
              <a:buChar char="l"/>
            </a:pPr>
            <a:r>
              <a:rPr lang="zh-CN" altLang="en-US" b="0"/>
              <a:t>目前包括</a:t>
            </a:r>
            <a:r>
              <a:rPr lang="en-US" altLang="zh-CN" b="0"/>
              <a:t>Google</a:t>
            </a:r>
            <a:r>
              <a:rPr lang="zh-CN" altLang="en-US" b="0"/>
              <a:t>在内的很多搜索引擎在使用“</a:t>
            </a:r>
            <a:r>
              <a:rPr lang="zh-CN" altLang="en-US" b="0">
                <a:solidFill>
                  <a:srgbClr val="FF0000"/>
                </a:solidFill>
              </a:rPr>
              <a:t>软合取</a:t>
            </a:r>
            <a:r>
              <a:rPr lang="zh-CN" altLang="en-US" b="0"/>
              <a:t>”语义</a:t>
            </a:r>
          </a:p>
          <a:p>
            <a:pPr>
              <a:spcBef>
                <a:spcPct val="0"/>
              </a:spcBef>
              <a:buClrTx/>
              <a:buFont typeface="Wingdings" panose="05000000000000000000" pitchFamily="2" charset="2"/>
              <a:buChar char="l"/>
            </a:pPr>
            <a:r>
              <a:rPr lang="zh-CN" altLang="en-US" b="0"/>
              <a:t>所谓“</a:t>
            </a:r>
            <a:r>
              <a:rPr lang="zh-CN" altLang="en-US" b="0">
                <a:solidFill>
                  <a:srgbClr val="FF0000"/>
                </a:solidFill>
              </a:rPr>
              <a:t>软合取</a:t>
            </a:r>
            <a:r>
              <a:rPr lang="zh-CN" altLang="en-US" b="0"/>
              <a:t>”是指在对一个包含多个词项的查询进行检索时，检索中的文档中只要出现大部分查询词项即可，并不要求出现全部查询词项</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A7F1D4D8-F34E-4EAE-B107-AA67B443564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985A1F3-9E0B-47B4-8FFF-12B71DB4AF10}" type="slidenum">
              <a:rPr lang="en-US" altLang="zh-CN" sz="1400" b="0" smtClean="0"/>
              <a:pPr>
                <a:spcBef>
                  <a:spcPct val="0"/>
                </a:spcBef>
                <a:buClrTx/>
                <a:buFontTx/>
                <a:buNone/>
              </a:pPr>
              <a:t>57</a:t>
            </a:fld>
            <a:endParaRPr lang="en-US" altLang="zh-CN" sz="1400" b="0"/>
          </a:p>
        </p:txBody>
      </p:sp>
      <p:sp>
        <p:nvSpPr>
          <p:cNvPr id="107523" name="Rectangle 26">
            <a:extLst>
              <a:ext uri="{FF2B5EF4-FFF2-40B4-BE49-F238E27FC236}">
                <a16:creationId xmlns:a16="http://schemas.microsoft.com/office/drawing/2014/main" id="{013154F3-557C-4B82-8FB6-AC035FDB62B9}"/>
              </a:ext>
            </a:extLst>
          </p:cNvPr>
          <p:cNvSpPr>
            <a:spLocks noChangeArrowheads="1"/>
          </p:cNvSpPr>
          <p:nvPr/>
        </p:nvSpPr>
        <p:spPr bwMode="auto">
          <a:xfrm>
            <a:off x="3563938" y="188913"/>
            <a:ext cx="2447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公式的类型</a:t>
            </a:r>
          </a:p>
        </p:txBody>
      </p:sp>
      <p:sp>
        <p:nvSpPr>
          <p:cNvPr id="88068" name="Rectangle 27">
            <a:extLst>
              <a:ext uri="{FF2B5EF4-FFF2-40B4-BE49-F238E27FC236}">
                <a16:creationId xmlns:a16="http://schemas.microsoft.com/office/drawing/2014/main" id="{2AA5AA21-5D1D-4613-B6AA-7851F44FDEE3}"/>
              </a:ext>
            </a:extLst>
          </p:cNvPr>
          <p:cNvSpPr>
            <a:spLocks noChangeArrowheads="1"/>
          </p:cNvSpPr>
          <p:nvPr/>
        </p:nvSpPr>
        <p:spPr bwMode="auto">
          <a:xfrm>
            <a:off x="468313" y="1268413"/>
            <a:ext cx="8229600" cy="495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963613" indent="-4191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562100" indent="-4191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2160588" indent="-4191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759075" indent="-4191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32162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6734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41306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587875" indent="-4191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solidFill>
                  <a:srgbClr val="AF1D1D"/>
                </a:solidFill>
                <a:latin typeface="Times New Roman" panose="02020603050405020304" pitchFamily="18" charset="0"/>
              </a:rPr>
              <a:t>定义</a:t>
            </a:r>
            <a:r>
              <a:rPr lang="en-US" altLang="zh-CN" dirty="0">
                <a:solidFill>
                  <a:srgbClr val="AF1D1D"/>
                </a:solidFill>
                <a:latin typeface="Times New Roman" panose="02020603050405020304" pitchFamily="18" charset="0"/>
              </a:rPr>
              <a:t>1.10</a:t>
            </a:r>
            <a:r>
              <a:rPr lang="en-US" altLang="zh-CN" dirty="0">
                <a:solidFill>
                  <a:srgbClr val="D72323"/>
                </a:solidFill>
              </a:rPr>
              <a:t>   </a:t>
            </a:r>
          </a:p>
          <a:p>
            <a:pPr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在它的任何赋值下均为真</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zh-CN" altLang="en-US" dirty="0">
                <a:solidFill>
                  <a:srgbClr val="AF1D1D"/>
                </a:solidFill>
                <a:latin typeface="Times New Roman" panose="02020603050405020304" pitchFamily="18" charset="0"/>
              </a:rPr>
              <a:t>重言式</a:t>
            </a:r>
            <a:r>
              <a:rPr lang="zh-CN" altLang="en-US" dirty="0">
                <a:latin typeface="Times New Roman" panose="02020603050405020304" pitchFamily="18" charset="0"/>
              </a:rPr>
              <a:t>或</a:t>
            </a:r>
            <a:r>
              <a:rPr lang="zh-CN" altLang="en-US" dirty="0">
                <a:solidFill>
                  <a:srgbClr val="AF1D1D"/>
                </a:solidFill>
                <a:latin typeface="Times New Roman" panose="02020603050405020304" pitchFamily="18" charset="0"/>
              </a:rPr>
              <a:t>永真式</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在它的任何赋值下均为假</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为</a:t>
            </a:r>
            <a:r>
              <a:rPr lang="zh-CN" altLang="en-US" dirty="0">
                <a:solidFill>
                  <a:srgbClr val="AF1D1D"/>
                </a:solidFill>
                <a:latin typeface="Times New Roman" panose="02020603050405020304" pitchFamily="18" charset="0"/>
              </a:rPr>
              <a:t>矛盾式</a:t>
            </a:r>
            <a:r>
              <a:rPr lang="zh-CN" altLang="en-US" dirty="0">
                <a:latin typeface="Times New Roman" panose="02020603050405020304" pitchFamily="18" charset="0"/>
              </a:rPr>
              <a:t>或</a:t>
            </a:r>
            <a:r>
              <a:rPr lang="zh-CN" altLang="en-US" dirty="0">
                <a:solidFill>
                  <a:srgbClr val="AF1D1D"/>
                </a:solidFill>
                <a:latin typeface="Times New Roman" panose="02020603050405020304" pitchFamily="18" charset="0"/>
              </a:rPr>
              <a:t>永假式</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zh-CN" altLang="en-US" dirty="0">
                <a:latin typeface="Times New Roman" panose="02020603050405020304" pitchFamily="18" charset="0"/>
              </a:rPr>
              <a:t>不是矛盾式</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A</a:t>
            </a:r>
            <a:r>
              <a:rPr lang="zh-CN" altLang="en-US" dirty="0">
                <a:latin typeface="Times New Roman" panose="02020603050405020304" pitchFamily="18" charset="0"/>
              </a:rPr>
              <a:t>是</a:t>
            </a:r>
            <a:r>
              <a:rPr lang="zh-CN" altLang="en-US" dirty="0">
                <a:solidFill>
                  <a:srgbClr val="AF1D1D"/>
                </a:solidFill>
                <a:latin typeface="Times New Roman" panose="02020603050405020304" pitchFamily="18" charset="0"/>
              </a:rPr>
              <a:t>可满足式</a:t>
            </a:r>
            <a:r>
              <a:rPr lang="en-US" altLang="zh-CN" dirty="0">
                <a:latin typeface="Times New Roman" panose="02020603050405020304" pitchFamily="18" charset="0"/>
              </a:rPr>
              <a:t>.</a:t>
            </a:r>
          </a:p>
          <a:p>
            <a:pPr eaLnBrk="1" hangingPunct="1"/>
            <a:endParaRPr lang="en-US" altLang="zh-CN" dirty="0">
              <a:latin typeface="Times New Roman" panose="02020603050405020304" pitchFamily="18" charset="0"/>
            </a:endParaRPr>
          </a:p>
          <a:p>
            <a:pPr eaLnBrk="1" hangingPunct="1">
              <a:buFont typeface="Wingdings" panose="05000000000000000000" pitchFamily="2" charset="2"/>
              <a:buChar char="l"/>
            </a:pPr>
            <a:r>
              <a:rPr kumimoji="1" lang="zh-CN" altLang="en-US" dirty="0">
                <a:solidFill>
                  <a:srgbClr val="0066FF"/>
                </a:solidFill>
              </a:rPr>
              <a:t>重言式</a:t>
            </a:r>
            <a:r>
              <a:rPr kumimoji="1" lang="en-US" altLang="zh-CN" dirty="0">
                <a:solidFill>
                  <a:srgbClr val="0066FF"/>
                </a:solidFill>
              </a:rPr>
              <a:t>A</a:t>
            </a:r>
            <a:r>
              <a:rPr kumimoji="1" lang="zh-CN" altLang="en-US" dirty="0">
                <a:solidFill>
                  <a:srgbClr val="0066FF"/>
                </a:solidFill>
              </a:rPr>
              <a:t>的否定</a:t>
            </a:r>
            <a:r>
              <a:rPr kumimoji="1" lang="zh-CN" altLang="en-US" dirty="0">
                <a:solidFill>
                  <a:srgbClr val="0066FF"/>
                </a:solidFill>
                <a:sym typeface="Symbol" panose="05050102010706020507" pitchFamily="18" charset="2"/>
              </a:rPr>
              <a:t></a:t>
            </a:r>
            <a:r>
              <a:rPr kumimoji="1" lang="en-US" altLang="zh-CN" dirty="0">
                <a:solidFill>
                  <a:srgbClr val="0066FF"/>
                </a:solidFill>
                <a:sym typeface="Symbol" panose="05050102010706020507" pitchFamily="18" charset="2"/>
              </a:rPr>
              <a:t>A</a:t>
            </a:r>
            <a:r>
              <a:rPr kumimoji="1" lang="zh-CN" altLang="en-US" dirty="0">
                <a:solidFill>
                  <a:srgbClr val="0066FF"/>
                </a:solidFill>
              </a:rPr>
              <a:t>是矛盾式；矛盾式</a:t>
            </a:r>
            <a:r>
              <a:rPr kumimoji="1" lang="en-US" altLang="zh-CN" dirty="0">
                <a:solidFill>
                  <a:srgbClr val="0066FF"/>
                </a:solidFill>
              </a:rPr>
              <a:t>A</a:t>
            </a:r>
            <a:r>
              <a:rPr kumimoji="1" lang="zh-CN" altLang="en-US" dirty="0">
                <a:solidFill>
                  <a:srgbClr val="0066FF"/>
                </a:solidFill>
              </a:rPr>
              <a:t>的否定</a:t>
            </a:r>
            <a:r>
              <a:rPr kumimoji="1" lang="zh-CN" altLang="en-US" dirty="0">
                <a:solidFill>
                  <a:srgbClr val="0066FF"/>
                </a:solidFill>
                <a:sym typeface="Symbol" panose="05050102010706020507" pitchFamily="18" charset="2"/>
              </a:rPr>
              <a:t></a:t>
            </a:r>
            <a:r>
              <a:rPr kumimoji="1" lang="en-US" altLang="zh-CN" dirty="0">
                <a:solidFill>
                  <a:srgbClr val="0066FF"/>
                </a:solidFill>
                <a:sym typeface="Symbol" panose="05050102010706020507" pitchFamily="18" charset="2"/>
              </a:rPr>
              <a:t>A</a:t>
            </a:r>
            <a:r>
              <a:rPr kumimoji="1" lang="zh-CN" altLang="en-US" dirty="0">
                <a:solidFill>
                  <a:srgbClr val="0066FF"/>
                </a:solidFill>
              </a:rPr>
              <a:t>是重言式。</a:t>
            </a:r>
          </a:p>
          <a:p>
            <a:pPr eaLnBrk="1" hangingPunct="1">
              <a:buFont typeface="Wingdings" panose="05000000000000000000" pitchFamily="2" charset="2"/>
              <a:buChar char="l"/>
            </a:pPr>
            <a:r>
              <a:rPr kumimoji="1" lang="zh-CN" altLang="en-US" dirty="0">
                <a:solidFill>
                  <a:srgbClr val="0066FF"/>
                </a:solidFill>
              </a:rPr>
              <a:t>重言式一定是可满足式，可满足式不一定是重言式。</a:t>
            </a:r>
            <a:endParaRPr kumimoji="1" lang="en-US" altLang="zh-CN" dirty="0">
              <a:solidFill>
                <a:srgbClr val="0066FF"/>
              </a:solidFill>
            </a:endParaRPr>
          </a:p>
          <a:p>
            <a:pPr eaLnBrk="1" hangingPunct="1">
              <a:buFont typeface="Wingdings" panose="05000000000000000000" pitchFamily="2" charset="2"/>
              <a:buChar char="l"/>
            </a:pPr>
            <a:r>
              <a:rPr kumimoji="1" lang="zh-CN" altLang="en-US" dirty="0">
                <a:solidFill>
                  <a:srgbClr val="0066FF"/>
                </a:solidFill>
              </a:rPr>
              <a:t>可满足式的否定不一定为不可满足式</a:t>
            </a:r>
            <a:r>
              <a:rPr kumimoji="1" lang="en-US" altLang="zh-CN" dirty="0">
                <a:solidFill>
                  <a:srgbClr val="0066FF"/>
                </a:solidFill>
              </a:rPr>
              <a:t>(</a:t>
            </a:r>
            <a:r>
              <a:rPr kumimoji="1" lang="zh-CN" altLang="en-US" dirty="0">
                <a:solidFill>
                  <a:srgbClr val="0066FF"/>
                </a:solidFill>
              </a:rPr>
              <a:t>即为矛盾式</a:t>
            </a:r>
            <a:r>
              <a:rPr kumimoji="1" lang="en-US" altLang="zh-CN" dirty="0">
                <a:solidFill>
                  <a:srgbClr val="0066FF"/>
                </a:solidFill>
              </a:rPr>
              <a:t>)</a:t>
            </a:r>
            <a:r>
              <a:rPr kumimoji="1" lang="zh-CN" altLang="en-US" dirty="0">
                <a:solidFill>
                  <a:srgbClr val="0066FF"/>
                </a:solidFill>
              </a:rPr>
              <a:t>。</a:t>
            </a:r>
            <a:endParaRPr kumimoji="1" lang="en-US" altLang="zh-CN" dirty="0">
              <a:solidFill>
                <a:srgbClr val="0066FF"/>
              </a:solidFill>
            </a:endParaRPr>
          </a:p>
          <a:p>
            <a:pPr eaLnBrk="1" hangingPunct="1">
              <a:buFont typeface="Wingdings" panose="05000000000000000000" pitchFamily="2" charset="2"/>
              <a:buChar char="l"/>
            </a:pPr>
            <a:endParaRPr kumimoji="1" lang="zh-CN" altLang="en-US" dirty="0"/>
          </a:p>
          <a:p>
            <a:pPr eaLnBrk="1" hangingPunct="1">
              <a:buFont typeface="Wingdings" panose="05000000000000000000" pitchFamily="2" charset="2"/>
              <a:buChar char="l"/>
            </a:pPr>
            <a:r>
              <a:rPr lang="zh-CN" altLang="en-US" dirty="0"/>
              <a:t>通过真值表可以求出公式的全部成真赋值与成假赋值</a:t>
            </a:r>
            <a:r>
              <a:rPr lang="en-US" altLang="zh-CN" dirty="0"/>
              <a:t>, </a:t>
            </a:r>
            <a:r>
              <a:rPr lang="zh-CN" altLang="en-US" dirty="0"/>
              <a:t>并判断公式的类型。</a:t>
            </a:r>
            <a:endParaRPr kumimoji="1" lang="zh-CN" altLang="en-US" dirty="0"/>
          </a:p>
          <a:p>
            <a:pPr eaLnBrk="1" hangingPunct="1"/>
            <a:endParaRPr lang="zh-CN" altLang="en-US"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a:extLst>
              <a:ext uri="{FF2B5EF4-FFF2-40B4-BE49-F238E27FC236}">
                <a16:creationId xmlns:a16="http://schemas.microsoft.com/office/drawing/2014/main" id="{40A2CFCD-D475-4FFC-B71B-0B9E5C14407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4865AC5-7DC4-40E1-AE2A-E4088CC62F04}" type="slidenum">
              <a:rPr lang="en-US" altLang="zh-CN" sz="1400" b="0" smtClean="0"/>
              <a:pPr>
                <a:spcBef>
                  <a:spcPct val="0"/>
                </a:spcBef>
                <a:buClrTx/>
                <a:buFontTx/>
                <a:buNone/>
              </a:pPr>
              <a:t>58</a:t>
            </a:fld>
            <a:endParaRPr lang="en-US" altLang="zh-CN" sz="1400" b="0"/>
          </a:p>
        </p:txBody>
      </p:sp>
      <p:sp>
        <p:nvSpPr>
          <p:cNvPr id="109571" name="Text Box 81">
            <a:extLst>
              <a:ext uri="{FF2B5EF4-FFF2-40B4-BE49-F238E27FC236}">
                <a16:creationId xmlns:a16="http://schemas.microsoft.com/office/drawing/2014/main" id="{39A1B234-8734-4617-BC79-C65DE7593943}"/>
              </a:ext>
            </a:extLst>
          </p:cNvPr>
          <p:cNvSpPr txBox="1">
            <a:spLocks noChangeArrowheads="1"/>
          </p:cNvSpPr>
          <p:nvPr/>
        </p:nvSpPr>
        <p:spPr bwMode="auto">
          <a:xfrm>
            <a:off x="468313" y="1125538"/>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rPr>
              <a:t> =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p>
        </p:txBody>
      </p:sp>
      <p:sp>
        <p:nvSpPr>
          <p:cNvPr id="109572" name="Rectangle 83">
            <a:extLst>
              <a:ext uri="{FF2B5EF4-FFF2-40B4-BE49-F238E27FC236}">
                <a16:creationId xmlns:a16="http://schemas.microsoft.com/office/drawing/2014/main" id="{B6693B52-5C20-4670-B8B9-5F245AC4CAE0}"/>
              </a:ext>
            </a:extLst>
          </p:cNvPr>
          <p:cNvSpPr>
            <a:spLocks noChangeArrowheads="1"/>
          </p:cNvSpPr>
          <p:nvPr/>
        </p:nvSpPr>
        <p:spPr bwMode="auto">
          <a:xfrm>
            <a:off x="539750" y="6021388"/>
            <a:ext cx="720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cs typeface="Times New Roman" panose="02020603050405020304" pitchFamily="18" charset="0"/>
              </a:rPr>
              <a:t>成真赋值</a:t>
            </a:r>
            <a:r>
              <a:rPr lang="en-US" altLang="zh-CN">
                <a:latin typeface="Times New Roman" panose="02020603050405020304" pitchFamily="18" charset="0"/>
                <a:cs typeface="Times New Roman" panose="02020603050405020304" pitchFamily="18" charset="0"/>
              </a:rPr>
              <a:t>:000,001,010,100,110; </a:t>
            </a:r>
            <a:r>
              <a:rPr lang="zh-CN" altLang="en-US">
                <a:latin typeface="Times New Roman" panose="02020603050405020304" pitchFamily="18" charset="0"/>
                <a:cs typeface="Times New Roman" panose="02020603050405020304" pitchFamily="18" charset="0"/>
              </a:rPr>
              <a:t>成假赋值</a:t>
            </a:r>
            <a:r>
              <a:rPr lang="en-US" altLang="zh-CN">
                <a:latin typeface="Times New Roman" panose="02020603050405020304" pitchFamily="18" charset="0"/>
                <a:cs typeface="Times New Roman" panose="02020603050405020304" pitchFamily="18" charset="0"/>
              </a:rPr>
              <a:t>:011,101,111</a:t>
            </a:r>
            <a:r>
              <a:rPr lang="en-US" altLang="zh-CN">
                <a:latin typeface="Times New Roman" panose="02020603050405020304" pitchFamily="18" charset="0"/>
              </a:rPr>
              <a:t> </a:t>
            </a:r>
          </a:p>
        </p:txBody>
      </p:sp>
      <p:graphicFrame>
        <p:nvGraphicFramePr>
          <p:cNvPr id="50369" name="Group 193">
            <a:extLst>
              <a:ext uri="{FF2B5EF4-FFF2-40B4-BE49-F238E27FC236}">
                <a16:creationId xmlns:a16="http://schemas.microsoft.com/office/drawing/2014/main" id="{1D556A8D-6C44-421F-BE56-61181F5FAC53}"/>
              </a:ext>
            </a:extLst>
          </p:cNvPr>
          <p:cNvGraphicFramePr>
            <a:graphicFrameLocks noGrp="1"/>
          </p:cNvGraphicFramePr>
          <p:nvPr/>
        </p:nvGraphicFramePr>
        <p:xfrm>
          <a:off x="1331913" y="1844675"/>
          <a:ext cx="6408737" cy="4038628"/>
        </p:xfrm>
        <a:graphic>
          <a:graphicData uri="http://schemas.openxmlformats.org/drawingml/2006/table">
            <a:tbl>
              <a:tblPr/>
              <a:tblGrid>
                <a:gridCol w="1601787">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266825">
                  <a:extLst>
                    <a:ext uri="{9D8B030D-6E8A-4147-A177-3AD203B41FA5}">
                      <a16:colId xmlns:a16="http://schemas.microsoft.com/office/drawing/2014/main" val="20002"/>
                    </a:ext>
                  </a:extLst>
                </a:gridCol>
                <a:gridCol w="1935162">
                  <a:extLst>
                    <a:ext uri="{9D8B030D-6E8A-4147-A177-3AD203B41FA5}">
                      <a16:colId xmlns:a16="http://schemas.microsoft.com/office/drawing/2014/main" val="20003"/>
                    </a:ext>
                  </a:extLst>
                </a:gridCol>
              </a:tblGrid>
              <a:tr h="509126">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   q   r</a:t>
                      </a:r>
                    </a:p>
                  </a:txBody>
                  <a:tcPr marT="45679" marB="45679"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q</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r</a:t>
                      </a:r>
                    </a:p>
                  </a:txBody>
                  <a:tcPr marT="45679" marB="45679"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9474">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679" marB="45679"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 </a:t>
                      </a:r>
                    </a:p>
                  </a:txBody>
                  <a:tcPr marT="45679" marB="45679"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9588" name="Rectangle 191">
            <a:extLst>
              <a:ext uri="{FF2B5EF4-FFF2-40B4-BE49-F238E27FC236}">
                <a16:creationId xmlns:a16="http://schemas.microsoft.com/office/drawing/2014/main" id="{D67CB5BF-6E36-48DF-967F-BCE95558E41C}"/>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1</a:t>
            </a:r>
          </a:p>
        </p:txBody>
      </p:sp>
      <p:grpSp>
        <p:nvGrpSpPr>
          <p:cNvPr id="7" name="Group 23">
            <a:extLst>
              <a:ext uri="{FF2B5EF4-FFF2-40B4-BE49-F238E27FC236}">
                <a16:creationId xmlns:a16="http://schemas.microsoft.com/office/drawing/2014/main" id="{1F7EAD21-8F94-4B02-8DD0-78D6565E75D7}"/>
              </a:ext>
            </a:extLst>
          </p:cNvPr>
          <p:cNvGrpSpPr>
            <a:grpSpLocks/>
          </p:cNvGrpSpPr>
          <p:nvPr/>
        </p:nvGrpSpPr>
        <p:grpSpPr bwMode="auto">
          <a:xfrm>
            <a:off x="5076825" y="0"/>
            <a:ext cx="3887788" cy="1511300"/>
            <a:chOff x="4649" y="2387"/>
            <a:chExt cx="1111" cy="952"/>
          </a:xfrm>
        </p:grpSpPr>
        <p:sp>
          <p:nvSpPr>
            <p:cNvPr id="109590" name="AutoShape 24">
              <a:extLst>
                <a:ext uri="{FF2B5EF4-FFF2-40B4-BE49-F238E27FC236}">
                  <a16:creationId xmlns:a16="http://schemas.microsoft.com/office/drawing/2014/main" id="{09B6FD4D-3331-4D68-9AFE-C19C6E158786}"/>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09591" name="Rectangle 25">
              <a:extLst>
                <a:ext uri="{FF2B5EF4-FFF2-40B4-BE49-F238E27FC236}">
                  <a16:creationId xmlns:a16="http://schemas.microsoft.com/office/drawing/2014/main" id="{92F02A5A-BCF9-4335-B137-BD4D524FB9F4}"/>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Verdana" panose="020B0604030504040204" pitchFamily="34" charset="0"/>
                </a:rPr>
                <a:t>可满足式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a:extLst>
              <a:ext uri="{FF2B5EF4-FFF2-40B4-BE49-F238E27FC236}">
                <a16:creationId xmlns:a16="http://schemas.microsoft.com/office/drawing/2014/main" id="{B5036102-37F6-42E6-8E9F-45E4D47028C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CD29B21-F5E3-4CC6-A982-DE7066F6FC1F}" type="slidenum">
              <a:rPr lang="en-US" altLang="zh-CN" sz="1400" b="0" smtClean="0"/>
              <a:pPr>
                <a:spcBef>
                  <a:spcPct val="0"/>
                </a:spcBef>
                <a:buClrTx/>
                <a:buFontTx/>
                <a:buNone/>
              </a:pPr>
              <a:t>59</a:t>
            </a:fld>
            <a:endParaRPr lang="en-US" altLang="zh-CN" sz="1400" b="0"/>
          </a:p>
        </p:txBody>
      </p:sp>
      <p:sp>
        <p:nvSpPr>
          <p:cNvPr id="111619" name="Rectangle 6">
            <a:extLst>
              <a:ext uri="{FF2B5EF4-FFF2-40B4-BE49-F238E27FC236}">
                <a16:creationId xmlns:a16="http://schemas.microsoft.com/office/drawing/2014/main" id="{1123FE1E-0CB5-4E4B-88B1-F22FA89D9F28}"/>
              </a:ext>
            </a:extLst>
          </p:cNvPr>
          <p:cNvSpPr>
            <a:spLocks noChangeArrowheads="1"/>
          </p:cNvSpPr>
          <p:nvPr/>
        </p:nvSpPr>
        <p:spPr bwMode="auto">
          <a:xfrm>
            <a:off x="684213" y="1412875"/>
            <a:ext cx="280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中宋" panose="02010600040101010101" pitchFamily="2" charset="-122"/>
                <a:cs typeface="Times New Roman" panose="02020603050405020304" pitchFamily="18" charset="0"/>
              </a:rPr>
              <a:t>(2)  </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B</a:t>
            </a:r>
            <a:r>
              <a:rPr lang="zh-CN" altLang="en-US" i="1">
                <a:latin typeface="Times New Roman" panose="02020603050405020304" pitchFamily="18" charset="0"/>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q</a:t>
            </a:r>
            <a:r>
              <a:rPr lang="en-US" altLang="zh-CN">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华文中宋" panose="02010600040101010101" pitchFamily="2" charset="-122"/>
                <a:cs typeface="Times New Roman" panose="02020603050405020304" pitchFamily="18" charset="0"/>
              </a:rPr>
              <a:t>p</a:t>
            </a:r>
            <a:endParaRPr lang="en-US" altLang="zh-CN">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1620" name="Rectangle 7">
            <a:extLst>
              <a:ext uri="{FF2B5EF4-FFF2-40B4-BE49-F238E27FC236}">
                <a16:creationId xmlns:a16="http://schemas.microsoft.com/office/drawing/2014/main" id="{106A6A7F-F7C3-4B37-B731-AD949B77E2C9}"/>
              </a:ext>
            </a:extLst>
          </p:cNvPr>
          <p:cNvSpPr>
            <a:spLocks noChangeArrowheads="1"/>
          </p:cNvSpPr>
          <p:nvPr/>
        </p:nvSpPr>
        <p:spPr bwMode="auto">
          <a:xfrm>
            <a:off x="684213" y="5084763"/>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成真赋</a:t>
            </a:r>
            <a:r>
              <a:rPr lang="zh-CN" altLang="en-US">
                <a:latin typeface="Times New Roman" panose="02020603050405020304" pitchFamily="18" charset="0"/>
              </a:rPr>
              <a:t>值</a:t>
            </a:r>
            <a:r>
              <a:rPr lang="en-US" altLang="zh-CN">
                <a:latin typeface="Times New Roman" panose="02020603050405020304" pitchFamily="18" charset="0"/>
              </a:rPr>
              <a:t>:00,01,10,11; </a:t>
            </a:r>
            <a:r>
              <a:rPr lang="zh-CN" altLang="en-US">
                <a:latin typeface="Times New Roman" panose="02020603050405020304" pitchFamily="18" charset="0"/>
              </a:rPr>
              <a:t>无成假赋值</a:t>
            </a:r>
          </a:p>
        </p:txBody>
      </p:sp>
      <p:graphicFrame>
        <p:nvGraphicFramePr>
          <p:cNvPr id="52321" name="Group 97">
            <a:extLst>
              <a:ext uri="{FF2B5EF4-FFF2-40B4-BE49-F238E27FC236}">
                <a16:creationId xmlns:a16="http://schemas.microsoft.com/office/drawing/2014/main" id="{60D94850-A0D3-436B-979C-1D2AA8767B53}"/>
              </a:ext>
            </a:extLst>
          </p:cNvPr>
          <p:cNvGraphicFramePr>
            <a:graphicFrameLocks noGrp="1"/>
          </p:cNvGraphicFramePr>
          <p:nvPr/>
        </p:nvGraphicFramePr>
        <p:xfrm>
          <a:off x="1042988" y="2205038"/>
          <a:ext cx="7561262" cy="2316228"/>
        </p:xfrm>
        <a:graphic>
          <a:graphicData uri="http://schemas.openxmlformats.org/drawingml/2006/table">
            <a:tbl>
              <a:tblPr/>
              <a:tblGrid>
                <a:gridCol w="1584325">
                  <a:extLst>
                    <a:ext uri="{9D8B030D-6E8A-4147-A177-3AD203B41FA5}">
                      <a16:colId xmlns:a16="http://schemas.microsoft.com/office/drawing/2014/main" val="20000"/>
                    </a:ext>
                  </a:extLst>
                </a:gridCol>
                <a:gridCol w="1628775">
                  <a:extLst>
                    <a:ext uri="{9D8B030D-6E8A-4147-A177-3AD203B41FA5}">
                      <a16:colId xmlns:a16="http://schemas.microsoft.com/office/drawing/2014/main" val="20001"/>
                    </a:ext>
                  </a:extLst>
                </a:gridCol>
                <a:gridCol w="2027237">
                  <a:extLst>
                    <a:ext uri="{9D8B030D-6E8A-4147-A177-3AD203B41FA5}">
                      <a16:colId xmlns:a16="http://schemas.microsoft.com/office/drawing/2014/main" val="20002"/>
                    </a:ext>
                  </a:extLst>
                </a:gridCol>
                <a:gridCol w="2320925">
                  <a:extLst>
                    <a:ext uri="{9D8B030D-6E8A-4147-A177-3AD203B41FA5}">
                      <a16:colId xmlns:a16="http://schemas.microsoft.com/office/drawing/2014/main" val="20003"/>
                    </a:ext>
                  </a:extLst>
                </a:gridCol>
              </a:tblGrid>
              <a:tr h="518020">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14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marT="45657" marB="45657"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marT="45657" marB="45657"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1636" name="Rectangle 98">
            <a:extLst>
              <a:ext uri="{FF2B5EF4-FFF2-40B4-BE49-F238E27FC236}">
                <a16:creationId xmlns:a16="http://schemas.microsoft.com/office/drawing/2014/main" id="{7045BC8E-FD87-4EC1-844C-47DBEBD23EC2}"/>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2</a:t>
            </a:r>
          </a:p>
        </p:txBody>
      </p:sp>
      <p:grpSp>
        <p:nvGrpSpPr>
          <p:cNvPr id="7" name="Group 23">
            <a:extLst>
              <a:ext uri="{FF2B5EF4-FFF2-40B4-BE49-F238E27FC236}">
                <a16:creationId xmlns:a16="http://schemas.microsoft.com/office/drawing/2014/main" id="{8BF32B28-545A-496D-8FE1-2F9B295962D2}"/>
              </a:ext>
            </a:extLst>
          </p:cNvPr>
          <p:cNvGrpSpPr>
            <a:grpSpLocks/>
          </p:cNvGrpSpPr>
          <p:nvPr/>
        </p:nvGrpSpPr>
        <p:grpSpPr bwMode="auto">
          <a:xfrm>
            <a:off x="6877050" y="260350"/>
            <a:ext cx="2266950" cy="1511300"/>
            <a:chOff x="4649" y="2387"/>
            <a:chExt cx="1111" cy="952"/>
          </a:xfrm>
        </p:grpSpPr>
        <p:sp>
          <p:nvSpPr>
            <p:cNvPr id="111638" name="AutoShape 24">
              <a:extLst>
                <a:ext uri="{FF2B5EF4-FFF2-40B4-BE49-F238E27FC236}">
                  <a16:creationId xmlns:a16="http://schemas.microsoft.com/office/drawing/2014/main" id="{07A53B4A-4759-4A33-8BC5-3A09EA770136}"/>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11639" name="Rectangle 25">
              <a:extLst>
                <a:ext uri="{FF2B5EF4-FFF2-40B4-BE49-F238E27FC236}">
                  <a16:creationId xmlns:a16="http://schemas.microsoft.com/office/drawing/2014/main" id="{72CE0F46-9E2D-44A6-A132-31BAA2F61627}"/>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Times New Roman" panose="02020603050405020304" pitchFamily="18" charset="0"/>
                </a:rPr>
                <a:t>重言式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0AA63161-5E5E-4399-A636-70A6B48C7F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6FBA89C-1858-4569-B139-05E422C35FBC}" type="slidenum">
              <a:rPr lang="en-US" altLang="zh-CN" sz="1400" b="0" smtClean="0"/>
              <a:pPr>
                <a:spcBef>
                  <a:spcPct val="0"/>
                </a:spcBef>
                <a:buClrTx/>
                <a:buFontTx/>
                <a:buNone/>
              </a:pPr>
              <a:t>6</a:t>
            </a:fld>
            <a:endParaRPr lang="en-US" altLang="zh-CN" sz="1400" b="0"/>
          </a:p>
        </p:txBody>
      </p:sp>
      <p:sp>
        <p:nvSpPr>
          <p:cNvPr id="14339" name="Rectangle 2">
            <a:extLst>
              <a:ext uri="{FF2B5EF4-FFF2-40B4-BE49-F238E27FC236}">
                <a16:creationId xmlns:a16="http://schemas.microsoft.com/office/drawing/2014/main" id="{06A4943D-9EDE-4BBB-B4A4-0FAF1DEA6355}"/>
              </a:ext>
            </a:extLst>
          </p:cNvPr>
          <p:cNvSpPr>
            <a:spLocks noGrp="1" noChangeArrowheads="1"/>
          </p:cNvSpPr>
          <p:nvPr>
            <p:ph type="title"/>
          </p:nvPr>
        </p:nvSpPr>
        <p:spPr/>
        <p:txBody>
          <a:bodyPr/>
          <a:lstStyle/>
          <a:p>
            <a:pPr algn="ctr" eaLnBrk="1" hangingPunct="1"/>
            <a:r>
              <a:rPr lang="zh-CN" altLang="en-US"/>
              <a:t>第一章 命题逻辑的基本概念</a:t>
            </a:r>
          </a:p>
        </p:txBody>
      </p:sp>
      <p:sp>
        <p:nvSpPr>
          <p:cNvPr id="14340" name="Rectangle 4">
            <a:extLst>
              <a:ext uri="{FF2B5EF4-FFF2-40B4-BE49-F238E27FC236}">
                <a16:creationId xmlns:a16="http://schemas.microsoft.com/office/drawing/2014/main" id="{4B06CBC2-096B-4603-AC27-3495570835A1}"/>
              </a:ext>
            </a:extLst>
          </p:cNvPr>
          <p:cNvSpPr>
            <a:spLocks noGrp="1" noChangeArrowheads="1"/>
          </p:cNvSpPr>
          <p:nvPr>
            <p:ph type="body" idx="1"/>
          </p:nvPr>
        </p:nvSpPr>
        <p:spPr>
          <a:xfrm>
            <a:off x="468313" y="1341438"/>
            <a:ext cx="8229600" cy="4525962"/>
          </a:xfrm>
        </p:spPr>
        <p:txBody>
          <a:bodyPr/>
          <a:lstStyle/>
          <a:p>
            <a:pPr eaLnBrk="1" hangingPunct="1">
              <a:spcAft>
                <a:spcPct val="50000"/>
              </a:spcAft>
            </a:pPr>
            <a:r>
              <a:rPr lang="zh-CN" altLang="en-US"/>
              <a:t>主要内容</a:t>
            </a:r>
          </a:p>
          <a:p>
            <a:pPr eaLnBrk="1" hangingPunct="1">
              <a:buFont typeface="Wingdings" panose="05000000000000000000" pitchFamily="2" charset="2"/>
              <a:buChar char="l"/>
            </a:pPr>
            <a:r>
              <a:rPr lang="en-US" altLang="zh-CN">
                <a:solidFill>
                  <a:srgbClr val="FF0000"/>
                </a:solidFill>
              </a:rPr>
              <a:t>1.1 </a:t>
            </a:r>
            <a:r>
              <a:rPr lang="zh-CN" altLang="en-US">
                <a:solidFill>
                  <a:srgbClr val="FF0000"/>
                </a:solidFill>
              </a:rPr>
              <a:t>命题与联结词</a:t>
            </a:r>
          </a:p>
          <a:p>
            <a:pPr lvl="1" eaLnBrk="1" hangingPunct="1">
              <a:buFont typeface="Wingdings" panose="05000000000000000000" pitchFamily="2" charset="2"/>
              <a:buChar char="Ø"/>
            </a:pPr>
            <a:r>
              <a:rPr lang="zh-CN" altLang="en-US" sz="2300">
                <a:solidFill>
                  <a:srgbClr val="FF0000"/>
                </a:solidFill>
              </a:rPr>
              <a:t>命题及其分类</a:t>
            </a:r>
          </a:p>
          <a:p>
            <a:pPr lvl="1" eaLnBrk="1" hangingPunct="1">
              <a:buFont typeface="Wingdings" panose="05000000000000000000" pitchFamily="2" charset="2"/>
              <a:buChar char="Ø"/>
            </a:pPr>
            <a:r>
              <a:rPr lang="zh-CN" altLang="en-US" sz="2300">
                <a:solidFill>
                  <a:srgbClr val="FF0000"/>
                </a:solidFill>
              </a:rPr>
              <a:t>联结词与复合命题</a:t>
            </a:r>
          </a:p>
          <a:p>
            <a:pPr eaLnBrk="1" hangingPunct="1">
              <a:spcBef>
                <a:spcPct val="50000"/>
              </a:spcBef>
              <a:buFont typeface="Wingdings" panose="05000000000000000000" pitchFamily="2" charset="2"/>
              <a:buChar char="l"/>
            </a:pPr>
            <a:r>
              <a:rPr lang="en-US" altLang="zh-CN"/>
              <a:t>1.2 </a:t>
            </a:r>
            <a:r>
              <a:rPr lang="zh-CN" altLang="en-US"/>
              <a:t>命题公式及其赋值</a:t>
            </a:r>
          </a:p>
          <a:p>
            <a:pPr eaLnBrk="1" hangingPunct="1">
              <a:spcBef>
                <a:spcPct val="50000"/>
              </a:spcBef>
            </a:pPr>
            <a:endParaRPr lang="en-US" altLang="zh-CN"/>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BDAEBAD9-77E6-40DF-8335-C9C6AB5B5D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E4FE3F6-F707-4FAB-976D-57CBE815E694}" type="slidenum">
              <a:rPr lang="en-US" altLang="zh-CN" sz="1400" b="0" smtClean="0"/>
              <a:pPr>
                <a:spcBef>
                  <a:spcPct val="0"/>
                </a:spcBef>
                <a:buClrTx/>
                <a:buFontTx/>
                <a:buNone/>
              </a:pPr>
              <a:t>60</a:t>
            </a:fld>
            <a:endParaRPr lang="en-US" altLang="zh-CN" sz="1400" b="0"/>
          </a:p>
        </p:txBody>
      </p:sp>
      <p:sp>
        <p:nvSpPr>
          <p:cNvPr id="113667" name="Rectangle 5">
            <a:extLst>
              <a:ext uri="{FF2B5EF4-FFF2-40B4-BE49-F238E27FC236}">
                <a16:creationId xmlns:a16="http://schemas.microsoft.com/office/drawing/2014/main" id="{1682D6AF-527D-4F47-91F1-0BF1F983C4ED}"/>
              </a:ext>
            </a:extLst>
          </p:cNvPr>
          <p:cNvSpPr>
            <a:spLocks noChangeArrowheads="1"/>
          </p:cNvSpPr>
          <p:nvPr/>
        </p:nvSpPr>
        <p:spPr bwMode="auto">
          <a:xfrm>
            <a:off x="611188" y="1412875"/>
            <a:ext cx="3967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en-US" altLang="zh-CN">
                <a:latin typeface="Times New Roman" panose="02020603050405020304" pitchFamily="18" charset="0"/>
              </a:rPr>
              <a:t>(3)  </a:t>
            </a:r>
            <a:r>
              <a:rPr lang="en-US" altLang="zh-CN" i="1">
                <a:latin typeface="Times New Roman" panose="02020603050405020304" pitchFamily="18" charset="0"/>
              </a:rPr>
              <a:t>C</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zh-CN" altLang="en-US">
                <a:latin typeface="宋体" panose="02010600030101010101" pitchFamily="2" charset="-122"/>
              </a:rPr>
              <a:t>的真值表</a:t>
            </a:r>
          </a:p>
        </p:txBody>
      </p:sp>
      <p:sp>
        <p:nvSpPr>
          <p:cNvPr id="113668" name="Rectangle 6">
            <a:extLst>
              <a:ext uri="{FF2B5EF4-FFF2-40B4-BE49-F238E27FC236}">
                <a16:creationId xmlns:a16="http://schemas.microsoft.com/office/drawing/2014/main" id="{D655D39B-E242-4206-96C7-16A28D4E32C4}"/>
              </a:ext>
            </a:extLst>
          </p:cNvPr>
          <p:cNvSpPr>
            <a:spLocks noChangeArrowheads="1"/>
          </p:cNvSpPr>
          <p:nvPr/>
        </p:nvSpPr>
        <p:spPr bwMode="auto">
          <a:xfrm>
            <a:off x="827088" y="4941888"/>
            <a:ext cx="4668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latin typeface="Times New Roman" panose="02020603050405020304" pitchFamily="18" charset="0"/>
              </a:rPr>
              <a:t>成假赋值</a:t>
            </a:r>
            <a:r>
              <a:rPr lang="en-US" altLang="zh-CN">
                <a:latin typeface="Times New Roman" panose="02020603050405020304" pitchFamily="18" charset="0"/>
              </a:rPr>
              <a:t>:00,01,10,11; </a:t>
            </a:r>
            <a:r>
              <a:rPr lang="zh-CN" altLang="en-US">
                <a:latin typeface="Times New Roman" panose="02020603050405020304" pitchFamily="18" charset="0"/>
              </a:rPr>
              <a:t>无成真赋值</a:t>
            </a:r>
          </a:p>
        </p:txBody>
      </p:sp>
      <p:graphicFrame>
        <p:nvGraphicFramePr>
          <p:cNvPr id="54358" name="Group 86">
            <a:extLst>
              <a:ext uri="{FF2B5EF4-FFF2-40B4-BE49-F238E27FC236}">
                <a16:creationId xmlns:a16="http://schemas.microsoft.com/office/drawing/2014/main" id="{988A0577-C287-4EC0-8363-C3B18B0F6748}"/>
              </a:ext>
            </a:extLst>
          </p:cNvPr>
          <p:cNvGraphicFramePr>
            <a:graphicFrameLocks noGrp="1"/>
          </p:cNvGraphicFramePr>
          <p:nvPr/>
        </p:nvGraphicFramePr>
        <p:xfrm>
          <a:off x="900113" y="2133600"/>
          <a:ext cx="7488237" cy="2447925"/>
        </p:xfrm>
        <a:graphic>
          <a:graphicData uri="http://schemas.openxmlformats.org/drawingml/2006/table">
            <a:tbl>
              <a:tblPr/>
              <a:tblGrid>
                <a:gridCol w="1284287">
                  <a:extLst>
                    <a:ext uri="{9D8B030D-6E8A-4147-A177-3AD203B41FA5}">
                      <a16:colId xmlns:a16="http://schemas.microsoft.com/office/drawing/2014/main" val="20000"/>
                    </a:ext>
                  </a:extLst>
                </a:gridCol>
                <a:gridCol w="1036638">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787525">
                  <a:extLst>
                    <a:ext uri="{9D8B030D-6E8A-4147-A177-3AD203B41FA5}">
                      <a16:colId xmlns:a16="http://schemas.microsoft.com/office/drawing/2014/main" val="20003"/>
                    </a:ext>
                  </a:extLst>
                </a:gridCol>
                <a:gridCol w="2263775">
                  <a:extLst>
                    <a:ext uri="{9D8B030D-6E8A-4147-A177-3AD203B41FA5}">
                      <a16:colId xmlns:a16="http://schemas.microsoft.com/office/drawing/2014/main" val="20004"/>
                    </a:ext>
                  </a:extLst>
                </a:gridCol>
              </a:tblGrid>
              <a:tr h="557213">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dirty="0" err="1">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8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endPar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90712">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9900"/>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3687" name="Rectangle 87">
            <a:extLst>
              <a:ext uri="{FF2B5EF4-FFF2-40B4-BE49-F238E27FC236}">
                <a16:creationId xmlns:a16="http://schemas.microsoft.com/office/drawing/2014/main" id="{AB713C8D-5156-42D2-BB1F-36324C7DB6D0}"/>
              </a:ext>
            </a:extLst>
          </p:cNvPr>
          <p:cNvSpPr>
            <a:spLocks noChangeArrowheads="1"/>
          </p:cNvSpPr>
          <p:nvPr/>
        </p:nvSpPr>
        <p:spPr bwMode="auto">
          <a:xfrm>
            <a:off x="3563938" y="215900"/>
            <a:ext cx="16113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latin typeface="Times New Roman" panose="02020603050405020304" pitchFamily="18" charset="0"/>
              </a:rPr>
              <a:t>真值表</a:t>
            </a:r>
            <a:r>
              <a:rPr lang="en-US" altLang="zh-CN" sz="3200">
                <a:latin typeface="Times New Roman" panose="02020603050405020304" pitchFamily="18" charset="0"/>
              </a:rPr>
              <a:t>3</a:t>
            </a:r>
          </a:p>
        </p:txBody>
      </p:sp>
      <p:grpSp>
        <p:nvGrpSpPr>
          <p:cNvPr id="7" name="Group 26">
            <a:extLst>
              <a:ext uri="{FF2B5EF4-FFF2-40B4-BE49-F238E27FC236}">
                <a16:creationId xmlns:a16="http://schemas.microsoft.com/office/drawing/2014/main" id="{634B9500-0254-4AA4-9EC1-EA38A8341C4C}"/>
              </a:ext>
            </a:extLst>
          </p:cNvPr>
          <p:cNvGrpSpPr>
            <a:grpSpLocks/>
          </p:cNvGrpSpPr>
          <p:nvPr/>
        </p:nvGrpSpPr>
        <p:grpSpPr bwMode="auto">
          <a:xfrm>
            <a:off x="6877050" y="244475"/>
            <a:ext cx="2266950" cy="1511300"/>
            <a:chOff x="4649" y="2387"/>
            <a:chExt cx="1111" cy="952"/>
          </a:xfrm>
        </p:grpSpPr>
        <p:sp>
          <p:nvSpPr>
            <p:cNvPr id="113689" name="AutoShape 27">
              <a:extLst>
                <a:ext uri="{FF2B5EF4-FFF2-40B4-BE49-F238E27FC236}">
                  <a16:creationId xmlns:a16="http://schemas.microsoft.com/office/drawing/2014/main" id="{BB0794B8-F0B6-4BAE-BC59-468AC33D5D9E}"/>
                </a:ext>
              </a:extLst>
            </p:cNvPr>
            <p:cNvSpPr>
              <a:spLocks noChangeArrowheads="1"/>
            </p:cNvSpPr>
            <p:nvPr/>
          </p:nvSpPr>
          <p:spPr bwMode="auto">
            <a:xfrm>
              <a:off x="4649" y="2387"/>
              <a:ext cx="1111" cy="952"/>
            </a:xfrm>
            <a:prstGeom prst="irregularSeal2">
              <a:avLst/>
            </a:prstGeom>
            <a:solidFill>
              <a:schemeClr val="accent1"/>
            </a:solidFill>
            <a:ln w="9525">
              <a:solidFill>
                <a:schemeClr val="tx1"/>
              </a:solidFill>
              <a:miter lim="800000"/>
              <a:headEnd/>
              <a:tailEnd/>
            </a:ln>
          </p:spPr>
          <p:txBody>
            <a:bodyPr wrap="none"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endParaRPr lang="zh-CN" altLang="en-US" sz="1800" b="0">
                <a:latin typeface="Verdana" panose="020B0604030504040204" pitchFamily="34" charset="0"/>
              </a:endParaRPr>
            </a:p>
          </p:txBody>
        </p:sp>
        <p:sp>
          <p:nvSpPr>
            <p:cNvPr id="113690" name="Rectangle 28">
              <a:extLst>
                <a:ext uri="{FF2B5EF4-FFF2-40B4-BE49-F238E27FC236}">
                  <a16:creationId xmlns:a16="http://schemas.microsoft.com/office/drawing/2014/main" id="{9C6EB13A-B943-401D-94AA-25119DD2C332}"/>
                </a:ext>
              </a:extLst>
            </p:cNvPr>
            <p:cNvSpPr>
              <a:spLocks noChangeArrowheads="1"/>
            </p:cNvSpPr>
            <p:nvPr/>
          </p:nvSpPr>
          <p:spPr bwMode="auto">
            <a:xfrm>
              <a:off x="4812" y="2741"/>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zh-CN" altLang="en-US" sz="3000">
                  <a:solidFill>
                    <a:srgbClr val="FF0000"/>
                  </a:solidFill>
                  <a:latin typeface="Times New Roman" panose="02020603050405020304" pitchFamily="18" charset="0"/>
                </a:rPr>
                <a:t>矛盾式</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a:extLst>
              <a:ext uri="{FF2B5EF4-FFF2-40B4-BE49-F238E27FC236}">
                <a16:creationId xmlns:a16="http://schemas.microsoft.com/office/drawing/2014/main" id="{BEF86B7C-B3FD-4B9E-A849-38351AE5416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9D7C01-EDC8-4B1F-8D00-16F94AC92BBA}" type="slidenum">
              <a:rPr lang="en-US" altLang="zh-CN" sz="1200" b="0" smtClean="0">
                <a:latin typeface="Verdana" panose="020B0604030504040204" pitchFamily="34" charset="0"/>
              </a:rPr>
              <a:pPr>
                <a:spcBef>
                  <a:spcPct val="0"/>
                </a:spcBef>
                <a:buClrTx/>
                <a:buFontTx/>
                <a:buNone/>
              </a:pPr>
              <a:t>61</a:t>
            </a:fld>
            <a:endParaRPr lang="en-US" altLang="zh-CN" sz="1200" b="0">
              <a:latin typeface="Verdana" panose="020B0604030504040204" pitchFamily="34" charset="0"/>
            </a:endParaRPr>
          </a:p>
        </p:txBody>
      </p:sp>
      <p:sp>
        <p:nvSpPr>
          <p:cNvPr id="115715" name="Rectangle 2">
            <a:extLst>
              <a:ext uri="{FF2B5EF4-FFF2-40B4-BE49-F238E27FC236}">
                <a16:creationId xmlns:a16="http://schemas.microsoft.com/office/drawing/2014/main" id="{8ACA886D-331A-4241-A99D-EDA5FD7266A2}"/>
              </a:ext>
            </a:extLst>
          </p:cNvPr>
          <p:cNvSpPr>
            <a:spLocks noGrp="1" noChangeArrowheads="1"/>
          </p:cNvSpPr>
          <p:nvPr>
            <p:ph type="title"/>
          </p:nvPr>
        </p:nvSpPr>
        <p:spPr/>
        <p:txBody>
          <a:bodyPr/>
          <a:lstStyle/>
          <a:p>
            <a:pPr eaLnBrk="1" hangingPunct="1"/>
            <a:r>
              <a:rPr lang="zh-CN" altLang="en-US"/>
              <a:t>判定问题</a:t>
            </a:r>
          </a:p>
        </p:txBody>
      </p:sp>
      <p:sp>
        <p:nvSpPr>
          <p:cNvPr id="80900" name="Rectangle 3">
            <a:extLst>
              <a:ext uri="{FF2B5EF4-FFF2-40B4-BE49-F238E27FC236}">
                <a16:creationId xmlns:a16="http://schemas.microsoft.com/office/drawing/2014/main" id="{6CBE8828-F89E-4864-934F-DA1768A99C6C}"/>
              </a:ext>
            </a:extLst>
          </p:cNvPr>
          <p:cNvSpPr>
            <a:spLocks noGrp="1" noChangeArrowheads="1"/>
          </p:cNvSpPr>
          <p:nvPr>
            <p:ph type="body" idx="1"/>
          </p:nvPr>
        </p:nvSpPr>
        <p:spPr/>
        <p:txBody>
          <a:bodyPr/>
          <a:lstStyle/>
          <a:p>
            <a:pPr eaLnBrk="1" hangingPunct="1">
              <a:spcBef>
                <a:spcPct val="10000"/>
              </a:spcBef>
              <a:buFont typeface="Wingdings" panose="05000000000000000000" pitchFamily="2" charset="2"/>
              <a:buChar char="l"/>
            </a:pPr>
            <a:r>
              <a:rPr lang="zh-CN" altLang="en-US" dirty="0"/>
              <a:t>在逻辑研究和计算机推理以及决策判断中，人们对于所研究的命题，最关心的莫过于“真”、“假”问题，所以重言式在数理逻辑研究中占有特殊且重要的地位。</a:t>
            </a:r>
            <a:endParaRPr lang="en-US" altLang="zh-CN" dirty="0"/>
          </a:p>
          <a:p>
            <a:pPr eaLnBrk="1" hangingPunct="1">
              <a:spcBef>
                <a:spcPct val="10000"/>
              </a:spcBef>
              <a:buFont typeface="Wingdings" panose="05000000000000000000" pitchFamily="2" charset="2"/>
              <a:buChar char="l"/>
            </a:pPr>
            <a:endParaRPr lang="zh-CN" altLang="en-US" dirty="0"/>
          </a:p>
          <a:p>
            <a:pPr eaLnBrk="1" hangingPunct="1">
              <a:spcBef>
                <a:spcPct val="10000"/>
              </a:spcBef>
              <a:buFont typeface="Wingdings" panose="05000000000000000000" pitchFamily="2" charset="2"/>
              <a:buChar char="l"/>
            </a:pPr>
            <a:r>
              <a:rPr lang="zh-CN" altLang="en-US" dirty="0">
                <a:solidFill>
                  <a:srgbClr val="0066FF"/>
                </a:solidFill>
              </a:rPr>
              <a:t>能否给出一个可行方法，对任意的公式，判定其</a:t>
            </a:r>
            <a:r>
              <a:rPr lang="zh-CN" altLang="en-US" dirty="0">
                <a:solidFill>
                  <a:srgbClr val="C00000"/>
                </a:solidFill>
              </a:rPr>
              <a:t>是否是 永真公式</a:t>
            </a:r>
            <a:r>
              <a:rPr lang="zh-CN" altLang="en-US" dirty="0">
                <a:solidFill>
                  <a:srgbClr val="0066FF"/>
                </a:solidFill>
              </a:rPr>
              <a:t>称为判定问题。</a:t>
            </a:r>
            <a:endParaRPr lang="en-US" altLang="zh-CN" dirty="0">
              <a:solidFill>
                <a:srgbClr val="0066FF"/>
              </a:solidFill>
            </a:endParaRPr>
          </a:p>
          <a:p>
            <a:pPr eaLnBrk="1" hangingPunct="1">
              <a:spcBef>
                <a:spcPct val="10000"/>
              </a:spcBef>
              <a:buFont typeface="Wingdings" panose="05000000000000000000" pitchFamily="2" charset="2"/>
              <a:buChar char="l"/>
            </a:pPr>
            <a:endParaRPr lang="zh-CN" altLang="en-US" dirty="0"/>
          </a:p>
          <a:p>
            <a:pPr eaLnBrk="1" hangingPunct="1">
              <a:spcBef>
                <a:spcPct val="10000"/>
              </a:spcBef>
              <a:buFont typeface="Wingdings" panose="05000000000000000000" pitchFamily="2" charset="2"/>
              <a:buChar char="l"/>
            </a:pPr>
            <a:r>
              <a:rPr lang="zh-CN" altLang="en-US" dirty="0"/>
              <a:t>因为一个命题公式的解释的数目是有穷的，所以命题逻辑的判定问题是可解的</a:t>
            </a:r>
            <a:r>
              <a:rPr lang="en-US" altLang="zh-CN" dirty="0"/>
              <a:t>(</a:t>
            </a:r>
            <a:r>
              <a:rPr lang="zh-CN" altLang="en-US" dirty="0"/>
              <a:t>可判定的，可计算的</a:t>
            </a:r>
            <a:r>
              <a:rPr lang="en-US" altLang="zh-CN" dirty="0"/>
              <a:t>)</a:t>
            </a:r>
            <a:r>
              <a:rPr lang="zh-CN" altLang="en-US" dirty="0"/>
              <a:t>，亦即，命题公式的恒真、恒假性是可判定的。</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C85C6C97-F32B-4EB8-9E95-4BC308EAC4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A7BD005-6D3F-46F3-8ED8-470497AED2DA}" type="slidenum">
              <a:rPr lang="en-US" altLang="zh-CN" sz="1400" b="0" smtClean="0"/>
              <a:pPr>
                <a:spcBef>
                  <a:spcPct val="0"/>
                </a:spcBef>
                <a:buClrTx/>
                <a:buFontTx/>
                <a:buNone/>
              </a:pPr>
              <a:t>62</a:t>
            </a:fld>
            <a:endParaRPr lang="en-US" altLang="zh-CN" sz="1400" b="0"/>
          </a:p>
        </p:txBody>
      </p:sp>
      <p:sp>
        <p:nvSpPr>
          <p:cNvPr id="116739" name="Rectangle 2">
            <a:extLst>
              <a:ext uri="{FF2B5EF4-FFF2-40B4-BE49-F238E27FC236}">
                <a16:creationId xmlns:a16="http://schemas.microsoft.com/office/drawing/2014/main" id="{6A26D3E5-8727-433C-AC05-924E81B8C5A7}"/>
              </a:ext>
            </a:extLst>
          </p:cNvPr>
          <p:cNvSpPr>
            <a:spLocks noGrp="1" noChangeArrowheads="1"/>
          </p:cNvSpPr>
          <p:nvPr>
            <p:ph type="title"/>
          </p:nvPr>
        </p:nvSpPr>
        <p:spPr>
          <a:xfrm>
            <a:off x="1908175" y="260350"/>
            <a:ext cx="6551613" cy="360363"/>
          </a:xfrm>
        </p:spPr>
        <p:txBody>
          <a:bodyPr/>
          <a:lstStyle/>
          <a:p>
            <a:pPr algn="ctr" eaLnBrk="1" hangingPunct="1"/>
            <a:r>
              <a:rPr lang="zh-CN" altLang="en-US"/>
              <a:t>第一章 命题逻辑的基本概念（回顾）</a:t>
            </a:r>
          </a:p>
        </p:txBody>
      </p:sp>
      <p:pic>
        <p:nvPicPr>
          <p:cNvPr id="3" name="图片 2">
            <a:extLst>
              <a:ext uri="{FF2B5EF4-FFF2-40B4-BE49-F238E27FC236}">
                <a16:creationId xmlns:a16="http://schemas.microsoft.com/office/drawing/2014/main" id="{5A41E3A2-FF52-4E68-B7D7-1DA2FD1B1467}"/>
              </a:ext>
            </a:extLst>
          </p:cNvPr>
          <p:cNvPicPr>
            <a:picLocks noChangeAspect="1"/>
          </p:cNvPicPr>
          <p:nvPr/>
        </p:nvPicPr>
        <p:blipFill rotWithShape="1">
          <a:blip r:embed="rId3"/>
          <a:srcRect t="3187"/>
          <a:stretch/>
        </p:blipFill>
        <p:spPr>
          <a:xfrm>
            <a:off x="314570" y="1011942"/>
            <a:ext cx="8514859" cy="5846058"/>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E34ABD03-543E-47CC-BE8D-69AEC65E1C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8C2C6A9-A462-4BD2-B0E6-0151242267A5}" type="slidenum">
              <a:rPr lang="en-US" altLang="zh-CN" sz="1400" b="0" smtClean="0"/>
              <a:pPr>
                <a:spcBef>
                  <a:spcPct val="0"/>
                </a:spcBef>
                <a:buClrTx/>
                <a:buFontTx/>
                <a:buNone/>
              </a:pPr>
              <a:t>7</a:t>
            </a:fld>
            <a:endParaRPr lang="en-US" altLang="zh-CN" sz="1400" b="0"/>
          </a:p>
        </p:txBody>
      </p:sp>
      <p:sp>
        <p:nvSpPr>
          <p:cNvPr id="14339" name="Rectangle 5">
            <a:extLst>
              <a:ext uri="{FF2B5EF4-FFF2-40B4-BE49-F238E27FC236}">
                <a16:creationId xmlns:a16="http://schemas.microsoft.com/office/drawing/2014/main" id="{8575F6C6-38EB-4D79-A894-38DCAF2B3D6F}"/>
              </a:ext>
            </a:extLst>
          </p:cNvPr>
          <p:cNvSpPr>
            <a:spLocks noGrp="1" noChangeArrowheads="1"/>
          </p:cNvSpPr>
          <p:nvPr>
            <p:ph type="body" idx="1"/>
          </p:nvPr>
        </p:nvSpPr>
        <p:spPr>
          <a:xfrm>
            <a:off x="468313" y="1196975"/>
            <a:ext cx="8229600" cy="4525963"/>
          </a:xfrm>
        </p:spPr>
        <p:txBody>
          <a:bodyPr/>
          <a:lstStyle/>
          <a:p>
            <a:pPr marL="558800" indent="-558800" eaLnBrk="1" hangingPunct="1">
              <a:buFont typeface="Wingdings" panose="05000000000000000000" pitchFamily="2" charset="2"/>
              <a:buChar char="l"/>
            </a:pPr>
            <a:r>
              <a:rPr lang="zh-CN" altLang="en-US" sz="2500" dirty="0">
                <a:latin typeface="宋体" panose="02010600030101010101" pitchFamily="2" charset="-122"/>
              </a:rPr>
              <a:t>命题与真值</a:t>
            </a:r>
          </a:p>
          <a:p>
            <a:pPr lvl="1" eaLnBrk="1" hangingPunct="1">
              <a:buFont typeface="Wingdings" panose="05000000000000000000" pitchFamily="2" charset="2"/>
              <a:buChar char="Ø"/>
            </a:pPr>
            <a:r>
              <a:rPr lang="zh-CN" altLang="en-US" sz="2500" dirty="0">
                <a:latin typeface="宋体" panose="02010600030101010101" pitchFamily="2" charset="-122"/>
              </a:rPr>
              <a:t>命题：判断结果唯一的陈述句</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命题的真值：判断的结果</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真值的取值：真与假</a:t>
            </a:r>
            <a:endParaRPr lang="en-US" altLang="zh-CN" sz="2500" dirty="0">
              <a:latin typeface="宋体" panose="02010600030101010101" pitchFamily="2" charset="-122"/>
            </a:endParaRPr>
          </a:p>
          <a:p>
            <a:pPr lvl="1" eaLnBrk="1" hangingPunct="1">
              <a:buFont typeface="Wingdings" panose="05000000000000000000" pitchFamily="2" charset="2"/>
              <a:buChar char="Ø"/>
            </a:pPr>
            <a:r>
              <a:rPr lang="zh-CN" altLang="en-US" sz="2500" dirty="0">
                <a:latin typeface="宋体" panose="02010600030101010101" pitchFamily="2" charset="-122"/>
              </a:rPr>
              <a:t>真命题与假命题</a:t>
            </a:r>
          </a:p>
          <a:p>
            <a:pPr marL="558800" indent="-558800" eaLnBrk="1" hangingPunct="1">
              <a:spcBef>
                <a:spcPct val="50000"/>
              </a:spcBef>
              <a:buFont typeface="Wingdings" panose="05000000000000000000" pitchFamily="2" charset="2"/>
              <a:buChar char="l"/>
            </a:pPr>
            <a:r>
              <a:rPr lang="zh-CN" altLang="en-US" dirty="0">
                <a:latin typeface="宋体" panose="02010600030101010101" pitchFamily="2" charset="-122"/>
              </a:rPr>
              <a:t>注意：</a:t>
            </a:r>
          </a:p>
          <a:p>
            <a:pPr lvl="1" eaLnBrk="1" hangingPunct="1">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感叹句、祈使句、疑问句都不是命题</a:t>
            </a:r>
          </a:p>
          <a:p>
            <a:pPr lvl="1" eaLnBrk="1" hangingPunct="1">
              <a:buFont typeface="Wingdings" panose="05000000000000000000" pitchFamily="2" charset="2"/>
              <a:buChar char="Ø"/>
            </a:pPr>
            <a:r>
              <a:rPr lang="zh-CN" altLang="en-US" sz="2400" b="1" dirty="0">
                <a:latin typeface="宋体" panose="02010600030101010101" pitchFamily="2" charset="-122"/>
                <a:ea typeface="宋体" panose="02010600030101010101" pitchFamily="2" charset="-122"/>
              </a:rPr>
              <a:t>陈述句中的悖论，判断结果不</a:t>
            </a:r>
            <a:r>
              <a:rPr lang="zh-CN" altLang="en-US" sz="2400" dirty="0">
                <a:latin typeface="宋体" panose="02010600030101010101" pitchFamily="2" charset="-122"/>
              </a:rPr>
              <a:t>唯</a:t>
            </a:r>
            <a:r>
              <a:rPr lang="zh-CN" altLang="en-US" sz="2400" b="1" dirty="0">
                <a:latin typeface="宋体" panose="02010600030101010101" pitchFamily="2" charset="-122"/>
                <a:ea typeface="宋体" panose="02010600030101010101" pitchFamily="2" charset="-122"/>
              </a:rPr>
              <a:t>一确定的不是命题</a:t>
            </a:r>
          </a:p>
        </p:txBody>
      </p:sp>
      <p:sp>
        <p:nvSpPr>
          <p:cNvPr id="16388" name="Rectangle 7">
            <a:extLst>
              <a:ext uri="{FF2B5EF4-FFF2-40B4-BE49-F238E27FC236}">
                <a16:creationId xmlns:a16="http://schemas.microsoft.com/office/drawing/2014/main" id="{F9D9E268-B542-42A9-90E1-30314D4B9425}"/>
              </a:ext>
            </a:extLst>
          </p:cNvPr>
          <p:cNvSpPr>
            <a:spLocks noChangeArrowheads="1"/>
          </p:cNvSpPr>
          <p:nvPr/>
        </p:nvSpPr>
        <p:spPr bwMode="auto">
          <a:xfrm>
            <a:off x="468313" y="260350"/>
            <a:ext cx="7920037"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en-US" altLang="zh-CN" sz="3200">
                <a:solidFill>
                  <a:schemeClr val="tx2"/>
                </a:solidFill>
                <a:latin typeface="宋体" panose="02010600030101010101" pitchFamily="2" charset="-122"/>
              </a:rPr>
              <a:t>    </a:t>
            </a:r>
            <a:r>
              <a:rPr lang="en-US" altLang="zh-CN" sz="3200">
                <a:solidFill>
                  <a:schemeClr val="tx2"/>
                </a:solidFill>
                <a:latin typeface="Times New Roman" panose="02020603050405020304" pitchFamily="18" charset="0"/>
              </a:rPr>
              <a:t>1.1 </a:t>
            </a:r>
            <a:r>
              <a:rPr lang="zh-CN" altLang="en-US" sz="3200">
                <a:solidFill>
                  <a:schemeClr val="tx2"/>
                </a:solidFill>
                <a:latin typeface="宋体" panose="02010600030101010101" pitchFamily="2" charset="-122"/>
              </a:rPr>
              <a:t>命题与联结词</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5D0EF-20E5-40B7-B1B1-648A98D748E0}"/>
              </a:ext>
            </a:extLst>
          </p:cNvPr>
          <p:cNvSpPr>
            <a:spLocks noGrp="1"/>
          </p:cNvSpPr>
          <p:nvPr>
            <p:ph type="title"/>
          </p:nvPr>
        </p:nvSpPr>
        <p:spPr/>
        <p:txBody>
          <a:bodyPr/>
          <a:lstStyle/>
          <a:p>
            <a:r>
              <a:rPr lang="zh-CN" altLang="en-US" dirty="0"/>
              <a:t>命题概念</a:t>
            </a:r>
          </a:p>
        </p:txBody>
      </p:sp>
      <p:sp>
        <p:nvSpPr>
          <p:cNvPr id="4" name="灯片编号占位符 3">
            <a:extLst>
              <a:ext uri="{FF2B5EF4-FFF2-40B4-BE49-F238E27FC236}">
                <a16:creationId xmlns:a16="http://schemas.microsoft.com/office/drawing/2014/main" id="{D1EB1721-27DF-4526-B931-8FA0A664B874}"/>
              </a:ext>
            </a:extLst>
          </p:cNvPr>
          <p:cNvSpPr>
            <a:spLocks noGrp="1"/>
          </p:cNvSpPr>
          <p:nvPr>
            <p:ph type="sldNum" sz="quarter" idx="12"/>
          </p:nvPr>
        </p:nvSpPr>
        <p:spPr/>
        <p:txBody>
          <a:bodyPr/>
          <a:lstStyle/>
          <a:p>
            <a:pPr>
              <a:defRPr/>
            </a:pPr>
            <a:fld id="{828CB1A6-E832-4E34-98D5-ACE3EAEF9EC6}" type="slidenum">
              <a:rPr lang="en-US" altLang="zh-CN" smtClean="0"/>
              <a:pPr>
                <a:defRPr/>
              </a:pPr>
              <a:t>8</a:t>
            </a:fld>
            <a:endParaRPr lang="en-US" altLang="zh-CN"/>
          </a:p>
        </p:txBody>
      </p:sp>
      <p:pic>
        <p:nvPicPr>
          <p:cNvPr id="6" name="图片 5">
            <a:extLst>
              <a:ext uri="{FF2B5EF4-FFF2-40B4-BE49-F238E27FC236}">
                <a16:creationId xmlns:a16="http://schemas.microsoft.com/office/drawing/2014/main" id="{8ADA673A-E79B-4710-8D8E-ADB3239646CB}"/>
              </a:ext>
            </a:extLst>
          </p:cNvPr>
          <p:cNvPicPr>
            <a:picLocks noChangeAspect="1"/>
          </p:cNvPicPr>
          <p:nvPr/>
        </p:nvPicPr>
        <p:blipFill>
          <a:blip r:embed="rId3"/>
          <a:stretch>
            <a:fillRect/>
          </a:stretch>
        </p:blipFill>
        <p:spPr>
          <a:xfrm>
            <a:off x="481866" y="1113723"/>
            <a:ext cx="4320356" cy="4045652"/>
          </a:xfrm>
          <a:prstGeom prst="rect">
            <a:avLst/>
          </a:prstGeom>
        </p:spPr>
      </p:pic>
      <p:sp>
        <p:nvSpPr>
          <p:cNvPr id="7" name="Text Box 8">
            <a:extLst>
              <a:ext uri="{FF2B5EF4-FFF2-40B4-BE49-F238E27FC236}">
                <a16:creationId xmlns:a16="http://schemas.microsoft.com/office/drawing/2014/main" id="{70A8302D-2C18-4FE5-AF3A-82922E5F843C}"/>
              </a:ext>
            </a:extLst>
          </p:cNvPr>
          <p:cNvSpPr txBox="1">
            <a:spLocks noChangeArrowheads="1"/>
          </p:cNvSpPr>
          <p:nvPr/>
        </p:nvSpPr>
        <p:spPr bwMode="auto">
          <a:xfrm>
            <a:off x="4860925" y="153193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假命题</a:t>
            </a:r>
          </a:p>
        </p:txBody>
      </p:sp>
      <p:sp>
        <p:nvSpPr>
          <p:cNvPr id="8" name="Text Box 10">
            <a:extLst>
              <a:ext uri="{FF2B5EF4-FFF2-40B4-BE49-F238E27FC236}">
                <a16:creationId xmlns:a16="http://schemas.microsoft.com/office/drawing/2014/main" id="{F10AA8D6-3D2C-429B-A0A3-28FFEA529C1C}"/>
              </a:ext>
            </a:extLst>
          </p:cNvPr>
          <p:cNvSpPr txBox="1">
            <a:spLocks noChangeArrowheads="1"/>
          </p:cNvSpPr>
          <p:nvPr/>
        </p:nvSpPr>
        <p:spPr bwMode="auto">
          <a:xfrm>
            <a:off x="4787900" y="1916113"/>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en-US" altLang="zh-CN">
                <a:latin typeface="Times New Roman" panose="02020603050405020304" pitchFamily="18" charset="0"/>
              </a:rPr>
              <a:t> </a:t>
            </a:r>
            <a:r>
              <a:rPr lang="zh-CN" altLang="en-US">
                <a:latin typeface="Times New Roman" panose="02020603050405020304" pitchFamily="18" charset="0"/>
              </a:rPr>
              <a:t>真命题</a:t>
            </a:r>
          </a:p>
        </p:txBody>
      </p:sp>
      <p:sp>
        <p:nvSpPr>
          <p:cNvPr id="9" name="Text Box 11">
            <a:extLst>
              <a:ext uri="{FF2B5EF4-FFF2-40B4-BE49-F238E27FC236}">
                <a16:creationId xmlns:a16="http://schemas.microsoft.com/office/drawing/2014/main" id="{AEEB069D-EC90-4149-8C8A-396F309BF348}"/>
              </a:ext>
            </a:extLst>
          </p:cNvPr>
          <p:cNvSpPr txBox="1">
            <a:spLocks noChangeArrowheads="1"/>
          </p:cNvSpPr>
          <p:nvPr/>
        </p:nvSpPr>
        <p:spPr bwMode="auto">
          <a:xfrm>
            <a:off x="4859338" y="2349500"/>
            <a:ext cx="280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 </a:t>
            </a:r>
          </a:p>
        </p:txBody>
      </p:sp>
      <p:sp>
        <p:nvSpPr>
          <p:cNvPr id="10" name="Text Box 12">
            <a:extLst>
              <a:ext uri="{FF2B5EF4-FFF2-40B4-BE49-F238E27FC236}">
                <a16:creationId xmlns:a16="http://schemas.microsoft.com/office/drawing/2014/main" id="{4D6A442B-8E29-4B95-8032-CF785E5B8053}"/>
              </a:ext>
            </a:extLst>
          </p:cNvPr>
          <p:cNvSpPr txBox="1">
            <a:spLocks noChangeArrowheads="1"/>
          </p:cNvSpPr>
          <p:nvPr/>
        </p:nvSpPr>
        <p:spPr bwMode="auto">
          <a:xfrm>
            <a:off x="4859338" y="27813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latin typeface="Times New Roman" panose="02020603050405020304" pitchFamily="18" charset="0"/>
              </a:rPr>
              <a:t>不是命题 </a:t>
            </a:r>
          </a:p>
        </p:txBody>
      </p:sp>
      <p:sp>
        <p:nvSpPr>
          <p:cNvPr id="11" name="Text Box 14">
            <a:extLst>
              <a:ext uri="{FF2B5EF4-FFF2-40B4-BE49-F238E27FC236}">
                <a16:creationId xmlns:a16="http://schemas.microsoft.com/office/drawing/2014/main" id="{62F67553-EE25-4721-B811-88730A80B7B9}"/>
              </a:ext>
            </a:extLst>
          </p:cNvPr>
          <p:cNvSpPr txBox="1">
            <a:spLocks noChangeArrowheads="1"/>
          </p:cNvSpPr>
          <p:nvPr/>
        </p:nvSpPr>
        <p:spPr bwMode="auto">
          <a:xfrm>
            <a:off x="4859338" y="3284538"/>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a:t>
            </a:r>
          </a:p>
        </p:txBody>
      </p:sp>
      <p:sp>
        <p:nvSpPr>
          <p:cNvPr id="12" name="Text Box 15">
            <a:extLst>
              <a:ext uri="{FF2B5EF4-FFF2-40B4-BE49-F238E27FC236}">
                <a16:creationId xmlns:a16="http://schemas.microsoft.com/office/drawing/2014/main" id="{8C09E053-5CC7-4BE8-B412-AEED28AA47A2}"/>
              </a:ext>
            </a:extLst>
          </p:cNvPr>
          <p:cNvSpPr txBox="1">
            <a:spLocks noChangeArrowheads="1"/>
          </p:cNvSpPr>
          <p:nvPr/>
        </p:nvSpPr>
        <p:spPr bwMode="auto">
          <a:xfrm>
            <a:off x="4859338" y="3692525"/>
            <a:ext cx="216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a:t>
            </a:r>
          </a:p>
        </p:txBody>
      </p:sp>
      <p:sp>
        <p:nvSpPr>
          <p:cNvPr id="13" name="Text Box 16">
            <a:extLst>
              <a:ext uri="{FF2B5EF4-FFF2-40B4-BE49-F238E27FC236}">
                <a16:creationId xmlns:a16="http://schemas.microsoft.com/office/drawing/2014/main" id="{28CFC292-468A-4552-8DCC-61A3E228B0E8}"/>
              </a:ext>
            </a:extLst>
          </p:cNvPr>
          <p:cNvSpPr txBox="1">
            <a:spLocks noChangeArrowheads="1"/>
          </p:cNvSpPr>
          <p:nvPr/>
        </p:nvSpPr>
        <p:spPr bwMode="auto">
          <a:xfrm>
            <a:off x="4859338" y="4221163"/>
            <a:ext cx="3924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是命题，但真值现在不知道</a:t>
            </a:r>
          </a:p>
        </p:txBody>
      </p:sp>
      <p:sp>
        <p:nvSpPr>
          <p:cNvPr id="14" name="Text Box 16">
            <a:extLst>
              <a:ext uri="{FF2B5EF4-FFF2-40B4-BE49-F238E27FC236}">
                <a16:creationId xmlns:a16="http://schemas.microsoft.com/office/drawing/2014/main" id="{D3B9ADD6-9D44-4CD6-8D8E-F87AF739FABE}"/>
              </a:ext>
            </a:extLst>
          </p:cNvPr>
          <p:cNvSpPr txBox="1">
            <a:spLocks noChangeArrowheads="1"/>
          </p:cNvSpPr>
          <p:nvPr/>
        </p:nvSpPr>
        <p:spPr bwMode="auto">
          <a:xfrm>
            <a:off x="4859338" y="4652963"/>
            <a:ext cx="36734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不是命题，是悖论</a:t>
            </a:r>
          </a:p>
        </p:txBody>
      </p:sp>
      <p:sp>
        <p:nvSpPr>
          <p:cNvPr id="15" name="Text Box 12">
            <a:extLst>
              <a:ext uri="{FF2B5EF4-FFF2-40B4-BE49-F238E27FC236}">
                <a16:creationId xmlns:a16="http://schemas.microsoft.com/office/drawing/2014/main" id="{EA300F93-1648-4580-AAF4-1788F751D846}"/>
              </a:ext>
            </a:extLst>
          </p:cNvPr>
          <p:cNvSpPr txBox="1">
            <a:spLocks noChangeArrowheads="1"/>
          </p:cNvSpPr>
          <p:nvPr/>
        </p:nvSpPr>
        <p:spPr bwMode="auto">
          <a:xfrm>
            <a:off x="542925" y="5203825"/>
            <a:ext cx="8221663" cy="923925"/>
          </a:xfrm>
          <a:prstGeom prst="rect">
            <a:avLst/>
          </a:prstGeom>
          <a:solidFill>
            <a:srgbClr val="ADE2A1"/>
          </a:solidFill>
          <a:ln w="9525">
            <a:solidFill>
              <a:schemeClr val="tx1"/>
            </a:solidFill>
            <a:miter lim="800000"/>
            <a:headEnd/>
            <a:tailEnd/>
          </a:ln>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kumimoji="1" lang="zh-CN" altLang="en-US" sz="1800">
                <a:solidFill>
                  <a:srgbClr val="FF3300"/>
                </a:solidFill>
              </a:rPr>
              <a:t> 说谎者悖论</a:t>
            </a:r>
            <a:endParaRPr kumimoji="1" lang="en-US" altLang="zh-CN" sz="1800">
              <a:solidFill>
                <a:srgbClr val="FF3300"/>
              </a:solidFill>
            </a:endParaRP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真</a:t>
            </a:r>
            <a:r>
              <a:rPr kumimoji="1" lang="zh-CN" altLang="en-US" sz="1800">
                <a:solidFill>
                  <a:srgbClr val="080808"/>
                </a:solidFill>
              </a:rPr>
              <a:t>话，那么根据他的话可以推知他说的是</a:t>
            </a:r>
            <a:r>
              <a:rPr kumimoji="1" lang="zh-CN" altLang="en-US" sz="1800">
                <a:solidFill>
                  <a:srgbClr val="0000FF"/>
                </a:solidFill>
              </a:rPr>
              <a:t>假</a:t>
            </a:r>
            <a:r>
              <a:rPr kumimoji="1" lang="zh-CN" altLang="en-US" sz="1800">
                <a:solidFill>
                  <a:srgbClr val="080808"/>
                </a:solidFill>
              </a:rPr>
              <a:t>话，矛盾。</a:t>
            </a:r>
          </a:p>
          <a:p>
            <a:pPr>
              <a:spcBef>
                <a:spcPct val="0"/>
              </a:spcBef>
              <a:buClrTx/>
              <a:buFontTx/>
              <a:buNone/>
            </a:pPr>
            <a:r>
              <a:rPr kumimoji="1" lang="zh-CN" altLang="en-US" sz="1800">
                <a:solidFill>
                  <a:srgbClr val="080808"/>
                </a:solidFill>
              </a:rPr>
              <a:t> 如果这个人说的是</a:t>
            </a:r>
            <a:r>
              <a:rPr kumimoji="1" lang="zh-CN" altLang="en-US" sz="1800">
                <a:solidFill>
                  <a:srgbClr val="0000FF"/>
                </a:solidFill>
              </a:rPr>
              <a:t>假</a:t>
            </a:r>
            <a:r>
              <a:rPr kumimoji="1" lang="zh-CN" altLang="en-US" sz="1800">
                <a:solidFill>
                  <a:srgbClr val="080808"/>
                </a:solidFill>
              </a:rPr>
              <a:t>话，即“我没有说假话”，也就是他说的是</a:t>
            </a:r>
            <a:r>
              <a:rPr kumimoji="1" lang="zh-CN" altLang="en-US" sz="1800">
                <a:solidFill>
                  <a:srgbClr val="0000FF"/>
                </a:solidFill>
              </a:rPr>
              <a:t>真</a:t>
            </a:r>
            <a:r>
              <a:rPr kumimoji="1" lang="zh-CN" altLang="en-US" sz="1800">
                <a:solidFill>
                  <a:srgbClr val="080808"/>
                </a:solidFill>
              </a:rPr>
              <a:t>话，矛盾。</a:t>
            </a:r>
          </a:p>
        </p:txBody>
      </p:sp>
    </p:spTree>
    <p:extLst>
      <p:ext uri="{BB962C8B-B14F-4D97-AF65-F5344CB8AC3E}">
        <p14:creationId xmlns:p14="http://schemas.microsoft.com/office/powerpoint/2010/main" val="6712964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E2565A4-14E6-40B7-A8AE-AEA102751A79}"/>
              </a:ext>
            </a:extLst>
          </p:cNvPr>
          <p:cNvGrpSpPr>
            <a:grpSpLocks/>
          </p:cNvGrpSpPr>
          <p:nvPr/>
        </p:nvGrpSpPr>
        <p:grpSpPr bwMode="auto">
          <a:xfrm>
            <a:off x="4251325" y="4416425"/>
            <a:ext cx="2143125" cy="2016125"/>
            <a:chOff x="4251628" y="4416690"/>
            <a:chExt cx="2142085" cy="2016055"/>
          </a:xfrm>
        </p:grpSpPr>
        <p:pic>
          <p:nvPicPr>
            <p:cNvPr id="20497" name="图片 2">
              <a:extLst>
                <a:ext uri="{FF2B5EF4-FFF2-40B4-BE49-F238E27FC236}">
                  <a16:creationId xmlns:a16="http://schemas.microsoft.com/office/drawing/2014/main" id="{E529A197-14C6-4AB3-A4F3-21A5BEA56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1628" y="5384257"/>
              <a:ext cx="1301078" cy="10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8" name="组合 26">
              <a:extLst>
                <a:ext uri="{FF2B5EF4-FFF2-40B4-BE49-F238E27FC236}">
                  <a16:creationId xmlns:a16="http://schemas.microsoft.com/office/drawing/2014/main" id="{CC087100-98FC-4178-895F-DD5B7E212035}"/>
                </a:ext>
              </a:extLst>
            </p:cNvPr>
            <p:cNvGrpSpPr>
              <a:grpSpLocks/>
            </p:cNvGrpSpPr>
            <p:nvPr/>
          </p:nvGrpSpPr>
          <p:grpSpPr bwMode="auto">
            <a:xfrm>
              <a:off x="4921047" y="4416690"/>
              <a:ext cx="1472666" cy="1152627"/>
              <a:chOff x="4951372" y="1657419"/>
              <a:chExt cx="1472666" cy="1152627"/>
            </a:xfrm>
          </p:grpSpPr>
          <p:sp>
            <p:nvSpPr>
              <p:cNvPr id="20499" name="椭圆 13">
                <a:extLst>
                  <a:ext uri="{FF2B5EF4-FFF2-40B4-BE49-F238E27FC236}">
                    <a16:creationId xmlns:a16="http://schemas.microsoft.com/office/drawing/2014/main" id="{84443736-9FB5-491E-9FCB-E96A559955F0}"/>
                  </a:ext>
                </a:extLst>
              </p:cNvPr>
              <p:cNvSpPr>
                <a:spLocks noChangeArrowheads="1"/>
              </p:cNvSpPr>
              <p:nvPr/>
            </p:nvSpPr>
            <p:spPr bwMode="auto">
              <a:xfrm>
                <a:off x="4951372" y="1657419"/>
                <a:ext cx="1472666" cy="882968"/>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给自己理发的人</a:t>
                </a:r>
              </a:p>
            </p:txBody>
          </p:sp>
          <p:sp>
            <p:nvSpPr>
              <p:cNvPr id="20500" name="椭圆 14">
                <a:extLst>
                  <a:ext uri="{FF2B5EF4-FFF2-40B4-BE49-F238E27FC236}">
                    <a16:creationId xmlns:a16="http://schemas.microsoft.com/office/drawing/2014/main" id="{1D2D1FAA-787E-4F05-AC2D-C65A1196A6B6}"/>
                  </a:ext>
                </a:extLst>
              </p:cNvPr>
              <p:cNvSpPr>
                <a:spLocks noChangeArrowheads="1"/>
              </p:cNvSpPr>
              <p:nvPr/>
            </p:nvSpPr>
            <p:spPr bwMode="auto">
              <a:xfrm>
                <a:off x="5491591" y="2280504"/>
                <a:ext cx="182880" cy="211756"/>
              </a:xfrm>
              <a:prstGeom prst="ellipse">
                <a:avLst/>
              </a:prstGeom>
              <a:solidFill>
                <a:srgbClr val="FF0000"/>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3000" b="0">
                  <a:latin typeface="Arial Narrow" panose="020B0606020202030204" pitchFamily="34" charset="0"/>
                </a:endParaRPr>
              </a:p>
            </p:txBody>
          </p:sp>
          <p:cxnSp>
            <p:nvCxnSpPr>
              <p:cNvPr id="20501" name="直接箭头连接符 20">
                <a:extLst>
                  <a:ext uri="{FF2B5EF4-FFF2-40B4-BE49-F238E27FC236}">
                    <a16:creationId xmlns:a16="http://schemas.microsoft.com/office/drawing/2014/main" id="{6C941750-8ECB-4285-AFD8-FAD0DDBB372C}"/>
                  </a:ext>
                </a:extLst>
              </p:cNvPr>
              <p:cNvCxnSpPr>
                <a:cxnSpLocks noChangeShapeType="1"/>
              </p:cNvCxnSpPr>
              <p:nvPr/>
            </p:nvCxnSpPr>
            <p:spPr bwMode="auto">
              <a:xfrm flipV="1">
                <a:off x="5188449" y="2540387"/>
                <a:ext cx="303142" cy="269659"/>
              </a:xfrm>
              <a:prstGeom prst="straightConnector1">
                <a:avLst/>
              </a:prstGeom>
              <a:noFill/>
              <a:ln w="31750" algn="ctr">
                <a:solidFill>
                  <a:srgbClr val="FF0000"/>
                </a:solidFill>
                <a:round/>
                <a:headEnd/>
                <a:tailEnd type="triangle" w="med" len="med"/>
              </a:ln>
              <a:extLst>
                <a:ext uri="{909E8E84-426E-40DD-AFC4-6F175D3DCCD1}">
                  <a14:hiddenFill xmlns:a14="http://schemas.microsoft.com/office/drawing/2010/main">
                    <a:noFill/>
                  </a14:hiddenFill>
                </a:ext>
              </a:extLst>
            </p:spPr>
          </p:cxnSp>
        </p:grpSp>
      </p:grpSp>
      <p:grpSp>
        <p:nvGrpSpPr>
          <p:cNvPr id="26" name="组合 25">
            <a:extLst>
              <a:ext uri="{FF2B5EF4-FFF2-40B4-BE49-F238E27FC236}">
                <a16:creationId xmlns:a16="http://schemas.microsoft.com/office/drawing/2014/main" id="{99A58FCA-816E-47D1-AE09-9633116790E5}"/>
              </a:ext>
            </a:extLst>
          </p:cNvPr>
          <p:cNvGrpSpPr>
            <a:grpSpLocks/>
          </p:cNvGrpSpPr>
          <p:nvPr/>
        </p:nvGrpSpPr>
        <p:grpSpPr bwMode="auto">
          <a:xfrm>
            <a:off x="2841625" y="1928813"/>
            <a:ext cx="3140075" cy="1762125"/>
            <a:chOff x="2830228" y="4481927"/>
            <a:chExt cx="3139783" cy="1763298"/>
          </a:xfrm>
        </p:grpSpPr>
        <p:pic>
          <p:nvPicPr>
            <p:cNvPr id="20493" name="图片 21">
              <a:extLst>
                <a:ext uri="{FF2B5EF4-FFF2-40B4-BE49-F238E27FC236}">
                  <a16:creationId xmlns:a16="http://schemas.microsoft.com/office/drawing/2014/main" id="{A41CCDE3-1310-4DA8-BDC5-5DCA1FD04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8933" y="5196737"/>
              <a:ext cx="1301078" cy="104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4" name="组合 24">
              <a:extLst>
                <a:ext uri="{FF2B5EF4-FFF2-40B4-BE49-F238E27FC236}">
                  <a16:creationId xmlns:a16="http://schemas.microsoft.com/office/drawing/2014/main" id="{0E6A4FBC-160D-4F82-AF44-86A15FE85B1A}"/>
                </a:ext>
              </a:extLst>
            </p:cNvPr>
            <p:cNvGrpSpPr>
              <a:grpSpLocks/>
            </p:cNvGrpSpPr>
            <p:nvPr/>
          </p:nvGrpSpPr>
          <p:grpSpPr bwMode="auto">
            <a:xfrm>
              <a:off x="2830228" y="4481927"/>
              <a:ext cx="2002463" cy="1472665"/>
              <a:chOff x="2830228" y="4481927"/>
              <a:chExt cx="2002463" cy="1472665"/>
            </a:xfrm>
          </p:grpSpPr>
          <p:sp>
            <p:nvSpPr>
              <p:cNvPr id="20495" name="椭圆 11">
                <a:extLst>
                  <a:ext uri="{FF2B5EF4-FFF2-40B4-BE49-F238E27FC236}">
                    <a16:creationId xmlns:a16="http://schemas.microsoft.com/office/drawing/2014/main" id="{BA320275-F4C8-4C8C-B06B-5515EE065BF9}"/>
                  </a:ext>
                </a:extLst>
              </p:cNvPr>
              <p:cNvSpPr>
                <a:spLocks noChangeArrowheads="1"/>
              </p:cNvSpPr>
              <p:nvPr/>
            </p:nvSpPr>
            <p:spPr bwMode="auto">
              <a:xfrm>
                <a:off x="2830228" y="4481927"/>
                <a:ext cx="1472666" cy="1472665"/>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不给自己理发的人</a:t>
                </a:r>
              </a:p>
            </p:txBody>
          </p:sp>
          <p:cxnSp>
            <p:nvCxnSpPr>
              <p:cNvPr id="20496" name="直接箭头连接符 22">
                <a:extLst>
                  <a:ext uri="{FF2B5EF4-FFF2-40B4-BE49-F238E27FC236}">
                    <a16:creationId xmlns:a16="http://schemas.microsoft.com/office/drawing/2014/main" id="{BE5C7AF5-F62F-4E3F-9832-8BA139C38F48}"/>
                  </a:ext>
                </a:extLst>
              </p:cNvPr>
              <p:cNvCxnSpPr>
                <a:cxnSpLocks noChangeShapeType="1"/>
              </p:cNvCxnSpPr>
              <p:nvPr/>
            </p:nvCxnSpPr>
            <p:spPr bwMode="auto">
              <a:xfrm flipH="1" flipV="1">
                <a:off x="4305395" y="5223460"/>
                <a:ext cx="527296" cy="48275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grpSp>
      <p:sp>
        <p:nvSpPr>
          <p:cNvPr id="20484" name="标题 1">
            <a:extLst>
              <a:ext uri="{FF2B5EF4-FFF2-40B4-BE49-F238E27FC236}">
                <a16:creationId xmlns:a16="http://schemas.microsoft.com/office/drawing/2014/main" id="{4EB792BA-E22D-4E45-B1FF-1765C9F43CC7}"/>
              </a:ext>
            </a:extLst>
          </p:cNvPr>
          <p:cNvSpPr>
            <a:spLocks noGrp="1" noChangeArrowheads="1"/>
          </p:cNvSpPr>
          <p:nvPr>
            <p:ph type="title"/>
          </p:nvPr>
        </p:nvSpPr>
        <p:spPr/>
        <p:txBody>
          <a:bodyPr/>
          <a:lstStyle/>
          <a:p>
            <a:r>
              <a:rPr lang="zh-CN" altLang="zh-CN"/>
              <a:t>理发师悖论</a:t>
            </a:r>
            <a:endParaRPr lang="zh-CN" altLang="en-US"/>
          </a:p>
        </p:txBody>
      </p:sp>
      <p:sp>
        <p:nvSpPr>
          <p:cNvPr id="20485" name="灯片编号占位符 3">
            <a:extLst>
              <a:ext uri="{FF2B5EF4-FFF2-40B4-BE49-F238E27FC236}">
                <a16:creationId xmlns:a16="http://schemas.microsoft.com/office/drawing/2014/main" id="{56486EA0-677C-497B-970C-15687A96488C}"/>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E744DAD8-4F7C-4D28-B05C-15AF0234581D}" type="slidenum">
              <a:rPr lang="zh-CN" altLang="en-US" sz="1400" b="0" smtClean="0"/>
              <a:pPr algn="l">
                <a:spcBef>
                  <a:spcPct val="0"/>
                </a:spcBef>
                <a:buClrTx/>
                <a:buFontTx/>
                <a:buNone/>
              </a:pPr>
              <a:t>9</a:t>
            </a:fld>
            <a:endParaRPr lang="en-US" altLang="zh-CN" sz="1400" b="0"/>
          </a:p>
        </p:txBody>
      </p:sp>
      <p:sp>
        <p:nvSpPr>
          <p:cNvPr id="20486" name="文本框 5">
            <a:extLst>
              <a:ext uri="{FF2B5EF4-FFF2-40B4-BE49-F238E27FC236}">
                <a16:creationId xmlns:a16="http://schemas.microsoft.com/office/drawing/2014/main" id="{6AEA98C4-4855-44CF-AA51-B2846F3B896F}"/>
              </a:ext>
            </a:extLst>
          </p:cNvPr>
          <p:cNvSpPr txBox="1">
            <a:spLocks noChangeArrowheads="1"/>
          </p:cNvSpPr>
          <p:nvPr/>
        </p:nvSpPr>
        <p:spPr bwMode="auto">
          <a:xfrm>
            <a:off x="1006475" y="1152525"/>
            <a:ext cx="461963" cy="4910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eaVert">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zh-CN" sz="1800" b="0"/>
              <a:t>我只给村里所有那些</a:t>
            </a:r>
            <a:r>
              <a:rPr lang="en-US" altLang="zh-CN" sz="1800" b="0"/>
              <a:t>  </a:t>
            </a:r>
            <a:r>
              <a:rPr lang="zh-CN" altLang="zh-CN" sz="1800" b="0">
                <a:solidFill>
                  <a:srgbClr val="0000FF"/>
                </a:solidFill>
              </a:rPr>
              <a:t>不给自己理发的人</a:t>
            </a:r>
            <a:r>
              <a:rPr lang="en-US" altLang="zh-CN" sz="1800" b="0">
                <a:solidFill>
                  <a:srgbClr val="0000FF"/>
                </a:solidFill>
              </a:rPr>
              <a:t> </a:t>
            </a:r>
            <a:r>
              <a:rPr lang="zh-CN" altLang="zh-CN" sz="1800" b="0"/>
              <a:t>理发</a:t>
            </a:r>
            <a:r>
              <a:rPr lang="en-US" altLang="zh-CN" sz="1800" b="0"/>
              <a:t>   </a:t>
            </a:r>
            <a:endParaRPr lang="zh-CN" altLang="en-US" sz="1800" b="0"/>
          </a:p>
        </p:txBody>
      </p:sp>
      <p:sp>
        <p:nvSpPr>
          <p:cNvPr id="8" name="文本框 7">
            <a:extLst>
              <a:ext uri="{FF2B5EF4-FFF2-40B4-BE49-F238E27FC236}">
                <a16:creationId xmlns:a16="http://schemas.microsoft.com/office/drawing/2014/main" id="{C3892EF4-5795-4250-8854-0591AFEC69D0}"/>
              </a:ext>
            </a:extLst>
          </p:cNvPr>
          <p:cNvSpPr txBox="1">
            <a:spLocks noChangeArrowheads="1"/>
          </p:cNvSpPr>
          <p:nvPr/>
        </p:nvSpPr>
        <p:spPr bwMode="auto">
          <a:xfrm>
            <a:off x="2187575" y="3898900"/>
            <a:ext cx="43116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b="0"/>
              <a:t>若理发师给自己理发</a:t>
            </a:r>
          </a:p>
        </p:txBody>
      </p:sp>
      <p:sp>
        <p:nvSpPr>
          <p:cNvPr id="11" name="文本框 10">
            <a:extLst>
              <a:ext uri="{FF2B5EF4-FFF2-40B4-BE49-F238E27FC236}">
                <a16:creationId xmlns:a16="http://schemas.microsoft.com/office/drawing/2014/main" id="{31753D40-8BFF-4E53-A8D2-F49F3C2495E4}"/>
              </a:ext>
            </a:extLst>
          </p:cNvPr>
          <p:cNvSpPr txBox="1">
            <a:spLocks noChangeArrowheads="1"/>
          </p:cNvSpPr>
          <p:nvPr/>
        </p:nvSpPr>
        <p:spPr bwMode="auto">
          <a:xfrm>
            <a:off x="2205038" y="1204913"/>
            <a:ext cx="43116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zh-CN" altLang="en-US" sz="1800" b="0"/>
              <a:t>若理发师不给自己理发</a:t>
            </a:r>
          </a:p>
        </p:txBody>
      </p:sp>
      <p:sp>
        <p:nvSpPr>
          <p:cNvPr id="13" name="椭圆 12">
            <a:extLst>
              <a:ext uri="{FF2B5EF4-FFF2-40B4-BE49-F238E27FC236}">
                <a16:creationId xmlns:a16="http://schemas.microsoft.com/office/drawing/2014/main" id="{D11F1717-8AA0-4270-A4ED-37AE6CEEBA0F}"/>
              </a:ext>
            </a:extLst>
          </p:cNvPr>
          <p:cNvSpPr>
            <a:spLocks noChangeArrowheads="1"/>
          </p:cNvSpPr>
          <p:nvPr/>
        </p:nvSpPr>
        <p:spPr bwMode="auto">
          <a:xfrm>
            <a:off x="3487738" y="2855913"/>
            <a:ext cx="182562" cy="211137"/>
          </a:xfrm>
          <a:prstGeom prst="ellipse">
            <a:avLst/>
          </a:prstGeom>
          <a:solidFill>
            <a:srgbClr val="FF0000"/>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sz="3000" b="0">
              <a:latin typeface="Arial Narrow" panose="020B0606020202030204" pitchFamily="34" charset="0"/>
            </a:endParaRPr>
          </a:p>
        </p:txBody>
      </p:sp>
      <p:grpSp>
        <p:nvGrpSpPr>
          <p:cNvPr id="5" name="组合 4">
            <a:extLst>
              <a:ext uri="{FF2B5EF4-FFF2-40B4-BE49-F238E27FC236}">
                <a16:creationId xmlns:a16="http://schemas.microsoft.com/office/drawing/2014/main" id="{0C227E7B-773F-4BD1-8715-85F6CE8316B2}"/>
              </a:ext>
            </a:extLst>
          </p:cNvPr>
          <p:cNvGrpSpPr>
            <a:grpSpLocks/>
          </p:cNvGrpSpPr>
          <p:nvPr/>
        </p:nvGrpSpPr>
        <p:grpSpPr bwMode="auto">
          <a:xfrm>
            <a:off x="2462213" y="4437063"/>
            <a:ext cx="2000250" cy="1473200"/>
            <a:chOff x="2462417" y="4437112"/>
            <a:chExt cx="1999962" cy="1472665"/>
          </a:xfrm>
        </p:grpSpPr>
        <p:sp>
          <p:nvSpPr>
            <p:cNvPr id="20491" name="椭圆 6">
              <a:extLst>
                <a:ext uri="{FF2B5EF4-FFF2-40B4-BE49-F238E27FC236}">
                  <a16:creationId xmlns:a16="http://schemas.microsoft.com/office/drawing/2014/main" id="{67FFCB00-AC17-41A4-8DA5-B9F5EF5A5024}"/>
                </a:ext>
              </a:extLst>
            </p:cNvPr>
            <p:cNvSpPr>
              <a:spLocks noChangeArrowheads="1"/>
            </p:cNvSpPr>
            <p:nvPr/>
          </p:nvSpPr>
          <p:spPr bwMode="auto">
            <a:xfrm>
              <a:off x="2462417" y="4437112"/>
              <a:ext cx="1472666" cy="1472665"/>
            </a:xfrm>
            <a:prstGeom prst="ellipse">
              <a:avLst/>
            </a:prstGeom>
            <a:solidFill>
              <a:schemeClr val="accent1"/>
            </a:solidFill>
            <a:ln w="9525" algn="ctr">
              <a:solidFill>
                <a:schemeClr val="tx1"/>
              </a:solidFill>
              <a:round/>
              <a:headEnd/>
              <a:tailEnd/>
            </a:ln>
          </p:spPr>
          <p:txBody>
            <a:bodyPr/>
            <a:lstStyle>
              <a:lvl1pPr>
                <a:spcBef>
                  <a:spcPct val="20000"/>
                </a:spcBef>
                <a:buClr>
                  <a:srgbClr val="FF9900"/>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sz="1400" b="0"/>
                <a:t>不给自己理发的人</a:t>
              </a:r>
            </a:p>
          </p:txBody>
        </p:sp>
        <p:cxnSp>
          <p:nvCxnSpPr>
            <p:cNvPr id="20492" name="直接箭头连接符 15">
              <a:extLst>
                <a:ext uri="{FF2B5EF4-FFF2-40B4-BE49-F238E27FC236}">
                  <a16:creationId xmlns:a16="http://schemas.microsoft.com/office/drawing/2014/main" id="{FAAF7E03-F944-4A95-8A66-ABB46E0DD672}"/>
                </a:ext>
              </a:extLst>
            </p:cNvPr>
            <p:cNvCxnSpPr>
              <a:cxnSpLocks noChangeShapeType="1"/>
            </p:cNvCxnSpPr>
            <p:nvPr/>
          </p:nvCxnSpPr>
          <p:spPr bwMode="auto">
            <a:xfrm flipH="1" flipV="1">
              <a:off x="3935083" y="5327939"/>
              <a:ext cx="527296" cy="482757"/>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6640</Words>
  <Application>Microsoft Office PowerPoint</Application>
  <PresentationFormat>全屏显示(4:3)</PresentationFormat>
  <Paragraphs>1235</Paragraphs>
  <Slides>62</Slides>
  <Notes>49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62</vt:i4>
      </vt:variant>
    </vt:vector>
  </HeadingPairs>
  <TitlesOfParts>
    <vt:vector size="76" baseType="lpstr">
      <vt:lpstr>PingFang SC</vt:lpstr>
      <vt:lpstr>黑体</vt:lpstr>
      <vt:lpstr>华文中宋</vt:lpstr>
      <vt:lpstr>楷体_GB2312</vt:lpstr>
      <vt:lpstr>宋体</vt:lpstr>
      <vt:lpstr>宋体-方正超大字符集</vt:lpstr>
      <vt:lpstr>Arial</vt:lpstr>
      <vt:lpstr>Arial Narrow</vt:lpstr>
      <vt:lpstr>Symbol</vt:lpstr>
      <vt:lpstr>Times New Roman</vt:lpstr>
      <vt:lpstr>Verdana</vt:lpstr>
      <vt:lpstr>Webdings</vt:lpstr>
      <vt:lpstr>Wingdings</vt:lpstr>
      <vt:lpstr>默认设计模板</vt:lpstr>
      <vt:lpstr>PowerPoint 演示文稿</vt:lpstr>
      <vt:lpstr>第一篇 数理逻辑</vt:lpstr>
      <vt:lpstr>第一篇 数理逻辑</vt:lpstr>
      <vt:lpstr>第一部分 数理逻辑</vt:lpstr>
      <vt:lpstr>第一章 命题逻辑的基本概念</vt:lpstr>
      <vt:lpstr>第一章 命题逻辑的基本概念</vt:lpstr>
      <vt:lpstr>PowerPoint 演示文稿</vt:lpstr>
      <vt:lpstr>命题概念</vt:lpstr>
      <vt:lpstr>理发师悖论</vt:lpstr>
      <vt:lpstr>悖论的抽象公式</vt:lpstr>
      <vt:lpstr>PowerPoint 演示文稿</vt:lpstr>
      <vt:lpstr> 联结词</vt:lpstr>
      <vt:lpstr>1. 否定 </vt:lpstr>
      <vt:lpstr>1. 否定  (续)</vt:lpstr>
      <vt:lpstr>1. 否定  (例1)</vt:lpstr>
      <vt:lpstr>1. 否定  (例2)</vt:lpstr>
      <vt:lpstr> 2.合取 ∧</vt:lpstr>
      <vt:lpstr>2.合取 ∧ （续）</vt:lpstr>
      <vt:lpstr>2.合取 ∧(例1 )</vt:lpstr>
      <vt:lpstr>2.合取 ∧(例2 )</vt:lpstr>
      <vt:lpstr>2.合取 ∧(例3)</vt:lpstr>
      <vt:lpstr>3. 析取 ∨ </vt:lpstr>
      <vt:lpstr>3. 析取 （续）</vt:lpstr>
      <vt:lpstr>3.析取 ∨(例1 )</vt:lpstr>
      <vt:lpstr>3.析取 ∨(例1 )</vt:lpstr>
      <vt:lpstr>3.析取 ∨(例1 )</vt:lpstr>
      <vt:lpstr>4.蕴涵→</vt:lpstr>
      <vt:lpstr>4.蕴涵→</vt:lpstr>
      <vt:lpstr>4. 蕴涵 →(例1)</vt:lpstr>
      <vt:lpstr>4.蕴涵→(例1)</vt:lpstr>
      <vt:lpstr>4.蕴涵→(例1)</vt:lpstr>
      <vt:lpstr>4.蕴涵→(例2)</vt:lpstr>
      <vt:lpstr>5.等价 </vt:lpstr>
      <vt:lpstr>PowerPoint 演示文稿</vt:lpstr>
      <vt:lpstr>5.等价 (例2) </vt:lpstr>
      <vt:lpstr>PowerPoint 演示文稿</vt:lpstr>
      <vt:lpstr> 联结词 小结（续）</vt:lpstr>
      <vt:lpstr>联结词 小结（续）</vt:lpstr>
      <vt:lpstr>第一章 命题逻辑的基本概念</vt:lpstr>
      <vt:lpstr>1.2  命题公式及其赋值</vt:lpstr>
      <vt:lpstr>1.2  命题公式及其赋值</vt:lpstr>
      <vt:lpstr>命题变项</vt:lpstr>
      <vt:lpstr>合式公式</vt:lpstr>
      <vt:lpstr>PowerPoint 演示文稿</vt:lpstr>
      <vt:lpstr>合式公式的层次</vt:lpstr>
      <vt:lpstr>合式公式的层次</vt:lpstr>
      <vt:lpstr>1.2  命题公式及其赋值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构造 (p   q ) (p  q) 的真值表</vt:lpstr>
      <vt:lpstr>PowerPoint 演示文稿</vt:lpstr>
      <vt:lpstr>PowerPoint 演示文稿</vt:lpstr>
      <vt:lpstr>PowerPoint 演示文稿</vt:lpstr>
      <vt:lpstr>PowerPoint 演示文稿</vt:lpstr>
      <vt:lpstr>PowerPoint 演示文稿</vt:lpstr>
      <vt:lpstr>判定问题</vt:lpstr>
      <vt:lpstr>第一章 命题逻辑的基本概念（回顾）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343</cp:revision>
  <dcterms:created xsi:type="dcterms:W3CDTF">2007-11-19T20:33:53Z</dcterms:created>
  <dcterms:modified xsi:type="dcterms:W3CDTF">2024-09-08T13:11:09Z</dcterms:modified>
</cp:coreProperties>
</file>