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6"/>
  </p:notesMasterIdLst>
  <p:handoutMasterIdLst>
    <p:handoutMasterId r:id="rId87"/>
  </p:handoutMasterIdLst>
  <p:sldIdLst>
    <p:sldId id="399" r:id="rId2"/>
    <p:sldId id="257" r:id="rId3"/>
    <p:sldId id="346" r:id="rId4"/>
    <p:sldId id="350" r:id="rId5"/>
    <p:sldId id="258" r:id="rId6"/>
    <p:sldId id="338" r:id="rId7"/>
    <p:sldId id="313" r:id="rId8"/>
    <p:sldId id="315" r:id="rId9"/>
    <p:sldId id="259" r:id="rId10"/>
    <p:sldId id="260" r:id="rId11"/>
    <p:sldId id="339" r:id="rId12"/>
    <p:sldId id="340" r:id="rId13"/>
    <p:sldId id="336" r:id="rId14"/>
    <p:sldId id="337" r:id="rId15"/>
    <p:sldId id="341" r:id="rId16"/>
    <p:sldId id="261" r:id="rId17"/>
    <p:sldId id="262" r:id="rId18"/>
    <p:sldId id="264" r:id="rId19"/>
    <p:sldId id="265" r:id="rId20"/>
    <p:sldId id="267" r:id="rId21"/>
    <p:sldId id="401" r:id="rId22"/>
    <p:sldId id="403" r:id="rId23"/>
    <p:sldId id="406" r:id="rId24"/>
    <p:sldId id="351" r:id="rId25"/>
    <p:sldId id="347" r:id="rId26"/>
    <p:sldId id="354" r:id="rId27"/>
    <p:sldId id="388" r:id="rId28"/>
    <p:sldId id="269" r:id="rId29"/>
    <p:sldId id="352" r:id="rId30"/>
    <p:sldId id="389" r:id="rId31"/>
    <p:sldId id="353" r:id="rId32"/>
    <p:sldId id="355" r:id="rId33"/>
    <p:sldId id="316" r:id="rId34"/>
    <p:sldId id="390" r:id="rId35"/>
    <p:sldId id="271" r:id="rId36"/>
    <p:sldId id="356" r:id="rId37"/>
    <p:sldId id="273" r:id="rId38"/>
    <p:sldId id="274" r:id="rId39"/>
    <p:sldId id="357" r:id="rId40"/>
    <p:sldId id="358" r:id="rId41"/>
    <p:sldId id="359" r:id="rId42"/>
    <p:sldId id="391" r:id="rId43"/>
    <p:sldId id="360" r:id="rId44"/>
    <p:sldId id="361" r:id="rId45"/>
    <p:sldId id="362" r:id="rId46"/>
    <p:sldId id="369" r:id="rId47"/>
    <p:sldId id="366" r:id="rId48"/>
    <p:sldId id="372" r:id="rId49"/>
    <p:sldId id="374" r:id="rId50"/>
    <p:sldId id="375" r:id="rId51"/>
    <p:sldId id="371" r:id="rId52"/>
    <p:sldId id="367" r:id="rId53"/>
    <p:sldId id="368" r:id="rId54"/>
    <p:sldId id="376" r:id="rId55"/>
    <p:sldId id="363" r:id="rId56"/>
    <p:sldId id="377" r:id="rId57"/>
    <p:sldId id="378" r:id="rId58"/>
    <p:sldId id="379" r:id="rId59"/>
    <p:sldId id="380" r:id="rId60"/>
    <p:sldId id="381" r:id="rId61"/>
    <p:sldId id="405" r:id="rId62"/>
    <p:sldId id="382" r:id="rId63"/>
    <p:sldId id="383" r:id="rId64"/>
    <p:sldId id="384" r:id="rId65"/>
    <p:sldId id="386" r:id="rId66"/>
    <p:sldId id="387" r:id="rId67"/>
    <p:sldId id="393" r:id="rId68"/>
    <p:sldId id="394" r:id="rId69"/>
    <p:sldId id="400" r:id="rId70"/>
    <p:sldId id="275" r:id="rId71"/>
    <p:sldId id="277" r:id="rId72"/>
    <p:sldId id="278" r:id="rId73"/>
    <p:sldId id="279" r:id="rId74"/>
    <p:sldId id="392" r:id="rId75"/>
    <p:sldId id="395" r:id="rId76"/>
    <p:sldId id="284" r:id="rId77"/>
    <p:sldId id="285" r:id="rId78"/>
    <p:sldId id="320" r:id="rId79"/>
    <p:sldId id="286" r:id="rId80"/>
    <p:sldId id="317" r:id="rId81"/>
    <p:sldId id="321" r:id="rId82"/>
    <p:sldId id="396" r:id="rId83"/>
    <p:sldId id="398" r:id="rId84"/>
    <p:sldId id="397" r:id="rId85"/>
  </p:sldIdLst>
  <p:sldSz cx="9144000" cy="6858000" type="screen4x3"/>
  <p:notesSz cx="6858000" cy="9144000"/>
  <p:defaultTex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FF0000"/>
    <a:srgbClr val="000000"/>
    <a:srgbClr val="CC0000"/>
    <a:srgbClr val="FF3300"/>
    <a:srgbClr val="D72323"/>
    <a:srgbClr val="69B3F1"/>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065" autoAdjust="0"/>
    <p:restoredTop sz="64744" autoAdjust="0"/>
  </p:normalViewPr>
  <p:slideViewPr>
    <p:cSldViewPr>
      <p:cViewPr varScale="1">
        <p:scale>
          <a:sx n="45" d="100"/>
          <a:sy n="45" d="100"/>
        </p:scale>
        <p:origin x="1188" y="20"/>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notesViewPr>
    <p:cSldViewPr>
      <p:cViewPr varScale="1">
        <p:scale>
          <a:sx n="54" d="100"/>
          <a:sy n="54" d="100"/>
        </p:scale>
        <p:origin x="-127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_rels/viewProps.xml.rels><?xml version="1.0" encoding="UTF-8" standalone="yes"?>
<Relationships xmlns="http://schemas.openxmlformats.org/package/2006/relationships"><Relationship Id="rId1"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5FC13AAA-C148-4824-862B-76764CCB3172}"/>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20483" name="Rectangle 3">
            <a:extLst>
              <a:ext uri="{FF2B5EF4-FFF2-40B4-BE49-F238E27FC236}">
                <a16:creationId xmlns:a16="http://schemas.microsoft.com/office/drawing/2014/main" id="{5DE1B48D-4C99-483D-B87C-A41F47982C0C}"/>
              </a:ext>
            </a:extLst>
          </p:cNvPr>
          <p:cNvSpPr>
            <a:spLocks noGrp="1" noChangeArrowheads="1"/>
          </p:cNvSpPr>
          <p:nvPr>
            <p:ph type="dt" sz="quarter"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20484" name="Rectangle 4">
            <a:extLst>
              <a:ext uri="{FF2B5EF4-FFF2-40B4-BE49-F238E27FC236}">
                <a16:creationId xmlns:a16="http://schemas.microsoft.com/office/drawing/2014/main" id="{7D4A019C-3427-4B4F-BCE0-39B657A0C5B6}"/>
              </a:ext>
            </a:extLst>
          </p:cNvPr>
          <p:cNvSpPr>
            <a:spLocks noGrp="1" noChangeArrowheads="1"/>
          </p:cNvSpPr>
          <p:nvPr>
            <p:ph type="ftr" sz="quarter" idx="2"/>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20485" name="Rectangle 5">
            <a:extLst>
              <a:ext uri="{FF2B5EF4-FFF2-40B4-BE49-F238E27FC236}">
                <a16:creationId xmlns:a16="http://schemas.microsoft.com/office/drawing/2014/main" id="{7BB0B0BE-F2B6-4DE0-AE4D-A67E1F22F09F}"/>
              </a:ext>
            </a:extLst>
          </p:cNvPr>
          <p:cNvSpPr>
            <a:spLocks noGrp="1" noChangeArrowheads="1"/>
          </p:cNvSpPr>
          <p:nvPr>
            <p:ph type="sldNum" sz="quarter" idx="3"/>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45621743-2A3C-46E3-A46C-45D7E5AC71CE}" type="slidenum">
              <a:rPr lang="en-US" altLang="zh-CN"/>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22C29F36-FA1D-4A15-AA1C-976F04001F8A}"/>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3075" name="Rectangle 3">
            <a:extLst>
              <a:ext uri="{FF2B5EF4-FFF2-40B4-BE49-F238E27FC236}">
                <a16:creationId xmlns:a16="http://schemas.microsoft.com/office/drawing/2014/main" id="{EBC8D9DD-2F47-49DB-A63F-592A4A194789}"/>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3076" name="Rectangle 4">
            <a:extLst>
              <a:ext uri="{FF2B5EF4-FFF2-40B4-BE49-F238E27FC236}">
                <a16:creationId xmlns:a16="http://schemas.microsoft.com/office/drawing/2014/main" id="{21550542-BAA9-4ABB-897A-07BA5F4B3749}"/>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a:extLst>
              <a:ext uri="{FF2B5EF4-FFF2-40B4-BE49-F238E27FC236}">
                <a16:creationId xmlns:a16="http://schemas.microsoft.com/office/drawing/2014/main" id="{39284CFA-E0E3-4083-BFC1-5A151648447B}"/>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78" name="Rectangle 6">
            <a:extLst>
              <a:ext uri="{FF2B5EF4-FFF2-40B4-BE49-F238E27FC236}">
                <a16:creationId xmlns:a16="http://schemas.microsoft.com/office/drawing/2014/main" id="{226B3B61-193E-4CBE-808D-44671A6594EA}"/>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3079" name="Rectangle 7">
            <a:extLst>
              <a:ext uri="{FF2B5EF4-FFF2-40B4-BE49-F238E27FC236}">
                <a16:creationId xmlns:a16="http://schemas.microsoft.com/office/drawing/2014/main" id="{BDC971F5-F18F-437B-928B-A9EE724B4253}"/>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A0EC3A5E-514D-4D69-A60A-87EA0AEB1C48}"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baidu.com/s?wd=%E7%9F%9B%E7%9B%BE%E5%85%B3%E7%B3%BB&amp;tn=SE_PcZhidaonwhc_ngpagmjz&amp;rsv_dl=gh_pc_zhidao"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241D7F22-EBD4-4882-ACA4-5C1B1188C18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BD33205D-CD3B-499C-A4D0-114E74991F8F}" type="slidenum">
              <a:rPr lang="en-US" altLang="zh-CN" sz="1200"/>
              <a:pPr/>
              <a:t>1</a:t>
            </a:fld>
            <a:endParaRPr lang="en-US" altLang="zh-CN" sz="1200"/>
          </a:p>
        </p:txBody>
      </p:sp>
      <p:sp>
        <p:nvSpPr>
          <p:cNvPr id="6147" name="Rectangle 2">
            <a:extLst>
              <a:ext uri="{FF2B5EF4-FFF2-40B4-BE49-F238E27FC236}">
                <a16:creationId xmlns:a16="http://schemas.microsoft.com/office/drawing/2014/main" id="{12854CA0-072E-406D-92BE-B90A3CE676A7}"/>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96B8E35B-9814-43CE-801E-C5D147F5F98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495F5361-F13E-4411-BBDE-99D464EFBC8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C9EE07BF-DBA5-4986-8D16-0485354877AC}" type="slidenum">
              <a:rPr lang="en-US" altLang="zh-CN" sz="1200"/>
              <a:pPr/>
              <a:t>10</a:t>
            </a:fld>
            <a:endParaRPr lang="en-US" altLang="zh-CN" sz="1200"/>
          </a:p>
        </p:txBody>
      </p:sp>
      <p:sp>
        <p:nvSpPr>
          <p:cNvPr id="25603" name="Rectangle 2">
            <a:extLst>
              <a:ext uri="{FF2B5EF4-FFF2-40B4-BE49-F238E27FC236}">
                <a16:creationId xmlns:a16="http://schemas.microsoft.com/office/drawing/2014/main" id="{231B2A81-3B67-420F-B920-EA99B2B6E4C3}"/>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96EDD490-1A5B-4146-B070-A1DA4D30B99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a:t>零律表示归零，其本身已不存在</a:t>
            </a:r>
            <a:endParaRPr lang="en-US" altLang="zh-CN"/>
          </a:p>
          <a:p>
            <a:pPr eaLnBrk="1" hangingPunct="1"/>
            <a:r>
              <a:rPr lang="zh-CN" altLang="en-US"/>
              <a:t>同一律就是计算结果等于自己的</a:t>
            </a:r>
            <a:endParaRPr lang="en-US" altLang="zh-CN"/>
          </a:p>
          <a:p>
            <a:pPr eaLnBrk="1" hangingPunct="1"/>
            <a:r>
              <a:rPr lang="zh-CN" altLang="en-US"/>
              <a:t>排中律就是指在两个选支之间不存在第三种选择，换言之两个选支已经涵盖全体时任何第三种选择都是无效的。如一个东西要么是人，要么是非人。没有第三种选择可以存在于两选支中，中间这块被排除，这在逻辑上叫做排中律。</a:t>
            </a:r>
            <a:endParaRPr lang="en-US" altLang="zh-CN"/>
          </a:p>
          <a:p>
            <a:pPr eaLnBrk="1" hangingPunct="1"/>
            <a:r>
              <a:rPr lang="zh-CN" altLang="en-US"/>
              <a:t>矛盾律，就是两种不兼容的选支不可以同时存在。如一个人要么是男人，要么是女人。不可能同时是男人与女人。这是两个选支是互斥的，具有相互排他性，因此构成对立存在的</a:t>
            </a:r>
            <a:r>
              <a:rPr lang="zh-CN" altLang="en-US">
                <a:hlinkClick r:id="rId3"/>
              </a:rPr>
              <a:t>矛盾关系</a:t>
            </a:r>
            <a:r>
              <a:rPr lang="zh-CN" altLang="en-US"/>
              <a:t>。</a:t>
            </a:r>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87822E07-E8B9-4BA2-B30A-37FDF45D204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344C71BE-B194-4636-A15F-FB0F6B469879}" type="slidenum">
              <a:rPr lang="zh-CN" altLang="en-US" sz="1200"/>
              <a:pPr/>
              <a:t>11</a:t>
            </a:fld>
            <a:endParaRPr lang="en-US" altLang="zh-CN" sz="1200"/>
          </a:p>
        </p:txBody>
      </p:sp>
      <p:sp>
        <p:nvSpPr>
          <p:cNvPr id="27651" name="Rectangle 2">
            <a:extLst>
              <a:ext uri="{FF2B5EF4-FFF2-40B4-BE49-F238E27FC236}">
                <a16:creationId xmlns:a16="http://schemas.microsoft.com/office/drawing/2014/main" id="{48D3D169-DAD5-48A0-800E-03B0504571D3}"/>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B873E7E4-BA3B-46DD-8F5F-7F73E126D08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t>可以使用真值表法证明任何一个基本等值式</a:t>
            </a:r>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a:extLst>
              <a:ext uri="{FF2B5EF4-FFF2-40B4-BE49-F238E27FC236}">
                <a16:creationId xmlns:a16="http://schemas.microsoft.com/office/drawing/2014/main" id="{C02F0C14-32AD-434C-923B-463FD16D03C8}"/>
              </a:ext>
            </a:extLst>
          </p:cNvPr>
          <p:cNvSpPr>
            <a:spLocks noGrp="1" noRot="1" noChangeAspect="1" noChangeArrowheads="1" noTextEdit="1"/>
          </p:cNvSpPr>
          <p:nvPr>
            <p:ph type="sldImg"/>
          </p:nvPr>
        </p:nvSpPr>
        <p:spPr>
          <a:ln/>
        </p:spPr>
      </p:sp>
      <p:sp>
        <p:nvSpPr>
          <p:cNvPr id="31747" name="备注占位符 2">
            <a:extLst>
              <a:ext uri="{FF2B5EF4-FFF2-40B4-BE49-F238E27FC236}">
                <a16:creationId xmlns:a16="http://schemas.microsoft.com/office/drawing/2014/main" id="{CB50E42B-96E6-448F-80BC-513D9EC25A8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t>回看基本等值式</a:t>
            </a:r>
          </a:p>
        </p:txBody>
      </p:sp>
      <p:sp>
        <p:nvSpPr>
          <p:cNvPr id="31748" name="灯片编号占位符 3">
            <a:extLst>
              <a:ext uri="{FF2B5EF4-FFF2-40B4-BE49-F238E27FC236}">
                <a16:creationId xmlns:a16="http://schemas.microsoft.com/office/drawing/2014/main" id="{069997AE-41A1-4218-B17D-D2B837DE09DC}"/>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17255E6D-C87E-4DAD-9635-C606FAA42AC9}" type="slidenum">
              <a:rPr lang="en-US" altLang="zh-CN" sz="1200"/>
              <a:pPr/>
              <a:t>14</a:t>
            </a:fld>
            <a:endParaRPr lang="en-US" altLang="zh-CN"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C5CF2C9C-A494-4248-8993-6433BB2CE3C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B1A6284C-CD4B-46CE-AF23-D315A68AF221}" type="slidenum">
              <a:rPr lang="en-US" altLang="zh-CN" sz="1200"/>
              <a:pPr/>
              <a:t>16</a:t>
            </a:fld>
            <a:endParaRPr lang="en-US" altLang="zh-CN" sz="1200"/>
          </a:p>
        </p:txBody>
      </p:sp>
      <p:sp>
        <p:nvSpPr>
          <p:cNvPr id="34819" name="Rectangle 2">
            <a:extLst>
              <a:ext uri="{FF2B5EF4-FFF2-40B4-BE49-F238E27FC236}">
                <a16:creationId xmlns:a16="http://schemas.microsoft.com/office/drawing/2014/main" id="{49C41C03-D778-465B-BD37-0CF10153006D}"/>
              </a:ext>
            </a:extLst>
          </p:cNvPr>
          <p:cNvSpPr>
            <a:spLocks noGrp="1" noRot="1" noChangeAspect="1" noChangeArrowheads="1" noTextEdit="1"/>
          </p:cNvSpPr>
          <p:nvPr>
            <p:ph type="sldImg"/>
          </p:nvPr>
        </p:nvSpPr>
        <p:spPr>
          <a:ln/>
        </p:spPr>
      </p:sp>
      <p:sp>
        <p:nvSpPr>
          <p:cNvPr id="34820" name="Rectangle 3">
            <a:extLst>
              <a:ext uri="{FF2B5EF4-FFF2-40B4-BE49-F238E27FC236}">
                <a16:creationId xmlns:a16="http://schemas.microsoft.com/office/drawing/2014/main" id="{F1E76A11-FA33-4B0E-85E7-265E7AA4AA8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8A27E70E-45A2-40F3-80CF-A8F8163BEAA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8BD48B7E-51C6-4681-90E7-150F91820B7A}" type="slidenum">
              <a:rPr lang="en-US" altLang="zh-CN" sz="1200"/>
              <a:pPr/>
              <a:t>17</a:t>
            </a:fld>
            <a:endParaRPr lang="en-US" altLang="zh-CN" sz="1200"/>
          </a:p>
        </p:txBody>
      </p:sp>
      <p:sp>
        <p:nvSpPr>
          <p:cNvPr id="36867" name="Rectangle 2">
            <a:extLst>
              <a:ext uri="{FF2B5EF4-FFF2-40B4-BE49-F238E27FC236}">
                <a16:creationId xmlns:a16="http://schemas.microsoft.com/office/drawing/2014/main" id="{5D72F382-1110-47E0-A197-630007C40D1E}"/>
              </a:ext>
            </a:extLst>
          </p:cNvPr>
          <p:cNvSpPr>
            <a:spLocks noGrp="1" noRot="1" noChangeAspect="1" noChangeArrowheads="1" noTextEdit="1"/>
          </p:cNvSpPr>
          <p:nvPr>
            <p:ph type="sldImg"/>
          </p:nvPr>
        </p:nvSpPr>
        <p:spPr>
          <a:ln/>
        </p:spPr>
      </p:sp>
      <p:sp>
        <p:nvSpPr>
          <p:cNvPr id="36868" name="Rectangle 3">
            <a:extLst>
              <a:ext uri="{FF2B5EF4-FFF2-40B4-BE49-F238E27FC236}">
                <a16:creationId xmlns:a16="http://schemas.microsoft.com/office/drawing/2014/main" id="{E14076D1-8852-47D6-8779-FD875CF1D0E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dirty="0">
                <a:solidFill>
                  <a:srgbClr val="A50021"/>
                </a:solidFill>
                <a:latin typeface="Times New Roman" panose="02020603050405020304" pitchFamily="18" charset="0"/>
              </a:rPr>
              <a:t>例</a:t>
            </a:r>
            <a:r>
              <a:rPr lang="en-US" altLang="zh-CN" dirty="0">
                <a:solidFill>
                  <a:srgbClr val="A50021"/>
                </a:solidFill>
                <a:latin typeface="Times New Roman" panose="02020603050405020304" pitchFamily="18" charset="0"/>
              </a:rPr>
              <a:t>1(1)</a:t>
            </a:r>
            <a:r>
              <a:rPr lang="zh-CN" altLang="en-US" dirty="0">
                <a:solidFill>
                  <a:srgbClr val="A50021"/>
                </a:solidFill>
                <a:latin typeface="Times New Roman" panose="02020603050405020304" pitchFamily="18" charset="0"/>
              </a:rPr>
              <a:t>的真值表法中证明过</a:t>
            </a:r>
            <a:endParaRPr lang="zh-CN"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29BA1D65-8B9A-4FE8-BA19-9AFD1D4FD54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1803D5F3-56C2-4546-9D3D-EEE013683456}" type="slidenum">
              <a:rPr lang="en-US" altLang="zh-CN" sz="1200"/>
              <a:pPr/>
              <a:t>18</a:t>
            </a:fld>
            <a:endParaRPr lang="en-US" altLang="zh-CN" sz="1200"/>
          </a:p>
        </p:txBody>
      </p:sp>
      <p:sp>
        <p:nvSpPr>
          <p:cNvPr id="38915" name="Rectangle 2">
            <a:extLst>
              <a:ext uri="{FF2B5EF4-FFF2-40B4-BE49-F238E27FC236}">
                <a16:creationId xmlns:a16="http://schemas.microsoft.com/office/drawing/2014/main" id="{6F30BA90-439D-44E7-BAC5-05FBFD2F6DD3}"/>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id="{BDC206A8-4BB2-45E2-832E-92B0FC06BA0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4E66143A-8E53-4F57-8EDB-F2DA0306D3C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9017F8D3-F1C7-48E1-ADFE-B9115DE3FBD6}" type="slidenum">
              <a:rPr lang="en-US" altLang="zh-CN" sz="1200"/>
              <a:pPr/>
              <a:t>19</a:t>
            </a:fld>
            <a:endParaRPr lang="en-US" altLang="zh-CN" sz="1200"/>
          </a:p>
        </p:txBody>
      </p:sp>
      <p:sp>
        <p:nvSpPr>
          <p:cNvPr id="40963" name="Rectangle 2">
            <a:extLst>
              <a:ext uri="{FF2B5EF4-FFF2-40B4-BE49-F238E27FC236}">
                <a16:creationId xmlns:a16="http://schemas.microsoft.com/office/drawing/2014/main" id="{170149D9-BDED-4AD8-899F-54058F11FB7E}"/>
              </a:ext>
            </a:extLst>
          </p:cNvPr>
          <p:cNvSpPr>
            <a:spLocks noGrp="1" noRot="1" noChangeAspect="1" noChangeArrowheads="1" noTextEdit="1"/>
          </p:cNvSpPr>
          <p:nvPr>
            <p:ph type="sldImg"/>
          </p:nvPr>
        </p:nvSpPr>
        <p:spPr>
          <a:ln/>
        </p:spPr>
      </p:sp>
      <p:sp>
        <p:nvSpPr>
          <p:cNvPr id="40964" name="Rectangle 3">
            <a:extLst>
              <a:ext uri="{FF2B5EF4-FFF2-40B4-BE49-F238E27FC236}">
                <a16:creationId xmlns:a16="http://schemas.microsoft.com/office/drawing/2014/main" id="{57B9F245-E10A-41B9-9683-DD5456BCCAF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1725572B-2E3D-460F-B0AA-0F375FC3D41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3C16B333-62FD-4475-BD97-C3E7A8A077D7}" type="slidenum">
              <a:rPr lang="en-US" altLang="zh-CN" sz="1200"/>
              <a:pPr/>
              <a:t>20</a:t>
            </a:fld>
            <a:endParaRPr lang="en-US" altLang="zh-CN" sz="1200"/>
          </a:p>
        </p:txBody>
      </p:sp>
      <p:sp>
        <p:nvSpPr>
          <p:cNvPr id="43011" name="Rectangle 2">
            <a:extLst>
              <a:ext uri="{FF2B5EF4-FFF2-40B4-BE49-F238E27FC236}">
                <a16:creationId xmlns:a16="http://schemas.microsoft.com/office/drawing/2014/main" id="{436D06F8-2512-4025-8991-E07188F660C2}"/>
              </a:ext>
            </a:extLst>
          </p:cNvPr>
          <p:cNvSpPr>
            <a:spLocks noGrp="1" noRot="1" noChangeAspect="1" noChangeArrowheads="1" noTextEdit="1"/>
          </p:cNvSpPr>
          <p:nvPr>
            <p:ph type="sldImg"/>
          </p:nvPr>
        </p:nvSpPr>
        <p:spPr>
          <a:ln/>
        </p:spPr>
      </p:sp>
      <p:sp>
        <p:nvSpPr>
          <p:cNvPr id="43012" name="Rectangle 3">
            <a:extLst>
              <a:ext uri="{FF2B5EF4-FFF2-40B4-BE49-F238E27FC236}">
                <a16:creationId xmlns:a16="http://schemas.microsoft.com/office/drawing/2014/main" id="{952C56E8-1BC1-483F-884C-6D851585E05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zh-CN" i="1" dirty="0" err="1">
                <a:latin typeface="Times New Roman" panose="02020603050405020304" pitchFamily="18" charset="0"/>
              </a:rPr>
              <a:t>p</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q</a:t>
            </a:r>
            <a:r>
              <a:rPr lang="zh-CN" altLang="en-US" dirty="0">
                <a:latin typeface="Times New Roman" panose="02020603050405020304" pitchFamily="18" charset="0"/>
              </a:rPr>
              <a:t> </a:t>
            </a:r>
            <a:r>
              <a:rPr lang="zh-CN" altLang="en-US" dirty="0">
                <a:latin typeface="Times New Roman" panose="02020603050405020304" pitchFamily="18" charset="0"/>
                <a:sym typeface="Symbol" panose="05050102010706020507" pitchFamily="18" charset="2"/>
              </a:rPr>
              <a:t> </a:t>
            </a:r>
            <a:r>
              <a:rPr lang="en-US" altLang="zh-CN" dirty="0">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p</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q</a:t>
            </a:r>
            <a:r>
              <a:rPr lang="en-US" altLang="zh-CN" i="1" dirty="0">
                <a:latin typeface="Times New Roman" panose="02020603050405020304" pitchFamily="18" charset="0"/>
              </a:rPr>
              <a:t>    </a:t>
            </a:r>
          </a:p>
          <a:p>
            <a:pPr eaLnBrk="1" hangingPunct="1"/>
            <a:r>
              <a:rPr lang="zh-CN" altLang="en-US" dirty="0"/>
              <a:t>（</a:t>
            </a:r>
            <a:r>
              <a:rPr lang="en-US" altLang="zh-CN" dirty="0"/>
              <a:t>3</a:t>
            </a:r>
            <a:r>
              <a:rPr lang="zh-CN" altLang="en-US" dirty="0"/>
              <a:t>）强调这里的分配律</a:t>
            </a:r>
            <a:endParaRPr lang="zh-CN"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另一种证法</a:t>
            </a:r>
            <a:r>
              <a:rPr lang="zh-CN" altLang="en-US" dirty="0">
                <a:sym typeface="Wingdings" panose="05000000000000000000" pitchFamily="2" charset="2"/>
              </a:rPr>
              <a:t>： （不用吸收律）</a:t>
            </a:r>
            <a:endParaRPr lang="zh-CN" altLang="en-US" dirty="0"/>
          </a:p>
          <a:p>
            <a:r>
              <a:rPr lang="zh-CN" altLang="en-US" dirty="0"/>
              <a:t>左边</a:t>
            </a:r>
            <a:r>
              <a:rPr lang="zh-CN" altLang="en-US" dirty="0">
                <a:sym typeface="Symbol" panose="05050102010706020507" pitchFamily="18" charset="2"/>
              </a:rPr>
              <a:t></a:t>
            </a:r>
            <a:r>
              <a:rPr lang="zh-CN" altLang="en-US" dirty="0"/>
              <a:t> </a:t>
            </a:r>
            <a:r>
              <a:rPr lang="zh-CN" altLang="en-US" dirty="0">
                <a:sym typeface="Symbol" panose="05050102010706020507" pitchFamily="18" charset="2"/>
              </a:rPr>
              <a:t></a:t>
            </a:r>
            <a:r>
              <a:rPr lang="en-US" altLang="zh-CN" i="1" dirty="0">
                <a:latin typeface="Times New Roman" panose="02020603050405020304" pitchFamily="18" charset="0"/>
              </a:rPr>
              <a:t>q</a:t>
            </a:r>
            <a:r>
              <a:rPr lang="en-US" altLang="zh-CN" dirty="0"/>
              <a:t> </a:t>
            </a:r>
            <a:r>
              <a:rPr lang="zh-CN" altLang="en-US" dirty="0">
                <a:sym typeface="Symbol" panose="05050102010706020507" pitchFamily="18" charset="2"/>
              </a:rPr>
              <a:t></a:t>
            </a:r>
            <a:r>
              <a:rPr lang="en-US" altLang="zh-CN" dirty="0">
                <a:sym typeface="Symbol" panose="05050102010706020507" pitchFamily="18" charset="2"/>
              </a:rPr>
              <a:t>(</a:t>
            </a:r>
            <a:r>
              <a:rPr lang="en-US" altLang="zh-CN" i="1" dirty="0">
                <a:solidFill>
                  <a:srgbClr val="0066FF"/>
                </a:solidFill>
                <a:latin typeface="Times New Roman" panose="02020603050405020304" pitchFamily="18" charset="0"/>
              </a:rPr>
              <a:t>p</a:t>
            </a:r>
            <a:r>
              <a:rPr lang="en-US" altLang="zh-CN" dirty="0">
                <a:sym typeface="Symbol" panose="05050102010706020507" pitchFamily="18" charset="2"/>
              </a:rPr>
              <a:t> </a:t>
            </a:r>
            <a:r>
              <a:rPr lang="zh-CN" altLang="en-US" dirty="0">
                <a:sym typeface="Symbol" panose="05050102010706020507" pitchFamily="18" charset="2"/>
              </a:rPr>
              <a:t></a:t>
            </a:r>
            <a:r>
              <a:rPr lang="en-US" altLang="zh-CN" dirty="0"/>
              <a:t> (</a:t>
            </a:r>
            <a:r>
              <a:rPr lang="en-US" altLang="zh-CN" i="1" dirty="0">
                <a:solidFill>
                  <a:srgbClr val="0066FF"/>
                </a:solidFill>
                <a:latin typeface="Times New Roman" panose="02020603050405020304" pitchFamily="18" charset="0"/>
              </a:rPr>
              <a:t>p</a:t>
            </a:r>
            <a:r>
              <a:rPr lang="en-US" altLang="zh-CN" dirty="0"/>
              <a:t> </a:t>
            </a:r>
            <a:r>
              <a:rPr lang="en-US" altLang="zh-CN" dirty="0">
                <a:sym typeface="Symbol" panose="05050102010706020507" pitchFamily="18" charset="2"/>
              </a:rPr>
              <a:t></a:t>
            </a:r>
            <a:r>
              <a:rPr lang="en-US" altLang="zh-CN" dirty="0"/>
              <a:t> </a:t>
            </a:r>
            <a:r>
              <a:rPr lang="en-US" altLang="zh-CN" i="1" dirty="0">
                <a:latin typeface="Times New Roman" panose="02020603050405020304" pitchFamily="18" charset="0"/>
              </a:rPr>
              <a:t>q</a:t>
            </a:r>
            <a:r>
              <a:rPr lang="en-US" altLang="zh-CN" dirty="0"/>
              <a:t>))</a:t>
            </a:r>
          </a:p>
          <a:p>
            <a:r>
              <a:rPr lang="zh-CN" altLang="en-US" dirty="0">
                <a:sym typeface="Symbol" panose="05050102010706020507" pitchFamily="18" charset="2"/>
              </a:rPr>
              <a:t></a:t>
            </a:r>
            <a:r>
              <a:rPr lang="zh-CN" altLang="en-US" dirty="0"/>
              <a:t> </a:t>
            </a:r>
            <a:r>
              <a:rPr lang="zh-CN" altLang="en-US" dirty="0">
                <a:sym typeface="Symbol" panose="05050102010706020507" pitchFamily="18" charset="2"/>
              </a:rPr>
              <a:t></a:t>
            </a:r>
            <a:r>
              <a:rPr lang="en-US" altLang="zh-CN" i="1" dirty="0">
                <a:latin typeface="Times New Roman" panose="02020603050405020304" pitchFamily="18" charset="0"/>
              </a:rPr>
              <a:t>q</a:t>
            </a:r>
            <a:r>
              <a:rPr lang="en-US" altLang="zh-CN" dirty="0"/>
              <a:t> </a:t>
            </a:r>
            <a:r>
              <a:rPr lang="zh-CN" altLang="en-US" dirty="0">
                <a:sym typeface="Symbol" panose="05050102010706020507" pitchFamily="18" charset="2"/>
              </a:rPr>
              <a:t></a:t>
            </a:r>
            <a:r>
              <a:rPr lang="en-US" altLang="zh-CN" i="1" dirty="0">
                <a:solidFill>
                  <a:srgbClr val="0066FF"/>
                </a:solidFill>
                <a:latin typeface="Times New Roman" panose="02020603050405020304" pitchFamily="18" charset="0"/>
              </a:rPr>
              <a:t>p</a:t>
            </a:r>
            <a:r>
              <a:rPr lang="en-US" altLang="zh-CN" dirty="0">
                <a:sym typeface="Symbol" panose="05050102010706020507" pitchFamily="18" charset="2"/>
              </a:rPr>
              <a:t> </a:t>
            </a:r>
            <a:r>
              <a:rPr lang="zh-CN" altLang="en-US" dirty="0">
                <a:sym typeface="Symbol" panose="05050102010706020507" pitchFamily="18" charset="2"/>
              </a:rPr>
              <a:t></a:t>
            </a:r>
            <a:r>
              <a:rPr lang="en-US" altLang="zh-CN" dirty="0"/>
              <a:t> (</a:t>
            </a:r>
            <a:r>
              <a:rPr lang="en-US" altLang="zh-CN" i="1" dirty="0">
                <a:solidFill>
                  <a:srgbClr val="0066FF"/>
                </a:solidFill>
                <a:latin typeface="Times New Roman" panose="02020603050405020304" pitchFamily="18" charset="0"/>
              </a:rPr>
              <a:t>p</a:t>
            </a:r>
            <a:r>
              <a:rPr lang="en-US" altLang="zh-CN" dirty="0"/>
              <a:t> </a:t>
            </a:r>
            <a:r>
              <a:rPr lang="en-US" altLang="zh-CN" dirty="0">
                <a:sym typeface="Symbol" panose="05050102010706020507" pitchFamily="18" charset="2"/>
              </a:rPr>
              <a:t></a:t>
            </a:r>
            <a:r>
              <a:rPr lang="en-US" altLang="zh-CN" dirty="0"/>
              <a:t> </a:t>
            </a:r>
            <a:r>
              <a:rPr lang="en-US" altLang="zh-CN" i="1" dirty="0">
                <a:latin typeface="Times New Roman" panose="02020603050405020304" pitchFamily="18" charset="0"/>
              </a:rPr>
              <a:t>q</a:t>
            </a:r>
            <a:r>
              <a:rPr lang="en-US" altLang="zh-CN" dirty="0"/>
              <a:t>)</a:t>
            </a:r>
          </a:p>
          <a:p>
            <a:r>
              <a:rPr lang="zh-CN" altLang="en-US" dirty="0">
                <a:sym typeface="Symbol" panose="05050102010706020507" pitchFamily="18" charset="2"/>
              </a:rPr>
              <a:t></a:t>
            </a:r>
            <a:r>
              <a:rPr lang="zh-CN" altLang="en-US" dirty="0"/>
              <a:t> </a:t>
            </a:r>
            <a:r>
              <a:rPr lang="en-US" altLang="zh-CN" dirty="0"/>
              <a:t>(</a:t>
            </a:r>
            <a:r>
              <a:rPr lang="en-US" altLang="zh-CN" dirty="0">
                <a:sym typeface="Symbol" panose="05050102010706020507" pitchFamily="18" charset="2"/>
              </a:rPr>
              <a:t></a:t>
            </a:r>
            <a:r>
              <a:rPr lang="en-US" altLang="zh-CN" i="1" dirty="0">
                <a:latin typeface="Times New Roman" panose="02020603050405020304" pitchFamily="18" charset="0"/>
              </a:rPr>
              <a:t>q</a:t>
            </a:r>
            <a:r>
              <a:rPr lang="en-US" altLang="zh-CN" dirty="0"/>
              <a:t> </a:t>
            </a:r>
            <a:r>
              <a:rPr lang="zh-CN" altLang="en-US" dirty="0">
                <a:sym typeface="Symbol" panose="05050102010706020507" pitchFamily="18" charset="2"/>
              </a:rPr>
              <a:t></a:t>
            </a:r>
            <a:r>
              <a:rPr lang="en-US" altLang="zh-CN" i="1" dirty="0">
                <a:solidFill>
                  <a:srgbClr val="0066FF"/>
                </a:solidFill>
                <a:latin typeface="Times New Roman" panose="02020603050405020304" pitchFamily="18" charset="0"/>
              </a:rPr>
              <a:t>p</a:t>
            </a:r>
            <a:r>
              <a:rPr lang="en-US" altLang="zh-CN" dirty="0">
                <a:sym typeface="Symbol" panose="05050102010706020507" pitchFamily="18" charset="2"/>
              </a:rPr>
              <a:t> </a:t>
            </a:r>
            <a:r>
              <a:rPr lang="zh-CN" altLang="en-US" dirty="0">
                <a:sym typeface="Symbol" panose="05050102010706020507" pitchFamily="18" charset="2"/>
              </a:rPr>
              <a:t></a:t>
            </a:r>
            <a:r>
              <a:rPr lang="en-US" altLang="zh-CN" dirty="0"/>
              <a:t> </a:t>
            </a:r>
            <a:r>
              <a:rPr lang="en-US" altLang="zh-CN" i="1" dirty="0">
                <a:solidFill>
                  <a:srgbClr val="0066FF"/>
                </a:solidFill>
                <a:latin typeface="Times New Roman" panose="02020603050405020304" pitchFamily="18" charset="0"/>
              </a:rPr>
              <a:t>p</a:t>
            </a:r>
            <a:r>
              <a:rPr lang="en-US" altLang="zh-CN" dirty="0"/>
              <a:t>) </a:t>
            </a:r>
            <a:r>
              <a:rPr lang="en-US" altLang="zh-CN" dirty="0">
                <a:sym typeface="Symbol" panose="05050102010706020507" pitchFamily="18" charset="2"/>
              </a:rPr>
              <a:t>(</a:t>
            </a:r>
            <a:r>
              <a:rPr lang="en-US" altLang="zh-CN" dirty="0"/>
              <a:t> </a:t>
            </a:r>
            <a:r>
              <a:rPr lang="zh-CN" altLang="en-US" dirty="0">
                <a:sym typeface="Symbol" panose="05050102010706020507" pitchFamily="18" charset="2"/>
              </a:rPr>
              <a:t></a:t>
            </a:r>
            <a:r>
              <a:rPr lang="en-US" altLang="zh-CN" i="1" dirty="0">
                <a:latin typeface="Times New Roman" panose="02020603050405020304" pitchFamily="18" charset="0"/>
              </a:rPr>
              <a:t>q</a:t>
            </a:r>
            <a:r>
              <a:rPr lang="en-US" altLang="zh-CN" dirty="0"/>
              <a:t> </a:t>
            </a:r>
            <a:r>
              <a:rPr lang="zh-CN" altLang="en-US" dirty="0">
                <a:sym typeface="Symbol" panose="05050102010706020507" pitchFamily="18" charset="2"/>
              </a:rPr>
              <a:t></a:t>
            </a:r>
            <a:r>
              <a:rPr lang="en-US" altLang="zh-CN" i="1" dirty="0">
                <a:solidFill>
                  <a:srgbClr val="0066FF"/>
                </a:solidFill>
                <a:latin typeface="Times New Roman" panose="02020603050405020304" pitchFamily="18" charset="0"/>
              </a:rPr>
              <a:t>p</a:t>
            </a:r>
            <a:r>
              <a:rPr lang="en-US" altLang="zh-CN" dirty="0">
                <a:sym typeface="Symbol" panose="05050102010706020507" pitchFamily="18" charset="2"/>
              </a:rPr>
              <a:t> </a:t>
            </a:r>
            <a:r>
              <a:rPr lang="zh-CN" altLang="en-US" dirty="0">
                <a:sym typeface="Symbol" panose="05050102010706020507" pitchFamily="18" charset="2"/>
              </a:rPr>
              <a:t></a:t>
            </a:r>
            <a:r>
              <a:rPr lang="en-US" altLang="zh-CN" dirty="0"/>
              <a:t> </a:t>
            </a:r>
            <a:r>
              <a:rPr lang="en-US" altLang="zh-CN" i="1" dirty="0">
                <a:latin typeface="Times New Roman" panose="02020603050405020304" pitchFamily="18" charset="0"/>
              </a:rPr>
              <a:t>q</a:t>
            </a:r>
            <a:r>
              <a:rPr lang="en-US" altLang="zh-CN" dirty="0"/>
              <a:t>)</a:t>
            </a:r>
          </a:p>
          <a:p>
            <a:r>
              <a:rPr lang="zh-CN" altLang="en-US" dirty="0">
                <a:sym typeface="Symbol" panose="05050102010706020507" pitchFamily="18" charset="2"/>
              </a:rPr>
              <a:t></a:t>
            </a:r>
            <a:r>
              <a:rPr lang="zh-CN" altLang="en-US" dirty="0"/>
              <a:t> </a:t>
            </a:r>
            <a:r>
              <a:rPr lang="en-US" altLang="zh-CN" dirty="0"/>
              <a:t>(</a:t>
            </a:r>
            <a:r>
              <a:rPr lang="en-US" altLang="zh-CN" dirty="0">
                <a:sym typeface="Symbol" panose="05050102010706020507" pitchFamily="18" charset="2"/>
              </a:rPr>
              <a:t></a:t>
            </a:r>
            <a:r>
              <a:rPr lang="en-US" altLang="zh-CN" i="1" dirty="0">
                <a:latin typeface="Times New Roman" panose="02020603050405020304" pitchFamily="18" charset="0"/>
              </a:rPr>
              <a:t>q</a:t>
            </a:r>
            <a:r>
              <a:rPr lang="en-US" altLang="zh-CN" dirty="0"/>
              <a:t> </a:t>
            </a:r>
            <a:r>
              <a:rPr lang="zh-CN" altLang="en-US" dirty="0">
                <a:sym typeface="Symbol" panose="05050102010706020507" pitchFamily="18" charset="2"/>
              </a:rPr>
              <a:t></a:t>
            </a:r>
            <a:r>
              <a:rPr lang="en-US" altLang="zh-CN" i="1" dirty="0">
                <a:solidFill>
                  <a:srgbClr val="0066FF"/>
                </a:solidFill>
                <a:latin typeface="Times New Roman" panose="02020603050405020304" pitchFamily="18" charset="0"/>
              </a:rPr>
              <a:t>p</a:t>
            </a:r>
            <a:r>
              <a:rPr lang="en-US" altLang="zh-CN" dirty="0">
                <a:sym typeface="Symbol" panose="05050102010706020507" pitchFamily="18" charset="2"/>
              </a:rPr>
              <a:t>)</a:t>
            </a:r>
            <a:endParaRPr lang="en-US" altLang="zh-CN" dirty="0"/>
          </a:p>
          <a:p>
            <a:r>
              <a:rPr lang="zh-CN" altLang="en-US" dirty="0">
                <a:sym typeface="Symbol" panose="05050102010706020507" pitchFamily="18" charset="2"/>
              </a:rPr>
              <a:t></a:t>
            </a:r>
            <a:r>
              <a:rPr lang="zh-CN" altLang="en-US" dirty="0"/>
              <a:t> </a:t>
            </a:r>
            <a:r>
              <a:rPr lang="en-US" altLang="zh-CN" i="1" dirty="0">
                <a:latin typeface="Times New Roman" panose="02020603050405020304" pitchFamily="18" charset="0"/>
              </a:rPr>
              <a:t>q</a:t>
            </a:r>
            <a:r>
              <a:rPr lang="en-US" altLang="zh-CN" dirty="0"/>
              <a:t> </a:t>
            </a:r>
            <a:r>
              <a:rPr lang="en-US" altLang="zh-CN" dirty="0">
                <a:sym typeface="Symbol" panose="05050102010706020507" pitchFamily="18" charset="2"/>
              </a:rPr>
              <a:t></a:t>
            </a:r>
            <a:r>
              <a:rPr lang="en-US" altLang="zh-CN" i="1" dirty="0">
                <a:solidFill>
                  <a:srgbClr val="0066FF"/>
                </a:solidFill>
                <a:latin typeface="Times New Roman" panose="02020603050405020304" pitchFamily="18" charset="0"/>
              </a:rPr>
              <a:t>p</a:t>
            </a:r>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A0EC3A5E-514D-4D69-A60A-87EA0AEB1C48}" type="slidenum">
              <a:rPr lang="en-US" altLang="zh-CN" smtClean="0"/>
              <a:pPr>
                <a:defRPr/>
              </a:pPr>
              <a:t>21</a:t>
            </a:fld>
            <a:endParaRPr lang="en-US" altLang="zh-CN"/>
          </a:p>
        </p:txBody>
      </p:sp>
    </p:spTree>
    <p:extLst>
      <p:ext uri="{BB962C8B-B14F-4D97-AF65-F5344CB8AC3E}">
        <p14:creationId xmlns:p14="http://schemas.microsoft.com/office/powerpoint/2010/main" val="37650139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首先使用双重否定和德摩根去掉</a:t>
            </a:r>
            <a:r>
              <a:rPr lang="en-US" altLang="zh-CN" dirty="0">
                <a:latin typeface="Times New Roman" panose="02020603050405020304" pitchFamily="18" charset="0"/>
                <a:sym typeface="Symbol" panose="05050102010706020507" pitchFamily="18" charset="2"/>
              </a:rPr>
              <a:t></a:t>
            </a:r>
          </a:p>
          <a:p>
            <a:r>
              <a:rPr lang="zh-CN" altLang="en-US" dirty="0">
                <a:latin typeface="Times New Roman" panose="02020603050405020304" pitchFamily="18" charset="0"/>
                <a:sym typeface="Symbol" panose="05050102010706020507" pitchFamily="18" charset="2"/>
              </a:rPr>
              <a:t>再用分配律，幂等律，排中律等</a:t>
            </a:r>
            <a:endParaRPr lang="zh-CN" altLang="en-US" dirty="0"/>
          </a:p>
        </p:txBody>
      </p:sp>
      <p:sp>
        <p:nvSpPr>
          <p:cNvPr id="4" name="灯片编号占位符 3"/>
          <p:cNvSpPr>
            <a:spLocks noGrp="1"/>
          </p:cNvSpPr>
          <p:nvPr>
            <p:ph type="sldNum" sz="quarter" idx="5"/>
          </p:nvPr>
        </p:nvSpPr>
        <p:spPr/>
        <p:txBody>
          <a:bodyPr/>
          <a:lstStyle/>
          <a:p>
            <a:pPr>
              <a:defRPr/>
            </a:pPr>
            <a:fld id="{A0EC3A5E-514D-4D69-A60A-87EA0AEB1C48}" type="slidenum">
              <a:rPr lang="en-US" altLang="zh-CN" smtClean="0"/>
              <a:pPr>
                <a:defRPr/>
              </a:pPr>
              <a:t>22</a:t>
            </a:fld>
            <a:endParaRPr lang="en-US" altLang="zh-CN"/>
          </a:p>
        </p:txBody>
      </p:sp>
    </p:spTree>
    <p:extLst>
      <p:ext uri="{BB962C8B-B14F-4D97-AF65-F5344CB8AC3E}">
        <p14:creationId xmlns:p14="http://schemas.microsoft.com/office/powerpoint/2010/main" val="1701160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2D45DB2B-D630-4599-A3A5-AB0D550BBB4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AC0E2CE5-3006-431E-9377-F14CF49828AF}" type="slidenum">
              <a:rPr lang="en-US" altLang="zh-CN" sz="1200"/>
              <a:pPr/>
              <a:t>2</a:t>
            </a:fld>
            <a:endParaRPr lang="en-US" altLang="zh-CN" sz="1200"/>
          </a:p>
        </p:txBody>
      </p:sp>
      <p:sp>
        <p:nvSpPr>
          <p:cNvPr id="8195" name="Rectangle 2">
            <a:extLst>
              <a:ext uri="{FF2B5EF4-FFF2-40B4-BE49-F238E27FC236}">
                <a16:creationId xmlns:a16="http://schemas.microsoft.com/office/drawing/2014/main" id="{F92A39F5-FF08-4599-B27E-DDE98C98B3C6}"/>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30C75BE9-D7E9-4C54-8F83-B0945116033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r>
              <a:rPr lang="zh-CN" altLang="en-US" dirty="0">
                <a:solidFill>
                  <a:srgbClr val="FF0000"/>
                </a:solidFill>
                <a:latin typeface="Times New Roman" panose="02020603050405020304" pitchFamily="18" charset="0"/>
              </a:rPr>
              <a:t>（</a:t>
            </a:r>
            <a:r>
              <a:rPr lang="en-US" altLang="zh-CN" sz="1200" i="1" dirty="0">
                <a:latin typeface="Times New Roman" panose="02020603050405020304" pitchFamily="18" charset="0"/>
              </a:rPr>
              <a:t>p</a:t>
            </a:r>
            <a:r>
              <a:rPr lang="en-US" altLang="zh-CN" dirty="0">
                <a:solidFill>
                  <a:srgbClr val="FF0000"/>
                </a:solidFill>
                <a:latin typeface="Times New Roman" panose="02020603050405020304" pitchFamily="18" charset="0"/>
                <a:sym typeface="Symbol" panose="05050102010706020507" pitchFamily="18" charset="2"/>
              </a:rPr>
              <a:t>  </a:t>
            </a:r>
            <a:r>
              <a:rPr lang="en-US" altLang="zh-CN" sz="1200" i="1" dirty="0">
                <a:latin typeface="Times New Roman" panose="02020603050405020304" pitchFamily="18" charset="0"/>
              </a:rPr>
              <a:t>q</a:t>
            </a:r>
            <a:r>
              <a:rPr lang="zh-CN" altLang="en-US" dirty="0">
                <a:solidFill>
                  <a:srgbClr val="FF0000"/>
                </a:solidFill>
                <a:latin typeface="Times New Roman" panose="02020603050405020304" pitchFamily="18" charset="0"/>
              </a:rPr>
              <a:t>）</a:t>
            </a:r>
            <a:r>
              <a:rPr lang="en-US" altLang="zh-CN" dirty="0">
                <a:solidFill>
                  <a:srgbClr val="FF0000"/>
                </a:solidFill>
                <a:latin typeface="Times New Roman" panose="02020603050405020304" pitchFamily="18" charset="0"/>
                <a:sym typeface="Symbol" panose="05050102010706020507" pitchFamily="18" charset="2"/>
              </a:rPr>
              <a:t> (  </a:t>
            </a:r>
            <a:r>
              <a:rPr lang="en-US" altLang="zh-CN" sz="1200" i="1" dirty="0">
                <a:latin typeface="Times New Roman" panose="02020603050405020304" pitchFamily="18" charset="0"/>
              </a:rPr>
              <a:t>p</a:t>
            </a:r>
            <a:r>
              <a:rPr lang="en-US" altLang="zh-CN" dirty="0">
                <a:solidFill>
                  <a:srgbClr val="FF0000"/>
                </a:solidFill>
                <a:latin typeface="Times New Roman" panose="02020603050405020304" pitchFamily="18" charset="0"/>
                <a:sym typeface="Symbol" panose="05050102010706020507" pitchFamily="18" charset="2"/>
              </a:rPr>
              <a:t>   </a:t>
            </a:r>
            <a:r>
              <a:rPr lang="en-US" altLang="zh-CN" sz="1200" i="1" dirty="0">
                <a:latin typeface="Times New Roman" panose="02020603050405020304" pitchFamily="18" charset="0"/>
              </a:rPr>
              <a:t>q</a:t>
            </a:r>
            <a:r>
              <a:rPr lang="en-US" altLang="zh-CN" dirty="0">
                <a:solidFill>
                  <a:srgbClr val="FF0000"/>
                </a:solidFill>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 </a:t>
            </a:r>
          </a:p>
          <a:p>
            <a:pPr>
              <a:defRPr/>
            </a:pPr>
            <a:r>
              <a:rPr lang="en-US" altLang="zh-CN" dirty="0">
                <a:latin typeface="Times New Roman" panose="02020603050405020304" pitchFamily="18" charset="0"/>
                <a:sym typeface="Symbol" panose="05050102010706020507" pitchFamily="18" charset="2"/>
              </a:rPr>
              <a:t></a:t>
            </a:r>
            <a:r>
              <a:rPr lang="en-US" altLang="zh-CN" dirty="0">
                <a:solidFill>
                  <a:srgbClr val="FF0000"/>
                </a:solidFill>
                <a:latin typeface="Times New Roman" panose="02020603050405020304" pitchFamily="18" charset="0"/>
              </a:rPr>
              <a:t> ((</a:t>
            </a:r>
            <a:r>
              <a:rPr lang="en-US" altLang="zh-CN" sz="1200" i="1" dirty="0">
                <a:latin typeface="Times New Roman" panose="02020603050405020304" pitchFamily="18" charset="0"/>
              </a:rPr>
              <a:t>p</a:t>
            </a:r>
            <a:r>
              <a:rPr lang="en-US" altLang="zh-CN" dirty="0">
                <a:solidFill>
                  <a:srgbClr val="FF0000"/>
                </a:solidFill>
                <a:latin typeface="Times New Roman" panose="02020603050405020304" pitchFamily="18" charset="0"/>
                <a:sym typeface="Symbol" panose="05050102010706020507" pitchFamily="18" charset="2"/>
              </a:rPr>
              <a:t>  </a:t>
            </a:r>
            <a:r>
              <a:rPr lang="en-US" altLang="zh-CN" sz="1200" i="1" dirty="0">
                <a:latin typeface="Times New Roman" panose="02020603050405020304" pitchFamily="18" charset="0"/>
              </a:rPr>
              <a:t>q</a:t>
            </a:r>
            <a:r>
              <a:rPr lang="zh-CN" altLang="en-US" dirty="0">
                <a:solidFill>
                  <a:srgbClr val="FF0000"/>
                </a:solidFill>
                <a:latin typeface="Times New Roman" panose="02020603050405020304" pitchFamily="18" charset="0"/>
              </a:rPr>
              <a:t>）</a:t>
            </a:r>
            <a:r>
              <a:rPr lang="en-US" altLang="zh-CN" dirty="0">
                <a:solidFill>
                  <a:srgbClr val="FF0000"/>
                </a:solidFill>
                <a:latin typeface="Times New Roman" panose="02020603050405020304" pitchFamily="18" charset="0"/>
                <a:sym typeface="Symbol" panose="05050102010706020507" pitchFamily="18" charset="2"/>
              </a:rPr>
              <a:t>   </a:t>
            </a:r>
            <a:r>
              <a:rPr lang="en-US" altLang="zh-CN" sz="1200" i="1" dirty="0">
                <a:latin typeface="Times New Roman" panose="02020603050405020304" pitchFamily="18" charset="0"/>
              </a:rPr>
              <a:t>p</a:t>
            </a:r>
            <a:r>
              <a:rPr lang="en-US" altLang="zh-CN" dirty="0">
                <a:solidFill>
                  <a:srgbClr val="FF0000"/>
                </a:solidFill>
                <a:latin typeface="Times New Roman" panose="02020603050405020304" pitchFamily="18" charset="0"/>
                <a:sym typeface="Symbol" panose="05050102010706020507" pitchFamily="18" charset="2"/>
              </a:rPr>
              <a:t> )  </a:t>
            </a:r>
            <a:r>
              <a:rPr lang="en-US" altLang="zh-CN" dirty="0">
                <a:solidFill>
                  <a:srgbClr val="FF0000"/>
                </a:solidFill>
                <a:latin typeface="Times New Roman" panose="02020603050405020304" pitchFamily="18" charset="0"/>
              </a:rPr>
              <a:t>((</a:t>
            </a:r>
            <a:r>
              <a:rPr lang="en-US" altLang="zh-CN" sz="1200" i="1" dirty="0">
                <a:latin typeface="Times New Roman" panose="02020603050405020304" pitchFamily="18" charset="0"/>
              </a:rPr>
              <a:t>p</a:t>
            </a:r>
            <a:r>
              <a:rPr lang="en-US" altLang="zh-CN" dirty="0">
                <a:solidFill>
                  <a:srgbClr val="FF0000"/>
                </a:solidFill>
                <a:latin typeface="Times New Roman" panose="02020603050405020304" pitchFamily="18" charset="0"/>
                <a:sym typeface="Symbol" panose="05050102010706020507" pitchFamily="18" charset="2"/>
              </a:rPr>
              <a:t>  </a:t>
            </a:r>
            <a:r>
              <a:rPr lang="en-US" altLang="zh-CN" sz="1200" i="1" dirty="0">
                <a:latin typeface="Times New Roman" panose="02020603050405020304" pitchFamily="18" charset="0"/>
              </a:rPr>
              <a:t>q</a:t>
            </a:r>
            <a:r>
              <a:rPr lang="zh-CN" altLang="en-US" dirty="0">
                <a:solidFill>
                  <a:srgbClr val="FF0000"/>
                </a:solidFill>
                <a:latin typeface="Times New Roman" panose="02020603050405020304" pitchFamily="18" charset="0"/>
              </a:rPr>
              <a:t>）</a:t>
            </a:r>
            <a:r>
              <a:rPr lang="en-US" altLang="zh-CN" dirty="0">
                <a:solidFill>
                  <a:srgbClr val="FF0000"/>
                </a:solidFill>
                <a:latin typeface="Times New Roman" panose="02020603050405020304" pitchFamily="18" charset="0"/>
                <a:sym typeface="Symbol" panose="05050102010706020507" pitchFamily="18" charset="2"/>
              </a:rPr>
              <a:t>   </a:t>
            </a:r>
            <a:r>
              <a:rPr lang="en-US" altLang="zh-CN" sz="1200" i="1" dirty="0">
                <a:latin typeface="Times New Roman" panose="02020603050405020304" pitchFamily="18" charset="0"/>
              </a:rPr>
              <a:t>q</a:t>
            </a:r>
            <a:r>
              <a:rPr lang="en-US" altLang="zh-CN" dirty="0">
                <a:solidFill>
                  <a:srgbClr val="FF0000"/>
                </a:solidFill>
                <a:latin typeface="Times New Roman" panose="02020603050405020304" pitchFamily="18" charset="0"/>
                <a:sym typeface="Symbol" panose="05050102010706020507" pitchFamily="18" charset="2"/>
              </a:rPr>
              <a:t> ) (</a:t>
            </a:r>
            <a:r>
              <a:rPr lang="zh-CN" altLang="en-US" dirty="0">
                <a:solidFill>
                  <a:srgbClr val="FF0000"/>
                </a:solidFill>
                <a:latin typeface="Times New Roman" panose="02020603050405020304" pitchFamily="18" charset="0"/>
                <a:sym typeface="Symbol" panose="05050102010706020507" pitchFamily="18" charset="2"/>
              </a:rPr>
              <a:t>分配律</a:t>
            </a:r>
            <a:r>
              <a:rPr lang="en-US" altLang="zh-CN" dirty="0">
                <a:solidFill>
                  <a:srgbClr val="FF0000"/>
                </a:solidFill>
                <a:latin typeface="Times New Roman" panose="02020603050405020304" pitchFamily="18" charset="0"/>
                <a:sym typeface="Symbol" panose="05050102010706020507" pitchFamily="18" charset="2"/>
              </a:rPr>
              <a:t>)</a:t>
            </a:r>
            <a:endParaRPr lang="en-US" altLang="zh-CN" dirty="0">
              <a:solidFill>
                <a:srgbClr val="FF0000"/>
              </a:solidFill>
              <a:latin typeface="Times New Roman" panose="02020603050405020304" pitchFamily="18" charset="0"/>
            </a:endParaRPr>
          </a:p>
          <a:p>
            <a:pPr>
              <a:defRPr/>
            </a:pPr>
            <a:r>
              <a:rPr lang="en-US" altLang="zh-CN" dirty="0">
                <a:latin typeface="Times New Roman" panose="02020603050405020304" pitchFamily="18" charset="0"/>
                <a:sym typeface="Symbol" panose="05050102010706020507" pitchFamily="18" charset="2"/>
              </a:rPr>
              <a:t></a:t>
            </a:r>
            <a:r>
              <a:rPr lang="en-US" altLang="zh-CN" dirty="0">
                <a:solidFill>
                  <a:srgbClr val="FF0000"/>
                </a:solidFill>
                <a:latin typeface="Times New Roman" panose="02020603050405020304" pitchFamily="18" charset="0"/>
              </a:rPr>
              <a:t> ((</a:t>
            </a:r>
            <a:r>
              <a:rPr lang="en-US" altLang="zh-CN" sz="1200" i="1" dirty="0">
                <a:latin typeface="Times New Roman" panose="02020603050405020304" pitchFamily="18" charset="0"/>
              </a:rPr>
              <a:t>p</a:t>
            </a:r>
            <a:r>
              <a:rPr lang="en-US" altLang="zh-CN" dirty="0">
                <a:solidFill>
                  <a:srgbClr val="FF0000"/>
                </a:solidFill>
                <a:latin typeface="Times New Roman" panose="02020603050405020304" pitchFamily="18" charset="0"/>
                <a:sym typeface="Symbol" panose="05050102010706020507" pitchFamily="18" charset="2"/>
              </a:rPr>
              <a:t>   </a:t>
            </a:r>
            <a:r>
              <a:rPr lang="en-US" altLang="zh-CN" sz="1200" i="1" dirty="0">
                <a:latin typeface="Times New Roman" panose="02020603050405020304" pitchFamily="18" charset="0"/>
              </a:rPr>
              <a:t>p</a:t>
            </a:r>
            <a:r>
              <a:rPr lang="en-US" altLang="zh-CN" dirty="0">
                <a:solidFill>
                  <a:srgbClr val="FF0000"/>
                </a:solidFill>
                <a:latin typeface="Times New Roman" panose="02020603050405020304" pitchFamily="18" charset="0"/>
                <a:sym typeface="Symbol" panose="05050102010706020507" pitchFamily="18" charset="2"/>
              </a:rPr>
              <a:t>) (</a:t>
            </a:r>
            <a:r>
              <a:rPr lang="en-US" altLang="zh-CN" sz="1200" i="1" dirty="0">
                <a:latin typeface="Times New Roman" panose="02020603050405020304" pitchFamily="18" charset="0"/>
              </a:rPr>
              <a:t>q</a:t>
            </a:r>
            <a:r>
              <a:rPr lang="en-US" altLang="zh-CN" dirty="0">
                <a:solidFill>
                  <a:srgbClr val="FF0000"/>
                </a:solidFill>
                <a:latin typeface="Times New Roman" panose="02020603050405020304" pitchFamily="18" charset="0"/>
                <a:sym typeface="Symbol" panose="05050102010706020507" pitchFamily="18" charset="2"/>
              </a:rPr>
              <a:t>  </a:t>
            </a:r>
            <a:r>
              <a:rPr lang="en-US" altLang="zh-CN" sz="1200" i="1" dirty="0">
                <a:latin typeface="Times New Roman" panose="02020603050405020304" pitchFamily="18" charset="0"/>
              </a:rPr>
              <a:t>p</a:t>
            </a:r>
            <a:r>
              <a:rPr lang="en-US" altLang="zh-CN" dirty="0">
                <a:solidFill>
                  <a:srgbClr val="FF0000"/>
                </a:solidFill>
                <a:latin typeface="Times New Roman" panose="02020603050405020304" pitchFamily="18" charset="0"/>
                <a:sym typeface="Symbol" panose="05050102010706020507" pitchFamily="18" charset="2"/>
              </a:rPr>
              <a:t>)  </a:t>
            </a:r>
            <a:r>
              <a:rPr lang="en-US" altLang="zh-CN" dirty="0">
                <a:solidFill>
                  <a:srgbClr val="FF0000"/>
                </a:solidFill>
                <a:latin typeface="Times New Roman" panose="02020603050405020304" pitchFamily="18" charset="0"/>
              </a:rPr>
              <a:t>((</a:t>
            </a:r>
            <a:r>
              <a:rPr lang="en-US" altLang="zh-CN" sz="1200" i="1" dirty="0">
                <a:latin typeface="Times New Roman" panose="02020603050405020304" pitchFamily="18" charset="0"/>
              </a:rPr>
              <a:t>p</a:t>
            </a:r>
            <a:r>
              <a:rPr lang="en-US" altLang="zh-CN" dirty="0">
                <a:solidFill>
                  <a:srgbClr val="FF0000"/>
                </a:solidFill>
                <a:latin typeface="Times New Roman" panose="02020603050405020304" pitchFamily="18" charset="0"/>
                <a:sym typeface="Symbol" panose="05050102010706020507" pitchFamily="18" charset="2"/>
              </a:rPr>
              <a:t>   </a:t>
            </a:r>
            <a:r>
              <a:rPr lang="en-US" altLang="zh-CN" sz="1200" i="1" dirty="0">
                <a:latin typeface="Times New Roman" panose="02020603050405020304" pitchFamily="18" charset="0"/>
              </a:rPr>
              <a:t>q</a:t>
            </a:r>
            <a:r>
              <a:rPr lang="en-US" altLang="zh-CN" dirty="0">
                <a:solidFill>
                  <a:srgbClr val="FF0000"/>
                </a:solidFill>
                <a:latin typeface="Times New Roman" panose="02020603050405020304" pitchFamily="18" charset="0"/>
                <a:sym typeface="Symbol" panose="05050102010706020507" pitchFamily="18" charset="2"/>
              </a:rPr>
              <a:t> )  (</a:t>
            </a:r>
            <a:r>
              <a:rPr lang="en-US" altLang="zh-CN" sz="1200" i="1" dirty="0">
                <a:latin typeface="Times New Roman" panose="02020603050405020304" pitchFamily="18" charset="0"/>
              </a:rPr>
              <a:t>q</a:t>
            </a:r>
            <a:r>
              <a:rPr lang="en-US" altLang="zh-CN" dirty="0">
                <a:solidFill>
                  <a:srgbClr val="FF0000"/>
                </a:solidFill>
                <a:latin typeface="Times New Roman" panose="02020603050405020304" pitchFamily="18" charset="0"/>
                <a:sym typeface="Symbol" panose="05050102010706020507" pitchFamily="18" charset="2"/>
              </a:rPr>
              <a:t>  </a:t>
            </a:r>
            <a:r>
              <a:rPr lang="en-US" altLang="zh-CN" sz="1200" i="1" dirty="0">
                <a:latin typeface="Times New Roman" panose="02020603050405020304" pitchFamily="18" charset="0"/>
              </a:rPr>
              <a:t>q</a:t>
            </a:r>
            <a:r>
              <a:rPr lang="en-US" altLang="zh-CN" dirty="0">
                <a:solidFill>
                  <a:srgbClr val="FF0000"/>
                </a:solidFill>
                <a:latin typeface="Times New Roman" panose="02020603050405020304" pitchFamily="18" charset="0"/>
                <a:sym typeface="Symbol" panose="05050102010706020507" pitchFamily="18" charset="2"/>
              </a:rPr>
              <a:t> )) (</a:t>
            </a:r>
            <a:r>
              <a:rPr lang="zh-CN" altLang="en-US" dirty="0">
                <a:solidFill>
                  <a:srgbClr val="FF0000"/>
                </a:solidFill>
                <a:latin typeface="Times New Roman" panose="02020603050405020304" pitchFamily="18" charset="0"/>
                <a:sym typeface="Symbol" panose="05050102010706020507" pitchFamily="18" charset="2"/>
              </a:rPr>
              <a:t>分配律</a:t>
            </a:r>
            <a:r>
              <a:rPr lang="en-US" altLang="zh-CN" dirty="0">
                <a:solidFill>
                  <a:srgbClr val="FF0000"/>
                </a:solidFill>
                <a:latin typeface="Times New Roman" panose="02020603050405020304" pitchFamily="18" charset="0"/>
                <a:sym typeface="Symbol" panose="05050102010706020507" pitchFamily="18" charset="2"/>
              </a:rPr>
              <a:t>)</a:t>
            </a:r>
            <a:endParaRPr lang="en-US" altLang="zh-CN" dirty="0">
              <a:solidFill>
                <a:srgbClr val="FF0000"/>
              </a:solidFill>
              <a:latin typeface="Times New Roman" panose="02020603050405020304" pitchFamily="18" charset="0"/>
            </a:endParaRPr>
          </a:p>
          <a:p>
            <a:pPr marL="171450" indent="-171450">
              <a:buFont typeface="Symbol" panose="05050102010706020507" pitchFamily="18" charset="2"/>
              <a:buChar char="Û"/>
              <a:defRPr/>
            </a:pPr>
            <a:r>
              <a:rPr lang="en-US" altLang="zh-CN" dirty="0">
                <a:solidFill>
                  <a:srgbClr val="FF0000"/>
                </a:solidFill>
                <a:latin typeface="Times New Roman" panose="02020603050405020304" pitchFamily="18" charset="0"/>
              </a:rPr>
              <a:t>(</a:t>
            </a:r>
            <a:r>
              <a:rPr lang="en-US" altLang="zh-CN" sz="1200" i="1" dirty="0">
                <a:latin typeface="Times New Roman" panose="02020603050405020304" pitchFamily="18" charset="0"/>
              </a:rPr>
              <a:t>q</a:t>
            </a:r>
            <a:r>
              <a:rPr lang="en-US" altLang="zh-CN" dirty="0">
                <a:solidFill>
                  <a:srgbClr val="FF0000"/>
                </a:solidFill>
                <a:latin typeface="Times New Roman" panose="02020603050405020304" pitchFamily="18" charset="0"/>
                <a:sym typeface="Symbol" panose="05050102010706020507" pitchFamily="18" charset="2"/>
              </a:rPr>
              <a:t>  </a:t>
            </a:r>
            <a:r>
              <a:rPr lang="en-US" altLang="zh-CN" sz="1200" i="1" dirty="0">
                <a:latin typeface="Times New Roman" panose="02020603050405020304" pitchFamily="18" charset="0"/>
              </a:rPr>
              <a:t>p</a:t>
            </a:r>
            <a:r>
              <a:rPr lang="en-US" altLang="zh-CN" dirty="0">
                <a:solidFill>
                  <a:srgbClr val="FF0000"/>
                </a:solidFill>
                <a:latin typeface="Times New Roman" panose="02020603050405020304" pitchFamily="18" charset="0"/>
              </a:rPr>
              <a:t>)</a:t>
            </a:r>
            <a:r>
              <a:rPr lang="en-US" altLang="zh-CN" dirty="0">
                <a:solidFill>
                  <a:srgbClr val="FF0000"/>
                </a:solidFill>
                <a:latin typeface="Times New Roman" panose="02020603050405020304" pitchFamily="18" charset="0"/>
                <a:sym typeface="Symbol" panose="05050102010706020507" pitchFamily="18" charset="2"/>
              </a:rPr>
              <a:t> </a:t>
            </a:r>
            <a:r>
              <a:rPr lang="en-US" altLang="zh-CN" dirty="0">
                <a:solidFill>
                  <a:srgbClr val="FF0000"/>
                </a:solidFill>
                <a:latin typeface="Times New Roman" panose="02020603050405020304" pitchFamily="18" charset="0"/>
              </a:rPr>
              <a:t>(</a:t>
            </a:r>
            <a:r>
              <a:rPr lang="en-US" altLang="zh-CN" sz="1200" i="1" dirty="0">
                <a:latin typeface="Times New Roman" panose="02020603050405020304" pitchFamily="18" charset="0"/>
              </a:rPr>
              <a:t>p</a:t>
            </a:r>
            <a:r>
              <a:rPr lang="en-US" altLang="zh-CN" dirty="0">
                <a:solidFill>
                  <a:srgbClr val="FF0000"/>
                </a:solidFill>
                <a:latin typeface="Times New Roman" panose="02020603050405020304" pitchFamily="18" charset="0"/>
                <a:sym typeface="Symbol" panose="05050102010706020507" pitchFamily="18" charset="2"/>
              </a:rPr>
              <a:t>   </a:t>
            </a:r>
            <a:r>
              <a:rPr lang="en-US" altLang="zh-CN" sz="1200" i="1" dirty="0">
                <a:latin typeface="Times New Roman" panose="02020603050405020304" pitchFamily="18" charset="0"/>
              </a:rPr>
              <a:t>q</a:t>
            </a:r>
            <a:r>
              <a:rPr lang="en-US" altLang="zh-CN" dirty="0">
                <a:solidFill>
                  <a:srgbClr val="FF0000"/>
                </a:solidFill>
                <a:latin typeface="Times New Roman" panose="02020603050405020304" pitchFamily="18" charset="0"/>
                <a:sym typeface="Symbol" panose="05050102010706020507" pitchFamily="18" charset="2"/>
              </a:rPr>
              <a:t> </a:t>
            </a:r>
            <a:r>
              <a:rPr lang="en-US" altLang="zh-CN" dirty="0">
                <a:solidFill>
                  <a:srgbClr val="FF0000"/>
                </a:solidFill>
                <a:latin typeface="Times New Roman" panose="02020603050405020304" pitchFamily="18" charset="0"/>
              </a:rPr>
              <a:t>)</a:t>
            </a:r>
            <a:endParaRPr lang="en-US" altLang="zh-CN" dirty="0">
              <a:latin typeface="Times New Roman" panose="02020603050405020304" pitchFamily="18" charset="0"/>
              <a:sym typeface="Symbol" panose="05050102010706020507" pitchFamily="18" charset="2"/>
            </a:endParaRPr>
          </a:p>
          <a:p>
            <a:pPr marL="171450" indent="-171450">
              <a:buFont typeface="Symbol" panose="05050102010706020507" pitchFamily="18" charset="2"/>
              <a:buChar char="Û"/>
              <a:defRPr/>
            </a:pPr>
            <a:r>
              <a:rPr lang="en-US" altLang="zh-CN" dirty="0">
                <a:solidFill>
                  <a:srgbClr val="FF0000"/>
                </a:solidFill>
                <a:latin typeface="Times New Roman" panose="02020603050405020304" pitchFamily="18" charset="0"/>
                <a:sym typeface="Symbol" panose="05050102010706020507" pitchFamily="18" charset="2"/>
              </a:rPr>
              <a:t>(</a:t>
            </a:r>
            <a:r>
              <a:rPr lang="en-US" altLang="zh-CN" sz="1200" i="1" dirty="0" err="1">
                <a:latin typeface="Times New Roman" panose="02020603050405020304" pitchFamily="18" charset="0"/>
              </a:rPr>
              <a:t>p</a:t>
            </a:r>
            <a:r>
              <a:rPr lang="en-US" altLang="zh-CN" dirty="0" err="1">
                <a:latin typeface="Times New Roman" panose="02020603050405020304" pitchFamily="18" charset="0"/>
                <a:sym typeface="Symbol" panose="05050102010706020507" pitchFamily="18" charset="2"/>
              </a:rPr>
              <a:t></a:t>
            </a:r>
            <a:r>
              <a:rPr lang="en-US" altLang="zh-CN" sz="1200" i="1" dirty="0" err="1">
                <a:latin typeface="Times New Roman" panose="02020603050405020304" pitchFamily="18" charset="0"/>
              </a:rPr>
              <a:t>q</a:t>
            </a:r>
            <a:r>
              <a:rPr lang="en-US" altLang="zh-CN" dirty="0">
                <a:solidFill>
                  <a:srgbClr val="FF0000"/>
                </a:solidFill>
                <a:latin typeface="Times New Roman" panose="02020603050405020304" pitchFamily="18" charset="0"/>
                <a:sym typeface="Symbol" panose="05050102010706020507" pitchFamily="18" charset="2"/>
              </a:rPr>
              <a:t>)  (</a:t>
            </a:r>
            <a:r>
              <a:rPr lang="en-US" altLang="zh-CN" sz="1200" i="1" dirty="0" err="1">
                <a:latin typeface="Times New Roman" panose="02020603050405020304" pitchFamily="18" charset="0"/>
              </a:rPr>
              <a:t>q</a:t>
            </a:r>
            <a:r>
              <a:rPr lang="en-US" altLang="zh-CN" dirty="0" err="1">
                <a:latin typeface="Times New Roman" panose="02020603050405020304" pitchFamily="18" charset="0"/>
                <a:sym typeface="Symbol" panose="05050102010706020507" pitchFamily="18" charset="2"/>
              </a:rPr>
              <a:t></a:t>
            </a:r>
            <a:r>
              <a:rPr lang="en-US" altLang="zh-CN" sz="1200" i="1" dirty="0" err="1">
                <a:latin typeface="Times New Roman" panose="02020603050405020304" pitchFamily="18" charset="0"/>
              </a:rPr>
              <a:t>p</a:t>
            </a:r>
            <a:r>
              <a:rPr lang="en-US" altLang="zh-CN" dirty="0">
                <a:solidFill>
                  <a:srgbClr val="FF0000"/>
                </a:solidFill>
                <a:latin typeface="Times New Roman" panose="02020603050405020304" pitchFamily="18" charset="0"/>
                <a:sym typeface="Symbol" panose="05050102010706020507" pitchFamily="18" charset="2"/>
              </a:rPr>
              <a:t>) </a:t>
            </a:r>
          </a:p>
          <a:p>
            <a:pPr marL="171450" indent="-171450">
              <a:buFont typeface="Symbol" panose="05050102010706020507" pitchFamily="18" charset="2"/>
              <a:buChar char="Û"/>
              <a:defRPr/>
            </a:pPr>
            <a:r>
              <a:rPr lang="en-US" altLang="zh-CN" sz="1200" i="1" dirty="0" err="1">
                <a:latin typeface="Times New Roman" panose="02020603050405020304" pitchFamily="18" charset="0"/>
              </a:rPr>
              <a:t>p</a:t>
            </a:r>
            <a:r>
              <a:rPr lang="en-US" altLang="zh-CN" dirty="0" err="1">
                <a:solidFill>
                  <a:srgbClr val="FF0000"/>
                </a:solidFill>
                <a:latin typeface="Times New Roman" panose="02020603050405020304" pitchFamily="18" charset="0"/>
                <a:sym typeface="Symbol" panose="05050102010706020507" pitchFamily="18" charset="2"/>
              </a:rPr>
              <a:t></a:t>
            </a:r>
            <a:r>
              <a:rPr lang="en-US" altLang="zh-CN" sz="1200" i="1" dirty="0" err="1">
                <a:latin typeface="Times New Roman" panose="02020603050405020304" pitchFamily="18" charset="0"/>
              </a:rPr>
              <a:t>q</a:t>
            </a:r>
            <a:endParaRPr lang="en-US" altLang="zh-CN" sz="1200" i="1" dirty="0">
              <a:latin typeface="Times New Roman" panose="02020603050405020304" pitchFamily="18" charset="0"/>
            </a:endParaRPr>
          </a:p>
          <a:p>
            <a:pPr marL="0" indent="0">
              <a:buFont typeface="Symbol" panose="05050102010706020507" pitchFamily="18" charset="2"/>
              <a:buNone/>
              <a:defRPr/>
            </a:pPr>
            <a:r>
              <a:rPr lang="zh-CN" altLang="en-US" sz="1200" i="0" dirty="0">
                <a:latin typeface="Times New Roman" panose="02020603050405020304" pitchFamily="18" charset="0"/>
              </a:rPr>
              <a:t>在后面学了范式后就更好求证（利用主合取范式和主析取范式的互相转化即可）</a:t>
            </a:r>
            <a:endParaRPr lang="en-US" altLang="zh-CN" sz="1200" i="0" dirty="0">
              <a:latin typeface="Times New Roman" panose="02020603050405020304" pitchFamily="18" charset="0"/>
            </a:endParaRPr>
          </a:p>
          <a:p>
            <a:pPr marL="0" indent="0">
              <a:buFont typeface="Symbol" panose="05050102010706020507" pitchFamily="18" charset="2"/>
              <a:buNone/>
              <a:defRPr/>
            </a:pPr>
            <a:r>
              <a:rPr lang="zh-CN" altLang="en-US" sz="1200" i="0" dirty="0">
                <a:latin typeface="Times New Roman" panose="02020603050405020304" pitchFamily="18" charset="0"/>
              </a:rPr>
              <a:t>体会：对黄色公式应用对偶式的反演规则和对偶规则</a:t>
            </a:r>
            <a:endParaRPr lang="zh-CN" altLang="en-US" i="0" dirty="0"/>
          </a:p>
          <a:p>
            <a:endParaRPr lang="zh-CN" altLang="en-US" dirty="0"/>
          </a:p>
        </p:txBody>
      </p:sp>
      <p:sp>
        <p:nvSpPr>
          <p:cNvPr id="4" name="灯片编号占位符 3"/>
          <p:cNvSpPr>
            <a:spLocks noGrp="1"/>
          </p:cNvSpPr>
          <p:nvPr>
            <p:ph type="sldNum" sz="quarter" idx="5"/>
          </p:nvPr>
        </p:nvSpPr>
        <p:spPr/>
        <p:txBody>
          <a:bodyPr/>
          <a:lstStyle/>
          <a:p>
            <a:pPr>
              <a:defRPr/>
            </a:pPr>
            <a:fld id="{A0EC3A5E-514D-4D69-A60A-87EA0AEB1C48}" type="slidenum">
              <a:rPr lang="en-US" altLang="zh-CN" smtClean="0"/>
              <a:pPr>
                <a:defRPr/>
              </a:pPr>
              <a:t>23</a:t>
            </a:fld>
            <a:endParaRPr lang="en-US" altLang="zh-CN"/>
          </a:p>
        </p:txBody>
      </p:sp>
    </p:spTree>
    <p:extLst>
      <p:ext uri="{BB962C8B-B14F-4D97-AF65-F5344CB8AC3E}">
        <p14:creationId xmlns:p14="http://schemas.microsoft.com/office/powerpoint/2010/main" val="40786369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E46C4503-7E3B-4A99-A4AE-ECA9D2B690A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338D49C4-AA9E-4C08-9880-EB78B04AD0B3}" type="slidenum">
              <a:rPr lang="en-US" altLang="zh-CN" sz="1200"/>
              <a:pPr/>
              <a:t>24</a:t>
            </a:fld>
            <a:endParaRPr lang="en-US" altLang="zh-CN" sz="1200"/>
          </a:p>
        </p:txBody>
      </p:sp>
      <p:sp>
        <p:nvSpPr>
          <p:cNvPr id="51203" name="Rectangle 2">
            <a:extLst>
              <a:ext uri="{FF2B5EF4-FFF2-40B4-BE49-F238E27FC236}">
                <a16:creationId xmlns:a16="http://schemas.microsoft.com/office/drawing/2014/main" id="{0A61DF1D-9FAB-4716-B587-DC4F63F486EC}"/>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85CA343E-7910-4F44-8B39-5070BD89ED4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2A3BF94E-BB52-4CDB-A410-71A2F37DCB6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C55B7981-AC67-4A91-8E85-7981CC043B08}" type="slidenum">
              <a:rPr lang="en-US" altLang="zh-CN" sz="1200"/>
              <a:pPr/>
              <a:t>25</a:t>
            </a:fld>
            <a:endParaRPr lang="en-US" altLang="zh-CN" sz="1200"/>
          </a:p>
        </p:txBody>
      </p:sp>
      <p:sp>
        <p:nvSpPr>
          <p:cNvPr id="53251" name="Rectangle 2">
            <a:extLst>
              <a:ext uri="{FF2B5EF4-FFF2-40B4-BE49-F238E27FC236}">
                <a16:creationId xmlns:a16="http://schemas.microsoft.com/office/drawing/2014/main" id="{499F2D7C-4FD1-4EC1-AA5E-001E469FB6CB}"/>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id="{9F910B61-4516-4F08-BC8E-D72451577D7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24D28CE8-BF7D-448B-873B-0A5082AC849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28E9886A-619E-47ED-A9A2-2A47ED2A3892}" type="slidenum">
              <a:rPr lang="en-US" altLang="zh-CN" sz="1200"/>
              <a:pPr/>
              <a:t>26</a:t>
            </a:fld>
            <a:endParaRPr lang="en-US" altLang="zh-CN" sz="1200"/>
          </a:p>
        </p:txBody>
      </p:sp>
      <p:sp>
        <p:nvSpPr>
          <p:cNvPr id="55299" name="Rectangle 2">
            <a:extLst>
              <a:ext uri="{FF2B5EF4-FFF2-40B4-BE49-F238E27FC236}">
                <a16:creationId xmlns:a16="http://schemas.microsoft.com/office/drawing/2014/main" id="{5CC86768-29A7-4394-B3DF-8ABEFAB459B8}"/>
              </a:ext>
            </a:extLst>
          </p:cNvPr>
          <p:cNvSpPr>
            <a:spLocks noGrp="1" noRot="1" noChangeAspect="1" noChangeArrowheads="1" noTextEdit="1"/>
          </p:cNvSpPr>
          <p:nvPr>
            <p:ph type="sldImg"/>
          </p:nvPr>
        </p:nvSpPr>
        <p:spPr>
          <a:ln/>
        </p:spPr>
      </p:sp>
      <p:sp>
        <p:nvSpPr>
          <p:cNvPr id="55300" name="Rectangle 3">
            <a:extLst>
              <a:ext uri="{FF2B5EF4-FFF2-40B4-BE49-F238E27FC236}">
                <a16:creationId xmlns:a16="http://schemas.microsoft.com/office/drawing/2014/main" id="{88A2019C-B091-4BA9-898F-840E7DE83F9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29C2D34D-14BA-429D-913B-1EDC9D164F3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6028F589-1A0F-4CC4-B69B-FD8399B5856F}" type="slidenum">
              <a:rPr lang="en-US" altLang="zh-CN" sz="1200"/>
              <a:pPr/>
              <a:t>27</a:t>
            </a:fld>
            <a:endParaRPr lang="en-US" altLang="zh-CN" sz="1200"/>
          </a:p>
        </p:txBody>
      </p:sp>
      <p:sp>
        <p:nvSpPr>
          <p:cNvPr id="57347" name="Rectangle 2">
            <a:extLst>
              <a:ext uri="{FF2B5EF4-FFF2-40B4-BE49-F238E27FC236}">
                <a16:creationId xmlns:a16="http://schemas.microsoft.com/office/drawing/2014/main" id="{9CB1DB3C-02FC-4D95-9D8D-652B14511833}"/>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id="{940B3376-1ACE-485B-B014-A9C28FAE338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5186AB8A-29F5-4166-ADD2-8B709629AEA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E36D92F9-DF06-46D6-B1EE-36457B17DBCF}" type="slidenum">
              <a:rPr lang="en-US" altLang="zh-CN" sz="1200"/>
              <a:pPr/>
              <a:t>28</a:t>
            </a:fld>
            <a:endParaRPr lang="en-US" altLang="zh-CN" sz="1200"/>
          </a:p>
        </p:txBody>
      </p:sp>
      <p:sp>
        <p:nvSpPr>
          <p:cNvPr id="59395" name="Rectangle 2">
            <a:extLst>
              <a:ext uri="{FF2B5EF4-FFF2-40B4-BE49-F238E27FC236}">
                <a16:creationId xmlns:a16="http://schemas.microsoft.com/office/drawing/2014/main" id="{EAD39910-5A28-44A0-A824-A44F2A40D24E}"/>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A4A0457D-9C4D-403E-8341-1684F458A04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zh-CN" i="1" dirty="0" err="1">
                <a:latin typeface="Times New Roman" panose="02020603050405020304" pitchFamily="18" charset="0"/>
                <a:sym typeface="Symbol" panose="05050102010706020507" pitchFamily="18" charset="2"/>
              </a:rPr>
              <a:t>p</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sym typeface="Symbol" panose="05050102010706020507" pitchFamily="18" charset="2"/>
              </a:rPr>
              <a:t>p</a:t>
            </a:r>
            <a:r>
              <a:rPr lang="en-US" altLang="zh-CN" i="1" dirty="0">
                <a:latin typeface="Times New Roman" panose="02020603050405020304" pitchFamily="18" charset="0"/>
                <a:sym typeface="Symbol" panose="05050102010706020507" pitchFamily="18" charset="2"/>
              </a:rPr>
              <a:t> </a:t>
            </a:r>
            <a:r>
              <a:rPr lang="en-US" altLang="zh-CN" dirty="0">
                <a:solidFill>
                  <a:srgbClr val="0066FF"/>
                </a:solidFill>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p</a:t>
            </a:r>
          </a:p>
          <a:p>
            <a:pPr eaLnBrk="1" hangingPunct="1"/>
            <a:r>
              <a:rPr lang="en-US" altLang="zh-CN" i="1" dirty="0" err="1">
                <a:latin typeface="Times New Roman" panose="02020603050405020304" pitchFamily="18" charset="0"/>
              </a:rPr>
              <a:t>p</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sym typeface="Symbol" panose="05050102010706020507" pitchFamily="18" charset="2"/>
              </a:rPr>
              <a:t>p</a:t>
            </a:r>
            <a:r>
              <a:rPr lang="en-US" altLang="zh-CN" i="1" dirty="0">
                <a:latin typeface="Times New Roman" panose="02020603050405020304" pitchFamily="18" charset="0"/>
                <a:sym typeface="Symbol" panose="05050102010706020507" pitchFamily="18" charset="2"/>
              </a:rPr>
              <a:t> </a:t>
            </a:r>
            <a:r>
              <a:rPr lang="en-US" altLang="zh-CN" dirty="0">
                <a:solidFill>
                  <a:srgbClr val="0066FF"/>
                </a:solidFill>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p</a:t>
            </a:r>
          </a:p>
          <a:p>
            <a:pPr eaLnBrk="1" hangingPunct="1"/>
            <a:r>
              <a:rPr lang="zh-CN" altLang="en-US" i="1" dirty="0">
                <a:latin typeface="Times New Roman" panose="02020603050405020304" pitchFamily="18" charset="0"/>
                <a:sym typeface="Symbol" panose="05050102010706020507" pitchFamily="18" charset="2"/>
              </a:rPr>
              <a:t>幂等律</a:t>
            </a:r>
            <a:endParaRPr lang="zh-CN" altLang="zh-CN" i="1"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DE21E3E6-CF00-4AC0-A4C2-83A97F2513F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8D6E49E5-99ED-41A7-9BB7-89A293A67E5F}" type="slidenum">
              <a:rPr lang="en-US" altLang="zh-CN" sz="1200"/>
              <a:pPr/>
              <a:t>29</a:t>
            </a:fld>
            <a:endParaRPr lang="en-US" altLang="zh-CN" sz="1200"/>
          </a:p>
        </p:txBody>
      </p:sp>
      <p:sp>
        <p:nvSpPr>
          <p:cNvPr id="61443" name="Rectangle 2">
            <a:extLst>
              <a:ext uri="{FF2B5EF4-FFF2-40B4-BE49-F238E27FC236}">
                <a16:creationId xmlns:a16="http://schemas.microsoft.com/office/drawing/2014/main" id="{BFBE1168-DEE5-4EE6-B134-DFE5674FD3C6}"/>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id="{0D2AA1B7-3AA5-44E7-A0EA-54398EF1136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zh-CN" i="1" dirty="0">
                <a:latin typeface="Times New Roman" panose="02020603050405020304" pitchFamily="18" charset="0"/>
              </a:rPr>
              <a:t>p</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p </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1</a:t>
            </a:r>
            <a:endParaRPr lang="en-US" altLang="zh-CN" i="1" dirty="0">
              <a:latin typeface="Times New Roman" panose="02020603050405020304" pitchFamily="18" charset="0"/>
            </a:endParaRPr>
          </a:p>
          <a:p>
            <a:pPr eaLnBrk="1" hangingPunct="1"/>
            <a:r>
              <a:rPr lang="en-US" altLang="zh-CN" i="1" dirty="0">
                <a:latin typeface="Times New Roman" panose="02020603050405020304" pitchFamily="18" charset="0"/>
              </a:rPr>
              <a:t>p</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p </a:t>
            </a:r>
            <a:r>
              <a:rPr lang="en-US" altLang="zh-CN" dirty="0">
                <a:solidFill>
                  <a:srgbClr val="0066FF"/>
                </a:solidFill>
                <a:latin typeface="Times New Roman" panose="02020603050405020304" pitchFamily="18" charset="0"/>
                <a:sym typeface="Symbol" panose="05050102010706020507" pitchFamily="18" charset="2"/>
              </a:rPr>
              <a:t></a:t>
            </a:r>
            <a:r>
              <a:rPr lang="en-US" altLang="zh-CN" dirty="0">
                <a:solidFill>
                  <a:srgbClr val="0066FF"/>
                </a:solidFill>
                <a:latin typeface="Times New Roman" panose="02020603050405020304" pitchFamily="18" charset="0"/>
              </a:rPr>
              <a:t>0</a:t>
            </a:r>
            <a:endParaRPr lang="en-US" altLang="zh-CN" i="1" dirty="0">
              <a:latin typeface="Times New Roman" panose="02020603050405020304" pitchFamily="18" charset="0"/>
            </a:endParaRPr>
          </a:p>
          <a:p>
            <a:pPr eaLnBrk="1" hangingPunct="1"/>
            <a:endParaRPr lang="en-US" altLang="zh-CN" dirty="0">
              <a:latin typeface="Times New Roman" panose="02020603050405020304" pitchFamily="18" charset="0"/>
            </a:endParaRPr>
          </a:p>
          <a:p>
            <a:pPr eaLnBrk="1" hangingPunct="1"/>
            <a:r>
              <a:rPr lang="zh-CN" altLang="en-US" dirty="0">
                <a:latin typeface="Times New Roman" panose="02020603050405020304" pitchFamily="18" charset="0"/>
              </a:rPr>
              <a:t>零律                       </a:t>
            </a:r>
            <a:r>
              <a:rPr lang="en-US" altLang="zh-CN" i="1" dirty="0">
                <a:latin typeface="Times New Roman" panose="02020603050405020304" pitchFamily="18" charset="0"/>
              </a:rPr>
              <a:t>A</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1</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1,   </a:t>
            </a:r>
            <a:r>
              <a:rPr lang="en-US" altLang="zh-CN" i="1" dirty="0">
                <a:latin typeface="Times New Roman" panose="02020603050405020304" pitchFamily="18" charset="0"/>
              </a:rPr>
              <a:t>A</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0</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0</a:t>
            </a:r>
          </a:p>
          <a:p>
            <a:pPr eaLnBrk="1" hangingPunct="1"/>
            <a:r>
              <a:rPr lang="zh-CN" altLang="en-US" dirty="0">
                <a:latin typeface="Times New Roman" panose="02020603050405020304" pitchFamily="18" charset="0"/>
              </a:rPr>
              <a:t>排中律                   </a:t>
            </a:r>
            <a:r>
              <a:rPr lang="en-US" altLang="zh-CN" i="1" dirty="0">
                <a:latin typeface="Times New Roman" panose="02020603050405020304" pitchFamily="18" charset="0"/>
              </a:rPr>
              <a:t>A</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A</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1</a:t>
            </a:r>
          </a:p>
          <a:p>
            <a:pPr eaLnBrk="1" hangingPunct="1"/>
            <a:r>
              <a:rPr lang="zh-CN" altLang="en-US" dirty="0">
                <a:solidFill>
                  <a:srgbClr val="0066FF"/>
                </a:solidFill>
                <a:latin typeface="Times New Roman" panose="02020603050405020304" pitchFamily="18" charset="0"/>
              </a:rPr>
              <a:t>矛盾律                   </a:t>
            </a:r>
            <a:r>
              <a:rPr lang="en-US" altLang="zh-CN" i="1" dirty="0">
                <a:solidFill>
                  <a:srgbClr val="0066FF"/>
                </a:solidFill>
                <a:latin typeface="Times New Roman" panose="02020603050405020304" pitchFamily="18" charset="0"/>
              </a:rPr>
              <a:t>A</a:t>
            </a:r>
            <a:r>
              <a:rPr lang="en-US" altLang="zh-CN" dirty="0">
                <a:solidFill>
                  <a:srgbClr val="0066FF"/>
                </a:solidFill>
                <a:latin typeface="Times New Roman" panose="02020603050405020304" pitchFamily="18" charset="0"/>
                <a:sym typeface="Symbol" panose="05050102010706020507" pitchFamily="18" charset="2"/>
              </a:rPr>
              <a:t></a:t>
            </a:r>
            <a:r>
              <a:rPr lang="en-US" altLang="zh-CN" i="1" dirty="0">
                <a:solidFill>
                  <a:srgbClr val="0066FF"/>
                </a:solidFill>
                <a:latin typeface="Times New Roman" panose="02020603050405020304" pitchFamily="18" charset="0"/>
              </a:rPr>
              <a:t>A</a:t>
            </a:r>
            <a:r>
              <a:rPr lang="en-US" altLang="zh-CN" dirty="0">
                <a:solidFill>
                  <a:srgbClr val="0066FF"/>
                </a:solidFill>
                <a:latin typeface="Times New Roman" panose="02020603050405020304" pitchFamily="18" charset="0"/>
                <a:sym typeface="Symbol" panose="05050102010706020507" pitchFamily="18" charset="2"/>
              </a:rPr>
              <a:t></a:t>
            </a:r>
            <a:r>
              <a:rPr lang="en-US" altLang="zh-CN" dirty="0">
                <a:solidFill>
                  <a:srgbClr val="0066FF"/>
                </a:solidFill>
                <a:latin typeface="Times New Roman" panose="02020603050405020304" pitchFamily="18" charset="0"/>
              </a:rPr>
              <a:t>0</a:t>
            </a:r>
          </a:p>
          <a:p>
            <a:pPr eaLnBrk="1" hangingPunct="1"/>
            <a:endParaRPr lang="zh-CN" altLang="zh-CN"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2256217B-BB57-4930-9F70-EE66FC2855E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47CA12A5-9A8E-49BA-81A9-9156DB6DD5C7}" type="slidenum">
              <a:rPr lang="en-US" altLang="zh-CN" sz="1200"/>
              <a:pPr/>
              <a:t>30</a:t>
            </a:fld>
            <a:endParaRPr lang="en-US" altLang="zh-CN" sz="1200"/>
          </a:p>
        </p:txBody>
      </p:sp>
      <p:sp>
        <p:nvSpPr>
          <p:cNvPr id="63491" name="Rectangle 2">
            <a:extLst>
              <a:ext uri="{FF2B5EF4-FFF2-40B4-BE49-F238E27FC236}">
                <a16:creationId xmlns:a16="http://schemas.microsoft.com/office/drawing/2014/main" id="{85F9A513-A5AD-4BCA-A51D-7DD98ADFCDB6}"/>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id="{25D99391-916C-4460-8AEB-65385585789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FEBD986C-E682-480E-94F1-F2007FFD99E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9D4087AA-69FC-483B-AC0E-1940C4CD01AB}" type="slidenum">
              <a:rPr lang="en-US" altLang="zh-CN" sz="1200"/>
              <a:pPr/>
              <a:t>31</a:t>
            </a:fld>
            <a:endParaRPr lang="en-US" altLang="zh-CN" sz="1200"/>
          </a:p>
        </p:txBody>
      </p:sp>
      <p:sp>
        <p:nvSpPr>
          <p:cNvPr id="65539" name="Rectangle 2">
            <a:extLst>
              <a:ext uri="{FF2B5EF4-FFF2-40B4-BE49-F238E27FC236}">
                <a16:creationId xmlns:a16="http://schemas.microsoft.com/office/drawing/2014/main" id="{5ABDABCC-D826-4D1A-9EFC-4EB9A9917B00}"/>
              </a:ext>
            </a:extLst>
          </p:cNvPr>
          <p:cNvSpPr>
            <a:spLocks noGrp="1" noRot="1" noChangeAspect="1" noChangeArrowheads="1" noTextEdit="1"/>
          </p:cNvSpPr>
          <p:nvPr>
            <p:ph type="sldImg"/>
          </p:nvPr>
        </p:nvSpPr>
        <p:spPr>
          <a:ln/>
        </p:spPr>
      </p:sp>
      <p:sp>
        <p:nvSpPr>
          <p:cNvPr id="65540" name="Rectangle 3">
            <a:extLst>
              <a:ext uri="{FF2B5EF4-FFF2-40B4-BE49-F238E27FC236}">
                <a16:creationId xmlns:a16="http://schemas.microsoft.com/office/drawing/2014/main" id="{B54C66ED-4EF7-4876-9967-E0B96948F44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a:latin typeface="Times New Roman" panose="02020603050405020304" pitchFamily="18" charset="0"/>
              </a:rPr>
              <a:t>简单合取式</a:t>
            </a:r>
            <a:r>
              <a:rPr lang="en-US" altLang="zh-CN" dirty="0">
                <a:latin typeface="Times New Roman" panose="02020603050405020304" pitchFamily="18" charset="0"/>
              </a:rPr>
              <a:t>——</a:t>
            </a:r>
            <a:r>
              <a:rPr lang="zh-CN" altLang="en-US" dirty="0">
                <a:latin typeface="Times New Roman" panose="02020603050405020304" pitchFamily="18" charset="0"/>
              </a:rPr>
              <a:t>有限个文字构成的合取式</a:t>
            </a:r>
            <a:endParaRPr lang="en-US" altLang="zh-CN" dirty="0">
              <a:latin typeface="Times New Roman" panose="02020603050405020304" pitchFamily="18"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a:latin typeface="Times New Roman" panose="02020603050405020304" pitchFamily="18" charset="0"/>
              </a:rPr>
              <a:t>简单析取式</a:t>
            </a:r>
            <a:r>
              <a:rPr lang="en-US" altLang="zh-CN" dirty="0">
                <a:latin typeface="Times New Roman" panose="02020603050405020304" pitchFamily="18" charset="0"/>
              </a:rPr>
              <a:t>——</a:t>
            </a:r>
            <a:r>
              <a:rPr lang="zh-CN" altLang="en-US" dirty="0">
                <a:latin typeface="Times New Roman" panose="02020603050405020304" pitchFamily="18" charset="0"/>
              </a:rPr>
              <a:t>有限个文字构成的析取式</a:t>
            </a:r>
            <a:endParaRPr lang="en-US" altLang="zh-CN" dirty="0">
              <a:latin typeface="Times New Roman" panose="02020603050405020304" pitchFamily="18"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a:solidFill>
                  <a:srgbClr val="FF0000"/>
                </a:solidFill>
              </a:rPr>
              <a:t>单个文字既是简单析取式，又是简单合取式</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zh-CN" altLang="en-US" i="1" dirty="0">
              <a:latin typeface="Times New Roman" panose="02020603050405020304" pitchFamily="18" charset="0"/>
            </a:endParaRPr>
          </a:p>
          <a:p>
            <a:pPr eaLnBrk="1" hangingPunct="1"/>
            <a:endParaRPr lang="zh-CN" altLang="zh-CN"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0A7641AA-EECF-407C-8BF5-ADA0BCDFA19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5FE6D351-B277-4BC7-8340-F3E8FA481E9E}" type="slidenum">
              <a:rPr lang="en-US" altLang="zh-CN" sz="1200"/>
              <a:pPr/>
              <a:t>32</a:t>
            </a:fld>
            <a:endParaRPr lang="en-US" altLang="zh-CN" sz="1200"/>
          </a:p>
        </p:txBody>
      </p:sp>
      <p:sp>
        <p:nvSpPr>
          <p:cNvPr id="67587" name="Rectangle 2">
            <a:extLst>
              <a:ext uri="{FF2B5EF4-FFF2-40B4-BE49-F238E27FC236}">
                <a16:creationId xmlns:a16="http://schemas.microsoft.com/office/drawing/2014/main" id="{CD41185E-97A5-4318-AE00-F8E3A879F371}"/>
              </a:ext>
            </a:extLst>
          </p:cNvPr>
          <p:cNvSpPr>
            <a:spLocks noGrp="1" noRot="1" noChangeAspect="1" noChangeArrowheads="1" noTextEdit="1"/>
          </p:cNvSpPr>
          <p:nvPr>
            <p:ph type="sldImg"/>
          </p:nvPr>
        </p:nvSpPr>
        <p:spPr>
          <a:ln/>
        </p:spPr>
      </p:sp>
      <p:sp>
        <p:nvSpPr>
          <p:cNvPr id="67588" name="Rectangle 3">
            <a:extLst>
              <a:ext uri="{FF2B5EF4-FFF2-40B4-BE49-F238E27FC236}">
                <a16:creationId xmlns:a16="http://schemas.microsoft.com/office/drawing/2014/main" id="{391BFA95-DFAC-4FB4-AB88-EB5208A2CB6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  </a:t>
            </a:r>
            <a:r>
              <a:rPr lang="zh-CN" altLang="en-US">
                <a:latin typeface="Times New Roman" panose="02020603050405020304" pitchFamily="18" charset="0"/>
              </a:rPr>
              <a:t>是</a:t>
            </a:r>
            <a:r>
              <a:rPr lang="zh-CN" altLang="en-US"/>
              <a:t>合取范式（三个简单析取式），又是析取范式（一个简单合取式）</a:t>
            </a:r>
            <a:endParaRPr lang="en-US" altLang="zh-CN"/>
          </a:p>
          <a:p>
            <a:pPr eaLnBrk="1" hangingPunct="1"/>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a:t>
            </a:r>
            <a:r>
              <a:rPr lang="zh-CN" altLang="en-US">
                <a:latin typeface="Times New Roman" panose="02020603050405020304" pitchFamily="18" charset="0"/>
              </a:rPr>
              <a:t>是析</a:t>
            </a:r>
            <a:r>
              <a:rPr lang="zh-CN" altLang="en-US"/>
              <a:t>取范式（三个简单合取式），又是合取范式（一个简单析取式）</a:t>
            </a:r>
            <a:endParaRPr lang="en-US" altLang="zh-CN"/>
          </a:p>
          <a:p>
            <a:pPr eaLnBrk="1" hangingPunct="1"/>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D136C419-A67C-45D6-A263-E85FEDECC8B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40E8DBB6-6642-4ACA-8C89-6EA7E8038044}" type="slidenum">
              <a:rPr lang="en-US" altLang="zh-CN" sz="1200"/>
              <a:pPr/>
              <a:t>3</a:t>
            </a:fld>
            <a:endParaRPr lang="en-US" altLang="zh-CN" sz="1200"/>
          </a:p>
        </p:txBody>
      </p:sp>
      <p:sp>
        <p:nvSpPr>
          <p:cNvPr id="10243" name="Rectangle 2">
            <a:extLst>
              <a:ext uri="{FF2B5EF4-FFF2-40B4-BE49-F238E27FC236}">
                <a16:creationId xmlns:a16="http://schemas.microsoft.com/office/drawing/2014/main" id="{91F75CD0-F81A-4CCB-A089-5D16CFD39B36}"/>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3CF7FC3B-637F-4427-9399-84C8DFD6C0D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CA5EDC4D-E720-44E2-A123-C586AD861D4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60E16A8C-C36B-4E2F-9FFE-C27ACEE89B8E}" type="slidenum">
              <a:rPr lang="en-US" altLang="zh-CN" sz="1200"/>
              <a:pPr/>
              <a:t>33</a:t>
            </a:fld>
            <a:endParaRPr lang="en-US" altLang="zh-CN" sz="1200"/>
          </a:p>
        </p:txBody>
      </p:sp>
      <p:sp>
        <p:nvSpPr>
          <p:cNvPr id="69635" name="Rectangle 2">
            <a:extLst>
              <a:ext uri="{FF2B5EF4-FFF2-40B4-BE49-F238E27FC236}">
                <a16:creationId xmlns:a16="http://schemas.microsoft.com/office/drawing/2014/main" id="{65A6A9BF-74C5-4C31-80C7-EAFA0C41B413}"/>
              </a:ext>
            </a:extLst>
          </p:cNvPr>
          <p:cNvSpPr>
            <a:spLocks noGrp="1" noRot="1" noChangeAspect="1" noChangeArrowheads="1" noTextEdit="1"/>
          </p:cNvSpPr>
          <p:nvPr>
            <p:ph type="sldImg"/>
          </p:nvPr>
        </p:nvSpPr>
        <p:spPr>
          <a:ln/>
        </p:spPr>
      </p:sp>
      <p:sp>
        <p:nvSpPr>
          <p:cNvPr id="69636" name="Rectangle 3">
            <a:extLst>
              <a:ext uri="{FF2B5EF4-FFF2-40B4-BE49-F238E27FC236}">
                <a16:creationId xmlns:a16="http://schemas.microsoft.com/office/drawing/2014/main" id="{1A312CC4-8315-4989-9294-31306869BB3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246E257B-BC21-40D4-9DD2-64B07CEFC18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AB0C8A8A-DD1D-4202-BC8A-6EE059DF9B04}" type="slidenum">
              <a:rPr lang="en-US" altLang="zh-CN" sz="1200"/>
              <a:pPr/>
              <a:t>34</a:t>
            </a:fld>
            <a:endParaRPr lang="en-US" altLang="zh-CN" sz="1200"/>
          </a:p>
        </p:txBody>
      </p:sp>
      <p:sp>
        <p:nvSpPr>
          <p:cNvPr id="71683" name="Rectangle 2">
            <a:extLst>
              <a:ext uri="{FF2B5EF4-FFF2-40B4-BE49-F238E27FC236}">
                <a16:creationId xmlns:a16="http://schemas.microsoft.com/office/drawing/2014/main" id="{D15F60B2-1B0C-4743-8CE4-7CA7434475CD}"/>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995FD227-0D5F-480C-8A61-CE70AC08EB8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51A79246-6D29-4D14-A11F-0252B186637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42DF9F73-1646-4376-BA0D-75ADE51B5C8D}" type="slidenum">
              <a:rPr lang="en-US" altLang="zh-CN" sz="1200"/>
              <a:pPr/>
              <a:t>35</a:t>
            </a:fld>
            <a:endParaRPr lang="en-US" altLang="zh-CN" sz="1200"/>
          </a:p>
        </p:txBody>
      </p:sp>
      <p:sp>
        <p:nvSpPr>
          <p:cNvPr id="73731" name="Rectangle 2">
            <a:extLst>
              <a:ext uri="{FF2B5EF4-FFF2-40B4-BE49-F238E27FC236}">
                <a16:creationId xmlns:a16="http://schemas.microsoft.com/office/drawing/2014/main" id="{CE9A9C07-CC65-4DA1-ACFD-E82F178300D8}"/>
              </a:ext>
            </a:extLst>
          </p:cNvPr>
          <p:cNvSpPr>
            <a:spLocks noGrp="1" noRot="1" noChangeAspect="1" noChangeArrowheads="1" noTextEdit="1"/>
          </p:cNvSpPr>
          <p:nvPr>
            <p:ph type="sldImg"/>
          </p:nvPr>
        </p:nvSpPr>
        <p:spPr>
          <a:ln/>
        </p:spPr>
      </p:sp>
      <p:sp>
        <p:nvSpPr>
          <p:cNvPr id="73732" name="Rectangle 3">
            <a:extLst>
              <a:ext uri="{FF2B5EF4-FFF2-40B4-BE49-F238E27FC236}">
                <a16:creationId xmlns:a16="http://schemas.microsoft.com/office/drawing/2014/main" id="{8F303992-663A-4823-BFD3-1C22FFD0D08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94456998-E3D0-46D3-91C9-5FCBD1DF4CF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E5E739D2-A369-4846-867F-A406EDEC9555}" type="slidenum">
              <a:rPr lang="en-US" altLang="zh-CN" sz="1200"/>
              <a:pPr/>
              <a:t>36</a:t>
            </a:fld>
            <a:endParaRPr lang="en-US" altLang="zh-CN" sz="1200"/>
          </a:p>
        </p:txBody>
      </p:sp>
      <p:sp>
        <p:nvSpPr>
          <p:cNvPr id="75779" name="Rectangle 2">
            <a:extLst>
              <a:ext uri="{FF2B5EF4-FFF2-40B4-BE49-F238E27FC236}">
                <a16:creationId xmlns:a16="http://schemas.microsoft.com/office/drawing/2014/main" id="{45F204BA-5A38-49C9-9869-CFBDDF82E646}"/>
              </a:ext>
            </a:extLst>
          </p:cNvPr>
          <p:cNvSpPr>
            <a:spLocks noGrp="1" noRot="1" noChangeAspect="1" noChangeArrowheads="1" noTextEdit="1"/>
          </p:cNvSpPr>
          <p:nvPr>
            <p:ph type="sldImg"/>
          </p:nvPr>
        </p:nvSpPr>
        <p:spPr>
          <a:ln/>
        </p:spPr>
      </p:sp>
      <p:sp>
        <p:nvSpPr>
          <p:cNvPr id="75780" name="Rectangle 3">
            <a:extLst>
              <a:ext uri="{FF2B5EF4-FFF2-40B4-BE49-F238E27FC236}">
                <a16:creationId xmlns:a16="http://schemas.microsoft.com/office/drawing/2014/main" id="{D6178933-5196-407F-BBE8-B840C5FB7A8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CCAF338D-D0E7-4FEE-97B6-3F3A5D8E5E9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7CBECB0B-97A5-4EC0-8C65-07DE378D5FF9}" type="slidenum">
              <a:rPr lang="en-US" altLang="zh-CN" sz="1200"/>
              <a:pPr/>
              <a:t>37</a:t>
            </a:fld>
            <a:endParaRPr lang="en-US" altLang="zh-CN" sz="1200"/>
          </a:p>
        </p:txBody>
      </p:sp>
      <p:sp>
        <p:nvSpPr>
          <p:cNvPr id="77827" name="Rectangle 2">
            <a:extLst>
              <a:ext uri="{FF2B5EF4-FFF2-40B4-BE49-F238E27FC236}">
                <a16:creationId xmlns:a16="http://schemas.microsoft.com/office/drawing/2014/main" id="{7C8FAD81-0782-4598-8ECB-797201153991}"/>
              </a:ext>
            </a:extLst>
          </p:cNvPr>
          <p:cNvSpPr>
            <a:spLocks noGrp="1" noRot="1" noChangeAspect="1" noChangeArrowheads="1" noTextEdit="1"/>
          </p:cNvSpPr>
          <p:nvPr>
            <p:ph type="sldImg"/>
          </p:nvPr>
        </p:nvSpPr>
        <p:spPr>
          <a:ln/>
        </p:spPr>
      </p:sp>
      <p:sp>
        <p:nvSpPr>
          <p:cNvPr id="77828" name="Rectangle 3">
            <a:extLst>
              <a:ext uri="{FF2B5EF4-FFF2-40B4-BE49-F238E27FC236}">
                <a16:creationId xmlns:a16="http://schemas.microsoft.com/office/drawing/2014/main" id="{1CA1F5BB-6CEC-4E38-8BAE-993572C37E1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53CEDA1B-F312-4875-A6C4-4BE7479AF55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FC7051DD-B646-47E9-BBD0-9F3C7BBB991B}" type="slidenum">
              <a:rPr lang="en-US" altLang="zh-CN" sz="1200"/>
              <a:pPr/>
              <a:t>38</a:t>
            </a:fld>
            <a:endParaRPr lang="en-US" altLang="zh-CN" sz="1200"/>
          </a:p>
        </p:txBody>
      </p:sp>
      <p:sp>
        <p:nvSpPr>
          <p:cNvPr id="79875" name="Rectangle 2">
            <a:extLst>
              <a:ext uri="{FF2B5EF4-FFF2-40B4-BE49-F238E27FC236}">
                <a16:creationId xmlns:a16="http://schemas.microsoft.com/office/drawing/2014/main" id="{F325F2C4-92AB-4C9B-B443-01BF824C863F}"/>
              </a:ext>
            </a:extLst>
          </p:cNvPr>
          <p:cNvSpPr>
            <a:spLocks noGrp="1" noRot="1" noChangeAspect="1" noChangeArrowheads="1" noTextEdit="1"/>
          </p:cNvSpPr>
          <p:nvPr>
            <p:ph type="sldImg"/>
          </p:nvPr>
        </p:nvSpPr>
        <p:spPr>
          <a:ln/>
        </p:spPr>
      </p:sp>
      <p:sp>
        <p:nvSpPr>
          <p:cNvPr id="79876" name="Rectangle 3">
            <a:extLst>
              <a:ext uri="{FF2B5EF4-FFF2-40B4-BE49-F238E27FC236}">
                <a16:creationId xmlns:a16="http://schemas.microsoft.com/office/drawing/2014/main" id="{4924DFB1-40E1-4B3F-802D-5AF2A881FC0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a:extLst>
              <a:ext uri="{FF2B5EF4-FFF2-40B4-BE49-F238E27FC236}">
                <a16:creationId xmlns:a16="http://schemas.microsoft.com/office/drawing/2014/main" id="{C4F3D299-B8DA-499E-9215-C7C486A99D1E}"/>
              </a:ext>
            </a:extLst>
          </p:cNvPr>
          <p:cNvSpPr>
            <a:spLocks noGrp="1" noRot="1" noChangeAspect="1" noChangeArrowheads="1" noTextEdit="1"/>
          </p:cNvSpPr>
          <p:nvPr>
            <p:ph type="sldImg"/>
          </p:nvPr>
        </p:nvSpPr>
        <p:spPr>
          <a:ln/>
        </p:spPr>
      </p:sp>
      <p:sp>
        <p:nvSpPr>
          <p:cNvPr id="81923" name="备注占位符 2">
            <a:extLst>
              <a:ext uri="{FF2B5EF4-FFF2-40B4-BE49-F238E27FC236}">
                <a16:creationId xmlns:a16="http://schemas.microsoft.com/office/drawing/2014/main" id="{97891DE9-3F23-4836-B686-6C233D6AD4C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924" name="灯片编号占位符 3">
            <a:extLst>
              <a:ext uri="{FF2B5EF4-FFF2-40B4-BE49-F238E27FC236}">
                <a16:creationId xmlns:a16="http://schemas.microsoft.com/office/drawing/2014/main" id="{C5B17AF6-C13E-414D-87E7-F23766EE0AC0}"/>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6F4A48C2-80A4-4E67-820B-6F71EAC42C1B}" type="slidenum">
              <a:rPr lang="en-US" altLang="zh-CN" sz="1200"/>
              <a:pPr/>
              <a:t>39</a:t>
            </a:fld>
            <a:endParaRPr lang="en-US" altLang="zh-CN" sz="120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AF816BB8-FA81-4145-AC67-C4828720E30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77919FC2-E881-4C2D-B9AD-673BA552A214}" type="slidenum">
              <a:rPr lang="en-US" altLang="zh-CN" sz="1200"/>
              <a:pPr/>
              <a:t>42</a:t>
            </a:fld>
            <a:endParaRPr lang="en-US" altLang="zh-CN" sz="1200"/>
          </a:p>
        </p:txBody>
      </p:sp>
      <p:sp>
        <p:nvSpPr>
          <p:cNvPr id="86019" name="Rectangle 2">
            <a:extLst>
              <a:ext uri="{FF2B5EF4-FFF2-40B4-BE49-F238E27FC236}">
                <a16:creationId xmlns:a16="http://schemas.microsoft.com/office/drawing/2014/main" id="{92679883-4E26-4518-99E4-882A2C57C88E}"/>
              </a:ext>
            </a:extLst>
          </p:cNvPr>
          <p:cNvSpPr>
            <a:spLocks noGrp="1" noRot="1" noChangeAspect="1" noChangeArrowheads="1" noTextEdit="1"/>
          </p:cNvSpPr>
          <p:nvPr>
            <p:ph type="sldImg"/>
          </p:nvPr>
        </p:nvSpPr>
        <p:spPr>
          <a:ln/>
        </p:spPr>
      </p:sp>
      <p:sp>
        <p:nvSpPr>
          <p:cNvPr id="86020" name="Rectangle 3">
            <a:extLst>
              <a:ext uri="{FF2B5EF4-FFF2-40B4-BE49-F238E27FC236}">
                <a16:creationId xmlns:a16="http://schemas.microsoft.com/office/drawing/2014/main" id="{53B623C1-E3DB-4A3E-8A21-197A0AC3218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E6F0CC62-A671-4BEF-8AE8-A5543BA886F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88FDFE04-8003-420F-AB9A-8B2848BEFFBB}" type="slidenum">
              <a:rPr lang="en-US" altLang="zh-CN" sz="1200"/>
              <a:pPr/>
              <a:t>43</a:t>
            </a:fld>
            <a:endParaRPr lang="en-US" altLang="zh-CN" sz="1200"/>
          </a:p>
        </p:txBody>
      </p:sp>
      <p:sp>
        <p:nvSpPr>
          <p:cNvPr id="88067" name="Rectangle 2">
            <a:extLst>
              <a:ext uri="{FF2B5EF4-FFF2-40B4-BE49-F238E27FC236}">
                <a16:creationId xmlns:a16="http://schemas.microsoft.com/office/drawing/2014/main" id="{8DDB6C84-3DDE-4447-89E6-26A3B5EF4D53}"/>
              </a:ext>
            </a:extLst>
          </p:cNvPr>
          <p:cNvSpPr>
            <a:spLocks noGrp="1" noRot="1" noChangeAspect="1" noChangeArrowheads="1" noTextEdit="1"/>
          </p:cNvSpPr>
          <p:nvPr>
            <p:ph type="sldImg"/>
          </p:nvPr>
        </p:nvSpPr>
        <p:spPr>
          <a:ln/>
        </p:spPr>
      </p:sp>
      <p:sp>
        <p:nvSpPr>
          <p:cNvPr id="88068" name="Rectangle 3">
            <a:extLst>
              <a:ext uri="{FF2B5EF4-FFF2-40B4-BE49-F238E27FC236}">
                <a16:creationId xmlns:a16="http://schemas.microsoft.com/office/drawing/2014/main" id="{065681AC-9D8E-47B2-92CA-96957C2A2C4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幻灯片图像占位符 1">
            <a:extLst>
              <a:ext uri="{FF2B5EF4-FFF2-40B4-BE49-F238E27FC236}">
                <a16:creationId xmlns:a16="http://schemas.microsoft.com/office/drawing/2014/main" id="{C372C7C1-2D88-4F5A-883E-140A5BA4E7E7}"/>
              </a:ext>
            </a:extLst>
          </p:cNvPr>
          <p:cNvSpPr>
            <a:spLocks noGrp="1" noRot="1" noChangeAspect="1" noChangeArrowheads="1" noTextEdit="1"/>
          </p:cNvSpPr>
          <p:nvPr>
            <p:ph type="sldImg"/>
          </p:nvPr>
        </p:nvSpPr>
        <p:spPr>
          <a:ln/>
        </p:spPr>
      </p:sp>
      <p:sp>
        <p:nvSpPr>
          <p:cNvPr id="90115" name="备注占位符 2">
            <a:extLst>
              <a:ext uri="{FF2B5EF4-FFF2-40B4-BE49-F238E27FC236}">
                <a16:creationId xmlns:a16="http://schemas.microsoft.com/office/drawing/2014/main" id="{EC03FD31-F199-44EB-9360-151DBACC4DF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0116" name="灯片编号占位符 3">
            <a:extLst>
              <a:ext uri="{FF2B5EF4-FFF2-40B4-BE49-F238E27FC236}">
                <a16:creationId xmlns:a16="http://schemas.microsoft.com/office/drawing/2014/main" id="{7962EA83-4001-45D5-9719-3160437684A4}"/>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48EC4226-9346-407B-91B3-301910377D9E}" type="slidenum">
              <a:rPr lang="en-US" altLang="zh-CN" sz="1200"/>
              <a:pPr/>
              <a:t>44</a:t>
            </a:fld>
            <a:endParaRPr lang="en-US" altLang="zh-CN"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B3C12E29-8CC3-4365-B048-AFF4304971A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228D73B9-4358-4FD3-9A59-6A1DD35CAA48}" type="slidenum">
              <a:rPr lang="en-US" altLang="zh-CN" sz="1200"/>
              <a:pPr/>
              <a:t>4</a:t>
            </a:fld>
            <a:endParaRPr lang="en-US" altLang="zh-CN" sz="1200"/>
          </a:p>
        </p:txBody>
      </p:sp>
      <p:sp>
        <p:nvSpPr>
          <p:cNvPr id="12291" name="Rectangle 2">
            <a:extLst>
              <a:ext uri="{FF2B5EF4-FFF2-40B4-BE49-F238E27FC236}">
                <a16:creationId xmlns:a16="http://schemas.microsoft.com/office/drawing/2014/main" id="{347980D4-7139-4558-AF7B-771511FA7110}"/>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D5EDB63E-35CC-4B16-978D-264A633313C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FFCB7C69-27B1-4265-BB5A-97E9AC55FD8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A2D0C437-D5F5-44ED-863F-6A61FAC30890}" type="slidenum">
              <a:rPr lang="en-US" altLang="zh-CN" sz="1200"/>
              <a:pPr/>
              <a:t>45</a:t>
            </a:fld>
            <a:endParaRPr lang="en-US" altLang="zh-CN" sz="1200"/>
          </a:p>
        </p:txBody>
      </p:sp>
      <p:sp>
        <p:nvSpPr>
          <p:cNvPr id="92163" name="Rectangle 2">
            <a:extLst>
              <a:ext uri="{FF2B5EF4-FFF2-40B4-BE49-F238E27FC236}">
                <a16:creationId xmlns:a16="http://schemas.microsoft.com/office/drawing/2014/main" id="{E4E6237F-0A53-44D5-BEDF-802AF5719B1A}"/>
              </a:ext>
            </a:extLst>
          </p:cNvPr>
          <p:cNvSpPr>
            <a:spLocks noGrp="1" noRot="1" noChangeAspect="1" noChangeArrowheads="1" noTextEdit="1"/>
          </p:cNvSpPr>
          <p:nvPr>
            <p:ph type="sldImg"/>
          </p:nvPr>
        </p:nvSpPr>
        <p:spPr>
          <a:ln/>
        </p:spPr>
      </p:sp>
      <p:sp>
        <p:nvSpPr>
          <p:cNvPr id="92164" name="Rectangle 3">
            <a:extLst>
              <a:ext uri="{FF2B5EF4-FFF2-40B4-BE49-F238E27FC236}">
                <a16:creationId xmlns:a16="http://schemas.microsoft.com/office/drawing/2014/main" id="{68D1BAC1-20D0-4E3C-90D9-15D9CA52121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C38EF233-2078-4759-9C6D-37D356A3013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1250F5FC-8C4C-439E-8A75-EBB8B07F0B48}" type="slidenum">
              <a:rPr lang="en-US" altLang="zh-CN" sz="1200"/>
              <a:pPr/>
              <a:t>46</a:t>
            </a:fld>
            <a:endParaRPr lang="en-US" altLang="zh-CN" sz="1200"/>
          </a:p>
        </p:txBody>
      </p:sp>
      <p:sp>
        <p:nvSpPr>
          <p:cNvPr id="94211" name="Rectangle 2">
            <a:extLst>
              <a:ext uri="{FF2B5EF4-FFF2-40B4-BE49-F238E27FC236}">
                <a16:creationId xmlns:a16="http://schemas.microsoft.com/office/drawing/2014/main" id="{22E5C384-9C03-4EDB-ABAA-6A4008DEAF17}"/>
              </a:ext>
            </a:extLst>
          </p:cNvPr>
          <p:cNvSpPr>
            <a:spLocks noGrp="1" noRot="1" noChangeAspect="1" noChangeArrowheads="1" noTextEdit="1"/>
          </p:cNvSpPr>
          <p:nvPr>
            <p:ph type="sldImg"/>
          </p:nvPr>
        </p:nvSpPr>
        <p:spPr>
          <a:ln/>
        </p:spPr>
      </p:sp>
      <p:sp>
        <p:nvSpPr>
          <p:cNvPr id="94212" name="Rectangle 3">
            <a:extLst>
              <a:ext uri="{FF2B5EF4-FFF2-40B4-BE49-F238E27FC236}">
                <a16:creationId xmlns:a16="http://schemas.microsoft.com/office/drawing/2014/main" id="{EECA2167-D444-4021-82A2-EC14E0C1438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a:solidFill>
                  <a:srgbClr val="A50021"/>
                </a:solidFill>
                <a:latin typeface="Times New Roman" panose="02020603050405020304" pitchFamily="18" charset="0"/>
              </a:rPr>
              <a:t>定义</a:t>
            </a:r>
            <a:r>
              <a:rPr lang="en-US" altLang="zh-CN">
                <a:solidFill>
                  <a:srgbClr val="A50021"/>
                </a:solidFill>
                <a:latin typeface="Times New Roman" panose="02020603050405020304" pitchFamily="18" charset="0"/>
              </a:rPr>
              <a:t>2.5_2</a:t>
            </a:r>
            <a:r>
              <a:rPr lang="zh-CN" altLang="en-US">
                <a:solidFill>
                  <a:srgbClr val="A50021"/>
                </a:solidFill>
                <a:latin typeface="Times New Roman" panose="02020603050405020304" pitchFamily="18" charset="0"/>
              </a:rPr>
              <a:t>在后面讲</a:t>
            </a:r>
            <a:r>
              <a:rPr lang="en-US" altLang="zh-CN">
                <a:latin typeface="Times New Roman" panose="02020603050405020304" pitchFamily="18" charset="0"/>
              </a:rPr>
              <a:t> </a:t>
            </a:r>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1345CAC8-EA90-4A78-9106-B5D6806FE89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0F7A6704-64E4-418A-80B6-7BDA09858E51}" type="slidenum">
              <a:rPr lang="en-US" altLang="zh-CN" sz="1200"/>
              <a:pPr/>
              <a:t>47</a:t>
            </a:fld>
            <a:endParaRPr lang="en-US" altLang="zh-CN" sz="1200"/>
          </a:p>
        </p:txBody>
      </p:sp>
      <p:sp>
        <p:nvSpPr>
          <p:cNvPr id="96259" name="Rectangle 2">
            <a:extLst>
              <a:ext uri="{FF2B5EF4-FFF2-40B4-BE49-F238E27FC236}">
                <a16:creationId xmlns:a16="http://schemas.microsoft.com/office/drawing/2014/main" id="{54E7E798-2AD1-4BE7-8931-427F29093728}"/>
              </a:ext>
            </a:extLst>
          </p:cNvPr>
          <p:cNvSpPr>
            <a:spLocks noGrp="1" noRot="1" noChangeAspect="1" noChangeArrowheads="1" noTextEdit="1"/>
          </p:cNvSpPr>
          <p:nvPr>
            <p:ph type="sldImg"/>
          </p:nvPr>
        </p:nvSpPr>
        <p:spPr>
          <a:ln/>
        </p:spPr>
      </p:sp>
      <p:sp>
        <p:nvSpPr>
          <p:cNvPr id="96260" name="Rectangle 3">
            <a:extLst>
              <a:ext uri="{FF2B5EF4-FFF2-40B4-BE49-F238E27FC236}">
                <a16:creationId xmlns:a16="http://schemas.microsoft.com/office/drawing/2014/main" id="{FBC8EC7D-791D-4F17-AA35-77BEF0DA2C4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dirty="0">
                <a:solidFill>
                  <a:srgbClr val="A50021"/>
                </a:solidFill>
                <a:latin typeface="Times New Roman" panose="02020603050405020304" pitchFamily="18" charset="0"/>
              </a:rPr>
              <a:t>定理</a:t>
            </a:r>
            <a:r>
              <a:rPr lang="en-US" altLang="zh-CN" dirty="0">
                <a:solidFill>
                  <a:srgbClr val="A50021"/>
                </a:solidFill>
                <a:latin typeface="Times New Roman" panose="02020603050405020304" pitchFamily="18" charset="0"/>
              </a:rPr>
              <a:t>2.5_2</a:t>
            </a:r>
            <a:r>
              <a:rPr lang="zh-CN" altLang="en-US" dirty="0">
                <a:solidFill>
                  <a:srgbClr val="A50021"/>
                </a:solidFill>
                <a:latin typeface="Times New Roman" panose="02020603050405020304" pitchFamily="18" charset="0"/>
              </a:rPr>
              <a:t>在后面讲</a:t>
            </a:r>
            <a:r>
              <a:rPr lang="en-US" altLang="zh-CN" dirty="0">
                <a:latin typeface="Times New Roman" panose="02020603050405020304" pitchFamily="18" charset="0"/>
              </a:rPr>
              <a:t> </a:t>
            </a:r>
          </a:p>
          <a:p>
            <a:pPr eaLnBrk="1" hangingPunct="1"/>
            <a:r>
              <a:rPr lang="zh-CN" altLang="en-US" dirty="0">
                <a:latin typeface="Times New Roman" panose="02020603050405020304" pitchFamily="18" charset="0"/>
              </a:rPr>
              <a:t>总结：一个公式的真值表对应唯一一个主析取范式</a:t>
            </a:r>
            <a:endParaRPr lang="zh-CN" altLang="zh-CN"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幻灯片图像占位符 1">
            <a:extLst>
              <a:ext uri="{FF2B5EF4-FFF2-40B4-BE49-F238E27FC236}">
                <a16:creationId xmlns:a16="http://schemas.microsoft.com/office/drawing/2014/main" id="{DD91CE71-D8B6-4F9B-8A2C-1B6EADB319F9}"/>
              </a:ext>
            </a:extLst>
          </p:cNvPr>
          <p:cNvSpPr>
            <a:spLocks noGrp="1" noRot="1" noChangeAspect="1" noChangeArrowheads="1" noTextEdit="1"/>
          </p:cNvSpPr>
          <p:nvPr>
            <p:ph type="sldImg"/>
          </p:nvPr>
        </p:nvSpPr>
        <p:spPr>
          <a:ln/>
        </p:spPr>
      </p:sp>
      <p:sp>
        <p:nvSpPr>
          <p:cNvPr id="98307" name="备注占位符 2">
            <a:extLst>
              <a:ext uri="{FF2B5EF4-FFF2-40B4-BE49-F238E27FC236}">
                <a16:creationId xmlns:a16="http://schemas.microsoft.com/office/drawing/2014/main" id="{CBE2FD89-78F2-4B16-AABF-D7C1CC1CE2E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8308" name="灯片编号占位符 3">
            <a:extLst>
              <a:ext uri="{FF2B5EF4-FFF2-40B4-BE49-F238E27FC236}">
                <a16:creationId xmlns:a16="http://schemas.microsoft.com/office/drawing/2014/main" id="{F536337E-DEA7-4E3B-8F18-1B7620DD7F60}"/>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D78C6CDA-A3FA-4B82-BF4C-7F394C81416C}" type="slidenum">
              <a:rPr lang="en-US" altLang="zh-CN" sz="1200"/>
              <a:pPr/>
              <a:t>48</a:t>
            </a:fld>
            <a:endParaRPr lang="en-US" altLang="zh-CN" sz="120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幻灯片图像占位符 1">
            <a:extLst>
              <a:ext uri="{FF2B5EF4-FFF2-40B4-BE49-F238E27FC236}">
                <a16:creationId xmlns:a16="http://schemas.microsoft.com/office/drawing/2014/main" id="{E782FB32-334E-4882-9E01-91C71D110E2E}"/>
              </a:ext>
            </a:extLst>
          </p:cNvPr>
          <p:cNvSpPr>
            <a:spLocks noGrp="1" noRot="1" noChangeAspect="1" noChangeArrowheads="1" noTextEdit="1"/>
          </p:cNvSpPr>
          <p:nvPr>
            <p:ph type="sldImg"/>
          </p:nvPr>
        </p:nvSpPr>
        <p:spPr>
          <a:ln/>
        </p:spPr>
      </p:sp>
      <p:sp>
        <p:nvSpPr>
          <p:cNvPr id="100355" name="备注占位符 2">
            <a:extLst>
              <a:ext uri="{FF2B5EF4-FFF2-40B4-BE49-F238E27FC236}">
                <a16:creationId xmlns:a16="http://schemas.microsoft.com/office/drawing/2014/main" id="{6573DB03-3622-4BFD-AA9C-9BD1D15DB9F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dirty="0"/>
              <a:t>以右边这个为例来理解左边的说明</a:t>
            </a:r>
            <a:endParaRPr lang="en-US" altLang="zh-CN" dirty="0"/>
          </a:p>
          <a:p>
            <a:r>
              <a:rPr lang="zh-CN" altLang="en-US" dirty="0"/>
              <a:t>析取是有</a:t>
            </a:r>
            <a:r>
              <a:rPr lang="en-US" altLang="zh-CN" dirty="0"/>
              <a:t>1</a:t>
            </a:r>
            <a:r>
              <a:rPr lang="zh-CN" altLang="en-US" dirty="0"/>
              <a:t>则</a:t>
            </a:r>
            <a:r>
              <a:rPr lang="en-US" altLang="zh-CN" dirty="0"/>
              <a:t>1</a:t>
            </a:r>
            <a:r>
              <a:rPr lang="zh-CN" altLang="en-US" dirty="0"/>
              <a:t>，全</a:t>
            </a:r>
            <a:r>
              <a:rPr lang="en-US" altLang="zh-CN" dirty="0"/>
              <a:t>0</a:t>
            </a:r>
            <a:r>
              <a:rPr lang="zh-CN" altLang="en-US" dirty="0"/>
              <a:t>则</a:t>
            </a:r>
            <a:r>
              <a:rPr lang="en-US" altLang="zh-CN" dirty="0"/>
              <a:t>0</a:t>
            </a:r>
          </a:p>
          <a:p>
            <a:endParaRPr lang="zh-CN" altLang="en-US" dirty="0"/>
          </a:p>
        </p:txBody>
      </p:sp>
      <p:sp>
        <p:nvSpPr>
          <p:cNvPr id="100356" name="灯片编号占位符 3">
            <a:extLst>
              <a:ext uri="{FF2B5EF4-FFF2-40B4-BE49-F238E27FC236}">
                <a16:creationId xmlns:a16="http://schemas.microsoft.com/office/drawing/2014/main" id="{9BC76EBB-5FCA-4E43-9056-54243B5B347A}"/>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E8CDDF4B-8AAC-4B5F-9F76-7E9FC1689A5D}" type="slidenum">
              <a:rPr lang="en-US" altLang="zh-CN" sz="1200"/>
              <a:pPr/>
              <a:t>49</a:t>
            </a:fld>
            <a:endParaRPr lang="en-US" altLang="zh-CN" sz="120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a:extLst>
              <a:ext uri="{FF2B5EF4-FFF2-40B4-BE49-F238E27FC236}">
                <a16:creationId xmlns:a16="http://schemas.microsoft.com/office/drawing/2014/main" id="{BC6E49BD-A10B-4609-B524-65CB85BE23F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4E4D3B9C-A60A-4FFA-A899-65D6E9C2EB98}" type="slidenum">
              <a:rPr lang="en-US" altLang="zh-CN" sz="1200"/>
              <a:pPr/>
              <a:t>52</a:t>
            </a:fld>
            <a:endParaRPr lang="en-US" altLang="zh-CN" sz="1200"/>
          </a:p>
        </p:txBody>
      </p:sp>
      <p:sp>
        <p:nvSpPr>
          <p:cNvPr id="104451" name="Rectangle 2">
            <a:extLst>
              <a:ext uri="{FF2B5EF4-FFF2-40B4-BE49-F238E27FC236}">
                <a16:creationId xmlns:a16="http://schemas.microsoft.com/office/drawing/2014/main" id="{DA90C739-09E3-4DD2-848D-76E3B6922429}"/>
              </a:ext>
            </a:extLst>
          </p:cNvPr>
          <p:cNvSpPr>
            <a:spLocks noGrp="1" noRot="1" noChangeAspect="1" noChangeArrowheads="1" noTextEdit="1"/>
          </p:cNvSpPr>
          <p:nvPr>
            <p:ph type="sldImg"/>
          </p:nvPr>
        </p:nvSpPr>
        <p:spPr>
          <a:ln/>
        </p:spPr>
      </p:sp>
      <p:sp>
        <p:nvSpPr>
          <p:cNvPr id="104452" name="Rectangle 3">
            <a:extLst>
              <a:ext uri="{FF2B5EF4-FFF2-40B4-BE49-F238E27FC236}">
                <a16:creationId xmlns:a16="http://schemas.microsoft.com/office/drawing/2014/main" id="{7A72C29B-41F1-4130-B52F-E56A2FEA627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zh-CN" dirty="0">
                <a:solidFill>
                  <a:srgbClr val="FF0000"/>
                </a:solidFill>
                <a:latin typeface="Times New Roman" panose="02020603050405020304" pitchFamily="18" charset="0"/>
                <a:sym typeface="Symbol" panose="05050102010706020507" pitchFamily="18" charset="2"/>
              </a:rPr>
              <a:t>(</a:t>
            </a:r>
            <a:r>
              <a:rPr lang="en-US" altLang="zh-CN" i="1" dirty="0">
                <a:solidFill>
                  <a:srgbClr val="FF0000"/>
                </a:solidFill>
                <a:latin typeface="Times New Roman" panose="02020603050405020304" pitchFamily="18" charset="0"/>
              </a:rPr>
              <a:t>p</a:t>
            </a:r>
            <a:r>
              <a:rPr lang="en-US" altLang="zh-CN" i="1" baseline="-25000" dirty="0">
                <a:solidFill>
                  <a:srgbClr val="FF0000"/>
                </a:solidFill>
                <a:latin typeface="Times New Roman" panose="02020603050405020304" pitchFamily="18" charset="0"/>
              </a:rPr>
              <a:t>i</a:t>
            </a:r>
            <a:r>
              <a:rPr lang="en-US" altLang="zh-CN"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solidFill>
                  <a:srgbClr val="FF0000"/>
                </a:solidFill>
                <a:latin typeface="Times New Roman" panose="02020603050405020304" pitchFamily="18" charset="0"/>
                <a:sym typeface="Symbol" panose="05050102010706020507" pitchFamily="18" charset="2"/>
              </a:rPr>
              <a:t></a:t>
            </a:r>
            <a:r>
              <a:rPr lang="en-US" altLang="zh-CN" i="1" dirty="0">
                <a:solidFill>
                  <a:srgbClr val="FF0000"/>
                </a:solidFill>
                <a:latin typeface="Times New Roman" panose="02020603050405020304" pitchFamily="18" charset="0"/>
              </a:rPr>
              <a:t>p</a:t>
            </a:r>
            <a:r>
              <a:rPr lang="en-US" altLang="zh-CN" i="1" baseline="-25000" dirty="0">
                <a:solidFill>
                  <a:srgbClr val="FF0000"/>
                </a:solidFill>
                <a:latin typeface="Times New Roman" panose="02020603050405020304" pitchFamily="18" charset="0"/>
              </a:rPr>
              <a:t>i</a:t>
            </a:r>
            <a:r>
              <a:rPr lang="en-US" altLang="zh-CN" dirty="0">
                <a:solidFill>
                  <a:srgbClr val="FF0000"/>
                </a:solidFill>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sym typeface="Symbol" panose="05050102010706020507" pitchFamily="18" charset="2"/>
              </a:rPr>
              <a:t> </a:t>
            </a:r>
            <a:r>
              <a:rPr lang="en-US" altLang="zh-CN" dirty="0">
                <a:solidFill>
                  <a:srgbClr val="FF0000"/>
                </a:solidFill>
                <a:latin typeface="Times New Roman" panose="02020603050405020304" pitchFamily="18" charset="0"/>
                <a:sym typeface="Symbol" panose="05050102010706020507" pitchFamily="18" charset="2"/>
              </a:rPr>
              <a:t> 1</a:t>
            </a:r>
            <a:endParaRPr lang="zh-CN" altLang="zh-CN"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1B7FDB8E-31B0-484D-8428-5BCA98BFC62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07405E0B-F0F7-471E-BDFF-70A915960844}" type="slidenum">
              <a:rPr lang="en-US" altLang="zh-CN" sz="1200"/>
              <a:pPr/>
              <a:t>53</a:t>
            </a:fld>
            <a:endParaRPr lang="en-US" altLang="zh-CN" sz="1200"/>
          </a:p>
        </p:txBody>
      </p:sp>
      <p:sp>
        <p:nvSpPr>
          <p:cNvPr id="106499" name="Rectangle 2">
            <a:extLst>
              <a:ext uri="{FF2B5EF4-FFF2-40B4-BE49-F238E27FC236}">
                <a16:creationId xmlns:a16="http://schemas.microsoft.com/office/drawing/2014/main" id="{293E6D4F-762D-4B2B-A2F2-ED79594BA53B}"/>
              </a:ext>
            </a:extLst>
          </p:cNvPr>
          <p:cNvSpPr>
            <a:spLocks noGrp="1" noRot="1" noChangeAspect="1" noChangeArrowheads="1" noTextEdit="1"/>
          </p:cNvSpPr>
          <p:nvPr>
            <p:ph type="sldImg"/>
          </p:nvPr>
        </p:nvSpPr>
        <p:spPr>
          <a:ln/>
        </p:spPr>
      </p:sp>
      <p:sp>
        <p:nvSpPr>
          <p:cNvPr id="106500" name="Rectangle 3">
            <a:extLst>
              <a:ext uri="{FF2B5EF4-FFF2-40B4-BE49-F238E27FC236}">
                <a16:creationId xmlns:a16="http://schemas.microsoft.com/office/drawing/2014/main" id="{38E64667-7E8C-42A0-8FFB-949D42631DA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E26F9B2D-5A48-4246-BD5B-A12A9508D66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0A7FAA95-30F4-475D-8029-5C4404F5998B}" type="slidenum">
              <a:rPr lang="en-US" altLang="zh-CN" sz="1200"/>
              <a:pPr/>
              <a:t>55</a:t>
            </a:fld>
            <a:endParaRPr lang="en-US" altLang="zh-CN" sz="1200"/>
          </a:p>
        </p:txBody>
      </p:sp>
      <p:sp>
        <p:nvSpPr>
          <p:cNvPr id="109571" name="Rectangle 2">
            <a:extLst>
              <a:ext uri="{FF2B5EF4-FFF2-40B4-BE49-F238E27FC236}">
                <a16:creationId xmlns:a16="http://schemas.microsoft.com/office/drawing/2014/main" id="{1F32857D-8B51-4F92-BE26-F1A86243EC4C}"/>
              </a:ext>
            </a:extLst>
          </p:cNvPr>
          <p:cNvSpPr>
            <a:spLocks noGrp="1" noRot="1" noChangeAspect="1" noChangeArrowheads="1" noTextEdit="1"/>
          </p:cNvSpPr>
          <p:nvPr>
            <p:ph type="sldImg"/>
          </p:nvPr>
        </p:nvSpPr>
        <p:spPr>
          <a:ln/>
        </p:spPr>
      </p:sp>
      <p:sp>
        <p:nvSpPr>
          <p:cNvPr id="109572" name="Rectangle 3">
            <a:extLst>
              <a:ext uri="{FF2B5EF4-FFF2-40B4-BE49-F238E27FC236}">
                <a16:creationId xmlns:a16="http://schemas.microsoft.com/office/drawing/2014/main" id="{DB9BEF3A-FC69-486E-A4A6-31AA182B821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
            <a:extLst>
              <a:ext uri="{FF2B5EF4-FFF2-40B4-BE49-F238E27FC236}">
                <a16:creationId xmlns:a16="http://schemas.microsoft.com/office/drawing/2014/main" id="{4C7E81E9-8E95-4867-A37A-F516A6DDE585}"/>
              </a:ext>
            </a:extLst>
          </p:cNvPr>
          <p:cNvSpPr>
            <a:spLocks noGrp="1" noRot="1" noChangeAspect="1" noChangeArrowheads="1" noTextEdit="1"/>
          </p:cNvSpPr>
          <p:nvPr>
            <p:ph type="sldImg"/>
          </p:nvPr>
        </p:nvSpPr>
        <p:spPr>
          <a:ln/>
        </p:spPr>
      </p:sp>
      <p:sp>
        <p:nvSpPr>
          <p:cNvPr id="111619" name="备注占位符 2">
            <a:extLst>
              <a:ext uri="{FF2B5EF4-FFF2-40B4-BE49-F238E27FC236}">
                <a16:creationId xmlns:a16="http://schemas.microsoft.com/office/drawing/2014/main" id="{5684C1B8-C369-49BB-BD3E-729110C9F53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1620" name="灯片编号占位符 3">
            <a:extLst>
              <a:ext uri="{FF2B5EF4-FFF2-40B4-BE49-F238E27FC236}">
                <a16:creationId xmlns:a16="http://schemas.microsoft.com/office/drawing/2014/main" id="{15560AD4-33E1-41B8-A8B4-39020B6A75C7}"/>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79B82259-E861-42D3-9C73-EC7E55995B0C}" type="slidenum">
              <a:rPr lang="en-US" altLang="zh-CN" sz="1200"/>
              <a:pPr/>
              <a:t>56</a:t>
            </a:fld>
            <a:endParaRPr lang="en-US" altLang="zh-CN" sz="120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a:extLst>
              <a:ext uri="{FF2B5EF4-FFF2-40B4-BE49-F238E27FC236}">
                <a16:creationId xmlns:a16="http://schemas.microsoft.com/office/drawing/2014/main" id="{F0B46333-2E2A-4CAD-BE31-5E7FDD2450B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2651B1A6-3682-4B62-94A2-52D7C9D75F7F}" type="slidenum">
              <a:rPr lang="en-US" altLang="zh-CN" sz="1200"/>
              <a:pPr/>
              <a:t>57</a:t>
            </a:fld>
            <a:endParaRPr lang="en-US" altLang="zh-CN" sz="1200"/>
          </a:p>
        </p:txBody>
      </p:sp>
      <p:sp>
        <p:nvSpPr>
          <p:cNvPr id="113667" name="Rectangle 2">
            <a:extLst>
              <a:ext uri="{FF2B5EF4-FFF2-40B4-BE49-F238E27FC236}">
                <a16:creationId xmlns:a16="http://schemas.microsoft.com/office/drawing/2014/main" id="{D1AF1555-D69B-4243-8B93-41E7E6C3521F}"/>
              </a:ext>
            </a:extLst>
          </p:cNvPr>
          <p:cNvSpPr>
            <a:spLocks noGrp="1" noRot="1" noChangeAspect="1" noChangeArrowheads="1" noTextEdit="1"/>
          </p:cNvSpPr>
          <p:nvPr>
            <p:ph type="sldImg"/>
          </p:nvPr>
        </p:nvSpPr>
        <p:spPr>
          <a:ln/>
        </p:spPr>
      </p:sp>
      <p:sp>
        <p:nvSpPr>
          <p:cNvPr id="113668" name="Rectangle 3">
            <a:extLst>
              <a:ext uri="{FF2B5EF4-FFF2-40B4-BE49-F238E27FC236}">
                <a16:creationId xmlns:a16="http://schemas.microsoft.com/office/drawing/2014/main" id="{82950251-1E36-4832-8BBE-72749F3E352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BF2BD8DF-03B3-4FE3-8C0C-3DF9AB63CE4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788358B7-F7DA-4AFE-BE2A-7F08F2D659DF}" type="slidenum">
              <a:rPr lang="en-US" altLang="zh-CN" sz="1200"/>
              <a:pPr/>
              <a:t>5</a:t>
            </a:fld>
            <a:endParaRPr lang="en-US" altLang="zh-CN" sz="1200"/>
          </a:p>
        </p:txBody>
      </p:sp>
      <p:sp>
        <p:nvSpPr>
          <p:cNvPr id="14339" name="Rectangle 2">
            <a:extLst>
              <a:ext uri="{FF2B5EF4-FFF2-40B4-BE49-F238E27FC236}">
                <a16:creationId xmlns:a16="http://schemas.microsoft.com/office/drawing/2014/main" id="{ACF40256-E3A8-4D07-9B69-35F12B581B4A}"/>
              </a:ext>
            </a:extLst>
          </p:cNvPr>
          <p:cNvSpPr>
            <a:spLocks noGrp="1" noRot="1" noChangeAspect="1" noChangeArrowheads="1" noTextEdit="1"/>
          </p:cNvSpPr>
          <p:nvPr>
            <p:ph type="sldImg"/>
          </p:nvPr>
        </p:nvSpPr>
        <p:spPr>
          <a:ln/>
        </p:spPr>
      </p:sp>
      <p:sp>
        <p:nvSpPr>
          <p:cNvPr id="14340" name="Rectangle 3">
            <a:extLst>
              <a:ext uri="{FF2B5EF4-FFF2-40B4-BE49-F238E27FC236}">
                <a16:creationId xmlns:a16="http://schemas.microsoft.com/office/drawing/2014/main" id="{8CD87469-1559-4607-A6C1-AD8795656B5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dirty="0"/>
              <a:t>左边公式（不含</a:t>
            </a:r>
            <a:r>
              <a:rPr lang="en-US" altLang="zh-CN" dirty="0"/>
              <a:t>r</a:t>
            </a:r>
            <a:r>
              <a:rPr lang="zh-CN" altLang="en-US" dirty="0"/>
              <a:t>）的取值与哑元</a:t>
            </a:r>
            <a:r>
              <a:rPr lang="en-US" altLang="zh-CN" dirty="0"/>
              <a:t>r</a:t>
            </a:r>
            <a:r>
              <a:rPr lang="zh-CN" altLang="en-US" dirty="0"/>
              <a:t>无关，在讨论是否等值时，可以将左右公式都看成含有</a:t>
            </a:r>
            <a:r>
              <a:rPr lang="en-US" altLang="zh-CN" dirty="0"/>
              <a:t>r</a:t>
            </a:r>
            <a:endParaRPr lang="zh-CN" altLang="zh-CN"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a:extLst>
              <a:ext uri="{FF2B5EF4-FFF2-40B4-BE49-F238E27FC236}">
                <a16:creationId xmlns:a16="http://schemas.microsoft.com/office/drawing/2014/main" id="{92F0531B-E72B-48CF-9399-13194ADBC82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06B4C27B-9B03-4D33-A015-533700442ABA}" type="slidenum">
              <a:rPr lang="en-US" altLang="zh-CN" sz="1200"/>
              <a:pPr/>
              <a:t>58</a:t>
            </a:fld>
            <a:endParaRPr lang="en-US" altLang="zh-CN" sz="1200"/>
          </a:p>
        </p:txBody>
      </p:sp>
      <p:sp>
        <p:nvSpPr>
          <p:cNvPr id="115715" name="Rectangle 2">
            <a:extLst>
              <a:ext uri="{FF2B5EF4-FFF2-40B4-BE49-F238E27FC236}">
                <a16:creationId xmlns:a16="http://schemas.microsoft.com/office/drawing/2014/main" id="{8EC1C056-6BC5-49AC-95D2-DCC27DEB5373}"/>
              </a:ext>
            </a:extLst>
          </p:cNvPr>
          <p:cNvSpPr>
            <a:spLocks noGrp="1" noRot="1" noChangeAspect="1" noChangeArrowheads="1" noTextEdit="1"/>
          </p:cNvSpPr>
          <p:nvPr>
            <p:ph type="sldImg"/>
          </p:nvPr>
        </p:nvSpPr>
        <p:spPr>
          <a:ln/>
        </p:spPr>
      </p:sp>
      <p:sp>
        <p:nvSpPr>
          <p:cNvPr id="115716" name="Rectangle 3">
            <a:extLst>
              <a:ext uri="{FF2B5EF4-FFF2-40B4-BE49-F238E27FC236}">
                <a16:creationId xmlns:a16="http://schemas.microsoft.com/office/drawing/2014/main" id="{380AE0FB-1E8C-4C55-994E-72ECE1115DB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a:extLst>
              <a:ext uri="{FF2B5EF4-FFF2-40B4-BE49-F238E27FC236}">
                <a16:creationId xmlns:a16="http://schemas.microsoft.com/office/drawing/2014/main" id="{A7E73012-2DA1-4CC1-9031-A378919BB46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6FC7FC1C-BAC0-481A-A978-0154E23D5E65}" type="slidenum">
              <a:rPr lang="en-US" altLang="zh-CN" sz="1200"/>
              <a:pPr/>
              <a:t>59</a:t>
            </a:fld>
            <a:endParaRPr lang="en-US" altLang="zh-CN" sz="1200"/>
          </a:p>
        </p:txBody>
      </p:sp>
      <p:sp>
        <p:nvSpPr>
          <p:cNvPr id="117763" name="Rectangle 2">
            <a:extLst>
              <a:ext uri="{FF2B5EF4-FFF2-40B4-BE49-F238E27FC236}">
                <a16:creationId xmlns:a16="http://schemas.microsoft.com/office/drawing/2014/main" id="{BCD591D8-E5A0-4A2E-B0C7-FAB503B84108}"/>
              </a:ext>
            </a:extLst>
          </p:cNvPr>
          <p:cNvSpPr>
            <a:spLocks noGrp="1" noRot="1" noChangeAspect="1" noChangeArrowheads="1" noTextEdit="1"/>
          </p:cNvSpPr>
          <p:nvPr>
            <p:ph type="sldImg"/>
          </p:nvPr>
        </p:nvSpPr>
        <p:spPr>
          <a:ln/>
        </p:spPr>
      </p:sp>
      <p:sp>
        <p:nvSpPr>
          <p:cNvPr id="117764" name="Rectangle 3">
            <a:extLst>
              <a:ext uri="{FF2B5EF4-FFF2-40B4-BE49-F238E27FC236}">
                <a16:creationId xmlns:a16="http://schemas.microsoft.com/office/drawing/2014/main" id="{A6797F4B-571A-45F8-B18D-C2FE365B699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a:extLst>
              <a:ext uri="{FF2B5EF4-FFF2-40B4-BE49-F238E27FC236}">
                <a16:creationId xmlns:a16="http://schemas.microsoft.com/office/drawing/2014/main" id="{D6C02D30-BEF3-4F36-B2A9-230AEC258F0D}"/>
              </a:ext>
            </a:extLst>
          </p:cNvPr>
          <p:cNvSpPr>
            <a:spLocks noGrp="1" noRot="1" noChangeAspect="1" noChangeArrowheads="1" noTextEdit="1"/>
          </p:cNvSpPr>
          <p:nvPr>
            <p:ph type="sldImg"/>
          </p:nvPr>
        </p:nvSpPr>
        <p:spPr>
          <a:ln/>
        </p:spPr>
      </p:sp>
      <p:sp>
        <p:nvSpPr>
          <p:cNvPr id="119811" name="备注占位符 2">
            <a:extLst>
              <a:ext uri="{FF2B5EF4-FFF2-40B4-BE49-F238E27FC236}">
                <a16:creationId xmlns:a16="http://schemas.microsoft.com/office/drawing/2014/main" id="{1E35AB72-1773-4D7D-8E50-B0BBD2285B6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buFont typeface="Wingdings" panose="05000000000000000000" pitchFamily="2" charset="2"/>
              <a:buChar char="l"/>
            </a:pPr>
            <a:r>
              <a:rPr lang="zh-CN" altLang="en-US" dirty="0"/>
              <a:t>若某一个赋值</a:t>
            </a:r>
            <a:r>
              <a:rPr lang="en-US" altLang="zh-CN" dirty="0"/>
              <a:t>I</a:t>
            </a:r>
            <a:r>
              <a:rPr lang="zh-CN" altLang="en-US" dirty="0"/>
              <a:t>使</a:t>
            </a:r>
            <a:r>
              <a:rPr lang="zh-CN" altLang="en-US" dirty="0">
                <a:solidFill>
                  <a:srgbClr val="FF0000"/>
                </a:solidFill>
              </a:rPr>
              <a:t>公式</a:t>
            </a:r>
            <a:r>
              <a:rPr lang="en-US" altLang="zh-CN" dirty="0">
                <a:solidFill>
                  <a:srgbClr val="FF0000"/>
                </a:solidFill>
              </a:rPr>
              <a:t>G</a:t>
            </a:r>
            <a:r>
              <a:rPr lang="zh-CN" altLang="en-US" dirty="0"/>
              <a:t>取</a:t>
            </a:r>
            <a:r>
              <a:rPr lang="en-US" altLang="zh-CN" dirty="0"/>
              <a:t>F</a:t>
            </a:r>
            <a:r>
              <a:rPr lang="zh-CN" altLang="en-US" dirty="0"/>
              <a:t>，而在该赋值下取</a:t>
            </a:r>
            <a:r>
              <a:rPr lang="en-US" altLang="zh-CN" dirty="0"/>
              <a:t>F</a:t>
            </a:r>
            <a:r>
              <a:rPr lang="zh-CN" altLang="en-US" dirty="0"/>
              <a:t>的唯一极大项写在</a:t>
            </a:r>
            <a:r>
              <a:rPr lang="zh-CN" altLang="en-US" dirty="0">
                <a:solidFill>
                  <a:srgbClr val="FF0000"/>
                </a:solidFill>
              </a:rPr>
              <a:t>其主合取范式</a:t>
            </a:r>
            <a:r>
              <a:rPr lang="en-US" altLang="zh-CN" dirty="0">
                <a:solidFill>
                  <a:srgbClr val="FF0000"/>
                </a:solidFill>
              </a:rPr>
              <a:t>G’</a:t>
            </a:r>
            <a:r>
              <a:rPr lang="zh-CN" altLang="en-US" dirty="0"/>
              <a:t>中，故</a:t>
            </a:r>
            <a:r>
              <a:rPr lang="en-US" altLang="zh-CN" dirty="0"/>
              <a:t>G’</a:t>
            </a:r>
            <a:r>
              <a:rPr lang="zh-CN" altLang="en-US" dirty="0"/>
              <a:t>也取</a:t>
            </a:r>
            <a:r>
              <a:rPr lang="en-US" altLang="zh-CN" dirty="0"/>
              <a:t>F </a:t>
            </a:r>
            <a:r>
              <a:rPr lang="zh-CN" altLang="en-US" dirty="0"/>
              <a:t>；</a:t>
            </a:r>
          </a:p>
          <a:p>
            <a:pPr eaLnBrk="1" hangingPunct="1">
              <a:buFont typeface="Wingdings" panose="05000000000000000000" pitchFamily="2" charset="2"/>
              <a:buChar char="l"/>
            </a:pPr>
            <a:r>
              <a:rPr lang="zh-CN" altLang="en-US" dirty="0"/>
              <a:t>若</a:t>
            </a:r>
            <a:r>
              <a:rPr lang="en-US" altLang="zh-CN" dirty="0"/>
              <a:t>I</a:t>
            </a:r>
            <a:r>
              <a:rPr lang="zh-CN" altLang="en-US" dirty="0"/>
              <a:t>使</a:t>
            </a:r>
            <a:r>
              <a:rPr lang="en-US" altLang="zh-CN" dirty="0"/>
              <a:t>G</a:t>
            </a:r>
            <a:r>
              <a:rPr lang="zh-CN" altLang="en-US" dirty="0"/>
              <a:t>取</a:t>
            </a:r>
            <a:r>
              <a:rPr lang="en-US" altLang="zh-CN" dirty="0"/>
              <a:t>T</a:t>
            </a:r>
            <a:r>
              <a:rPr lang="zh-CN" altLang="en-US" dirty="0"/>
              <a:t>，而在</a:t>
            </a:r>
            <a:r>
              <a:rPr lang="en-US" altLang="zh-CN" dirty="0"/>
              <a:t>I</a:t>
            </a:r>
            <a:r>
              <a:rPr lang="zh-CN" altLang="en-US" dirty="0"/>
              <a:t>下取</a:t>
            </a:r>
            <a:r>
              <a:rPr lang="en-US" altLang="zh-CN" dirty="0"/>
              <a:t>F</a:t>
            </a:r>
            <a:r>
              <a:rPr lang="zh-CN" altLang="en-US" dirty="0"/>
              <a:t>的唯一极大项不在</a:t>
            </a:r>
            <a:r>
              <a:rPr lang="en-US" altLang="zh-CN" dirty="0"/>
              <a:t>G’</a:t>
            </a:r>
            <a:r>
              <a:rPr lang="zh-CN" altLang="en-US" dirty="0"/>
              <a:t>中且</a:t>
            </a:r>
            <a:r>
              <a:rPr lang="en-US" altLang="zh-CN" dirty="0"/>
              <a:t>I</a:t>
            </a:r>
            <a:r>
              <a:rPr lang="zh-CN" altLang="en-US" dirty="0"/>
              <a:t>弄真其它所有极大项，故</a:t>
            </a:r>
            <a:r>
              <a:rPr lang="en-US" altLang="zh-CN" dirty="0"/>
              <a:t>G’</a:t>
            </a:r>
            <a:r>
              <a:rPr lang="zh-CN" altLang="en-US" dirty="0"/>
              <a:t>取</a:t>
            </a:r>
            <a:r>
              <a:rPr lang="en-US" altLang="zh-CN" dirty="0"/>
              <a:t>T</a:t>
            </a:r>
            <a:r>
              <a:rPr lang="zh-CN" altLang="en-US" dirty="0"/>
              <a:t>值。</a:t>
            </a:r>
          </a:p>
          <a:p>
            <a:pPr eaLnBrk="1" hangingPunct="1">
              <a:buFont typeface="Wingdings" panose="05000000000000000000" pitchFamily="2" charset="2"/>
              <a:buChar char="l"/>
            </a:pPr>
            <a:r>
              <a:rPr lang="zh-CN" altLang="en-US" dirty="0"/>
              <a:t>所以</a:t>
            </a:r>
            <a:r>
              <a:rPr lang="en-US" altLang="zh-CN" dirty="0"/>
              <a:t>G’</a:t>
            </a:r>
            <a:r>
              <a:rPr lang="zh-CN" altLang="en-US" dirty="0"/>
              <a:t>是与</a:t>
            </a:r>
            <a:r>
              <a:rPr lang="en-US" altLang="zh-CN" dirty="0"/>
              <a:t>G</a:t>
            </a:r>
            <a:r>
              <a:rPr lang="zh-CN" altLang="en-US" dirty="0"/>
              <a:t>等值的主合取范式。</a:t>
            </a:r>
          </a:p>
          <a:p>
            <a:endParaRPr lang="zh-CN" altLang="en-US" dirty="0"/>
          </a:p>
        </p:txBody>
      </p:sp>
      <p:sp>
        <p:nvSpPr>
          <p:cNvPr id="119812" name="灯片编号占位符 3">
            <a:extLst>
              <a:ext uri="{FF2B5EF4-FFF2-40B4-BE49-F238E27FC236}">
                <a16:creationId xmlns:a16="http://schemas.microsoft.com/office/drawing/2014/main" id="{9F97BB03-F8A7-42CA-A373-EBC67BF97978}"/>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C325A6C0-4CA4-4991-A15D-BD2DFB132692}" type="slidenum">
              <a:rPr lang="en-US" altLang="zh-CN" sz="1200"/>
              <a:pPr/>
              <a:t>60</a:t>
            </a:fld>
            <a:endParaRPr lang="en-US" altLang="zh-CN" sz="120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a:extLst>
              <a:ext uri="{FF2B5EF4-FFF2-40B4-BE49-F238E27FC236}">
                <a16:creationId xmlns:a16="http://schemas.microsoft.com/office/drawing/2014/main" id="{D6C02D30-BEF3-4F36-B2A9-230AEC258F0D}"/>
              </a:ext>
            </a:extLst>
          </p:cNvPr>
          <p:cNvSpPr>
            <a:spLocks noGrp="1" noRot="1" noChangeAspect="1" noChangeArrowheads="1" noTextEdit="1"/>
          </p:cNvSpPr>
          <p:nvPr>
            <p:ph type="sldImg"/>
          </p:nvPr>
        </p:nvSpPr>
        <p:spPr>
          <a:ln/>
        </p:spPr>
      </p:sp>
      <p:sp>
        <p:nvSpPr>
          <p:cNvPr id="119811" name="备注占位符 2">
            <a:extLst>
              <a:ext uri="{FF2B5EF4-FFF2-40B4-BE49-F238E27FC236}">
                <a16:creationId xmlns:a16="http://schemas.microsoft.com/office/drawing/2014/main" id="{1E35AB72-1773-4D7D-8E50-B0BBD2285B6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以右边这个为例来理解左边的说明</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合取是有</a:t>
            </a:r>
            <a:r>
              <a:rPr lang="en-US" altLang="zh-CN" dirty="0"/>
              <a:t>0</a:t>
            </a:r>
            <a:r>
              <a:rPr lang="zh-CN" altLang="en-US" dirty="0"/>
              <a:t>则</a:t>
            </a:r>
            <a:r>
              <a:rPr lang="en-US" altLang="zh-CN" dirty="0"/>
              <a:t>0</a:t>
            </a:r>
            <a:r>
              <a:rPr lang="zh-CN" altLang="en-US" dirty="0"/>
              <a:t>，全</a:t>
            </a:r>
            <a:r>
              <a:rPr lang="en-US" altLang="zh-CN" dirty="0"/>
              <a:t>1</a:t>
            </a:r>
            <a:r>
              <a:rPr lang="zh-CN" altLang="en-US" dirty="0"/>
              <a:t>则</a:t>
            </a:r>
            <a:r>
              <a:rPr lang="en-US" altLang="zh-CN" dirty="0"/>
              <a:t>1</a:t>
            </a:r>
          </a:p>
          <a:p>
            <a:endParaRPr lang="zh-CN" altLang="en-US" dirty="0"/>
          </a:p>
        </p:txBody>
      </p:sp>
      <p:sp>
        <p:nvSpPr>
          <p:cNvPr id="119812" name="灯片编号占位符 3">
            <a:extLst>
              <a:ext uri="{FF2B5EF4-FFF2-40B4-BE49-F238E27FC236}">
                <a16:creationId xmlns:a16="http://schemas.microsoft.com/office/drawing/2014/main" id="{9F97BB03-F8A7-42CA-A373-EBC67BF97978}"/>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C325A6C0-4CA4-4991-A15D-BD2DFB132692}" type="slidenum">
              <a:rPr lang="en-US" altLang="zh-CN" sz="1200"/>
              <a:pPr/>
              <a:t>61</a:t>
            </a:fld>
            <a:endParaRPr lang="en-US" altLang="zh-CN" sz="1200"/>
          </a:p>
        </p:txBody>
      </p:sp>
    </p:spTree>
    <p:extLst>
      <p:ext uri="{BB962C8B-B14F-4D97-AF65-F5344CB8AC3E}">
        <p14:creationId xmlns:p14="http://schemas.microsoft.com/office/powerpoint/2010/main" val="370379405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a:extLst>
              <a:ext uri="{FF2B5EF4-FFF2-40B4-BE49-F238E27FC236}">
                <a16:creationId xmlns:a16="http://schemas.microsoft.com/office/drawing/2014/main" id="{4F43AAA3-C5C1-49A5-9E5B-6A728C1902B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205826DF-EAC8-4678-BFA1-F3D8760CEC9E}" type="slidenum">
              <a:rPr lang="en-US" altLang="zh-CN" sz="1200"/>
              <a:pPr/>
              <a:t>64</a:t>
            </a:fld>
            <a:endParaRPr lang="en-US" altLang="zh-CN" sz="1200"/>
          </a:p>
        </p:txBody>
      </p:sp>
      <p:sp>
        <p:nvSpPr>
          <p:cNvPr id="123907" name="Rectangle 2">
            <a:extLst>
              <a:ext uri="{FF2B5EF4-FFF2-40B4-BE49-F238E27FC236}">
                <a16:creationId xmlns:a16="http://schemas.microsoft.com/office/drawing/2014/main" id="{59F5F287-A5CB-4B45-867F-BB124B9D0305}"/>
              </a:ext>
            </a:extLst>
          </p:cNvPr>
          <p:cNvSpPr>
            <a:spLocks noGrp="1" noRot="1" noChangeAspect="1" noChangeArrowheads="1" noTextEdit="1"/>
          </p:cNvSpPr>
          <p:nvPr>
            <p:ph type="sldImg"/>
          </p:nvPr>
        </p:nvSpPr>
        <p:spPr>
          <a:ln/>
        </p:spPr>
      </p:sp>
      <p:sp>
        <p:nvSpPr>
          <p:cNvPr id="123908" name="Rectangle 3">
            <a:extLst>
              <a:ext uri="{FF2B5EF4-FFF2-40B4-BE49-F238E27FC236}">
                <a16:creationId xmlns:a16="http://schemas.microsoft.com/office/drawing/2014/main" id="{29305F3F-76E0-4D0B-93AE-663A9348B18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zh-CN" dirty="0">
                <a:solidFill>
                  <a:srgbClr val="FF0000"/>
                </a:solidFill>
                <a:latin typeface="Times New Roman" panose="02020603050405020304" pitchFamily="18" charset="0"/>
                <a:sym typeface="Symbol" panose="05050102010706020507" pitchFamily="18" charset="2"/>
              </a:rPr>
              <a:t>(</a:t>
            </a:r>
            <a:r>
              <a:rPr lang="en-US" altLang="zh-CN" i="1" dirty="0">
                <a:solidFill>
                  <a:srgbClr val="FF0000"/>
                </a:solidFill>
                <a:latin typeface="Times New Roman" panose="02020603050405020304" pitchFamily="18" charset="0"/>
              </a:rPr>
              <a:t>p</a:t>
            </a:r>
            <a:r>
              <a:rPr lang="en-US" altLang="zh-CN" i="1" baseline="-25000" dirty="0">
                <a:solidFill>
                  <a:srgbClr val="FF0000"/>
                </a:solidFill>
                <a:latin typeface="Times New Roman" panose="02020603050405020304" pitchFamily="18" charset="0"/>
              </a:rPr>
              <a:t>i</a:t>
            </a:r>
            <a:r>
              <a:rPr lang="en-US" altLang="zh-CN"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solidFill>
                  <a:srgbClr val="FF0000"/>
                </a:solidFill>
                <a:latin typeface="Times New Roman" panose="02020603050405020304" pitchFamily="18" charset="0"/>
                <a:sym typeface="Symbol" panose="05050102010706020507" pitchFamily="18" charset="2"/>
              </a:rPr>
              <a:t></a:t>
            </a:r>
            <a:r>
              <a:rPr lang="en-US" altLang="zh-CN" i="1" dirty="0">
                <a:solidFill>
                  <a:srgbClr val="FF0000"/>
                </a:solidFill>
                <a:latin typeface="Times New Roman" panose="02020603050405020304" pitchFamily="18" charset="0"/>
              </a:rPr>
              <a:t>p</a:t>
            </a:r>
            <a:r>
              <a:rPr lang="en-US" altLang="zh-CN" i="1" baseline="-25000" dirty="0">
                <a:solidFill>
                  <a:srgbClr val="FF0000"/>
                </a:solidFill>
                <a:latin typeface="Times New Roman" panose="02020603050405020304" pitchFamily="18" charset="0"/>
              </a:rPr>
              <a:t>i</a:t>
            </a:r>
            <a:r>
              <a:rPr lang="en-US" altLang="zh-CN" dirty="0">
                <a:solidFill>
                  <a:srgbClr val="FF0000"/>
                </a:solidFill>
                <a:latin typeface="Times New Roman" panose="02020603050405020304" pitchFamily="18" charset="0"/>
                <a:sym typeface="Symbol" panose="05050102010706020507" pitchFamily="18" charset="2"/>
              </a:rPr>
              <a:t>) </a:t>
            </a:r>
            <a:r>
              <a:rPr lang="en-US" altLang="zh-CN" dirty="0">
                <a:latin typeface="Times New Roman" panose="02020603050405020304" pitchFamily="18" charset="0"/>
                <a:sym typeface="Symbol" panose="05050102010706020507" pitchFamily="18" charset="2"/>
              </a:rPr>
              <a:t>0</a:t>
            </a:r>
            <a:endParaRPr lang="zh-CN" altLang="zh-CN"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a:extLst>
              <a:ext uri="{FF2B5EF4-FFF2-40B4-BE49-F238E27FC236}">
                <a16:creationId xmlns:a16="http://schemas.microsoft.com/office/drawing/2014/main" id="{C96F936F-8B3F-4C87-A582-31DFB25EFBA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71735188-5422-4796-B98F-A11BE3926A04}" type="slidenum">
              <a:rPr lang="en-US" altLang="zh-CN" sz="1200"/>
              <a:pPr/>
              <a:t>65</a:t>
            </a:fld>
            <a:endParaRPr lang="en-US" altLang="zh-CN" sz="1200"/>
          </a:p>
        </p:txBody>
      </p:sp>
      <p:sp>
        <p:nvSpPr>
          <p:cNvPr id="125955" name="Rectangle 2">
            <a:extLst>
              <a:ext uri="{FF2B5EF4-FFF2-40B4-BE49-F238E27FC236}">
                <a16:creationId xmlns:a16="http://schemas.microsoft.com/office/drawing/2014/main" id="{31A2F8C4-EA68-40CE-B9D4-FC30484C0144}"/>
              </a:ext>
            </a:extLst>
          </p:cNvPr>
          <p:cNvSpPr>
            <a:spLocks noGrp="1" noRot="1" noChangeAspect="1" noChangeArrowheads="1" noTextEdit="1"/>
          </p:cNvSpPr>
          <p:nvPr>
            <p:ph type="sldImg"/>
          </p:nvPr>
        </p:nvSpPr>
        <p:spPr>
          <a:ln/>
        </p:spPr>
      </p:sp>
      <p:sp>
        <p:nvSpPr>
          <p:cNvPr id="125956" name="Rectangle 3">
            <a:extLst>
              <a:ext uri="{FF2B5EF4-FFF2-40B4-BE49-F238E27FC236}">
                <a16:creationId xmlns:a16="http://schemas.microsoft.com/office/drawing/2014/main" id="{9F1D7147-9B68-4D20-AD94-5157E2A8794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幻灯片图像占位符 1">
            <a:extLst>
              <a:ext uri="{FF2B5EF4-FFF2-40B4-BE49-F238E27FC236}">
                <a16:creationId xmlns:a16="http://schemas.microsoft.com/office/drawing/2014/main" id="{C94E96B1-0C2E-4D49-B1BC-2F15A17A5E88}"/>
              </a:ext>
            </a:extLst>
          </p:cNvPr>
          <p:cNvSpPr>
            <a:spLocks noGrp="1" noRot="1" noChangeAspect="1" noChangeArrowheads="1" noTextEdit="1"/>
          </p:cNvSpPr>
          <p:nvPr>
            <p:ph type="sldImg"/>
          </p:nvPr>
        </p:nvSpPr>
        <p:spPr>
          <a:ln/>
        </p:spPr>
      </p:sp>
      <p:sp>
        <p:nvSpPr>
          <p:cNvPr id="128003" name="备注占位符 2">
            <a:extLst>
              <a:ext uri="{FF2B5EF4-FFF2-40B4-BE49-F238E27FC236}">
                <a16:creationId xmlns:a16="http://schemas.microsoft.com/office/drawing/2014/main" id="{64C6882D-FF59-4A60-9D79-99C7A29E85C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dirty="0"/>
              <a:t>不用直接求的方法</a:t>
            </a:r>
            <a:endParaRPr lang="en-US" altLang="zh-CN" dirty="0"/>
          </a:p>
          <a:p>
            <a:r>
              <a:rPr lang="zh-CN" altLang="en-US" dirty="0"/>
              <a:t>因为看到题目给的析取范式，所以，可以考虑先求主析取范式，再转为主合取范式</a:t>
            </a:r>
          </a:p>
        </p:txBody>
      </p:sp>
      <p:sp>
        <p:nvSpPr>
          <p:cNvPr id="128004" name="灯片编号占位符 3">
            <a:extLst>
              <a:ext uri="{FF2B5EF4-FFF2-40B4-BE49-F238E27FC236}">
                <a16:creationId xmlns:a16="http://schemas.microsoft.com/office/drawing/2014/main" id="{E524DB20-78BC-44B1-907E-E9B14A8D700D}"/>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C60CEF7C-9C19-4A52-8697-9132D23CCAFA}" type="slidenum">
              <a:rPr lang="en-US" altLang="zh-CN" sz="1200"/>
              <a:pPr/>
              <a:t>66</a:t>
            </a:fld>
            <a:endParaRPr lang="en-US" altLang="zh-CN" sz="120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a:extLst>
              <a:ext uri="{FF2B5EF4-FFF2-40B4-BE49-F238E27FC236}">
                <a16:creationId xmlns:a16="http://schemas.microsoft.com/office/drawing/2014/main" id="{62192987-1345-4D1B-A7D8-F2E2E92CB7E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670C681E-B373-4D12-AF9B-8910FF395850}" type="slidenum">
              <a:rPr lang="en-US" altLang="zh-CN" sz="1200"/>
              <a:pPr/>
              <a:t>68</a:t>
            </a:fld>
            <a:endParaRPr lang="en-US" altLang="zh-CN" sz="1200"/>
          </a:p>
        </p:txBody>
      </p:sp>
      <p:sp>
        <p:nvSpPr>
          <p:cNvPr id="131075" name="Rectangle 2">
            <a:extLst>
              <a:ext uri="{FF2B5EF4-FFF2-40B4-BE49-F238E27FC236}">
                <a16:creationId xmlns:a16="http://schemas.microsoft.com/office/drawing/2014/main" id="{024F10D0-2423-414B-B152-646D4BD02275}"/>
              </a:ext>
            </a:extLst>
          </p:cNvPr>
          <p:cNvSpPr>
            <a:spLocks noGrp="1" noRot="1" noChangeAspect="1" noChangeArrowheads="1" noTextEdit="1"/>
          </p:cNvSpPr>
          <p:nvPr>
            <p:ph type="sldImg"/>
          </p:nvPr>
        </p:nvSpPr>
        <p:spPr>
          <a:ln/>
        </p:spPr>
      </p:sp>
      <p:sp>
        <p:nvSpPr>
          <p:cNvPr id="131076" name="Rectangle 3">
            <a:extLst>
              <a:ext uri="{FF2B5EF4-FFF2-40B4-BE49-F238E27FC236}">
                <a16:creationId xmlns:a16="http://schemas.microsoft.com/office/drawing/2014/main" id="{FA798DDD-D558-4D33-9947-066172E18C6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a:extLst>
              <a:ext uri="{FF2B5EF4-FFF2-40B4-BE49-F238E27FC236}">
                <a16:creationId xmlns:a16="http://schemas.microsoft.com/office/drawing/2014/main" id="{F93BA3CA-7958-4DAC-AF0A-7CBA133DA03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2C3641A8-124F-4F83-BA82-65D2E169F8C3}" type="slidenum">
              <a:rPr lang="en-US" altLang="zh-CN" sz="1200"/>
              <a:pPr/>
              <a:t>69</a:t>
            </a:fld>
            <a:endParaRPr lang="en-US" altLang="zh-CN" sz="1200"/>
          </a:p>
        </p:txBody>
      </p:sp>
      <p:sp>
        <p:nvSpPr>
          <p:cNvPr id="133123" name="Rectangle 2">
            <a:extLst>
              <a:ext uri="{FF2B5EF4-FFF2-40B4-BE49-F238E27FC236}">
                <a16:creationId xmlns:a16="http://schemas.microsoft.com/office/drawing/2014/main" id="{86DBCD98-67A5-4255-92B1-E079F5E0F1B1}"/>
              </a:ext>
            </a:extLst>
          </p:cNvPr>
          <p:cNvSpPr>
            <a:spLocks noGrp="1" noRot="1" noChangeAspect="1" noChangeArrowheads="1" noTextEdit="1"/>
          </p:cNvSpPr>
          <p:nvPr>
            <p:ph type="sldImg"/>
          </p:nvPr>
        </p:nvSpPr>
        <p:spPr>
          <a:ln/>
        </p:spPr>
      </p:sp>
      <p:sp>
        <p:nvSpPr>
          <p:cNvPr id="133124" name="Rectangle 3">
            <a:extLst>
              <a:ext uri="{FF2B5EF4-FFF2-40B4-BE49-F238E27FC236}">
                <a16:creationId xmlns:a16="http://schemas.microsoft.com/office/drawing/2014/main" id="{348076AB-B353-4C33-AB0A-3A839287348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dirty="0"/>
              <a:t>在黑板上用对应的真值表来进一步清晰</a:t>
            </a:r>
            <a:endParaRPr lang="zh-CN" altLang="zh-CN"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a:extLst>
              <a:ext uri="{FF2B5EF4-FFF2-40B4-BE49-F238E27FC236}">
                <a16:creationId xmlns:a16="http://schemas.microsoft.com/office/drawing/2014/main" id="{712C1D4E-F60E-4372-B652-E49C7B19C8F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2C1F916E-A3BF-4058-B47E-245F67B0E57E}" type="slidenum">
              <a:rPr lang="en-US" altLang="zh-CN" sz="1200"/>
              <a:pPr/>
              <a:t>70</a:t>
            </a:fld>
            <a:endParaRPr lang="en-US" altLang="zh-CN" sz="1200"/>
          </a:p>
        </p:txBody>
      </p:sp>
      <p:sp>
        <p:nvSpPr>
          <p:cNvPr id="135171" name="Rectangle 2">
            <a:extLst>
              <a:ext uri="{FF2B5EF4-FFF2-40B4-BE49-F238E27FC236}">
                <a16:creationId xmlns:a16="http://schemas.microsoft.com/office/drawing/2014/main" id="{3B457C1D-D62C-43CD-895B-324D006AB92B}"/>
              </a:ext>
            </a:extLst>
          </p:cNvPr>
          <p:cNvSpPr>
            <a:spLocks noGrp="1" noRot="1" noChangeAspect="1" noChangeArrowheads="1" noTextEdit="1"/>
          </p:cNvSpPr>
          <p:nvPr>
            <p:ph type="sldImg"/>
          </p:nvPr>
        </p:nvSpPr>
        <p:spPr>
          <a:ln/>
        </p:spPr>
      </p:sp>
      <p:sp>
        <p:nvSpPr>
          <p:cNvPr id="135172" name="Rectangle 3">
            <a:extLst>
              <a:ext uri="{FF2B5EF4-FFF2-40B4-BE49-F238E27FC236}">
                <a16:creationId xmlns:a16="http://schemas.microsoft.com/office/drawing/2014/main" id="{458B2FA0-75E2-40EB-ABBF-5F380865E30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7BD237FA-5810-44B5-B4D7-FFF929B9A4A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5155A7EB-F191-4A35-BCEA-F9B11D343BAC}" type="slidenum">
              <a:rPr lang="en-US" altLang="zh-CN" sz="1200"/>
              <a:pPr/>
              <a:t>6</a:t>
            </a:fld>
            <a:endParaRPr lang="en-US" altLang="zh-CN" sz="1200"/>
          </a:p>
        </p:txBody>
      </p:sp>
      <p:sp>
        <p:nvSpPr>
          <p:cNvPr id="16387" name="Rectangle 2">
            <a:extLst>
              <a:ext uri="{FF2B5EF4-FFF2-40B4-BE49-F238E27FC236}">
                <a16:creationId xmlns:a16="http://schemas.microsoft.com/office/drawing/2014/main" id="{C14C4B2B-2C6C-41E4-9423-42EC2AE4ED20}"/>
              </a:ext>
            </a:extLst>
          </p:cNvPr>
          <p:cNvSpPr>
            <a:spLocks noGrp="1" noRot="1" noChangeAspect="1" noChangeArrowheads="1" noTextEdit="1"/>
          </p:cNvSpPr>
          <p:nvPr>
            <p:ph type="sldImg"/>
          </p:nvPr>
        </p:nvSpPr>
        <p:spPr>
          <a:ln/>
        </p:spPr>
      </p:sp>
      <p:sp>
        <p:nvSpPr>
          <p:cNvPr id="16388" name="Rectangle 3">
            <a:extLst>
              <a:ext uri="{FF2B5EF4-FFF2-40B4-BE49-F238E27FC236}">
                <a16:creationId xmlns:a16="http://schemas.microsoft.com/office/drawing/2014/main" id="{D8F53B1A-8081-4D6E-A5A2-CC015508B82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a:extLst>
              <a:ext uri="{FF2B5EF4-FFF2-40B4-BE49-F238E27FC236}">
                <a16:creationId xmlns:a16="http://schemas.microsoft.com/office/drawing/2014/main" id="{104AD7D8-E5AB-4105-9DEB-4BDDE8B8062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45BA2F7C-224F-4DDF-9B33-7233245AE725}" type="slidenum">
              <a:rPr lang="en-US" altLang="zh-CN" sz="1200"/>
              <a:pPr/>
              <a:t>71</a:t>
            </a:fld>
            <a:endParaRPr lang="en-US" altLang="zh-CN" sz="1200"/>
          </a:p>
        </p:txBody>
      </p:sp>
      <p:sp>
        <p:nvSpPr>
          <p:cNvPr id="137219" name="Rectangle 2">
            <a:extLst>
              <a:ext uri="{FF2B5EF4-FFF2-40B4-BE49-F238E27FC236}">
                <a16:creationId xmlns:a16="http://schemas.microsoft.com/office/drawing/2014/main" id="{DFFDCD2F-687D-4913-A8A8-5794508F6D78}"/>
              </a:ext>
            </a:extLst>
          </p:cNvPr>
          <p:cNvSpPr>
            <a:spLocks noGrp="1" noRot="1" noChangeAspect="1" noChangeArrowheads="1" noTextEdit="1"/>
          </p:cNvSpPr>
          <p:nvPr>
            <p:ph type="sldImg"/>
          </p:nvPr>
        </p:nvSpPr>
        <p:spPr>
          <a:ln/>
        </p:spPr>
      </p:sp>
      <p:sp>
        <p:nvSpPr>
          <p:cNvPr id="137220" name="Rectangle 3">
            <a:extLst>
              <a:ext uri="{FF2B5EF4-FFF2-40B4-BE49-F238E27FC236}">
                <a16:creationId xmlns:a16="http://schemas.microsoft.com/office/drawing/2014/main" id="{9A3128B8-3F90-4503-B718-FE2A8097E6F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a:extLst>
              <a:ext uri="{FF2B5EF4-FFF2-40B4-BE49-F238E27FC236}">
                <a16:creationId xmlns:a16="http://schemas.microsoft.com/office/drawing/2014/main" id="{68490052-2C5D-4EA8-96FD-274B63D1A7B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1E419995-EEDE-4377-97A7-964049ED3061}" type="slidenum">
              <a:rPr lang="en-US" altLang="zh-CN" sz="1200"/>
              <a:pPr/>
              <a:t>72</a:t>
            </a:fld>
            <a:endParaRPr lang="en-US" altLang="zh-CN" sz="1200"/>
          </a:p>
        </p:txBody>
      </p:sp>
      <p:sp>
        <p:nvSpPr>
          <p:cNvPr id="139267" name="Rectangle 2">
            <a:extLst>
              <a:ext uri="{FF2B5EF4-FFF2-40B4-BE49-F238E27FC236}">
                <a16:creationId xmlns:a16="http://schemas.microsoft.com/office/drawing/2014/main" id="{BC410806-00C5-4A19-B5E4-590E6D5BA92C}"/>
              </a:ext>
            </a:extLst>
          </p:cNvPr>
          <p:cNvSpPr>
            <a:spLocks noGrp="1" noRot="1" noChangeAspect="1" noChangeArrowheads="1" noTextEdit="1"/>
          </p:cNvSpPr>
          <p:nvPr>
            <p:ph type="sldImg"/>
          </p:nvPr>
        </p:nvSpPr>
        <p:spPr>
          <a:ln/>
        </p:spPr>
      </p:sp>
      <p:sp>
        <p:nvSpPr>
          <p:cNvPr id="139268" name="Rectangle 3">
            <a:extLst>
              <a:ext uri="{FF2B5EF4-FFF2-40B4-BE49-F238E27FC236}">
                <a16:creationId xmlns:a16="http://schemas.microsoft.com/office/drawing/2014/main" id="{06865D9A-D6EE-4D64-8CF2-B878865F6C9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a:extLst>
              <a:ext uri="{FF2B5EF4-FFF2-40B4-BE49-F238E27FC236}">
                <a16:creationId xmlns:a16="http://schemas.microsoft.com/office/drawing/2014/main" id="{D64D9B30-0FA1-4C96-8F32-EF64BF17EE4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DC6CCA7D-D261-4292-97F1-7F402B6A5239}" type="slidenum">
              <a:rPr lang="en-US" altLang="zh-CN" sz="1200"/>
              <a:pPr/>
              <a:t>73</a:t>
            </a:fld>
            <a:endParaRPr lang="en-US" altLang="zh-CN" sz="1200"/>
          </a:p>
        </p:txBody>
      </p:sp>
      <p:sp>
        <p:nvSpPr>
          <p:cNvPr id="141315" name="Rectangle 2">
            <a:extLst>
              <a:ext uri="{FF2B5EF4-FFF2-40B4-BE49-F238E27FC236}">
                <a16:creationId xmlns:a16="http://schemas.microsoft.com/office/drawing/2014/main" id="{1C7BC6E7-5593-4ED9-B5DA-A6935A4E0275}"/>
              </a:ext>
            </a:extLst>
          </p:cNvPr>
          <p:cNvSpPr>
            <a:spLocks noGrp="1" noRot="1" noChangeAspect="1" noChangeArrowheads="1" noTextEdit="1"/>
          </p:cNvSpPr>
          <p:nvPr>
            <p:ph type="sldImg"/>
          </p:nvPr>
        </p:nvSpPr>
        <p:spPr>
          <a:ln/>
        </p:spPr>
      </p:sp>
      <p:sp>
        <p:nvSpPr>
          <p:cNvPr id="141316" name="Rectangle 3">
            <a:extLst>
              <a:ext uri="{FF2B5EF4-FFF2-40B4-BE49-F238E27FC236}">
                <a16:creationId xmlns:a16="http://schemas.microsoft.com/office/drawing/2014/main" id="{8CCE3001-7AE1-4D9E-9124-876DE69A1C9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a:extLst>
              <a:ext uri="{FF2B5EF4-FFF2-40B4-BE49-F238E27FC236}">
                <a16:creationId xmlns:a16="http://schemas.microsoft.com/office/drawing/2014/main" id="{5DD88221-4499-4C31-AA08-4A12D4A6A0C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7B1EE3E8-E152-478A-8AA7-31C792077B4D}" type="slidenum">
              <a:rPr lang="en-US" altLang="zh-CN" sz="1200"/>
              <a:pPr/>
              <a:t>74</a:t>
            </a:fld>
            <a:endParaRPr lang="en-US" altLang="zh-CN" sz="1200"/>
          </a:p>
        </p:txBody>
      </p:sp>
      <p:sp>
        <p:nvSpPr>
          <p:cNvPr id="143363" name="Rectangle 2">
            <a:extLst>
              <a:ext uri="{FF2B5EF4-FFF2-40B4-BE49-F238E27FC236}">
                <a16:creationId xmlns:a16="http://schemas.microsoft.com/office/drawing/2014/main" id="{B44E2C02-7A79-4375-9FAD-CCD50793BF3D}"/>
              </a:ext>
            </a:extLst>
          </p:cNvPr>
          <p:cNvSpPr>
            <a:spLocks noGrp="1" noRot="1" noChangeAspect="1" noChangeArrowheads="1" noTextEdit="1"/>
          </p:cNvSpPr>
          <p:nvPr>
            <p:ph type="sldImg"/>
          </p:nvPr>
        </p:nvSpPr>
        <p:spPr>
          <a:ln/>
        </p:spPr>
      </p:sp>
      <p:sp>
        <p:nvSpPr>
          <p:cNvPr id="143364" name="Rectangle 3">
            <a:extLst>
              <a:ext uri="{FF2B5EF4-FFF2-40B4-BE49-F238E27FC236}">
                <a16:creationId xmlns:a16="http://schemas.microsoft.com/office/drawing/2014/main" id="{F833CCFC-4C49-4BA6-B83F-03A58D7B316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a:extLst>
              <a:ext uri="{FF2B5EF4-FFF2-40B4-BE49-F238E27FC236}">
                <a16:creationId xmlns:a16="http://schemas.microsoft.com/office/drawing/2014/main" id="{E229B35E-054E-4A1D-93F3-E57D795EC2F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82407F04-714E-4E18-AA89-35E9F479DA6D}" type="slidenum">
              <a:rPr lang="en-US" altLang="zh-CN" sz="1200"/>
              <a:pPr/>
              <a:t>75</a:t>
            </a:fld>
            <a:endParaRPr lang="en-US" altLang="zh-CN" sz="1200"/>
          </a:p>
        </p:txBody>
      </p:sp>
      <p:sp>
        <p:nvSpPr>
          <p:cNvPr id="145411" name="Rectangle 2">
            <a:extLst>
              <a:ext uri="{FF2B5EF4-FFF2-40B4-BE49-F238E27FC236}">
                <a16:creationId xmlns:a16="http://schemas.microsoft.com/office/drawing/2014/main" id="{925923B2-D545-4719-8CAC-8C41EA1A118A}"/>
              </a:ext>
            </a:extLst>
          </p:cNvPr>
          <p:cNvSpPr>
            <a:spLocks noGrp="1" noRot="1" noChangeAspect="1" noChangeArrowheads="1" noTextEdit="1"/>
          </p:cNvSpPr>
          <p:nvPr>
            <p:ph type="sldImg"/>
          </p:nvPr>
        </p:nvSpPr>
        <p:spPr>
          <a:ln/>
        </p:spPr>
      </p:sp>
      <p:sp>
        <p:nvSpPr>
          <p:cNvPr id="145412" name="Rectangle 3">
            <a:extLst>
              <a:ext uri="{FF2B5EF4-FFF2-40B4-BE49-F238E27FC236}">
                <a16:creationId xmlns:a16="http://schemas.microsoft.com/office/drawing/2014/main" id="{9F729862-A990-4568-8D9E-61ACC92C506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a:extLst>
              <a:ext uri="{FF2B5EF4-FFF2-40B4-BE49-F238E27FC236}">
                <a16:creationId xmlns:a16="http://schemas.microsoft.com/office/drawing/2014/main" id="{1531918A-3218-4021-A34E-283A4D4479F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FEDCFA01-9FBF-4862-A707-FB81474D7FFF}" type="slidenum">
              <a:rPr lang="en-US" altLang="zh-CN" sz="1200"/>
              <a:pPr/>
              <a:t>76</a:t>
            </a:fld>
            <a:endParaRPr lang="en-US" altLang="zh-CN" sz="1200"/>
          </a:p>
        </p:txBody>
      </p:sp>
      <p:sp>
        <p:nvSpPr>
          <p:cNvPr id="147459" name="Rectangle 2">
            <a:extLst>
              <a:ext uri="{FF2B5EF4-FFF2-40B4-BE49-F238E27FC236}">
                <a16:creationId xmlns:a16="http://schemas.microsoft.com/office/drawing/2014/main" id="{8FCDF243-9CCD-4394-9F75-E769B83C506A}"/>
              </a:ext>
            </a:extLst>
          </p:cNvPr>
          <p:cNvSpPr>
            <a:spLocks noGrp="1" noRot="1" noChangeAspect="1" noChangeArrowheads="1" noTextEdit="1"/>
          </p:cNvSpPr>
          <p:nvPr>
            <p:ph type="sldImg"/>
          </p:nvPr>
        </p:nvSpPr>
        <p:spPr>
          <a:ln/>
        </p:spPr>
      </p:sp>
      <p:sp>
        <p:nvSpPr>
          <p:cNvPr id="147460" name="Rectangle 3">
            <a:extLst>
              <a:ext uri="{FF2B5EF4-FFF2-40B4-BE49-F238E27FC236}">
                <a16:creationId xmlns:a16="http://schemas.microsoft.com/office/drawing/2014/main" id="{DAF6E096-A4E0-49BF-BDD5-BF353CE3945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a:extLst>
              <a:ext uri="{FF2B5EF4-FFF2-40B4-BE49-F238E27FC236}">
                <a16:creationId xmlns:a16="http://schemas.microsoft.com/office/drawing/2014/main" id="{7BA3CA52-B3D8-442C-892C-C87D43D9CFD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11B154E1-BA7F-42E5-A776-CBBF9ADB38F8}" type="slidenum">
              <a:rPr lang="en-US" altLang="zh-CN" sz="1200"/>
              <a:pPr/>
              <a:t>77</a:t>
            </a:fld>
            <a:endParaRPr lang="en-US" altLang="zh-CN" sz="1200"/>
          </a:p>
        </p:txBody>
      </p:sp>
      <p:sp>
        <p:nvSpPr>
          <p:cNvPr id="149507" name="Rectangle 2">
            <a:extLst>
              <a:ext uri="{FF2B5EF4-FFF2-40B4-BE49-F238E27FC236}">
                <a16:creationId xmlns:a16="http://schemas.microsoft.com/office/drawing/2014/main" id="{B5F3EE19-1F6A-437C-9CEB-EB0870EA0E40}"/>
              </a:ext>
            </a:extLst>
          </p:cNvPr>
          <p:cNvSpPr>
            <a:spLocks noGrp="1" noRot="1" noChangeAspect="1" noChangeArrowheads="1" noTextEdit="1"/>
          </p:cNvSpPr>
          <p:nvPr>
            <p:ph type="sldImg"/>
          </p:nvPr>
        </p:nvSpPr>
        <p:spPr>
          <a:ln/>
        </p:spPr>
      </p:sp>
      <p:sp>
        <p:nvSpPr>
          <p:cNvPr id="149508" name="Rectangle 3">
            <a:extLst>
              <a:ext uri="{FF2B5EF4-FFF2-40B4-BE49-F238E27FC236}">
                <a16:creationId xmlns:a16="http://schemas.microsoft.com/office/drawing/2014/main" id="{CB49CF56-7D40-42D3-950B-357390F1F03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a:extLst>
              <a:ext uri="{FF2B5EF4-FFF2-40B4-BE49-F238E27FC236}">
                <a16:creationId xmlns:a16="http://schemas.microsoft.com/office/drawing/2014/main" id="{9AE80E7A-0239-4368-961A-24CDE524348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7E265A58-0879-4EE2-8E9F-81BAEFA02E5E}" type="slidenum">
              <a:rPr lang="en-US" altLang="zh-CN" sz="1200"/>
              <a:pPr/>
              <a:t>78</a:t>
            </a:fld>
            <a:endParaRPr lang="en-US" altLang="zh-CN" sz="1200"/>
          </a:p>
        </p:txBody>
      </p:sp>
      <p:sp>
        <p:nvSpPr>
          <p:cNvPr id="151555" name="Rectangle 2">
            <a:extLst>
              <a:ext uri="{FF2B5EF4-FFF2-40B4-BE49-F238E27FC236}">
                <a16:creationId xmlns:a16="http://schemas.microsoft.com/office/drawing/2014/main" id="{D69AEC5B-98E3-44EB-8B83-47F159452B96}"/>
              </a:ext>
            </a:extLst>
          </p:cNvPr>
          <p:cNvSpPr>
            <a:spLocks noGrp="1" noRot="1" noChangeAspect="1" noChangeArrowheads="1" noTextEdit="1"/>
          </p:cNvSpPr>
          <p:nvPr>
            <p:ph type="sldImg"/>
          </p:nvPr>
        </p:nvSpPr>
        <p:spPr>
          <a:ln/>
        </p:spPr>
      </p:sp>
      <p:sp>
        <p:nvSpPr>
          <p:cNvPr id="151556" name="Rectangle 3">
            <a:extLst>
              <a:ext uri="{FF2B5EF4-FFF2-40B4-BE49-F238E27FC236}">
                <a16:creationId xmlns:a16="http://schemas.microsoft.com/office/drawing/2014/main" id="{3F8EAAAD-68B0-4166-BBAC-60EC9AA3A3D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dirty="0">
                <a:latin typeface="Times New Roman" panose="02020603050405020304" pitchFamily="18" charset="0"/>
              </a:rPr>
              <a:t>主析取范式不含任何极小项</a:t>
            </a:r>
            <a:r>
              <a:rPr lang="en-US" altLang="zh-CN" dirty="0">
                <a:latin typeface="Times New Roman" panose="02020603050405020304" pitchFamily="18" charset="0"/>
              </a:rPr>
              <a:t>, </a:t>
            </a:r>
            <a:r>
              <a:rPr lang="zh-CN" altLang="en-US" dirty="0">
                <a:latin typeface="Times New Roman" panose="02020603050405020304" pitchFamily="18" charset="0"/>
              </a:rPr>
              <a:t>记为</a:t>
            </a:r>
            <a:r>
              <a:rPr lang="en-US" altLang="zh-CN" dirty="0">
                <a:latin typeface="Times New Roman" panose="02020603050405020304" pitchFamily="18" charset="0"/>
              </a:rPr>
              <a:t>0</a:t>
            </a:r>
            <a:r>
              <a:rPr lang="zh-CN" altLang="en-US" dirty="0">
                <a:latin typeface="Times New Roman" panose="02020603050405020304" pitchFamily="18" charset="0"/>
              </a:rPr>
              <a:t>。</a:t>
            </a:r>
            <a:r>
              <a:rPr lang="zh-CN" altLang="en-US" dirty="0">
                <a:latin typeface="Times New Roman" panose="02020603050405020304" pitchFamily="18" charset="0"/>
                <a:sym typeface="Symbol" panose="05050102010706020507" pitchFamily="18" charset="2"/>
              </a:rPr>
              <a:t>矛盾式</a:t>
            </a:r>
            <a:endParaRPr lang="en-US" altLang="zh-CN" dirty="0">
              <a:latin typeface="Times New Roman" panose="02020603050405020304" pitchFamily="18" charset="0"/>
            </a:endParaRPr>
          </a:p>
          <a:p>
            <a:pPr eaLnBrk="1" hangingPunct="1"/>
            <a:r>
              <a:rPr lang="zh-CN" altLang="en-US" dirty="0">
                <a:latin typeface="Times New Roman" panose="02020603050405020304" pitchFamily="18" charset="0"/>
              </a:rPr>
              <a:t>主析取范式含全部</a:t>
            </a:r>
            <a:r>
              <a:rPr lang="en-US" altLang="zh-CN" dirty="0">
                <a:latin typeface="Times New Roman" panose="02020603050405020304" pitchFamily="18" charset="0"/>
              </a:rPr>
              <a:t>2</a:t>
            </a:r>
            <a:r>
              <a:rPr lang="en-US" altLang="zh-CN" i="1" baseline="30000" dirty="0">
                <a:latin typeface="Times New Roman" panose="02020603050405020304" pitchFamily="18" charset="0"/>
              </a:rPr>
              <a:t>n</a:t>
            </a:r>
            <a:r>
              <a:rPr lang="zh-CN" altLang="en-US" dirty="0">
                <a:latin typeface="Times New Roman" panose="02020603050405020304" pitchFamily="18" charset="0"/>
              </a:rPr>
              <a:t>个极小项。</a:t>
            </a:r>
            <a:r>
              <a:rPr lang="zh-CN" altLang="en-US" dirty="0">
                <a:latin typeface="Times New Roman" panose="02020603050405020304" pitchFamily="18" charset="0"/>
                <a:sym typeface="Symbol" panose="05050102010706020507" pitchFamily="18" charset="2"/>
              </a:rPr>
              <a:t>重言式</a:t>
            </a:r>
            <a:endParaRPr lang="en-US" altLang="zh-CN" dirty="0">
              <a:latin typeface="Times New Roman" panose="02020603050405020304" pitchFamily="18" charset="0"/>
              <a:sym typeface="Symbol" panose="05050102010706020507" pitchFamily="18" charset="2"/>
            </a:endParaRPr>
          </a:p>
          <a:p>
            <a:pPr eaLnBrk="1" hangingPunct="1"/>
            <a:endParaRPr lang="en-US" altLang="zh-CN" dirty="0">
              <a:latin typeface="Times New Roman" panose="02020603050405020304" pitchFamily="18" charset="0"/>
              <a:sym typeface="Symbol" panose="05050102010706020507" pitchFamily="18" charset="2"/>
            </a:endParaRPr>
          </a:p>
          <a:p>
            <a:pPr eaLnBrk="1" hangingPunct="1"/>
            <a:r>
              <a:rPr lang="zh-CN" altLang="en-US" i="1" dirty="0">
                <a:latin typeface="Times New Roman" panose="02020603050405020304" pitchFamily="18" charset="0"/>
              </a:rPr>
              <a:t>课堂练习：</a:t>
            </a:r>
            <a:r>
              <a:rPr lang="zh-CN" altLang="en-US" dirty="0">
                <a:latin typeface="Times New Roman" panose="02020603050405020304" pitchFamily="18" charset="0"/>
              </a:rPr>
              <a:t>用主合取范式判断公式的类型</a:t>
            </a:r>
            <a:endParaRPr lang="en-US" altLang="zh-CN" dirty="0">
              <a:latin typeface="Times New Roman" panose="02020603050405020304" pitchFamily="18" charset="0"/>
            </a:endParaRPr>
          </a:p>
          <a:p>
            <a:pPr eaLnBrk="1" hangingPunct="1"/>
            <a:r>
              <a:rPr lang="en-US" altLang="zh-CN" i="1" dirty="0">
                <a:latin typeface="Times New Roman" panose="02020603050405020304" pitchFamily="18" charset="0"/>
              </a:rPr>
              <a:t>1 </a:t>
            </a:r>
            <a:r>
              <a:rPr lang="en-US" altLang="zh-CN" i="1" dirty="0">
                <a:latin typeface="Times New Roman" panose="02020603050405020304" pitchFamily="18" charset="0"/>
                <a:cs typeface="Times New Roman" panose="02020603050405020304" pitchFamily="18" charset="0"/>
              </a:rPr>
              <a:t>M</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M</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M</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M</a:t>
            </a:r>
            <a:r>
              <a:rPr lang="en-US" altLang="zh-CN" baseline="-25000" dirty="0">
                <a:latin typeface="Times New Roman" panose="02020603050405020304" pitchFamily="18" charset="0"/>
                <a:cs typeface="Times New Roman" panose="02020603050405020304" pitchFamily="18" charset="0"/>
              </a:rPr>
              <a:t>3            </a:t>
            </a:r>
            <a:r>
              <a:rPr lang="zh-CN" altLang="en-US" dirty="0">
                <a:latin typeface="Times New Roman" panose="02020603050405020304" pitchFamily="18" charset="0"/>
              </a:rPr>
              <a:t>主合取范式含全部</a:t>
            </a:r>
            <a:r>
              <a:rPr lang="en-US" altLang="zh-CN" dirty="0">
                <a:latin typeface="Times New Roman" panose="02020603050405020304" pitchFamily="18" charset="0"/>
              </a:rPr>
              <a:t>2</a:t>
            </a:r>
            <a:r>
              <a:rPr lang="en-US" altLang="zh-CN" i="1" baseline="30000" dirty="0">
                <a:latin typeface="Times New Roman" panose="02020603050405020304" pitchFamily="18" charset="0"/>
              </a:rPr>
              <a:t>n</a:t>
            </a:r>
            <a:r>
              <a:rPr lang="zh-CN" altLang="en-US" dirty="0">
                <a:latin typeface="Times New Roman" panose="02020603050405020304" pitchFamily="18" charset="0"/>
              </a:rPr>
              <a:t>个极大项 。</a:t>
            </a:r>
            <a:r>
              <a:rPr lang="zh-CN" altLang="en-US" dirty="0">
                <a:latin typeface="Times New Roman" panose="02020603050405020304" pitchFamily="18" charset="0"/>
                <a:sym typeface="Symbol" panose="05050102010706020507" pitchFamily="18" charset="2"/>
              </a:rPr>
              <a:t>矛盾式</a:t>
            </a:r>
            <a:endParaRPr lang="en-US" altLang="zh-CN" dirty="0">
              <a:latin typeface="Times New Roman" panose="02020603050405020304" pitchFamily="18" charset="0"/>
              <a:sym typeface="Symbol" panose="05050102010706020507" pitchFamily="18" charset="2"/>
            </a:endParaRPr>
          </a:p>
          <a:p>
            <a:pPr eaLnBrk="1" hangingPunct="1"/>
            <a:r>
              <a:rPr lang="en-US" altLang="zh-CN" dirty="0">
                <a:latin typeface="Times New Roman" panose="02020603050405020304" pitchFamily="18" charset="0"/>
                <a:sym typeface="Symbol" panose="05050102010706020507" pitchFamily="18" charset="2"/>
              </a:rPr>
              <a:t>2 1                               </a:t>
            </a:r>
            <a:r>
              <a:rPr lang="zh-CN" altLang="en-US" dirty="0">
                <a:latin typeface="Times New Roman" panose="02020603050405020304" pitchFamily="18" charset="0"/>
              </a:rPr>
              <a:t>主合取范式不含任何极大项</a:t>
            </a:r>
            <a:r>
              <a:rPr lang="en-US" altLang="zh-CN" dirty="0">
                <a:latin typeface="Times New Roman" panose="02020603050405020304" pitchFamily="18" charset="0"/>
              </a:rPr>
              <a:t>, </a:t>
            </a:r>
            <a:r>
              <a:rPr lang="zh-CN" altLang="en-US" dirty="0">
                <a:latin typeface="Times New Roman" panose="02020603050405020304" pitchFamily="18" charset="0"/>
              </a:rPr>
              <a:t>记为</a:t>
            </a:r>
            <a:r>
              <a:rPr lang="en-US" altLang="zh-CN" dirty="0">
                <a:latin typeface="Times New Roman" panose="02020603050405020304" pitchFamily="18" charset="0"/>
              </a:rPr>
              <a:t>1</a:t>
            </a:r>
            <a:r>
              <a:rPr lang="zh-CN" altLang="en-US" dirty="0">
                <a:latin typeface="Times New Roman" panose="02020603050405020304" pitchFamily="18" charset="0"/>
              </a:rPr>
              <a:t>。</a:t>
            </a:r>
            <a:r>
              <a:rPr lang="zh-CN" altLang="en-US" dirty="0">
                <a:latin typeface="Times New Roman" panose="02020603050405020304" pitchFamily="18" charset="0"/>
                <a:sym typeface="Symbol" panose="05050102010706020507" pitchFamily="18" charset="2"/>
              </a:rPr>
              <a:t>重言式</a:t>
            </a:r>
            <a:endParaRPr lang="en-US" altLang="zh-CN" dirty="0">
              <a:latin typeface="Times New Roman" panose="02020603050405020304" pitchFamily="18" charset="0"/>
              <a:sym typeface="Symbol" panose="05050102010706020507" pitchFamily="18" charset="2"/>
            </a:endParaRPr>
          </a:p>
          <a:p>
            <a:pPr eaLnBrk="1" hangingPunct="1"/>
            <a:r>
              <a:rPr lang="en-US" altLang="zh-CN" dirty="0">
                <a:latin typeface="Times New Roman" panose="02020603050405020304" pitchFamily="18" charset="0"/>
                <a:sym typeface="Symbol" panose="05050102010706020507" pitchFamily="18" charset="2"/>
              </a:rPr>
              <a:t>3 </a:t>
            </a:r>
            <a:r>
              <a:rPr lang="en-US" altLang="zh-CN" i="1" dirty="0">
                <a:latin typeface="Times New Roman" panose="02020603050405020304" pitchFamily="18" charset="0"/>
                <a:cs typeface="Times New Roman" panose="02020603050405020304" pitchFamily="18" charset="0"/>
              </a:rPr>
              <a:t>M</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M</a:t>
            </a:r>
            <a:r>
              <a:rPr lang="en-US" altLang="zh-CN" baseline="-25000" dirty="0">
                <a:latin typeface="Times New Roman" panose="02020603050405020304" pitchFamily="18" charset="0"/>
                <a:cs typeface="Times New Roman" panose="02020603050405020304" pitchFamily="18" charset="0"/>
              </a:rPr>
              <a:t>4</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M</a:t>
            </a:r>
            <a:r>
              <a:rPr lang="en-US" altLang="zh-CN" baseline="-25000" dirty="0">
                <a:latin typeface="Times New Roman" panose="02020603050405020304" pitchFamily="18" charset="0"/>
                <a:cs typeface="Times New Roman" panose="02020603050405020304" pitchFamily="18" charset="0"/>
              </a:rPr>
              <a:t>6 </a:t>
            </a:r>
            <a:endParaRPr lang="zh-CN" altLang="en-US" dirty="0">
              <a:latin typeface="Times New Roman" panose="02020603050405020304" pitchFamily="18" charset="0"/>
            </a:endParaRPr>
          </a:p>
          <a:p>
            <a:pPr eaLnBrk="1" hangingPunct="1"/>
            <a:endParaRPr lang="en-US" altLang="zh-CN" i="1" dirty="0">
              <a:latin typeface="Times New Roman" panose="02020603050405020304" pitchFamily="18" charset="0"/>
            </a:endParaRPr>
          </a:p>
          <a:p>
            <a:pPr eaLnBrk="1" hangingPunct="1"/>
            <a:endParaRPr lang="zh-CN" altLang="zh-CN"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a:extLst>
              <a:ext uri="{FF2B5EF4-FFF2-40B4-BE49-F238E27FC236}">
                <a16:creationId xmlns:a16="http://schemas.microsoft.com/office/drawing/2014/main" id="{AACEF0C3-48EE-4BF2-AB59-FC883AFE486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577DB4A8-1F76-427F-8189-66DC88B2AA42}" type="slidenum">
              <a:rPr lang="en-US" altLang="zh-CN" sz="1200"/>
              <a:pPr/>
              <a:t>79</a:t>
            </a:fld>
            <a:endParaRPr lang="en-US" altLang="zh-CN" sz="1200"/>
          </a:p>
        </p:txBody>
      </p:sp>
      <p:sp>
        <p:nvSpPr>
          <p:cNvPr id="153603" name="Rectangle 2">
            <a:extLst>
              <a:ext uri="{FF2B5EF4-FFF2-40B4-BE49-F238E27FC236}">
                <a16:creationId xmlns:a16="http://schemas.microsoft.com/office/drawing/2014/main" id="{1CCCD4F1-8ED2-4A13-B0E8-A2A6FE9D5938}"/>
              </a:ext>
            </a:extLst>
          </p:cNvPr>
          <p:cNvSpPr>
            <a:spLocks noGrp="1" noRot="1" noChangeAspect="1" noChangeArrowheads="1" noTextEdit="1"/>
          </p:cNvSpPr>
          <p:nvPr>
            <p:ph type="sldImg"/>
          </p:nvPr>
        </p:nvSpPr>
        <p:spPr>
          <a:ln/>
        </p:spPr>
      </p:sp>
      <p:sp>
        <p:nvSpPr>
          <p:cNvPr id="153604" name="Rectangle 3">
            <a:extLst>
              <a:ext uri="{FF2B5EF4-FFF2-40B4-BE49-F238E27FC236}">
                <a16:creationId xmlns:a16="http://schemas.microsoft.com/office/drawing/2014/main" id="{078608EB-872C-4084-B6D5-8D0BBF1411F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a:extLst>
              <a:ext uri="{FF2B5EF4-FFF2-40B4-BE49-F238E27FC236}">
                <a16:creationId xmlns:a16="http://schemas.microsoft.com/office/drawing/2014/main" id="{7F9EE142-52EF-4CC6-8D56-AC576E1AD3C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973919AB-711A-40E0-A3DB-1418B99ED56C}" type="slidenum">
              <a:rPr lang="en-US" altLang="zh-CN" sz="1200"/>
              <a:pPr/>
              <a:t>80</a:t>
            </a:fld>
            <a:endParaRPr lang="en-US" altLang="zh-CN" sz="1200"/>
          </a:p>
        </p:txBody>
      </p:sp>
      <p:sp>
        <p:nvSpPr>
          <p:cNvPr id="155651" name="Rectangle 2">
            <a:extLst>
              <a:ext uri="{FF2B5EF4-FFF2-40B4-BE49-F238E27FC236}">
                <a16:creationId xmlns:a16="http://schemas.microsoft.com/office/drawing/2014/main" id="{768BAE34-6CBC-4A25-A827-B7D761C6FC1A}"/>
              </a:ext>
            </a:extLst>
          </p:cNvPr>
          <p:cNvSpPr>
            <a:spLocks noGrp="1" noRot="1" noChangeAspect="1" noChangeArrowheads="1" noTextEdit="1"/>
          </p:cNvSpPr>
          <p:nvPr>
            <p:ph type="sldImg"/>
          </p:nvPr>
        </p:nvSpPr>
        <p:spPr>
          <a:ln/>
        </p:spPr>
      </p:sp>
      <p:sp>
        <p:nvSpPr>
          <p:cNvPr id="155652" name="Rectangle 3">
            <a:extLst>
              <a:ext uri="{FF2B5EF4-FFF2-40B4-BE49-F238E27FC236}">
                <a16:creationId xmlns:a16="http://schemas.microsoft.com/office/drawing/2014/main" id="{0D81C12F-58C0-4CC3-9B4E-1BE2E990B4A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DBF4C271-FFF6-429C-8819-37969936B10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6B2762B7-A3C4-4F24-9718-F4DCA0632C6F}" type="slidenum">
              <a:rPr lang="en-US" altLang="zh-CN" sz="1200"/>
              <a:pPr/>
              <a:t>7</a:t>
            </a:fld>
            <a:endParaRPr lang="en-US" altLang="zh-CN" sz="1200"/>
          </a:p>
        </p:txBody>
      </p:sp>
      <p:sp>
        <p:nvSpPr>
          <p:cNvPr id="18435" name="Rectangle 2">
            <a:extLst>
              <a:ext uri="{FF2B5EF4-FFF2-40B4-BE49-F238E27FC236}">
                <a16:creationId xmlns:a16="http://schemas.microsoft.com/office/drawing/2014/main" id="{0B4D9017-791F-4007-91C2-D31A15E43DDD}"/>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CBE1461F-669C-422A-9670-6B38D18C402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a:extLst>
              <a:ext uri="{FF2B5EF4-FFF2-40B4-BE49-F238E27FC236}">
                <a16:creationId xmlns:a16="http://schemas.microsoft.com/office/drawing/2014/main" id="{703BD56F-D8F3-4E2B-86C4-2665C2FB503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F5249C6B-B20E-49C2-834F-9D06DD4C84E6}" type="slidenum">
              <a:rPr lang="en-US" altLang="zh-CN" sz="1200"/>
              <a:pPr/>
              <a:t>81</a:t>
            </a:fld>
            <a:endParaRPr lang="en-US" altLang="zh-CN" sz="1200"/>
          </a:p>
        </p:txBody>
      </p:sp>
      <p:sp>
        <p:nvSpPr>
          <p:cNvPr id="157699" name="Rectangle 2">
            <a:extLst>
              <a:ext uri="{FF2B5EF4-FFF2-40B4-BE49-F238E27FC236}">
                <a16:creationId xmlns:a16="http://schemas.microsoft.com/office/drawing/2014/main" id="{96A9BE81-A3A6-44BA-B69F-539DBB209F02}"/>
              </a:ext>
            </a:extLst>
          </p:cNvPr>
          <p:cNvSpPr>
            <a:spLocks noGrp="1" noRot="1" noChangeAspect="1" noChangeArrowheads="1" noTextEdit="1"/>
          </p:cNvSpPr>
          <p:nvPr>
            <p:ph type="sldImg"/>
          </p:nvPr>
        </p:nvSpPr>
        <p:spPr>
          <a:ln/>
        </p:spPr>
      </p:sp>
      <p:sp>
        <p:nvSpPr>
          <p:cNvPr id="157700" name="Rectangle 3">
            <a:extLst>
              <a:ext uri="{FF2B5EF4-FFF2-40B4-BE49-F238E27FC236}">
                <a16:creationId xmlns:a16="http://schemas.microsoft.com/office/drawing/2014/main" id="{9134B29E-464A-4668-9ABF-A05C05BAFCB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dirty="0"/>
              <a:t>常规路线：直接用分配律</a:t>
            </a:r>
            <a:endParaRPr lang="en-US" altLang="zh-CN" dirty="0"/>
          </a:p>
          <a:p>
            <a:pPr eaLnBrk="1" hangingPunct="1"/>
            <a:r>
              <a:rPr lang="zh-CN" altLang="en-US" dirty="0"/>
              <a:t>也可以，先求主合取范式</a:t>
            </a:r>
            <a:endParaRPr lang="zh-CN" altLang="zh-CN"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幻灯片图像占位符 1">
            <a:extLst>
              <a:ext uri="{FF2B5EF4-FFF2-40B4-BE49-F238E27FC236}">
                <a16:creationId xmlns:a16="http://schemas.microsoft.com/office/drawing/2014/main" id="{A868BFF1-38D3-4966-9A83-DC34A4AAA6FB}"/>
              </a:ext>
            </a:extLst>
          </p:cNvPr>
          <p:cNvSpPr>
            <a:spLocks noGrp="1" noRot="1" noChangeAspect="1" noChangeArrowheads="1" noTextEdit="1"/>
          </p:cNvSpPr>
          <p:nvPr>
            <p:ph type="sldImg"/>
          </p:nvPr>
        </p:nvSpPr>
        <p:spPr>
          <a:ln/>
        </p:spPr>
      </p:sp>
      <p:sp>
        <p:nvSpPr>
          <p:cNvPr id="159747" name="备注占位符 2">
            <a:extLst>
              <a:ext uri="{FF2B5EF4-FFF2-40B4-BE49-F238E27FC236}">
                <a16:creationId xmlns:a16="http://schemas.microsoft.com/office/drawing/2014/main" id="{0E078F8C-2EDB-45DE-96E2-7375A6D7D6A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dirty="0">
                <a:latin typeface="Times New Roman" panose="02020603050405020304" pitchFamily="18" charset="0"/>
                <a:cs typeface="Times New Roman" panose="02020603050405020304" pitchFamily="18" charset="0"/>
                <a:sym typeface="Symbol" panose="05050102010706020507" pitchFamily="18" charset="2"/>
              </a:rPr>
              <a:t>对于</a:t>
            </a:r>
            <a:r>
              <a:rPr lang="en-US" altLang="zh-CN" dirty="0">
                <a:latin typeface="Times New Roman" panose="02020603050405020304" pitchFamily="18" charset="0"/>
                <a:cs typeface="Times New Roman" panose="02020603050405020304" pitchFamily="18" charset="0"/>
                <a:sym typeface="Symbol" panose="05050102010706020507" pitchFamily="18" charset="2"/>
              </a:rPr>
              <a:t>4</a:t>
            </a:r>
            <a:r>
              <a:rPr lang="zh-CN" altLang="en-US" dirty="0">
                <a:latin typeface="Times New Roman" panose="02020603050405020304" pitchFamily="18" charset="0"/>
                <a:cs typeface="Times New Roman" panose="02020603050405020304" pitchFamily="18" charset="0"/>
                <a:sym typeface="Symbol" panose="05050102010706020507" pitchFamily="18" charset="2"/>
              </a:rPr>
              <a:t>个极小项</a:t>
            </a:r>
            <a:r>
              <a:rPr lang="zh-CN" altLang="en-US" i="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m</a:t>
            </a:r>
            <a:r>
              <a:rPr lang="en-US" altLang="zh-CN" baseline="-25000" dirty="0">
                <a:latin typeface="Times New Roman" panose="02020603050405020304" pitchFamily="18" charset="0"/>
                <a:cs typeface="Times New Roman" panose="02020603050405020304" pitchFamily="18" charset="0"/>
                <a:sym typeface="Symbol" panose="05050102010706020507" pitchFamily="18" charset="2"/>
              </a:rPr>
              <a:t>0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m</a:t>
            </a:r>
            <a:r>
              <a:rPr lang="en-US" altLang="zh-CN" i="1" baseline="-25000" dirty="0">
                <a:latin typeface="Times New Roman" panose="02020603050405020304" pitchFamily="18" charset="0"/>
                <a:cs typeface="Times New Roman" panose="02020603050405020304" pitchFamily="18" charset="0"/>
                <a:sym typeface="Symbol" panose="05050102010706020507" pitchFamily="18" charset="2"/>
              </a:rPr>
              <a:t>1</a:t>
            </a:r>
            <a:r>
              <a:rPr lang="en-US" altLang="zh-CN" baseline="-250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m</a:t>
            </a:r>
            <a:r>
              <a:rPr lang="en-US" altLang="zh-CN" baseline="-25000" dirty="0">
                <a:latin typeface="Times New Roman" panose="02020603050405020304" pitchFamily="18" charset="0"/>
                <a:cs typeface="Times New Roman" panose="02020603050405020304" pitchFamily="18" charset="0"/>
                <a:sym typeface="Symbol" panose="05050102010706020507" pitchFamily="18" charset="2"/>
              </a:rPr>
              <a:t>2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m</a:t>
            </a:r>
            <a:r>
              <a:rPr lang="en-US" altLang="zh-CN" baseline="-25000" dirty="0">
                <a:latin typeface="Times New Roman" panose="02020603050405020304" pitchFamily="18" charset="0"/>
                <a:cs typeface="Times New Roman" panose="02020603050405020304" pitchFamily="18" charset="0"/>
                <a:sym typeface="Symbol" panose="05050102010706020507" pitchFamily="18" charset="2"/>
              </a:rPr>
              <a:t>3 </a:t>
            </a:r>
          </a:p>
          <a:p>
            <a:r>
              <a:rPr lang="en-US" altLang="zh-CN" dirty="0"/>
              <a:t>1 0</a:t>
            </a:r>
          </a:p>
          <a:p>
            <a:r>
              <a:rPr lang="en-US" altLang="zh-CN" i="1" dirty="0">
                <a:latin typeface="Times New Roman" panose="02020603050405020304" pitchFamily="18" charset="0"/>
                <a:cs typeface="Times New Roman" panose="02020603050405020304" pitchFamily="18" charset="0"/>
                <a:sym typeface="Symbol" panose="05050102010706020507" pitchFamily="18" charset="2"/>
              </a:rPr>
              <a:t>4 m</a:t>
            </a:r>
            <a:r>
              <a:rPr lang="en-US" altLang="zh-CN" baseline="-25000" dirty="0">
                <a:latin typeface="Times New Roman" panose="02020603050405020304" pitchFamily="18" charset="0"/>
                <a:cs typeface="Times New Roman" panose="02020603050405020304" pitchFamily="18" charset="0"/>
                <a:sym typeface="Symbol" panose="05050102010706020507" pitchFamily="18" charset="2"/>
              </a:rPr>
              <a:t>0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m</a:t>
            </a:r>
            <a:r>
              <a:rPr lang="en-US" altLang="zh-CN" i="1" baseline="-25000" dirty="0">
                <a:latin typeface="Times New Roman" panose="02020603050405020304" pitchFamily="18" charset="0"/>
                <a:cs typeface="Times New Roman" panose="02020603050405020304" pitchFamily="18" charset="0"/>
                <a:sym typeface="Symbol" panose="05050102010706020507" pitchFamily="18" charset="2"/>
              </a:rPr>
              <a:t>1</a:t>
            </a:r>
            <a:r>
              <a:rPr lang="en-US" altLang="zh-CN" baseline="-250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m</a:t>
            </a:r>
            <a:r>
              <a:rPr lang="en-US" altLang="zh-CN" baseline="-25000" dirty="0">
                <a:latin typeface="Times New Roman" panose="02020603050405020304" pitchFamily="18" charset="0"/>
                <a:cs typeface="Times New Roman" panose="02020603050405020304" pitchFamily="18" charset="0"/>
                <a:sym typeface="Symbol" panose="05050102010706020507" pitchFamily="18" charset="2"/>
              </a:rPr>
              <a:t>2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m</a:t>
            </a:r>
            <a:r>
              <a:rPr lang="en-US" altLang="zh-CN" baseline="-25000" dirty="0">
                <a:latin typeface="Times New Roman" panose="02020603050405020304" pitchFamily="18" charset="0"/>
                <a:cs typeface="Times New Roman" panose="02020603050405020304" pitchFamily="18" charset="0"/>
                <a:sym typeface="Symbol" panose="05050102010706020507" pitchFamily="18" charset="2"/>
              </a:rPr>
              <a:t>3 </a:t>
            </a:r>
          </a:p>
          <a:p>
            <a:r>
              <a:rPr lang="en-US" altLang="zh-CN" i="1" dirty="0">
                <a:latin typeface="Times New Roman" panose="02020603050405020304" pitchFamily="18" charset="0"/>
                <a:cs typeface="Times New Roman" panose="02020603050405020304" pitchFamily="18" charset="0"/>
                <a:sym typeface="Symbol" panose="05050102010706020507" pitchFamily="18" charset="2"/>
              </a:rPr>
              <a:t>6 m</a:t>
            </a:r>
            <a:r>
              <a:rPr lang="en-US" altLang="zh-CN" baseline="-25000" dirty="0">
                <a:latin typeface="Times New Roman" panose="02020603050405020304" pitchFamily="18" charset="0"/>
                <a:cs typeface="Times New Roman" panose="02020603050405020304" pitchFamily="18" charset="0"/>
                <a:sym typeface="Symbol" panose="05050102010706020507" pitchFamily="18" charset="2"/>
              </a:rPr>
              <a:t>0 </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m</a:t>
            </a:r>
            <a:r>
              <a:rPr lang="en-US" altLang="zh-CN" i="1" baseline="-25000" dirty="0">
                <a:latin typeface="Times New Roman" panose="02020603050405020304" pitchFamily="18" charset="0"/>
                <a:cs typeface="Times New Roman" panose="02020603050405020304" pitchFamily="18" charset="0"/>
                <a:sym typeface="Symbol" panose="05050102010706020507" pitchFamily="18" charset="2"/>
              </a:rPr>
              <a:t>1</a:t>
            </a:r>
            <a:r>
              <a:rPr lang="en-US" altLang="zh-CN" baseline="-250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m</a:t>
            </a:r>
            <a:r>
              <a:rPr lang="en-US" altLang="zh-CN" baseline="-25000" dirty="0">
                <a:latin typeface="Times New Roman" panose="02020603050405020304" pitchFamily="18" charset="0"/>
                <a:cs typeface="Times New Roman" panose="02020603050405020304" pitchFamily="18" charset="0"/>
                <a:sym typeface="Symbol" panose="05050102010706020507" pitchFamily="18" charset="2"/>
              </a:rPr>
              <a:t>0</a:t>
            </a:r>
            <a:r>
              <a:rPr lang="en-US" altLang="zh-CN"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m</a:t>
            </a:r>
            <a:r>
              <a:rPr lang="en-US" altLang="zh-CN" i="1" baseline="-25000" dirty="0">
                <a:latin typeface="Times New Roman" panose="02020603050405020304" pitchFamily="18" charset="0"/>
                <a:cs typeface="Times New Roman" panose="02020603050405020304" pitchFamily="18" charset="0"/>
                <a:sym typeface="Symbol" panose="05050102010706020507" pitchFamily="18" charset="2"/>
              </a:rPr>
              <a:t>2</a:t>
            </a:r>
            <a:r>
              <a:rPr lang="en-US" altLang="zh-CN" baseline="-250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m</a:t>
            </a:r>
            <a:r>
              <a:rPr lang="en-US" altLang="zh-CN" baseline="-25000" dirty="0">
                <a:latin typeface="Times New Roman" panose="02020603050405020304" pitchFamily="18" charset="0"/>
                <a:cs typeface="Times New Roman" panose="02020603050405020304" pitchFamily="18" charset="0"/>
                <a:sym typeface="Symbol" panose="05050102010706020507" pitchFamily="18" charset="2"/>
              </a:rPr>
              <a:t>0 </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m</a:t>
            </a:r>
            <a:r>
              <a:rPr lang="en-US" altLang="zh-CN" i="1" baseline="-25000" dirty="0">
                <a:latin typeface="Times New Roman" panose="02020603050405020304" pitchFamily="18" charset="0"/>
                <a:cs typeface="Times New Roman" panose="02020603050405020304" pitchFamily="18" charset="0"/>
                <a:sym typeface="Symbol" panose="05050102010706020507" pitchFamily="18" charset="2"/>
              </a:rPr>
              <a:t>3</a:t>
            </a:r>
            <a:r>
              <a:rPr lang="en-US" altLang="zh-CN" baseline="-250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m</a:t>
            </a:r>
            <a:r>
              <a:rPr lang="en-US" altLang="zh-CN" i="1" baseline="-25000" dirty="0">
                <a:latin typeface="Times New Roman" panose="02020603050405020304" pitchFamily="18" charset="0"/>
                <a:cs typeface="Times New Roman" panose="02020603050405020304" pitchFamily="18" charset="0"/>
                <a:sym typeface="Symbol" panose="05050102010706020507" pitchFamily="18" charset="2"/>
              </a:rPr>
              <a:t>1</a:t>
            </a:r>
            <a:r>
              <a:rPr lang="en-US" altLang="zh-CN" baseline="-250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m</a:t>
            </a:r>
            <a:r>
              <a:rPr lang="en-US" altLang="zh-CN" baseline="-25000" dirty="0">
                <a:latin typeface="Times New Roman" panose="02020603050405020304" pitchFamily="18" charset="0"/>
                <a:cs typeface="Times New Roman" panose="02020603050405020304" pitchFamily="18" charset="0"/>
                <a:sym typeface="Symbol" panose="05050102010706020507" pitchFamily="18" charset="2"/>
              </a:rPr>
              <a:t>2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m</a:t>
            </a:r>
            <a:r>
              <a:rPr lang="en-US" altLang="zh-CN" i="1" baseline="-25000" dirty="0">
                <a:latin typeface="Times New Roman" panose="02020603050405020304" pitchFamily="18" charset="0"/>
                <a:cs typeface="Times New Roman" panose="02020603050405020304" pitchFamily="18" charset="0"/>
                <a:sym typeface="Symbol" panose="05050102010706020507" pitchFamily="18" charset="2"/>
              </a:rPr>
              <a:t>1</a:t>
            </a:r>
            <a:r>
              <a:rPr lang="en-US" altLang="zh-CN"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m</a:t>
            </a:r>
            <a:r>
              <a:rPr lang="en-US" altLang="zh-CN" baseline="-25000" dirty="0">
                <a:latin typeface="Times New Roman" panose="02020603050405020304" pitchFamily="18" charset="0"/>
                <a:cs typeface="Times New Roman" panose="02020603050405020304" pitchFamily="18" charset="0"/>
                <a:sym typeface="Symbol" panose="05050102010706020507" pitchFamily="18" charset="2"/>
              </a:rPr>
              <a:t>3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m</a:t>
            </a:r>
            <a:r>
              <a:rPr lang="en-US" altLang="zh-CN" baseline="-25000" dirty="0">
                <a:latin typeface="Times New Roman" panose="02020603050405020304" pitchFamily="18" charset="0"/>
                <a:cs typeface="Times New Roman" panose="02020603050405020304" pitchFamily="18" charset="0"/>
                <a:sym typeface="Symbol" panose="05050102010706020507" pitchFamily="18" charset="2"/>
              </a:rPr>
              <a:t>2</a:t>
            </a:r>
            <a:r>
              <a:rPr lang="en-US" altLang="zh-CN"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m</a:t>
            </a:r>
            <a:r>
              <a:rPr lang="en-US" altLang="zh-CN" baseline="-25000" dirty="0">
                <a:latin typeface="Times New Roman" panose="02020603050405020304" pitchFamily="18" charset="0"/>
                <a:cs typeface="Times New Roman" panose="02020603050405020304" pitchFamily="18" charset="0"/>
                <a:sym typeface="Symbol" panose="05050102010706020507" pitchFamily="18" charset="2"/>
              </a:rPr>
              <a:t>3 </a:t>
            </a:r>
          </a:p>
          <a:p>
            <a:r>
              <a:rPr lang="en-US" altLang="zh-CN" i="1" dirty="0">
                <a:latin typeface="Times New Roman" panose="02020603050405020304" pitchFamily="18" charset="0"/>
                <a:cs typeface="Times New Roman" panose="02020603050405020304" pitchFamily="18" charset="0"/>
                <a:sym typeface="Symbol" panose="05050102010706020507" pitchFamily="18" charset="2"/>
              </a:rPr>
              <a:t>4 m</a:t>
            </a:r>
            <a:r>
              <a:rPr lang="en-US" altLang="zh-CN" baseline="-25000" dirty="0">
                <a:latin typeface="Times New Roman" panose="02020603050405020304" pitchFamily="18" charset="0"/>
                <a:cs typeface="Times New Roman" panose="02020603050405020304" pitchFamily="18" charset="0"/>
                <a:sym typeface="Symbol" panose="05050102010706020507" pitchFamily="18" charset="2"/>
              </a:rPr>
              <a:t>0 </a:t>
            </a:r>
            <a:r>
              <a:rPr lang="en-US" altLang="zh-CN"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m</a:t>
            </a:r>
            <a:r>
              <a:rPr lang="en-US" altLang="zh-CN" i="1" baseline="-25000" dirty="0">
                <a:latin typeface="Times New Roman" panose="02020603050405020304" pitchFamily="18" charset="0"/>
                <a:cs typeface="Times New Roman" panose="02020603050405020304" pitchFamily="18" charset="0"/>
                <a:sym typeface="Symbol" panose="05050102010706020507" pitchFamily="18" charset="2"/>
              </a:rPr>
              <a:t>1</a:t>
            </a:r>
            <a:r>
              <a:rPr lang="en-US" altLang="zh-CN" baseline="-250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m</a:t>
            </a:r>
            <a:r>
              <a:rPr lang="en-US" altLang="zh-CN" baseline="-25000" dirty="0">
                <a:latin typeface="Times New Roman" panose="02020603050405020304" pitchFamily="18" charset="0"/>
                <a:cs typeface="Times New Roman" panose="02020603050405020304" pitchFamily="18" charset="0"/>
                <a:sym typeface="Symbol" panose="05050102010706020507" pitchFamily="18" charset="2"/>
              </a:rPr>
              <a:t>2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m</a:t>
            </a:r>
            <a:r>
              <a:rPr lang="en-US" altLang="zh-CN" baseline="-25000" dirty="0">
                <a:latin typeface="Times New Roman" panose="02020603050405020304" pitchFamily="18" charset="0"/>
                <a:cs typeface="Times New Roman" panose="02020603050405020304" pitchFamily="18" charset="0"/>
                <a:sym typeface="Symbol" panose="05050102010706020507" pitchFamily="18" charset="2"/>
              </a:rPr>
              <a:t>0 </a:t>
            </a:r>
            <a:r>
              <a:rPr lang="en-US" altLang="zh-CN"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m</a:t>
            </a:r>
            <a:r>
              <a:rPr lang="en-US" altLang="zh-CN" i="1" baseline="-25000" dirty="0">
                <a:latin typeface="Times New Roman" panose="02020603050405020304" pitchFamily="18" charset="0"/>
                <a:cs typeface="Times New Roman" panose="02020603050405020304" pitchFamily="18" charset="0"/>
                <a:sym typeface="Symbol" panose="05050102010706020507" pitchFamily="18" charset="2"/>
              </a:rPr>
              <a:t>1</a:t>
            </a:r>
            <a:r>
              <a:rPr lang="en-US" altLang="zh-CN" baseline="-250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m</a:t>
            </a:r>
            <a:r>
              <a:rPr lang="en-US" altLang="zh-CN" i="1" baseline="-25000" dirty="0">
                <a:latin typeface="Times New Roman" panose="02020603050405020304" pitchFamily="18" charset="0"/>
                <a:cs typeface="Times New Roman" panose="02020603050405020304" pitchFamily="18" charset="0"/>
                <a:sym typeface="Symbol" panose="05050102010706020507" pitchFamily="18" charset="2"/>
              </a:rPr>
              <a:t>3</a:t>
            </a:r>
            <a:r>
              <a:rPr lang="en-US" altLang="zh-CN" baseline="-250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m</a:t>
            </a:r>
            <a:r>
              <a:rPr lang="en-US" altLang="zh-CN" baseline="-25000" dirty="0">
                <a:latin typeface="Times New Roman" panose="02020603050405020304" pitchFamily="18" charset="0"/>
                <a:cs typeface="Times New Roman" panose="02020603050405020304" pitchFamily="18" charset="0"/>
                <a:sym typeface="Symbol" panose="05050102010706020507" pitchFamily="18" charset="2"/>
              </a:rPr>
              <a:t>0 </a:t>
            </a:r>
            <a:r>
              <a:rPr lang="en-US" altLang="zh-CN"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m</a:t>
            </a:r>
            <a:r>
              <a:rPr lang="en-US" altLang="zh-CN" i="1" baseline="-25000" dirty="0">
                <a:latin typeface="Times New Roman" panose="02020603050405020304" pitchFamily="18" charset="0"/>
                <a:cs typeface="Times New Roman" panose="02020603050405020304" pitchFamily="18" charset="0"/>
                <a:sym typeface="Symbol" panose="05050102010706020507" pitchFamily="18" charset="2"/>
              </a:rPr>
              <a:t>2</a:t>
            </a:r>
            <a:r>
              <a:rPr lang="en-US" altLang="zh-CN" baseline="-250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m</a:t>
            </a:r>
            <a:r>
              <a:rPr lang="en-US" altLang="zh-CN" baseline="-25000" dirty="0">
                <a:latin typeface="Times New Roman" panose="02020603050405020304" pitchFamily="18" charset="0"/>
                <a:cs typeface="Times New Roman" panose="02020603050405020304" pitchFamily="18" charset="0"/>
                <a:sym typeface="Symbol" panose="05050102010706020507" pitchFamily="18" charset="2"/>
              </a:rPr>
              <a:t>3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m</a:t>
            </a:r>
            <a:r>
              <a:rPr lang="en-US" altLang="zh-CN" i="1" baseline="-25000" dirty="0">
                <a:latin typeface="Times New Roman" panose="02020603050405020304" pitchFamily="18" charset="0"/>
                <a:cs typeface="Times New Roman" panose="02020603050405020304" pitchFamily="18" charset="0"/>
                <a:sym typeface="Symbol" panose="05050102010706020507" pitchFamily="18" charset="2"/>
              </a:rPr>
              <a:t>1</a:t>
            </a:r>
            <a:r>
              <a:rPr lang="en-US" altLang="zh-CN" baseline="-250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m</a:t>
            </a:r>
            <a:r>
              <a:rPr lang="en-US" altLang="zh-CN" baseline="-25000" dirty="0">
                <a:latin typeface="Times New Roman" panose="02020603050405020304" pitchFamily="18" charset="0"/>
                <a:cs typeface="Times New Roman" panose="02020603050405020304" pitchFamily="18" charset="0"/>
                <a:sym typeface="Symbol" panose="05050102010706020507" pitchFamily="18" charset="2"/>
              </a:rPr>
              <a:t>2 </a:t>
            </a:r>
            <a:r>
              <a:rPr lang="en-US" altLang="zh-CN" dirty="0">
                <a:latin typeface="Times New Roman" panose="02020603050405020304" pitchFamily="18" charset="0"/>
                <a:sym typeface="Symbol" panose="05050102010706020507" pitchFamily="18" charset="2"/>
              </a:rPr>
              <a:t></a:t>
            </a:r>
            <a:r>
              <a:rPr lang="en-US" altLang="zh-CN" baseline="-250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m</a:t>
            </a:r>
            <a:r>
              <a:rPr lang="en-US" altLang="zh-CN" baseline="-25000" dirty="0">
                <a:latin typeface="Times New Roman" panose="02020603050405020304" pitchFamily="18" charset="0"/>
                <a:cs typeface="Times New Roman" panose="02020603050405020304" pitchFamily="18" charset="0"/>
                <a:sym typeface="Symbol" panose="05050102010706020507" pitchFamily="18" charset="2"/>
              </a:rPr>
              <a:t>3 </a:t>
            </a:r>
            <a:endParaRPr lang="zh-CN" altLang="en-US" dirty="0"/>
          </a:p>
          <a:p>
            <a:r>
              <a:rPr lang="en-US" altLang="zh-CN" i="1" dirty="0">
                <a:latin typeface="Times New Roman" panose="02020603050405020304" pitchFamily="18" charset="0"/>
                <a:cs typeface="Times New Roman" panose="02020603050405020304" pitchFamily="18" charset="0"/>
                <a:sym typeface="Symbol" panose="05050102010706020507" pitchFamily="18" charset="2"/>
              </a:rPr>
              <a:t>1 m</a:t>
            </a:r>
            <a:r>
              <a:rPr lang="en-US" altLang="zh-CN" baseline="-25000" dirty="0">
                <a:latin typeface="Times New Roman" panose="02020603050405020304" pitchFamily="18" charset="0"/>
                <a:cs typeface="Times New Roman" panose="02020603050405020304" pitchFamily="18" charset="0"/>
                <a:sym typeface="Symbol" panose="05050102010706020507" pitchFamily="18" charset="2"/>
              </a:rPr>
              <a:t>0 V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m</a:t>
            </a:r>
            <a:r>
              <a:rPr lang="en-US" altLang="zh-CN" i="1" baseline="-25000" dirty="0">
                <a:latin typeface="Times New Roman" panose="02020603050405020304" pitchFamily="18" charset="0"/>
                <a:cs typeface="Times New Roman" panose="02020603050405020304" pitchFamily="18" charset="0"/>
                <a:sym typeface="Symbol" panose="05050102010706020507" pitchFamily="18" charset="2"/>
              </a:rPr>
              <a:t>1</a:t>
            </a:r>
            <a:r>
              <a:rPr lang="en-US" altLang="zh-CN" baseline="-25000" dirty="0">
                <a:latin typeface="Times New Roman" panose="02020603050405020304" pitchFamily="18" charset="0"/>
                <a:cs typeface="Times New Roman" panose="02020603050405020304" pitchFamily="18" charset="0"/>
                <a:sym typeface="Symbol" panose="05050102010706020507" pitchFamily="18" charset="2"/>
              </a:rPr>
              <a:t>  V</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m</a:t>
            </a:r>
            <a:r>
              <a:rPr lang="en-US" altLang="zh-CN" baseline="-25000" dirty="0">
                <a:latin typeface="Times New Roman" panose="02020603050405020304" pitchFamily="18" charset="0"/>
                <a:cs typeface="Times New Roman" panose="02020603050405020304" pitchFamily="18" charset="0"/>
                <a:sym typeface="Symbol" panose="05050102010706020507" pitchFamily="18" charset="2"/>
              </a:rPr>
              <a:t>2  V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m</a:t>
            </a:r>
            <a:r>
              <a:rPr lang="en-US" altLang="zh-CN" baseline="-25000" dirty="0">
                <a:latin typeface="Times New Roman" panose="02020603050405020304" pitchFamily="18" charset="0"/>
                <a:cs typeface="Times New Roman" panose="02020603050405020304" pitchFamily="18" charset="0"/>
                <a:sym typeface="Symbol" panose="05050102010706020507" pitchFamily="18" charset="2"/>
              </a:rPr>
              <a:t>3 </a:t>
            </a:r>
          </a:p>
          <a:p>
            <a:endParaRPr lang="zh-CN" altLang="en-US" dirty="0"/>
          </a:p>
          <a:p>
            <a:endParaRPr lang="zh-CN" altLang="en-US" dirty="0"/>
          </a:p>
          <a:p>
            <a:endParaRPr lang="zh-CN" altLang="en-US" dirty="0"/>
          </a:p>
        </p:txBody>
      </p:sp>
      <p:sp>
        <p:nvSpPr>
          <p:cNvPr id="159748" name="灯片编号占位符 3">
            <a:extLst>
              <a:ext uri="{FF2B5EF4-FFF2-40B4-BE49-F238E27FC236}">
                <a16:creationId xmlns:a16="http://schemas.microsoft.com/office/drawing/2014/main" id="{13A0824C-DB21-48BC-9FA6-41D662FCFCB4}"/>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AD6DB9BF-67A4-4292-AE40-A893F20AFB2C}" type="slidenum">
              <a:rPr lang="en-US" altLang="zh-CN" sz="1200"/>
              <a:pPr/>
              <a:t>82</a:t>
            </a:fld>
            <a:endParaRPr lang="en-US" altLang="zh-CN" sz="120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幻灯片图像占位符 1">
            <a:extLst>
              <a:ext uri="{FF2B5EF4-FFF2-40B4-BE49-F238E27FC236}">
                <a16:creationId xmlns:a16="http://schemas.microsoft.com/office/drawing/2014/main" id="{EC341A84-3535-4BF4-8EBF-4589F34F16AA}"/>
              </a:ext>
            </a:extLst>
          </p:cNvPr>
          <p:cNvSpPr>
            <a:spLocks noGrp="1" noRot="1" noChangeAspect="1" noChangeArrowheads="1" noTextEdit="1"/>
          </p:cNvSpPr>
          <p:nvPr>
            <p:ph type="sldImg"/>
          </p:nvPr>
        </p:nvSpPr>
        <p:spPr>
          <a:ln/>
        </p:spPr>
      </p:sp>
      <p:sp>
        <p:nvSpPr>
          <p:cNvPr id="161795" name="备注占位符 2">
            <a:extLst>
              <a:ext uri="{FF2B5EF4-FFF2-40B4-BE49-F238E27FC236}">
                <a16:creationId xmlns:a16="http://schemas.microsoft.com/office/drawing/2014/main" id="{4AFA05FE-515D-4F7A-91B4-DF09EEA4E99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t>二项式定理</a:t>
            </a:r>
          </a:p>
        </p:txBody>
      </p:sp>
      <p:sp>
        <p:nvSpPr>
          <p:cNvPr id="161796" name="灯片编号占位符 3">
            <a:extLst>
              <a:ext uri="{FF2B5EF4-FFF2-40B4-BE49-F238E27FC236}">
                <a16:creationId xmlns:a16="http://schemas.microsoft.com/office/drawing/2014/main" id="{C418B684-97B3-4100-8879-097FBF483D32}"/>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B823F042-8142-4597-904D-C46762182DA9}" type="slidenum">
              <a:rPr lang="en-US" altLang="zh-CN" sz="1200"/>
              <a:pPr/>
              <a:t>83</a:t>
            </a:fld>
            <a:endParaRPr lang="en-US" altLang="zh-CN" sz="120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a:extLst>
              <a:ext uri="{FF2B5EF4-FFF2-40B4-BE49-F238E27FC236}">
                <a16:creationId xmlns:a16="http://schemas.microsoft.com/office/drawing/2014/main" id="{683857F3-A695-4ACB-844B-4E88713F8F2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8C959BDA-2F6F-4718-B49C-5DCEB3F383B9}" type="slidenum">
              <a:rPr lang="en-US" altLang="zh-CN" sz="1200"/>
              <a:pPr/>
              <a:t>84</a:t>
            </a:fld>
            <a:endParaRPr lang="en-US" altLang="zh-CN" sz="1200"/>
          </a:p>
        </p:txBody>
      </p:sp>
      <p:sp>
        <p:nvSpPr>
          <p:cNvPr id="163843" name="Rectangle 2">
            <a:extLst>
              <a:ext uri="{FF2B5EF4-FFF2-40B4-BE49-F238E27FC236}">
                <a16:creationId xmlns:a16="http://schemas.microsoft.com/office/drawing/2014/main" id="{D47F78B5-8953-49CB-9882-F77ADE6AC324}"/>
              </a:ext>
            </a:extLst>
          </p:cNvPr>
          <p:cNvSpPr>
            <a:spLocks noGrp="1" noRot="1" noChangeAspect="1" noChangeArrowheads="1" noTextEdit="1"/>
          </p:cNvSpPr>
          <p:nvPr>
            <p:ph type="sldImg"/>
          </p:nvPr>
        </p:nvSpPr>
        <p:spPr>
          <a:ln/>
        </p:spPr>
      </p:sp>
      <p:sp>
        <p:nvSpPr>
          <p:cNvPr id="163844" name="Rectangle 3">
            <a:extLst>
              <a:ext uri="{FF2B5EF4-FFF2-40B4-BE49-F238E27FC236}">
                <a16:creationId xmlns:a16="http://schemas.microsoft.com/office/drawing/2014/main" id="{BB2199DA-6110-44BC-94DD-EF5E4957601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84556A73-4313-4159-A9A6-43D4EABDD66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E4EA6735-4934-4BA2-B044-10DF7ADA5610}" type="slidenum">
              <a:rPr lang="en-US" altLang="zh-CN" sz="1200"/>
              <a:pPr/>
              <a:t>8</a:t>
            </a:fld>
            <a:endParaRPr lang="en-US" altLang="zh-CN" sz="1200"/>
          </a:p>
        </p:txBody>
      </p:sp>
      <p:sp>
        <p:nvSpPr>
          <p:cNvPr id="21507" name="Rectangle 2">
            <a:extLst>
              <a:ext uri="{FF2B5EF4-FFF2-40B4-BE49-F238E27FC236}">
                <a16:creationId xmlns:a16="http://schemas.microsoft.com/office/drawing/2014/main" id="{6C3C2719-F429-47F5-A743-89FC472822DC}"/>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CFB918D5-4CEF-4C48-B851-C9C68844B17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FB879CDD-7D60-42C6-9EDB-D67C45F83AC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宋体" panose="02010600030101010101" pitchFamily="2" charset="-122"/>
              </a:defRPr>
            </a:lvl1pPr>
            <a:lvl2pPr marL="742950" indent="-285750">
              <a:defRPr sz="2400">
                <a:solidFill>
                  <a:schemeClr val="tx1"/>
                </a:solidFill>
                <a:latin typeface="Arial" panose="020B0604020202020204" pitchFamily="34" charset="0"/>
                <a:ea typeface="宋体" panose="02010600030101010101" pitchFamily="2" charset="-122"/>
              </a:defRPr>
            </a:lvl2pPr>
            <a:lvl3pPr marL="1143000" indent="-228600">
              <a:defRPr sz="2400">
                <a:solidFill>
                  <a:schemeClr val="tx1"/>
                </a:solidFill>
                <a:latin typeface="Arial" panose="020B0604020202020204" pitchFamily="34" charset="0"/>
                <a:ea typeface="宋体" panose="02010600030101010101" pitchFamily="2" charset="-122"/>
              </a:defRPr>
            </a:lvl3pPr>
            <a:lvl4pPr marL="1600200" indent="-228600">
              <a:defRPr sz="2400">
                <a:solidFill>
                  <a:schemeClr val="tx1"/>
                </a:solidFill>
                <a:latin typeface="Arial" panose="020B0604020202020204" pitchFamily="34" charset="0"/>
                <a:ea typeface="宋体" panose="02010600030101010101" pitchFamily="2" charset="-122"/>
              </a:defRPr>
            </a:lvl4pPr>
            <a:lvl5pPr marL="2057400" indent="-228600">
              <a:defRPr sz="24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C6895993-63C8-413F-A8AF-B4057A68574A}" type="slidenum">
              <a:rPr lang="en-US" altLang="zh-CN" sz="1200"/>
              <a:pPr/>
              <a:t>9</a:t>
            </a:fld>
            <a:endParaRPr lang="en-US" altLang="zh-CN" sz="1200"/>
          </a:p>
        </p:txBody>
      </p:sp>
      <p:sp>
        <p:nvSpPr>
          <p:cNvPr id="23555" name="Rectangle 2">
            <a:extLst>
              <a:ext uri="{FF2B5EF4-FFF2-40B4-BE49-F238E27FC236}">
                <a16:creationId xmlns:a16="http://schemas.microsoft.com/office/drawing/2014/main" id="{6FBEEBF7-66E4-4105-B000-619DAC57D9E5}"/>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20C8F677-CA9B-4CA1-A75E-793F869C2EC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4">
            <a:extLst>
              <a:ext uri="{FF2B5EF4-FFF2-40B4-BE49-F238E27FC236}">
                <a16:creationId xmlns:a16="http://schemas.microsoft.com/office/drawing/2014/main" id="{F6BDC384-72D3-473F-BDC9-5DC9F43EBC7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DF22F921-EC20-4BA0-8B50-B223087C98D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DF564647-3626-4778-8798-0F61BFCD72CA}"/>
              </a:ext>
            </a:extLst>
          </p:cNvPr>
          <p:cNvSpPr>
            <a:spLocks noGrp="1" noChangeArrowheads="1"/>
          </p:cNvSpPr>
          <p:nvPr>
            <p:ph type="sldNum" sz="quarter" idx="12"/>
          </p:nvPr>
        </p:nvSpPr>
        <p:spPr>
          <a:ln/>
        </p:spPr>
        <p:txBody>
          <a:bodyPr/>
          <a:lstStyle>
            <a:lvl1pPr>
              <a:defRPr/>
            </a:lvl1pPr>
          </a:lstStyle>
          <a:p>
            <a:pPr>
              <a:defRPr/>
            </a:pPr>
            <a:fld id="{3B76EF65-3A59-4617-891F-56179C3EBF3F}" type="slidenum">
              <a:rPr lang="en-US" altLang="zh-CN"/>
              <a:pPr>
                <a:defRPr/>
              </a:pPr>
              <a:t>‹#›</a:t>
            </a:fld>
            <a:endParaRPr lang="en-US" altLang="zh-CN"/>
          </a:p>
        </p:txBody>
      </p:sp>
    </p:spTree>
    <p:extLst>
      <p:ext uri="{BB962C8B-B14F-4D97-AF65-F5344CB8AC3E}">
        <p14:creationId xmlns:p14="http://schemas.microsoft.com/office/powerpoint/2010/main" val="2647037954"/>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D3C872BF-E78A-4547-8C31-A6F71519898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EE75C069-3C43-4448-8379-E740B0D8C8B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D8C3FEF3-413A-43AF-B87A-A71ABF38EC12}"/>
              </a:ext>
            </a:extLst>
          </p:cNvPr>
          <p:cNvSpPr>
            <a:spLocks noGrp="1" noChangeArrowheads="1"/>
          </p:cNvSpPr>
          <p:nvPr>
            <p:ph type="sldNum" sz="quarter" idx="12"/>
          </p:nvPr>
        </p:nvSpPr>
        <p:spPr>
          <a:ln/>
        </p:spPr>
        <p:txBody>
          <a:bodyPr/>
          <a:lstStyle>
            <a:lvl1pPr>
              <a:defRPr/>
            </a:lvl1pPr>
          </a:lstStyle>
          <a:p>
            <a:pPr>
              <a:defRPr/>
            </a:pPr>
            <a:fld id="{8C14F843-B63A-4CDC-9EBE-5847BC408991}" type="slidenum">
              <a:rPr lang="en-US" altLang="zh-CN"/>
              <a:pPr>
                <a:defRPr/>
              </a:pPr>
              <a:t>‹#›</a:t>
            </a:fld>
            <a:endParaRPr lang="en-US" altLang="zh-CN"/>
          </a:p>
        </p:txBody>
      </p:sp>
    </p:spTree>
    <p:extLst>
      <p:ext uri="{BB962C8B-B14F-4D97-AF65-F5344CB8AC3E}">
        <p14:creationId xmlns:p14="http://schemas.microsoft.com/office/powerpoint/2010/main" val="2318331276"/>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60350"/>
            <a:ext cx="2057400" cy="58658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60350"/>
            <a:ext cx="6019800" cy="58658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6917F993-9E47-4223-8692-09E4ABCD53B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0B1EAA9A-57C7-4287-B09C-2BAF16CBDEE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44713BDA-9736-4FAD-8965-EF003BAD5940}"/>
              </a:ext>
            </a:extLst>
          </p:cNvPr>
          <p:cNvSpPr>
            <a:spLocks noGrp="1" noChangeArrowheads="1"/>
          </p:cNvSpPr>
          <p:nvPr>
            <p:ph type="sldNum" sz="quarter" idx="12"/>
          </p:nvPr>
        </p:nvSpPr>
        <p:spPr>
          <a:ln/>
        </p:spPr>
        <p:txBody>
          <a:bodyPr/>
          <a:lstStyle>
            <a:lvl1pPr>
              <a:defRPr/>
            </a:lvl1pPr>
          </a:lstStyle>
          <a:p>
            <a:pPr>
              <a:defRPr/>
            </a:pPr>
            <a:fld id="{0D861E87-30E6-490B-9F54-F650402E9CCB}" type="slidenum">
              <a:rPr lang="en-US" altLang="zh-CN"/>
              <a:pPr>
                <a:defRPr/>
              </a:pPr>
              <a:t>‹#›</a:t>
            </a:fld>
            <a:endParaRPr lang="en-US" altLang="zh-CN"/>
          </a:p>
        </p:txBody>
      </p:sp>
    </p:spTree>
    <p:extLst>
      <p:ext uri="{BB962C8B-B14F-4D97-AF65-F5344CB8AC3E}">
        <p14:creationId xmlns:p14="http://schemas.microsoft.com/office/powerpoint/2010/main" val="3746437394"/>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979613" y="260350"/>
            <a:ext cx="6121400" cy="417513"/>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C0683B3A-4BDE-4559-BAD7-571CBBAB169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A116FF28-7AAD-4ACA-AB45-088BE558976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0917075E-9873-49C8-ACBB-B0D41C013F9E}"/>
              </a:ext>
            </a:extLst>
          </p:cNvPr>
          <p:cNvSpPr>
            <a:spLocks noGrp="1" noChangeArrowheads="1"/>
          </p:cNvSpPr>
          <p:nvPr>
            <p:ph type="sldNum" sz="quarter" idx="12"/>
          </p:nvPr>
        </p:nvSpPr>
        <p:spPr>
          <a:ln/>
        </p:spPr>
        <p:txBody>
          <a:bodyPr/>
          <a:lstStyle>
            <a:lvl1pPr>
              <a:defRPr/>
            </a:lvl1pPr>
          </a:lstStyle>
          <a:p>
            <a:pPr>
              <a:defRPr/>
            </a:pPr>
            <a:fld id="{EDF23718-7D92-4EA6-9818-4F5D31D3AB2A}" type="slidenum">
              <a:rPr lang="en-US" altLang="zh-CN"/>
              <a:pPr>
                <a:defRPr/>
              </a:pPr>
              <a:t>‹#›</a:t>
            </a:fld>
            <a:endParaRPr lang="en-US" altLang="zh-CN"/>
          </a:p>
        </p:txBody>
      </p:sp>
    </p:spTree>
    <p:extLst>
      <p:ext uri="{BB962C8B-B14F-4D97-AF65-F5344CB8AC3E}">
        <p14:creationId xmlns:p14="http://schemas.microsoft.com/office/powerpoint/2010/main" val="2361484772"/>
      </p:ext>
    </p:extLst>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838200" y="211138"/>
            <a:ext cx="7391400" cy="684212"/>
          </a:xfrm>
        </p:spPr>
        <p:txBody>
          <a:bodyPr/>
          <a:lstStyle/>
          <a:p>
            <a:r>
              <a:rPr lang="zh-CN" altLang="en-US"/>
              <a:t>单击此处编辑母版标题样式</a:t>
            </a:r>
          </a:p>
        </p:txBody>
      </p:sp>
      <p:sp>
        <p:nvSpPr>
          <p:cNvPr id="3" name="表格占位符 2"/>
          <p:cNvSpPr>
            <a:spLocks noGrp="1"/>
          </p:cNvSpPr>
          <p:nvPr>
            <p:ph type="tbl" idx="1"/>
          </p:nvPr>
        </p:nvSpPr>
        <p:spPr>
          <a:xfrm>
            <a:off x="1050925" y="1447800"/>
            <a:ext cx="7026275" cy="4694238"/>
          </a:xfrm>
        </p:spPr>
        <p:txBody>
          <a:bodyPr/>
          <a:lstStyle/>
          <a:p>
            <a:pPr lvl="0"/>
            <a:endParaRPr lang="zh-CN" altLang="en-US" noProof="0"/>
          </a:p>
        </p:txBody>
      </p:sp>
      <p:sp>
        <p:nvSpPr>
          <p:cNvPr id="4" name="灯片编号占位符 3">
            <a:extLst>
              <a:ext uri="{FF2B5EF4-FFF2-40B4-BE49-F238E27FC236}">
                <a16:creationId xmlns:a16="http://schemas.microsoft.com/office/drawing/2014/main" id="{470A53D4-6638-44D5-A5DD-838A0EFED175}"/>
              </a:ext>
            </a:extLst>
          </p:cNvPr>
          <p:cNvSpPr>
            <a:spLocks noGrp="1"/>
          </p:cNvSpPr>
          <p:nvPr>
            <p:ph type="sldNum" sz="quarter" idx="10"/>
          </p:nvPr>
        </p:nvSpPr>
        <p:spPr/>
        <p:txBody>
          <a:bodyPr/>
          <a:lstStyle>
            <a:lvl1pPr>
              <a:defRPr smtClean="0"/>
            </a:lvl1pPr>
          </a:lstStyle>
          <a:p>
            <a:pPr>
              <a:defRPr/>
            </a:pPr>
            <a:fld id="{3771CC11-6333-410F-BFB3-13A1C8DA0A78}" type="slidenum">
              <a:rPr lang="zh-CN" altLang="en-US"/>
              <a:pPr>
                <a:defRPr/>
              </a:pPr>
              <a:t>‹#›</a:t>
            </a:fld>
            <a:endParaRPr lang="en-US" altLang="zh-CN"/>
          </a:p>
        </p:txBody>
      </p:sp>
    </p:spTree>
    <p:extLst>
      <p:ext uri="{BB962C8B-B14F-4D97-AF65-F5344CB8AC3E}">
        <p14:creationId xmlns:p14="http://schemas.microsoft.com/office/powerpoint/2010/main" val="637616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EA601999-AED4-4F07-9CF6-368769476CC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9B2825DE-5CF2-4E98-BFE2-29F22274BD2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1C59E8E-3790-4AA1-BBB0-64975BF04D98}"/>
              </a:ext>
            </a:extLst>
          </p:cNvPr>
          <p:cNvSpPr>
            <a:spLocks noGrp="1" noChangeArrowheads="1"/>
          </p:cNvSpPr>
          <p:nvPr>
            <p:ph type="sldNum" sz="quarter" idx="12"/>
          </p:nvPr>
        </p:nvSpPr>
        <p:spPr>
          <a:ln/>
        </p:spPr>
        <p:txBody>
          <a:bodyPr/>
          <a:lstStyle>
            <a:lvl1pPr>
              <a:defRPr/>
            </a:lvl1pPr>
          </a:lstStyle>
          <a:p>
            <a:pPr>
              <a:defRPr/>
            </a:pPr>
            <a:fld id="{2A2325F1-1234-46C5-96B2-FCDBBDBFEB60}" type="slidenum">
              <a:rPr lang="en-US" altLang="zh-CN"/>
              <a:pPr>
                <a:defRPr/>
              </a:pPr>
              <a:t>‹#›</a:t>
            </a:fld>
            <a:endParaRPr lang="en-US" altLang="zh-CN"/>
          </a:p>
        </p:txBody>
      </p:sp>
    </p:spTree>
    <p:extLst>
      <p:ext uri="{BB962C8B-B14F-4D97-AF65-F5344CB8AC3E}">
        <p14:creationId xmlns:p14="http://schemas.microsoft.com/office/powerpoint/2010/main" val="830160957"/>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E6BCC652-3B9E-41F7-B91D-829E41DDF4A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4F8BBE48-F386-4113-A7B4-0648192C052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9303969A-C676-4916-AAB8-48711C329265}"/>
              </a:ext>
            </a:extLst>
          </p:cNvPr>
          <p:cNvSpPr>
            <a:spLocks noGrp="1" noChangeArrowheads="1"/>
          </p:cNvSpPr>
          <p:nvPr>
            <p:ph type="sldNum" sz="quarter" idx="12"/>
          </p:nvPr>
        </p:nvSpPr>
        <p:spPr>
          <a:ln/>
        </p:spPr>
        <p:txBody>
          <a:bodyPr/>
          <a:lstStyle>
            <a:lvl1pPr>
              <a:defRPr/>
            </a:lvl1pPr>
          </a:lstStyle>
          <a:p>
            <a:pPr>
              <a:defRPr/>
            </a:pPr>
            <a:fld id="{43ABF274-DA29-4D8D-9573-0D060D8D4993}" type="slidenum">
              <a:rPr lang="en-US" altLang="zh-CN"/>
              <a:pPr>
                <a:defRPr/>
              </a:pPr>
              <a:t>‹#›</a:t>
            </a:fld>
            <a:endParaRPr lang="en-US" altLang="zh-CN"/>
          </a:p>
        </p:txBody>
      </p:sp>
    </p:spTree>
    <p:extLst>
      <p:ext uri="{BB962C8B-B14F-4D97-AF65-F5344CB8AC3E}">
        <p14:creationId xmlns:p14="http://schemas.microsoft.com/office/powerpoint/2010/main" val="554323506"/>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272B7374-03FF-4D3F-AF41-6C4B6B4A6D8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754F9BD0-5289-4F58-8E4D-8262EA0FA7A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54FBE340-791D-4354-A5D3-8EDB8D883135}"/>
              </a:ext>
            </a:extLst>
          </p:cNvPr>
          <p:cNvSpPr>
            <a:spLocks noGrp="1" noChangeArrowheads="1"/>
          </p:cNvSpPr>
          <p:nvPr>
            <p:ph type="sldNum" sz="quarter" idx="12"/>
          </p:nvPr>
        </p:nvSpPr>
        <p:spPr>
          <a:ln/>
        </p:spPr>
        <p:txBody>
          <a:bodyPr/>
          <a:lstStyle>
            <a:lvl1pPr>
              <a:defRPr/>
            </a:lvl1pPr>
          </a:lstStyle>
          <a:p>
            <a:pPr>
              <a:defRPr/>
            </a:pPr>
            <a:fld id="{25BAB8D9-60EC-42D3-AC68-908306CF6E86}" type="slidenum">
              <a:rPr lang="en-US" altLang="zh-CN"/>
              <a:pPr>
                <a:defRPr/>
              </a:pPr>
              <a:t>‹#›</a:t>
            </a:fld>
            <a:endParaRPr lang="en-US" altLang="zh-CN"/>
          </a:p>
        </p:txBody>
      </p:sp>
    </p:spTree>
    <p:extLst>
      <p:ext uri="{BB962C8B-B14F-4D97-AF65-F5344CB8AC3E}">
        <p14:creationId xmlns:p14="http://schemas.microsoft.com/office/powerpoint/2010/main" val="1241617419"/>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0332371C-0FBF-4A46-B976-0DDBC5219BB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3965973D-F517-4812-AE45-DA53F1F62EB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4053B9AE-7128-45A1-A06B-DE01A978C177}"/>
              </a:ext>
            </a:extLst>
          </p:cNvPr>
          <p:cNvSpPr>
            <a:spLocks noGrp="1" noChangeArrowheads="1"/>
          </p:cNvSpPr>
          <p:nvPr>
            <p:ph type="sldNum" sz="quarter" idx="12"/>
          </p:nvPr>
        </p:nvSpPr>
        <p:spPr>
          <a:ln/>
        </p:spPr>
        <p:txBody>
          <a:bodyPr/>
          <a:lstStyle>
            <a:lvl1pPr>
              <a:defRPr/>
            </a:lvl1pPr>
          </a:lstStyle>
          <a:p>
            <a:pPr>
              <a:defRPr/>
            </a:pPr>
            <a:fld id="{A60547FC-4608-4A4A-B842-7A3830BE5F48}" type="slidenum">
              <a:rPr lang="en-US" altLang="zh-CN"/>
              <a:pPr>
                <a:defRPr/>
              </a:pPr>
              <a:t>‹#›</a:t>
            </a:fld>
            <a:endParaRPr lang="en-US" altLang="zh-CN"/>
          </a:p>
        </p:txBody>
      </p:sp>
    </p:spTree>
    <p:extLst>
      <p:ext uri="{BB962C8B-B14F-4D97-AF65-F5344CB8AC3E}">
        <p14:creationId xmlns:p14="http://schemas.microsoft.com/office/powerpoint/2010/main" val="1070144577"/>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93E4F6CD-3E0E-4027-AF49-8449EB12E12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EEBDB952-8C4A-47FC-BB40-829581EF398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57C20F2D-19DE-4DE5-B75C-BCDA4CEDF38F}"/>
              </a:ext>
            </a:extLst>
          </p:cNvPr>
          <p:cNvSpPr>
            <a:spLocks noGrp="1" noChangeArrowheads="1"/>
          </p:cNvSpPr>
          <p:nvPr>
            <p:ph type="sldNum" sz="quarter" idx="12"/>
          </p:nvPr>
        </p:nvSpPr>
        <p:spPr>
          <a:ln/>
        </p:spPr>
        <p:txBody>
          <a:bodyPr/>
          <a:lstStyle>
            <a:lvl1pPr>
              <a:defRPr/>
            </a:lvl1pPr>
          </a:lstStyle>
          <a:p>
            <a:pPr>
              <a:defRPr/>
            </a:pPr>
            <a:fld id="{F46FF5D6-79D7-426C-8500-DCA466D04DD8}" type="slidenum">
              <a:rPr lang="en-US" altLang="zh-CN"/>
              <a:pPr>
                <a:defRPr/>
              </a:pPr>
              <a:t>‹#›</a:t>
            </a:fld>
            <a:endParaRPr lang="en-US" altLang="zh-CN"/>
          </a:p>
        </p:txBody>
      </p:sp>
    </p:spTree>
    <p:extLst>
      <p:ext uri="{BB962C8B-B14F-4D97-AF65-F5344CB8AC3E}">
        <p14:creationId xmlns:p14="http://schemas.microsoft.com/office/powerpoint/2010/main" val="431909773"/>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509A6D3-4AFC-435F-8462-BC3C93385D0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BD51051E-9771-4B8E-9CEC-74F00FC42B6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BA21B942-5CD9-4522-AB6C-119CF35795D4}"/>
              </a:ext>
            </a:extLst>
          </p:cNvPr>
          <p:cNvSpPr>
            <a:spLocks noGrp="1" noChangeArrowheads="1"/>
          </p:cNvSpPr>
          <p:nvPr>
            <p:ph type="sldNum" sz="quarter" idx="12"/>
          </p:nvPr>
        </p:nvSpPr>
        <p:spPr>
          <a:ln/>
        </p:spPr>
        <p:txBody>
          <a:bodyPr/>
          <a:lstStyle>
            <a:lvl1pPr>
              <a:defRPr/>
            </a:lvl1pPr>
          </a:lstStyle>
          <a:p>
            <a:pPr>
              <a:defRPr/>
            </a:pPr>
            <a:fld id="{85A54114-BE81-4E76-A57E-DBE2DA655EE5}" type="slidenum">
              <a:rPr lang="en-US" altLang="zh-CN"/>
              <a:pPr>
                <a:defRPr/>
              </a:pPr>
              <a:t>‹#›</a:t>
            </a:fld>
            <a:endParaRPr lang="en-US" altLang="zh-CN"/>
          </a:p>
        </p:txBody>
      </p:sp>
    </p:spTree>
    <p:extLst>
      <p:ext uri="{BB962C8B-B14F-4D97-AF65-F5344CB8AC3E}">
        <p14:creationId xmlns:p14="http://schemas.microsoft.com/office/powerpoint/2010/main" val="3052524308"/>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8552ADEF-3596-4A5B-B879-FBBE8CCF642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BD063929-34F0-42D8-9520-FD24520540D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0EF9EEB8-F7D5-4160-87C3-3686B6229C9C}"/>
              </a:ext>
            </a:extLst>
          </p:cNvPr>
          <p:cNvSpPr>
            <a:spLocks noGrp="1" noChangeArrowheads="1"/>
          </p:cNvSpPr>
          <p:nvPr>
            <p:ph type="sldNum" sz="quarter" idx="12"/>
          </p:nvPr>
        </p:nvSpPr>
        <p:spPr>
          <a:ln/>
        </p:spPr>
        <p:txBody>
          <a:bodyPr/>
          <a:lstStyle>
            <a:lvl1pPr>
              <a:defRPr/>
            </a:lvl1pPr>
          </a:lstStyle>
          <a:p>
            <a:pPr>
              <a:defRPr/>
            </a:pPr>
            <a:fld id="{B1596704-5A25-4435-B8EA-23DA09AC5571}" type="slidenum">
              <a:rPr lang="en-US" altLang="zh-CN"/>
              <a:pPr>
                <a:defRPr/>
              </a:pPr>
              <a:t>‹#›</a:t>
            </a:fld>
            <a:endParaRPr lang="en-US" altLang="zh-CN"/>
          </a:p>
        </p:txBody>
      </p:sp>
    </p:spTree>
    <p:extLst>
      <p:ext uri="{BB962C8B-B14F-4D97-AF65-F5344CB8AC3E}">
        <p14:creationId xmlns:p14="http://schemas.microsoft.com/office/powerpoint/2010/main" val="1858838633"/>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FF9A6721-AB9A-40DB-98CA-4B4C5EB431C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8CC252C2-51E9-41CB-8B68-030E8F72DA1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7567F304-AADB-4644-BFE6-2D65FF777673}"/>
              </a:ext>
            </a:extLst>
          </p:cNvPr>
          <p:cNvSpPr>
            <a:spLocks noGrp="1" noChangeArrowheads="1"/>
          </p:cNvSpPr>
          <p:nvPr>
            <p:ph type="sldNum" sz="quarter" idx="12"/>
          </p:nvPr>
        </p:nvSpPr>
        <p:spPr>
          <a:ln/>
        </p:spPr>
        <p:txBody>
          <a:bodyPr/>
          <a:lstStyle>
            <a:lvl1pPr>
              <a:defRPr/>
            </a:lvl1pPr>
          </a:lstStyle>
          <a:p>
            <a:pPr>
              <a:defRPr/>
            </a:pPr>
            <a:fld id="{162683EA-6819-404C-ABAE-F1F8F2EE96C4}" type="slidenum">
              <a:rPr lang="en-US" altLang="zh-CN"/>
              <a:pPr>
                <a:defRPr/>
              </a:pPr>
              <a:t>‹#›</a:t>
            </a:fld>
            <a:endParaRPr lang="en-US" altLang="zh-CN"/>
          </a:p>
        </p:txBody>
      </p:sp>
    </p:spTree>
    <p:extLst>
      <p:ext uri="{BB962C8B-B14F-4D97-AF65-F5344CB8AC3E}">
        <p14:creationId xmlns:p14="http://schemas.microsoft.com/office/powerpoint/2010/main" val="1741204231"/>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DFA6E71-5A53-43E0-A370-688EE73B5DB0}"/>
              </a:ext>
            </a:extLst>
          </p:cNvPr>
          <p:cNvSpPr>
            <a:spLocks noGrp="1" noChangeArrowheads="1"/>
          </p:cNvSpPr>
          <p:nvPr>
            <p:ph type="title"/>
          </p:nvPr>
        </p:nvSpPr>
        <p:spPr bwMode="auto">
          <a:xfrm>
            <a:off x="1979613" y="260350"/>
            <a:ext cx="6121400" cy="417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AC97EF3C-AB78-41BC-A1C3-CF2A14AD490E}"/>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endParaRPr lang="zh-CN" altLang="zh-CN"/>
          </a:p>
        </p:txBody>
      </p:sp>
      <p:sp>
        <p:nvSpPr>
          <p:cNvPr id="1028" name="Rectangle 4">
            <a:extLst>
              <a:ext uri="{FF2B5EF4-FFF2-40B4-BE49-F238E27FC236}">
                <a16:creationId xmlns:a16="http://schemas.microsoft.com/office/drawing/2014/main" id="{C992C889-6904-4DD3-A0ED-F2E993D5662F}"/>
              </a:ext>
            </a:extLst>
          </p:cNvPr>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endParaRPr lang="en-US" altLang="zh-CN"/>
          </a:p>
        </p:txBody>
      </p:sp>
      <p:sp>
        <p:nvSpPr>
          <p:cNvPr id="1029" name="Rectangle 5">
            <a:extLst>
              <a:ext uri="{FF2B5EF4-FFF2-40B4-BE49-F238E27FC236}">
                <a16:creationId xmlns:a16="http://schemas.microsoft.com/office/drawing/2014/main" id="{660F1F23-6823-49E4-B137-610726E036BF}"/>
              </a:ext>
            </a:extLst>
          </p:cNvPr>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ltLang="zh-CN"/>
          </a:p>
        </p:txBody>
      </p:sp>
      <p:sp>
        <p:nvSpPr>
          <p:cNvPr id="1030" name="Rectangle 6">
            <a:extLst>
              <a:ext uri="{FF2B5EF4-FFF2-40B4-BE49-F238E27FC236}">
                <a16:creationId xmlns:a16="http://schemas.microsoft.com/office/drawing/2014/main" id="{10C44757-EEB3-4F4E-9F09-00CC806AF90C}"/>
              </a:ext>
            </a:extLst>
          </p:cNvPr>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A5050D54-AB32-4F12-B1FE-4DE9B2E96C7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 id="2147483922" r:id="rId8"/>
    <p:sldLayoutId id="2147483923" r:id="rId9"/>
    <p:sldLayoutId id="2147483924" r:id="rId10"/>
    <p:sldLayoutId id="2147483925" r:id="rId11"/>
    <p:sldLayoutId id="2147483926" r:id="rId12"/>
    <p:sldLayoutId id="2147483927" r:id="rId13"/>
  </p:sldLayoutIdLst>
  <p:transition spd="slow">
    <p:fade/>
  </p:transition>
  <p:hf hdr="0" ftr="0" dt="0"/>
  <p:txStyles>
    <p:titleStyle>
      <a:lvl1pPr algn="r" rtl="0" eaLnBrk="0" fontAlgn="base" hangingPunct="0">
        <a:spcBef>
          <a:spcPct val="0"/>
        </a:spcBef>
        <a:spcAft>
          <a:spcPct val="0"/>
        </a:spcAft>
        <a:defRPr sz="3200" b="1" kern="1200">
          <a:solidFill>
            <a:schemeClr val="tx2"/>
          </a:solidFill>
          <a:latin typeface="+mj-lt"/>
          <a:ea typeface="+mj-ea"/>
          <a:cs typeface="+mj-cs"/>
        </a:defRPr>
      </a:lvl1pPr>
      <a:lvl2pPr algn="r" rtl="0" eaLnBrk="0" fontAlgn="base" hangingPunct="0">
        <a:spcBef>
          <a:spcPct val="0"/>
        </a:spcBef>
        <a:spcAft>
          <a:spcPct val="0"/>
        </a:spcAft>
        <a:defRPr sz="3200" b="1">
          <a:solidFill>
            <a:schemeClr val="tx2"/>
          </a:solidFill>
          <a:latin typeface="Arial" panose="020B0604020202020204" pitchFamily="34" charset="0"/>
          <a:ea typeface="宋体" panose="02010600030101010101" pitchFamily="2" charset="-122"/>
        </a:defRPr>
      </a:lvl2pPr>
      <a:lvl3pPr algn="r" rtl="0" eaLnBrk="0" fontAlgn="base" hangingPunct="0">
        <a:spcBef>
          <a:spcPct val="0"/>
        </a:spcBef>
        <a:spcAft>
          <a:spcPct val="0"/>
        </a:spcAft>
        <a:defRPr sz="3200" b="1">
          <a:solidFill>
            <a:schemeClr val="tx2"/>
          </a:solidFill>
          <a:latin typeface="Arial" panose="020B0604020202020204" pitchFamily="34" charset="0"/>
          <a:ea typeface="宋体" panose="02010600030101010101" pitchFamily="2" charset="-122"/>
        </a:defRPr>
      </a:lvl3pPr>
      <a:lvl4pPr algn="r" rtl="0" eaLnBrk="0" fontAlgn="base" hangingPunct="0">
        <a:spcBef>
          <a:spcPct val="0"/>
        </a:spcBef>
        <a:spcAft>
          <a:spcPct val="0"/>
        </a:spcAft>
        <a:defRPr sz="3200" b="1">
          <a:solidFill>
            <a:schemeClr val="tx2"/>
          </a:solidFill>
          <a:latin typeface="Arial" panose="020B0604020202020204" pitchFamily="34" charset="0"/>
          <a:ea typeface="宋体" panose="02010600030101010101" pitchFamily="2" charset="-122"/>
        </a:defRPr>
      </a:lvl4pPr>
      <a:lvl5pPr algn="r" rtl="0" eaLnBrk="0" fontAlgn="base" hangingPunct="0">
        <a:spcBef>
          <a:spcPct val="0"/>
        </a:spcBef>
        <a:spcAft>
          <a:spcPct val="0"/>
        </a:spcAft>
        <a:defRPr sz="3200" b="1">
          <a:solidFill>
            <a:schemeClr val="tx2"/>
          </a:solidFill>
          <a:latin typeface="Arial" panose="020B0604020202020204" pitchFamily="34" charset="0"/>
          <a:ea typeface="宋体" panose="02010600030101010101" pitchFamily="2" charset="-122"/>
        </a:defRPr>
      </a:lvl5pPr>
      <a:lvl6pPr marL="457200"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6pPr>
      <a:lvl7pPr marL="914400"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7pPr>
      <a:lvl8pPr marL="1371600"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8pPr>
      <a:lvl9pPr marL="1828800" algn="r" rtl="0" fontAlgn="base">
        <a:spcBef>
          <a:spcPct val="0"/>
        </a:spcBef>
        <a:spcAft>
          <a:spcPct val="0"/>
        </a:spcAft>
        <a:defRPr sz="32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rgbClr val="69B3F1"/>
        </a:buClr>
        <a:buFont typeface="Wingdings" panose="05000000000000000000" pitchFamily="2" charset="2"/>
        <a:defRPr sz="2400" b="1"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kern="1200">
          <a:solidFill>
            <a:schemeClr val="tx1"/>
          </a:solidFill>
          <a:latin typeface="+mn-lt"/>
          <a:ea typeface="华文中宋" panose="02010600040101010101" pitchFamily="2" charset="-122"/>
          <a:cs typeface="+mn-cs"/>
        </a:defRPr>
      </a:lvl2pPr>
      <a:lvl3pPr marL="1143000" indent="-228600" algn="l" rtl="0" eaLnBrk="0" fontAlgn="base" hangingPunct="0">
        <a:spcBef>
          <a:spcPct val="20000"/>
        </a:spcBef>
        <a:spcAft>
          <a:spcPct val="0"/>
        </a:spcAft>
        <a:buChar char="•"/>
        <a:defRPr sz="2200" kern="1200">
          <a:solidFill>
            <a:schemeClr val="tx1"/>
          </a:solidFill>
          <a:latin typeface="+mn-lt"/>
          <a:ea typeface="华文中宋" panose="02010600040101010101" pitchFamily="2" charset="-122"/>
          <a:cs typeface="+mn-cs"/>
        </a:defRPr>
      </a:lvl3pPr>
      <a:lvl4pPr marL="1600200" indent="-228600" algn="l" rtl="0" eaLnBrk="0" fontAlgn="base" hangingPunct="0">
        <a:spcBef>
          <a:spcPct val="20000"/>
        </a:spcBef>
        <a:spcAft>
          <a:spcPct val="0"/>
        </a:spcAft>
        <a:buChar char="–"/>
        <a:defRPr sz="2200" kern="1200">
          <a:solidFill>
            <a:schemeClr val="tx1"/>
          </a:solidFill>
          <a:latin typeface="+mn-lt"/>
          <a:ea typeface="华文中宋" panose="02010600040101010101" pitchFamily="2" charset="-122"/>
          <a:cs typeface="+mn-cs"/>
        </a:defRPr>
      </a:lvl4pPr>
      <a:lvl5pPr marL="2057400" indent="-228600" algn="l" rtl="0" eaLnBrk="0" fontAlgn="base" hangingPunct="0">
        <a:spcBef>
          <a:spcPct val="20000"/>
        </a:spcBef>
        <a:spcAft>
          <a:spcPct val="0"/>
        </a:spcAft>
        <a:buChar char="»"/>
        <a:defRPr sz="2200" kern="1200">
          <a:solidFill>
            <a:schemeClr val="tx1"/>
          </a:solidFill>
          <a:latin typeface="+mn-lt"/>
          <a:ea typeface="华文中宋"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5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a:extLst>
              <a:ext uri="{FF2B5EF4-FFF2-40B4-BE49-F238E27FC236}">
                <a16:creationId xmlns:a16="http://schemas.microsoft.com/office/drawing/2014/main" id="{0E6D30E3-47D5-47C0-A382-6B98B3C688F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2FF10656-BAE3-44C7-938C-0B9DB136C328}" type="slidenum">
              <a:rPr lang="en-US" altLang="zh-CN" sz="1400" b="0"/>
              <a:pPr>
                <a:spcBef>
                  <a:spcPct val="0"/>
                </a:spcBef>
                <a:buClrTx/>
                <a:buFontTx/>
                <a:buNone/>
              </a:pPr>
              <a:t>1</a:t>
            </a:fld>
            <a:endParaRPr lang="en-US" altLang="zh-CN" sz="1400" b="0"/>
          </a:p>
        </p:txBody>
      </p:sp>
      <p:sp>
        <p:nvSpPr>
          <p:cNvPr id="5124" name="Rectangle 4">
            <a:extLst>
              <a:ext uri="{FF2B5EF4-FFF2-40B4-BE49-F238E27FC236}">
                <a16:creationId xmlns:a16="http://schemas.microsoft.com/office/drawing/2014/main" id="{0E12D02D-FAF4-4BDE-A626-7464DAF7CA7C}"/>
              </a:ext>
            </a:extLst>
          </p:cNvPr>
          <p:cNvSpPr>
            <a:spLocks noGrp="1" noChangeArrowheads="1"/>
          </p:cNvSpPr>
          <p:nvPr>
            <p:ph type="title"/>
          </p:nvPr>
        </p:nvSpPr>
        <p:spPr>
          <a:xfrm>
            <a:off x="1835150" y="260350"/>
            <a:ext cx="6337300" cy="431800"/>
          </a:xfrm>
          <a:extLst>
            <a:ext uri="{AF507438-7753-43E0-B8FC-AC1667EBCBE1}">
              <a14:hiddenEffects xmlns:a14="http://schemas.microsoft.com/office/drawing/2010/main">
                <a:effectLst>
                  <a:outerShdw dist="17961" dir="2700000" algn="ctr" rotWithShape="0">
                    <a:schemeClr val="tx1">
                      <a:alpha val="50000"/>
                    </a:schemeClr>
                  </a:outerShdw>
                </a:effectLst>
              </a14:hiddenEffects>
            </a:ext>
          </a:extLst>
        </p:spPr>
        <p:txBody>
          <a:bodyPr/>
          <a:lstStyle/>
          <a:p>
            <a:pPr algn="ctr" eaLnBrk="1" hangingPunct="1"/>
            <a:r>
              <a:rPr lang="zh-CN" altLang="en-US">
                <a:latin typeface="宋体" panose="02010600030101010101" pitchFamily="2" charset="-122"/>
              </a:rPr>
              <a:t>第一部分 数理逻辑</a:t>
            </a:r>
          </a:p>
        </p:txBody>
      </p:sp>
      <p:pic>
        <p:nvPicPr>
          <p:cNvPr id="6" name="图片 5">
            <a:extLst>
              <a:ext uri="{FF2B5EF4-FFF2-40B4-BE49-F238E27FC236}">
                <a16:creationId xmlns:a16="http://schemas.microsoft.com/office/drawing/2014/main" id="{1187F9F9-AD31-4232-9DBE-8199FE426206}"/>
              </a:ext>
            </a:extLst>
          </p:cNvPr>
          <p:cNvPicPr>
            <a:picLocks noChangeAspect="1"/>
          </p:cNvPicPr>
          <p:nvPr/>
        </p:nvPicPr>
        <p:blipFill rotWithShape="1">
          <a:blip r:embed="rId3"/>
          <a:srcRect t="5695"/>
          <a:stretch/>
        </p:blipFill>
        <p:spPr>
          <a:xfrm>
            <a:off x="457200" y="1197842"/>
            <a:ext cx="8020050" cy="5308699"/>
          </a:xfrm>
          <a:prstGeom prst="rect">
            <a:avLst/>
          </a:prstGeom>
        </p:spPr>
      </p:pic>
      <p:sp>
        <p:nvSpPr>
          <p:cNvPr id="3" name="矩形 2">
            <a:extLst>
              <a:ext uri="{FF2B5EF4-FFF2-40B4-BE49-F238E27FC236}">
                <a16:creationId xmlns:a16="http://schemas.microsoft.com/office/drawing/2014/main" id="{59B38C11-F3A3-410B-B7BA-1A91655FF450}"/>
              </a:ext>
            </a:extLst>
          </p:cNvPr>
          <p:cNvSpPr/>
          <p:nvPr/>
        </p:nvSpPr>
        <p:spPr>
          <a:xfrm>
            <a:off x="2339752" y="2204864"/>
            <a:ext cx="5256584" cy="158417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a:extLst>
              <a:ext uri="{FF2B5EF4-FFF2-40B4-BE49-F238E27FC236}">
                <a16:creationId xmlns:a16="http://schemas.microsoft.com/office/drawing/2014/main" id="{2856F71E-9027-4D41-85BB-19C95C856E8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94F86C1A-CD5B-42A0-890A-CCB986258586}" type="slidenum">
              <a:rPr lang="en-US" altLang="zh-CN" sz="1400" b="0"/>
              <a:pPr>
                <a:spcBef>
                  <a:spcPct val="0"/>
                </a:spcBef>
                <a:buClrTx/>
                <a:buFontTx/>
                <a:buNone/>
              </a:pPr>
              <a:t>10</a:t>
            </a:fld>
            <a:endParaRPr lang="en-US" altLang="zh-CN" sz="1400" b="0"/>
          </a:p>
        </p:txBody>
      </p:sp>
      <p:sp>
        <p:nvSpPr>
          <p:cNvPr id="24579" name="Rectangle 2">
            <a:extLst>
              <a:ext uri="{FF2B5EF4-FFF2-40B4-BE49-F238E27FC236}">
                <a16:creationId xmlns:a16="http://schemas.microsoft.com/office/drawing/2014/main" id="{53325241-5F26-4710-9B31-BA0698B97D87}"/>
              </a:ext>
            </a:extLst>
          </p:cNvPr>
          <p:cNvSpPr>
            <a:spLocks noGrp="1" noChangeArrowheads="1"/>
          </p:cNvSpPr>
          <p:nvPr>
            <p:ph type="title"/>
          </p:nvPr>
        </p:nvSpPr>
        <p:spPr/>
        <p:txBody>
          <a:bodyPr/>
          <a:lstStyle/>
          <a:p>
            <a:pPr algn="ctr" eaLnBrk="1" hangingPunct="1"/>
            <a:r>
              <a:rPr lang="zh-CN" altLang="en-US"/>
              <a:t>基本等值式</a:t>
            </a:r>
          </a:p>
        </p:txBody>
      </p:sp>
      <p:sp>
        <p:nvSpPr>
          <p:cNvPr id="14340" name="Rectangle 3">
            <a:extLst>
              <a:ext uri="{FF2B5EF4-FFF2-40B4-BE49-F238E27FC236}">
                <a16:creationId xmlns:a16="http://schemas.microsoft.com/office/drawing/2014/main" id="{1A22DFE5-B7BE-4F0B-8D57-B7D0DF0FDC31}"/>
              </a:ext>
            </a:extLst>
          </p:cNvPr>
          <p:cNvSpPr>
            <a:spLocks noGrp="1" noChangeArrowheads="1"/>
          </p:cNvSpPr>
          <p:nvPr>
            <p:ph type="body" idx="1"/>
          </p:nvPr>
        </p:nvSpPr>
        <p:spPr>
          <a:xfrm>
            <a:off x="457200" y="1341438"/>
            <a:ext cx="8229600" cy="4967287"/>
          </a:xfrm>
        </p:spPr>
        <p:txBody>
          <a:bodyPr/>
          <a:lstStyle/>
          <a:p>
            <a:pPr eaLnBrk="1" hangingPunct="1"/>
            <a:r>
              <a:rPr lang="zh-CN" altLang="en-US" dirty="0">
                <a:latin typeface="Times New Roman" panose="02020603050405020304" pitchFamily="18" charset="0"/>
              </a:rPr>
              <a:t>零律                       </a:t>
            </a:r>
            <a:r>
              <a:rPr lang="en-US" altLang="zh-CN" i="1" dirty="0">
                <a:latin typeface="Times New Roman" panose="02020603050405020304" pitchFamily="18" charset="0"/>
              </a:rPr>
              <a:t>A</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1</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1,   </a:t>
            </a:r>
            <a:r>
              <a:rPr lang="en-US" altLang="zh-CN" i="1" dirty="0">
                <a:latin typeface="Times New Roman" panose="02020603050405020304" pitchFamily="18" charset="0"/>
              </a:rPr>
              <a:t>A</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0</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0</a:t>
            </a:r>
          </a:p>
          <a:p>
            <a:pPr eaLnBrk="1" hangingPunct="1"/>
            <a:r>
              <a:rPr lang="zh-CN" altLang="en-US" dirty="0">
                <a:solidFill>
                  <a:srgbClr val="0066FF"/>
                </a:solidFill>
                <a:latin typeface="Times New Roman" panose="02020603050405020304" pitchFamily="18" charset="0"/>
              </a:rPr>
              <a:t>同一律                   </a:t>
            </a:r>
            <a:r>
              <a:rPr lang="en-US" altLang="zh-CN" i="1" dirty="0">
                <a:solidFill>
                  <a:srgbClr val="0066FF"/>
                </a:solidFill>
                <a:latin typeface="Times New Roman" panose="02020603050405020304" pitchFamily="18" charset="0"/>
              </a:rPr>
              <a:t>A</a:t>
            </a:r>
            <a:r>
              <a:rPr lang="en-US" altLang="zh-CN" dirty="0">
                <a:solidFill>
                  <a:srgbClr val="0066FF"/>
                </a:solidFill>
                <a:latin typeface="Times New Roman" panose="02020603050405020304" pitchFamily="18" charset="0"/>
                <a:sym typeface="Symbol" panose="05050102010706020507" pitchFamily="18" charset="2"/>
              </a:rPr>
              <a:t></a:t>
            </a:r>
            <a:r>
              <a:rPr lang="en-US" altLang="zh-CN" dirty="0">
                <a:solidFill>
                  <a:srgbClr val="0066FF"/>
                </a:solidFill>
                <a:latin typeface="Times New Roman" panose="02020603050405020304" pitchFamily="18" charset="0"/>
              </a:rPr>
              <a:t>0</a:t>
            </a:r>
            <a:r>
              <a:rPr lang="en-US" altLang="zh-CN" dirty="0">
                <a:solidFill>
                  <a:srgbClr val="0066FF"/>
                </a:solidFill>
                <a:latin typeface="Times New Roman" panose="02020603050405020304" pitchFamily="18" charset="0"/>
                <a:sym typeface="Symbol" panose="05050102010706020507" pitchFamily="18" charset="2"/>
              </a:rPr>
              <a:t></a:t>
            </a:r>
            <a:r>
              <a:rPr lang="en-US" altLang="zh-CN" i="1" dirty="0">
                <a:solidFill>
                  <a:srgbClr val="0066FF"/>
                </a:solidFill>
                <a:latin typeface="Times New Roman" panose="02020603050405020304" pitchFamily="18" charset="0"/>
              </a:rPr>
              <a:t>A</a:t>
            </a:r>
            <a:r>
              <a:rPr lang="en-US" altLang="zh-CN" dirty="0">
                <a:solidFill>
                  <a:srgbClr val="0066FF"/>
                </a:solidFill>
                <a:latin typeface="Times New Roman" panose="02020603050405020304" pitchFamily="18" charset="0"/>
              </a:rPr>
              <a:t>.  </a:t>
            </a:r>
            <a:r>
              <a:rPr lang="en-US" altLang="zh-CN" i="1" dirty="0">
                <a:solidFill>
                  <a:srgbClr val="0066FF"/>
                </a:solidFill>
                <a:latin typeface="Times New Roman" panose="02020603050405020304" pitchFamily="18" charset="0"/>
              </a:rPr>
              <a:t>A</a:t>
            </a:r>
            <a:r>
              <a:rPr lang="en-US" altLang="zh-CN" dirty="0">
                <a:solidFill>
                  <a:srgbClr val="0066FF"/>
                </a:solidFill>
                <a:latin typeface="Times New Roman" panose="02020603050405020304" pitchFamily="18" charset="0"/>
                <a:sym typeface="Symbol" panose="05050102010706020507" pitchFamily="18" charset="2"/>
              </a:rPr>
              <a:t></a:t>
            </a:r>
            <a:r>
              <a:rPr lang="en-US" altLang="zh-CN" dirty="0">
                <a:solidFill>
                  <a:srgbClr val="0066FF"/>
                </a:solidFill>
                <a:latin typeface="Times New Roman" panose="02020603050405020304" pitchFamily="18" charset="0"/>
              </a:rPr>
              <a:t>1</a:t>
            </a:r>
            <a:r>
              <a:rPr lang="en-US" altLang="zh-CN" dirty="0">
                <a:solidFill>
                  <a:srgbClr val="0066FF"/>
                </a:solidFill>
                <a:latin typeface="Times New Roman" panose="02020603050405020304" pitchFamily="18" charset="0"/>
                <a:sym typeface="Symbol" panose="05050102010706020507" pitchFamily="18" charset="2"/>
              </a:rPr>
              <a:t></a:t>
            </a:r>
            <a:r>
              <a:rPr lang="en-US" altLang="zh-CN" i="1" dirty="0">
                <a:solidFill>
                  <a:srgbClr val="0066FF"/>
                </a:solidFill>
                <a:latin typeface="Times New Roman" panose="02020603050405020304" pitchFamily="18" charset="0"/>
              </a:rPr>
              <a:t>A</a:t>
            </a:r>
            <a:endParaRPr lang="en-US" altLang="zh-CN" dirty="0">
              <a:solidFill>
                <a:srgbClr val="0066FF"/>
              </a:solidFill>
              <a:latin typeface="Times New Roman" panose="02020603050405020304" pitchFamily="18" charset="0"/>
            </a:endParaRPr>
          </a:p>
          <a:p>
            <a:pPr eaLnBrk="1" hangingPunct="1"/>
            <a:r>
              <a:rPr lang="zh-CN" altLang="en-US" dirty="0">
                <a:latin typeface="Times New Roman" panose="02020603050405020304" pitchFamily="18" charset="0"/>
              </a:rPr>
              <a:t>排中律                   </a:t>
            </a:r>
            <a:r>
              <a:rPr lang="en-US" altLang="zh-CN" i="1" dirty="0">
                <a:latin typeface="Times New Roman" panose="02020603050405020304" pitchFamily="18" charset="0"/>
              </a:rPr>
              <a:t>A</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A</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1</a:t>
            </a:r>
          </a:p>
          <a:p>
            <a:pPr eaLnBrk="1" hangingPunct="1"/>
            <a:r>
              <a:rPr lang="zh-CN" altLang="en-US" dirty="0">
                <a:solidFill>
                  <a:srgbClr val="0066FF"/>
                </a:solidFill>
                <a:latin typeface="Times New Roman" panose="02020603050405020304" pitchFamily="18" charset="0"/>
              </a:rPr>
              <a:t>矛盾律                   </a:t>
            </a:r>
            <a:r>
              <a:rPr lang="en-US" altLang="zh-CN" i="1" dirty="0">
                <a:solidFill>
                  <a:srgbClr val="0066FF"/>
                </a:solidFill>
                <a:latin typeface="Times New Roman" panose="02020603050405020304" pitchFamily="18" charset="0"/>
              </a:rPr>
              <a:t>A</a:t>
            </a:r>
            <a:r>
              <a:rPr lang="en-US" altLang="zh-CN" dirty="0">
                <a:solidFill>
                  <a:srgbClr val="0066FF"/>
                </a:solidFill>
                <a:latin typeface="Times New Roman" panose="02020603050405020304" pitchFamily="18" charset="0"/>
                <a:sym typeface="Symbol" panose="05050102010706020507" pitchFamily="18" charset="2"/>
              </a:rPr>
              <a:t></a:t>
            </a:r>
            <a:r>
              <a:rPr lang="en-US" altLang="zh-CN" i="1" dirty="0">
                <a:solidFill>
                  <a:srgbClr val="0066FF"/>
                </a:solidFill>
                <a:latin typeface="Times New Roman" panose="02020603050405020304" pitchFamily="18" charset="0"/>
              </a:rPr>
              <a:t>A</a:t>
            </a:r>
            <a:r>
              <a:rPr lang="en-US" altLang="zh-CN" dirty="0">
                <a:solidFill>
                  <a:srgbClr val="0066FF"/>
                </a:solidFill>
                <a:latin typeface="Times New Roman" panose="02020603050405020304" pitchFamily="18" charset="0"/>
                <a:sym typeface="Symbol" panose="05050102010706020507" pitchFamily="18" charset="2"/>
              </a:rPr>
              <a:t></a:t>
            </a:r>
            <a:r>
              <a:rPr lang="en-US" altLang="zh-CN" dirty="0">
                <a:solidFill>
                  <a:srgbClr val="0066FF"/>
                </a:solidFill>
                <a:latin typeface="Times New Roman" panose="02020603050405020304" pitchFamily="18" charset="0"/>
              </a:rPr>
              <a:t>0</a:t>
            </a:r>
          </a:p>
          <a:p>
            <a:pPr eaLnBrk="1" hangingPunct="1"/>
            <a:r>
              <a:rPr lang="zh-CN" altLang="en-US" dirty="0">
                <a:latin typeface="Times New Roman" panose="02020603050405020304" pitchFamily="18" charset="0"/>
              </a:rPr>
              <a:t>蕴涵等值式           </a:t>
            </a:r>
            <a:r>
              <a:rPr lang="en-US" altLang="zh-CN" i="1" dirty="0">
                <a:latin typeface="Times New Roman" panose="02020603050405020304" pitchFamily="18" charset="0"/>
              </a:rPr>
              <a:t>A</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B</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A</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B</a:t>
            </a:r>
            <a:endParaRPr lang="en-US" altLang="zh-CN" dirty="0">
              <a:latin typeface="Times New Roman" panose="02020603050405020304" pitchFamily="18" charset="0"/>
            </a:endParaRPr>
          </a:p>
          <a:p>
            <a:pPr eaLnBrk="1" hangingPunct="1"/>
            <a:r>
              <a:rPr lang="zh-CN" altLang="en-US" dirty="0">
                <a:solidFill>
                  <a:srgbClr val="0066FF"/>
                </a:solidFill>
                <a:latin typeface="Times New Roman" panose="02020603050405020304" pitchFamily="18" charset="0"/>
              </a:rPr>
              <a:t>等价等值式           </a:t>
            </a:r>
            <a:r>
              <a:rPr lang="en-US" altLang="zh-CN" i="1" dirty="0">
                <a:solidFill>
                  <a:srgbClr val="0066FF"/>
                </a:solidFill>
                <a:latin typeface="Times New Roman" panose="02020603050405020304" pitchFamily="18" charset="0"/>
              </a:rPr>
              <a:t>A</a:t>
            </a:r>
            <a:r>
              <a:rPr lang="en-US" altLang="zh-CN" dirty="0">
                <a:solidFill>
                  <a:srgbClr val="0066FF"/>
                </a:solidFill>
                <a:latin typeface="Times New Roman" panose="02020603050405020304" pitchFamily="18" charset="0"/>
                <a:sym typeface="Symbol" panose="05050102010706020507" pitchFamily="18" charset="2"/>
              </a:rPr>
              <a:t></a:t>
            </a:r>
            <a:r>
              <a:rPr lang="en-US" altLang="zh-CN" i="1" dirty="0">
                <a:solidFill>
                  <a:srgbClr val="0066FF"/>
                </a:solidFill>
                <a:latin typeface="Times New Roman" panose="02020603050405020304" pitchFamily="18" charset="0"/>
              </a:rPr>
              <a:t>B</a:t>
            </a:r>
            <a:r>
              <a:rPr lang="en-US" altLang="zh-CN" dirty="0">
                <a:solidFill>
                  <a:srgbClr val="0066FF"/>
                </a:solidFill>
                <a:latin typeface="Times New Roman" panose="02020603050405020304" pitchFamily="18" charset="0"/>
                <a:sym typeface="Symbol" panose="05050102010706020507" pitchFamily="18" charset="2"/>
              </a:rPr>
              <a:t></a:t>
            </a:r>
            <a:r>
              <a:rPr lang="en-US" altLang="zh-CN" dirty="0">
                <a:solidFill>
                  <a:srgbClr val="0066FF"/>
                </a:solidFill>
                <a:latin typeface="Times New Roman" panose="02020603050405020304" pitchFamily="18" charset="0"/>
              </a:rPr>
              <a:t>(</a:t>
            </a:r>
            <a:r>
              <a:rPr lang="en-US" altLang="zh-CN" i="1" dirty="0">
                <a:solidFill>
                  <a:srgbClr val="0066FF"/>
                </a:solidFill>
                <a:latin typeface="Times New Roman" panose="02020603050405020304" pitchFamily="18" charset="0"/>
              </a:rPr>
              <a:t>A</a:t>
            </a:r>
            <a:r>
              <a:rPr lang="en-US" altLang="zh-CN" dirty="0">
                <a:solidFill>
                  <a:srgbClr val="0066FF"/>
                </a:solidFill>
                <a:latin typeface="Times New Roman" panose="02020603050405020304" pitchFamily="18" charset="0"/>
                <a:sym typeface="Symbol" panose="05050102010706020507" pitchFamily="18" charset="2"/>
              </a:rPr>
              <a:t></a:t>
            </a:r>
            <a:r>
              <a:rPr lang="en-US" altLang="zh-CN" i="1" dirty="0">
                <a:solidFill>
                  <a:srgbClr val="0066FF"/>
                </a:solidFill>
                <a:latin typeface="Times New Roman" panose="02020603050405020304" pitchFamily="18" charset="0"/>
              </a:rPr>
              <a:t>B</a:t>
            </a:r>
            <a:r>
              <a:rPr lang="en-US" altLang="zh-CN" dirty="0">
                <a:solidFill>
                  <a:srgbClr val="0066FF"/>
                </a:solidFill>
                <a:latin typeface="Times New Roman" panose="02020603050405020304" pitchFamily="18" charset="0"/>
              </a:rPr>
              <a:t>)</a:t>
            </a:r>
            <a:r>
              <a:rPr lang="en-US" altLang="zh-CN" dirty="0">
                <a:solidFill>
                  <a:srgbClr val="0066FF"/>
                </a:solidFill>
                <a:latin typeface="Times New Roman" panose="02020603050405020304" pitchFamily="18" charset="0"/>
                <a:sym typeface="Symbol" panose="05050102010706020507" pitchFamily="18" charset="2"/>
              </a:rPr>
              <a:t></a:t>
            </a:r>
            <a:r>
              <a:rPr lang="en-US" altLang="zh-CN" dirty="0">
                <a:solidFill>
                  <a:srgbClr val="0066FF"/>
                </a:solidFill>
                <a:latin typeface="Times New Roman" panose="02020603050405020304" pitchFamily="18" charset="0"/>
              </a:rPr>
              <a:t>(</a:t>
            </a:r>
            <a:r>
              <a:rPr lang="en-US" altLang="zh-CN" i="1" dirty="0">
                <a:solidFill>
                  <a:srgbClr val="0066FF"/>
                </a:solidFill>
                <a:latin typeface="Times New Roman" panose="02020603050405020304" pitchFamily="18" charset="0"/>
              </a:rPr>
              <a:t>B</a:t>
            </a:r>
            <a:r>
              <a:rPr lang="en-US" altLang="zh-CN" dirty="0">
                <a:solidFill>
                  <a:srgbClr val="0066FF"/>
                </a:solidFill>
                <a:latin typeface="Times New Roman" panose="02020603050405020304" pitchFamily="18" charset="0"/>
                <a:sym typeface="Symbol" panose="05050102010706020507" pitchFamily="18" charset="2"/>
              </a:rPr>
              <a:t></a:t>
            </a:r>
            <a:r>
              <a:rPr lang="en-US" altLang="zh-CN" i="1" dirty="0">
                <a:solidFill>
                  <a:srgbClr val="0066FF"/>
                </a:solidFill>
                <a:latin typeface="Times New Roman" panose="02020603050405020304" pitchFamily="18" charset="0"/>
              </a:rPr>
              <a:t>A</a:t>
            </a:r>
            <a:r>
              <a:rPr lang="en-US" altLang="zh-CN" dirty="0">
                <a:solidFill>
                  <a:srgbClr val="0066FF"/>
                </a:solidFill>
                <a:latin typeface="Times New Roman" panose="02020603050405020304" pitchFamily="18" charset="0"/>
              </a:rPr>
              <a:t>)</a:t>
            </a:r>
          </a:p>
          <a:p>
            <a:pPr eaLnBrk="1" hangingPunct="1"/>
            <a:r>
              <a:rPr lang="zh-CN" altLang="en-US" dirty="0">
                <a:latin typeface="Times New Roman" panose="02020603050405020304" pitchFamily="18" charset="0"/>
              </a:rPr>
              <a:t>假言易位               </a:t>
            </a:r>
            <a:r>
              <a:rPr lang="en-US" altLang="zh-CN" i="1" dirty="0">
                <a:latin typeface="Times New Roman" panose="02020603050405020304" pitchFamily="18" charset="0"/>
              </a:rPr>
              <a:t>A</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B</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B</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A</a:t>
            </a:r>
            <a:endParaRPr lang="en-US" altLang="zh-CN" dirty="0">
              <a:latin typeface="Times New Roman" panose="02020603050405020304" pitchFamily="18" charset="0"/>
            </a:endParaRPr>
          </a:p>
          <a:p>
            <a:pPr eaLnBrk="1" hangingPunct="1"/>
            <a:r>
              <a:rPr lang="zh-CN" altLang="en-US" dirty="0">
                <a:solidFill>
                  <a:srgbClr val="0066FF"/>
                </a:solidFill>
                <a:latin typeface="Times New Roman" panose="02020603050405020304" pitchFamily="18" charset="0"/>
              </a:rPr>
              <a:t>等价否定等值式   </a:t>
            </a:r>
            <a:r>
              <a:rPr lang="en-US" altLang="zh-CN" i="1" dirty="0">
                <a:solidFill>
                  <a:srgbClr val="0066FF"/>
                </a:solidFill>
                <a:latin typeface="Times New Roman" panose="02020603050405020304" pitchFamily="18" charset="0"/>
              </a:rPr>
              <a:t>A</a:t>
            </a:r>
            <a:r>
              <a:rPr lang="en-US" altLang="zh-CN" dirty="0">
                <a:solidFill>
                  <a:srgbClr val="0066FF"/>
                </a:solidFill>
                <a:latin typeface="Times New Roman" panose="02020603050405020304" pitchFamily="18" charset="0"/>
                <a:sym typeface="Symbol" panose="05050102010706020507" pitchFamily="18" charset="2"/>
              </a:rPr>
              <a:t></a:t>
            </a:r>
            <a:r>
              <a:rPr lang="en-US" altLang="zh-CN" i="1" dirty="0">
                <a:solidFill>
                  <a:srgbClr val="0066FF"/>
                </a:solidFill>
                <a:latin typeface="Times New Roman" panose="02020603050405020304" pitchFamily="18" charset="0"/>
              </a:rPr>
              <a:t>B</a:t>
            </a:r>
            <a:r>
              <a:rPr lang="en-US" altLang="zh-CN" dirty="0">
                <a:solidFill>
                  <a:srgbClr val="0066FF"/>
                </a:solidFill>
                <a:latin typeface="Times New Roman" panose="02020603050405020304" pitchFamily="18" charset="0"/>
                <a:sym typeface="Symbol" panose="05050102010706020507" pitchFamily="18" charset="2"/>
              </a:rPr>
              <a:t></a:t>
            </a:r>
            <a:r>
              <a:rPr lang="en-US" altLang="zh-CN" i="1" dirty="0">
                <a:solidFill>
                  <a:srgbClr val="0066FF"/>
                </a:solidFill>
                <a:latin typeface="Times New Roman" panose="02020603050405020304" pitchFamily="18" charset="0"/>
              </a:rPr>
              <a:t>A</a:t>
            </a:r>
            <a:r>
              <a:rPr lang="en-US" altLang="zh-CN" dirty="0">
                <a:solidFill>
                  <a:srgbClr val="0066FF"/>
                </a:solidFill>
                <a:latin typeface="Times New Roman" panose="02020603050405020304" pitchFamily="18" charset="0"/>
                <a:sym typeface="Symbol" panose="05050102010706020507" pitchFamily="18" charset="2"/>
              </a:rPr>
              <a:t></a:t>
            </a:r>
            <a:r>
              <a:rPr lang="en-US" altLang="zh-CN" i="1" dirty="0">
                <a:solidFill>
                  <a:srgbClr val="0066FF"/>
                </a:solidFill>
                <a:latin typeface="Times New Roman" panose="02020603050405020304" pitchFamily="18" charset="0"/>
              </a:rPr>
              <a:t>B</a:t>
            </a:r>
            <a:endParaRPr lang="en-US" altLang="zh-CN" dirty="0">
              <a:solidFill>
                <a:srgbClr val="0066FF"/>
              </a:solidFill>
              <a:latin typeface="Times New Roman" panose="02020603050405020304" pitchFamily="18" charset="0"/>
            </a:endParaRPr>
          </a:p>
          <a:p>
            <a:pPr eaLnBrk="1" hangingPunct="1"/>
            <a:r>
              <a:rPr lang="zh-CN" altLang="en-US" dirty="0">
                <a:latin typeface="Times New Roman" panose="02020603050405020304" pitchFamily="18" charset="0"/>
              </a:rPr>
              <a:t>归谬论                   </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B</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B</a:t>
            </a: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A</a:t>
            </a:r>
            <a:endParaRPr lang="en-US" altLang="zh-CN" dirty="0">
              <a:latin typeface="Times New Roman" panose="02020603050405020304" pitchFamily="18" charset="0"/>
            </a:endParaRPr>
          </a:p>
          <a:p>
            <a:pPr eaLnBrk="1" hangingPunct="1"/>
            <a:endParaRPr lang="en-US" altLang="zh-CN" dirty="0">
              <a:latin typeface="Times New Roman" panose="02020603050405020304" pitchFamily="18" charset="0"/>
            </a:endParaRPr>
          </a:p>
          <a:p>
            <a:pPr eaLnBrk="1" hangingPunct="1"/>
            <a:r>
              <a:rPr lang="zh-CN" altLang="en-US" dirty="0">
                <a:solidFill>
                  <a:srgbClr val="FF0000"/>
                </a:solidFill>
                <a:latin typeface="Times New Roman" panose="02020603050405020304" pitchFamily="18" charset="0"/>
              </a:rPr>
              <a:t>特别提示：必须牢记这</a:t>
            </a:r>
            <a:r>
              <a:rPr lang="en-US" altLang="zh-CN" dirty="0">
                <a:solidFill>
                  <a:srgbClr val="FF0000"/>
                </a:solidFill>
                <a:latin typeface="Times New Roman" panose="02020603050405020304" pitchFamily="18" charset="0"/>
              </a:rPr>
              <a:t>16</a:t>
            </a:r>
            <a:r>
              <a:rPr lang="zh-CN" altLang="en-US" dirty="0">
                <a:solidFill>
                  <a:srgbClr val="FF0000"/>
                </a:solidFill>
                <a:latin typeface="Times New Roman" panose="02020603050405020304" pitchFamily="18" charset="0"/>
              </a:rPr>
              <a:t>组等值式，这是继续学习的基础</a:t>
            </a:r>
          </a:p>
        </p:txBody>
      </p:sp>
      <p:pic>
        <p:nvPicPr>
          <p:cNvPr id="3" name="图形 2" descr="星形">
            <a:extLst>
              <a:ext uri="{FF2B5EF4-FFF2-40B4-BE49-F238E27FC236}">
                <a16:creationId xmlns:a16="http://schemas.microsoft.com/office/drawing/2014/main" id="{E43B2E1D-8C2C-44A3-8205-4AB2660B3B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3187700"/>
            <a:ext cx="314325" cy="312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a:extLst>
              <a:ext uri="{FF2B5EF4-FFF2-40B4-BE49-F238E27FC236}">
                <a16:creationId xmlns:a16="http://schemas.microsoft.com/office/drawing/2014/main" id="{83A1B8D6-2A47-4C97-B876-78EAF4BF705D}"/>
              </a:ext>
            </a:extLst>
          </p:cNvPr>
          <p:cNvSpPr/>
          <p:nvPr/>
        </p:nvSpPr>
        <p:spPr>
          <a:xfrm>
            <a:off x="2843213" y="3141663"/>
            <a:ext cx="2089150" cy="358775"/>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anchor="ctr"/>
          <a:lstStyle/>
          <a:p>
            <a:pPr algn="ctr">
              <a:defRPr/>
            </a:pPr>
            <a:endParaRPr lang="zh-CN" alt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4340">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a:extLst>
              <a:ext uri="{FF2B5EF4-FFF2-40B4-BE49-F238E27FC236}">
                <a16:creationId xmlns:a16="http://schemas.microsoft.com/office/drawing/2014/main" id="{0A94A3B5-240F-4711-9AD9-2C3B28D5E9AC}"/>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4E44D3A2-E1F0-440A-9223-AF0B46F78AAD}" type="slidenum">
              <a:rPr lang="zh-CN" altLang="en-US" sz="1400" b="0"/>
              <a:pPr>
                <a:spcBef>
                  <a:spcPct val="0"/>
                </a:spcBef>
                <a:buClrTx/>
                <a:buFontTx/>
                <a:buNone/>
              </a:pPr>
              <a:t>11</a:t>
            </a:fld>
            <a:endParaRPr lang="en-US" altLang="zh-CN" sz="1400" b="0"/>
          </a:p>
        </p:txBody>
      </p:sp>
      <p:sp>
        <p:nvSpPr>
          <p:cNvPr id="26627" name="Rectangle 2">
            <a:extLst>
              <a:ext uri="{FF2B5EF4-FFF2-40B4-BE49-F238E27FC236}">
                <a16:creationId xmlns:a16="http://schemas.microsoft.com/office/drawing/2014/main" id="{C0A9F883-EE5C-4120-95E4-CB38657298F0}"/>
              </a:ext>
            </a:extLst>
          </p:cNvPr>
          <p:cNvSpPr>
            <a:spLocks noGrp="1" noChangeArrowheads="1"/>
          </p:cNvSpPr>
          <p:nvPr>
            <p:ph type="title"/>
          </p:nvPr>
        </p:nvSpPr>
        <p:spPr/>
        <p:txBody>
          <a:bodyPr/>
          <a:lstStyle/>
          <a:p>
            <a:r>
              <a:rPr lang="zh-CN" altLang="en-US" sz="2800">
                <a:sym typeface="Symbol" panose="05050102010706020507" pitchFamily="18" charset="2"/>
              </a:rPr>
              <a:t>证明  </a:t>
            </a:r>
            <a:r>
              <a:rPr lang="en-US" altLang="zh-CN" sz="2800">
                <a:solidFill>
                  <a:srgbClr val="0066FF"/>
                </a:solidFill>
                <a:latin typeface="Times New Roman" panose="02020603050405020304" pitchFamily="18" charset="0"/>
                <a:sym typeface="Symbol" panose="05050102010706020507" pitchFamily="18" charset="2"/>
              </a:rPr>
              <a:t></a:t>
            </a:r>
            <a:r>
              <a:rPr lang="en-US" altLang="zh-CN" sz="2800">
                <a:solidFill>
                  <a:srgbClr val="0066FF"/>
                </a:solidFill>
                <a:latin typeface="Times New Roman" panose="02020603050405020304" pitchFamily="18" charset="0"/>
              </a:rPr>
              <a:t>(</a:t>
            </a:r>
            <a:r>
              <a:rPr lang="en-US" altLang="zh-CN" sz="2800" i="1">
                <a:solidFill>
                  <a:srgbClr val="0066FF"/>
                </a:solidFill>
                <a:latin typeface="Times New Roman" panose="02020603050405020304" pitchFamily="18" charset="0"/>
              </a:rPr>
              <a:t>A</a:t>
            </a:r>
            <a:r>
              <a:rPr lang="en-US" altLang="zh-CN" sz="2800">
                <a:solidFill>
                  <a:srgbClr val="0066FF"/>
                </a:solidFill>
                <a:latin typeface="Times New Roman" panose="02020603050405020304" pitchFamily="18" charset="0"/>
                <a:sym typeface="Symbol" panose="05050102010706020507" pitchFamily="18" charset="2"/>
              </a:rPr>
              <a:t></a:t>
            </a:r>
            <a:r>
              <a:rPr lang="en-US" altLang="zh-CN" sz="2800" i="1">
                <a:solidFill>
                  <a:srgbClr val="0066FF"/>
                </a:solidFill>
                <a:latin typeface="Times New Roman" panose="02020603050405020304" pitchFamily="18" charset="0"/>
              </a:rPr>
              <a:t>B</a:t>
            </a:r>
            <a:r>
              <a:rPr lang="en-US" altLang="zh-CN" sz="2800">
                <a:solidFill>
                  <a:srgbClr val="0066FF"/>
                </a:solidFill>
                <a:latin typeface="Times New Roman" panose="02020603050405020304" pitchFamily="18" charset="0"/>
              </a:rPr>
              <a:t>) </a:t>
            </a:r>
            <a:r>
              <a:rPr lang="en-US" altLang="zh-CN" sz="2800">
                <a:solidFill>
                  <a:srgbClr val="0066FF"/>
                </a:solidFill>
                <a:latin typeface="Times New Roman" panose="02020603050405020304" pitchFamily="18" charset="0"/>
                <a:sym typeface="Symbol" panose="05050102010706020507" pitchFamily="18" charset="2"/>
              </a:rPr>
              <a:t> </a:t>
            </a:r>
            <a:r>
              <a:rPr lang="en-US" altLang="zh-CN" sz="2800" i="1">
                <a:solidFill>
                  <a:srgbClr val="0066FF"/>
                </a:solidFill>
                <a:latin typeface="Times New Roman" panose="02020603050405020304" pitchFamily="18" charset="0"/>
              </a:rPr>
              <a:t>A</a:t>
            </a:r>
            <a:r>
              <a:rPr lang="en-US" altLang="zh-CN" sz="2800">
                <a:solidFill>
                  <a:srgbClr val="0066FF"/>
                </a:solidFill>
                <a:latin typeface="Times New Roman" panose="02020603050405020304" pitchFamily="18" charset="0"/>
                <a:sym typeface="Symbol" panose="05050102010706020507" pitchFamily="18" charset="2"/>
              </a:rPr>
              <a:t></a:t>
            </a:r>
            <a:r>
              <a:rPr lang="en-US" altLang="zh-CN" sz="2800" i="1">
                <a:solidFill>
                  <a:srgbClr val="0066FF"/>
                </a:solidFill>
                <a:latin typeface="Times New Roman" panose="02020603050405020304" pitchFamily="18" charset="0"/>
              </a:rPr>
              <a:t>B</a:t>
            </a:r>
            <a:r>
              <a:rPr lang="zh-CN" altLang="en-US" sz="2800"/>
              <a:t>（</a:t>
            </a:r>
            <a:r>
              <a:rPr kumimoji="1" lang="zh-CN" altLang="en-US" sz="2800" b="0">
                <a:solidFill>
                  <a:schemeClr val="tx1"/>
                </a:solidFill>
              </a:rPr>
              <a:t>德摩根律）</a:t>
            </a:r>
            <a:endParaRPr kumimoji="1" lang="en-US" altLang="zh-CN" sz="2800" b="0">
              <a:solidFill>
                <a:schemeClr val="tx1"/>
              </a:solidFill>
            </a:endParaRPr>
          </a:p>
        </p:txBody>
      </p:sp>
      <p:graphicFrame>
        <p:nvGraphicFramePr>
          <p:cNvPr id="400437" name="Group 53">
            <a:extLst>
              <a:ext uri="{FF2B5EF4-FFF2-40B4-BE49-F238E27FC236}">
                <a16:creationId xmlns:a16="http://schemas.microsoft.com/office/drawing/2014/main" id="{1D847B95-0091-4557-BC5F-BA4B41F18DDF}"/>
              </a:ext>
            </a:extLst>
          </p:cNvPr>
          <p:cNvGraphicFramePr>
            <a:graphicFrameLocks noGrp="1"/>
          </p:cNvGraphicFramePr>
          <p:nvPr>
            <p:ph type="tbl" idx="1"/>
          </p:nvPr>
        </p:nvGraphicFramePr>
        <p:xfrm>
          <a:off x="1338263" y="1447800"/>
          <a:ext cx="6630987" cy="3971925"/>
        </p:xfrm>
        <a:graphic>
          <a:graphicData uri="http://schemas.openxmlformats.org/drawingml/2006/table">
            <a:tbl>
              <a:tblPr/>
              <a:tblGrid>
                <a:gridCol w="425450">
                  <a:extLst>
                    <a:ext uri="{9D8B030D-6E8A-4147-A177-3AD203B41FA5}">
                      <a16:colId xmlns:a16="http://schemas.microsoft.com/office/drawing/2014/main" val="20000"/>
                    </a:ext>
                  </a:extLst>
                </a:gridCol>
                <a:gridCol w="479425">
                  <a:extLst>
                    <a:ext uri="{9D8B030D-6E8A-4147-A177-3AD203B41FA5}">
                      <a16:colId xmlns:a16="http://schemas.microsoft.com/office/drawing/2014/main" val="20001"/>
                    </a:ext>
                  </a:extLst>
                </a:gridCol>
                <a:gridCol w="1014412">
                  <a:extLst>
                    <a:ext uri="{9D8B030D-6E8A-4147-A177-3AD203B41FA5}">
                      <a16:colId xmlns:a16="http://schemas.microsoft.com/office/drawing/2014/main" val="20002"/>
                    </a:ext>
                  </a:extLst>
                </a:gridCol>
                <a:gridCol w="758825">
                  <a:extLst>
                    <a:ext uri="{9D8B030D-6E8A-4147-A177-3AD203B41FA5}">
                      <a16:colId xmlns:a16="http://schemas.microsoft.com/office/drawing/2014/main" val="20003"/>
                    </a:ext>
                  </a:extLst>
                </a:gridCol>
                <a:gridCol w="704850">
                  <a:extLst>
                    <a:ext uri="{9D8B030D-6E8A-4147-A177-3AD203B41FA5}">
                      <a16:colId xmlns:a16="http://schemas.microsoft.com/office/drawing/2014/main" val="20004"/>
                    </a:ext>
                  </a:extLst>
                </a:gridCol>
                <a:gridCol w="1517650">
                  <a:extLst>
                    <a:ext uri="{9D8B030D-6E8A-4147-A177-3AD203B41FA5}">
                      <a16:colId xmlns:a16="http://schemas.microsoft.com/office/drawing/2014/main" val="20005"/>
                    </a:ext>
                  </a:extLst>
                </a:gridCol>
                <a:gridCol w="1730375">
                  <a:extLst>
                    <a:ext uri="{9D8B030D-6E8A-4147-A177-3AD203B41FA5}">
                      <a16:colId xmlns:a16="http://schemas.microsoft.com/office/drawing/2014/main" val="20006"/>
                    </a:ext>
                  </a:extLst>
                </a:gridCol>
              </a:tblGrid>
              <a:tr h="475579">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lang="en-US" altLang="zh-CN" sz="2800" b="1" i="1" dirty="0">
                          <a:solidFill>
                            <a:srgbClr val="0066FF"/>
                          </a:solidFill>
                          <a:latin typeface="Times New Roman" panose="02020603050405020304" pitchFamily="18" charset="0"/>
                        </a:rPr>
                        <a:t>A</a:t>
                      </a:r>
                      <a:endParaRPr kumimoji="0" lang="en-US" altLang="zh-CN" sz="2800" b="1" i="0" u="none" strike="noStrike" cap="none" normalizeH="0" baseline="0" dirty="0">
                        <a:ln>
                          <a:noFill/>
                        </a:ln>
                        <a:solidFill>
                          <a:schemeClr val="tx1"/>
                        </a:solidFill>
                        <a:effectLst/>
                        <a:latin typeface="Arial Narrow" pitchFamily="34" charset="0"/>
                        <a:ea typeface="宋体" pitchFamily="2" charset="-122"/>
                      </a:endParaRPr>
                    </a:p>
                  </a:txBody>
                  <a:tcPr marT="45729" marB="45729" anchor="ctr" horzOverflow="overflow">
                    <a:lnL w="254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lang="en-US" altLang="zh-CN" sz="2800" b="1" i="1" dirty="0">
                          <a:solidFill>
                            <a:srgbClr val="0066FF"/>
                          </a:solidFill>
                          <a:latin typeface="Times New Roman" panose="02020603050405020304" pitchFamily="18" charset="0"/>
                        </a:rPr>
                        <a:t>B</a:t>
                      </a:r>
                      <a:endParaRPr kumimoji="0" lang="en-US" altLang="zh-CN" sz="2800" b="1" i="0" u="none" strike="noStrike" cap="none" normalizeH="0" baseline="0" dirty="0">
                        <a:ln>
                          <a:noFill/>
                        </a:ln>
                        <a:solidFill>
                          <a:schemeClr val="tx1"/>
                        </a:solidFill>
                        <a:effectLst/>
                        <a:latin typeface="Arial Narrow" pitchFamily="34" charset="0"/>
                        <a:ea typeface="宋体" pitchFamily="2" charset="-122"/>
                      </a:endParaRPr>
                    </a:p>
                  </a:txBody>
                  <a:tcPr marT="45729" marB="4572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lang="en-US" altLang="zh-CN" sz="2800" b="1" i="1" dirty="0">
                          <a:solidFill>
                            <a:srgbClr val="0066FF"/>
                          </a:solidFill>
                          <a:latin typeface="Times New Roman" panose="02020603050405020304" pitchFamily="18" charset="0"/>
                        </a:rPr>
                        <a:t>A</a:t>
                      </a:r>
                      <a:r>
                        <a:rPr lang="en-US" altLang="zh-CN" sz="2800" b="1" dirty="0">
                          <a:solidFill>
                            <a:srgbClr val="0066FF"/>
                          </a:solidFill>
                          <a:latin typeface="Times New Roman" panose="02020603050405020304" pitchFamily="18" charset="0"/>
                          <a:sym typeface="Symbol" panose="05050102010706020507" pitchFamily="18" charset="2"/>
                        </a:rPr>
                        <a:t></a:t>
                      </a:r>
                      <a:r>
                        <a:rPr lang="en-US" altLang="zh-CN" sz="2800" b="1" i="1" dirty="0">
                          <a:solidFill>
                            <a:srgbClr val="0066FF"/>
                          </a:solidFill>
                          <a:latin typeface="Times New Roman" panose="02020603050405020304" pitchFamily="18" charset="0"/>
                        </a:rPr>
                        <a:t>B</a:t>
                      </a:r>
                      <a:endParaRPr kumimoji="0" lang="en-US" altLang="zh-CN" sz="2800" b="1" i="0" u="none" strike="noStrike" cap="none" normalizeH="0" baseline="0" dirty="0">
                        <a:ln>
                          <a:noFill/>
                        </a:ln>
                        <a:solidFill>
                          <a:schemeClr val="tx1"/>
                        </a:solidFill>
                        <a:effectLst/>
                        <a:latin typeface="Arial Narrow" pitchFamily="34" charset="0"/>
                        <a:ea typeface="宋体" pitchFamily="2" charset="-122"/>
                        <a:sym typeface="Symbol" pitchFamily="18" charset="2"/>
                      </a:endParaRPr>
                    </a:p>
                  </a:txBody>
                  <a:tcPr marT="45729" marB="4572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lang="en-US" altLang="zh-CN" sz="2800" b="1" dirty="0">
                          <a:solidFill>
                            <a:srgbClr val="0066FF"/>
                          </a:solidFill>
                          <a:latin typeface="Times New Roman" panose="02020603050405020304" pitchFamily="18" charset="0"/>
                          <a:sym typeface="Symbol" panose="05050102010706020507" pitchFamily="18" charset="2"/>
                        </a:rPr>
                        <a:t></a:t>
                      </a:r>
                      <a:r>
                        <a:rPr lang="en-US" altLang="zh-CN" sz="2800" b="1" i="1" dirty="0">
                          <a:solidFill>
                            <a:srgbClr val="0066FF"/>
                          </a:solidFill>
                          <a:latin typeface="Times New Roman" panose="02020603050405020304" pitchFamily="18" charset="0"/>
                        </a:rPr>
                        <a:t>A</a:t>
                      </a:r>
                      <a:endParaRPr kumimoji="0" lang="en-US" altLang="zh-CN" sz="2800" b="1" i="0" u="none" strike="noStrike" cap="none" normalizeH="0" baseline="0" dirty="0">
                        <a:ln>
                          <a:noFill/>
                        </a:ln>
                        <a:solidFill>
                          <a:schemeClr val="tx1"/>
                        </a:solidFill>
                        <a:effectLst/>
                        <a:latin typeface="Arial Narrow" pitchFamily="34" charset="0"/>
                        <a:ea typeface="宋体" pitchFamily="2" charset="-122"/>
                        <a:sym typeface="Symbol" pitchFamily="18" charset="2"/>
                      </a:endParaRPr>
                    </a:p>
                  </a:txBody>
                  <a:tcPr marT="45729" marB="4572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lang="en-US" altLang="zh-CN" sz="2800" b="1" dirty="0">
                          <a:solidFill>
                            <a:srgbClr val="0066FF"/>
                          </a:solidFill>
                          <a:latin typeface="Times New Roman" panose="02020603050405020304" pitchFamily="18" charset="0"/>
                          <a:sym typeface="Symbol" panose="05050102010706020507" pitchFamily="18" charset="2"/>
                        </a:rPr>
                        <a:t></a:t>
                      </a:r>
                      <a:r>
                        <a:rPr lang="en-US" altLang="zh-CN" sz="2800" b="1" i="1" dirty="0">
                          <a:solidFill>
                            <a:srgbClr val="0066FF"/>
                          </a:solidFill>
                          <a:latin typeface="Times New Roman" panose="02020603050405020304" pitchFamily="18" charset="0"/>
                        </a:rPr>
                        <a:t>B</a:t>
                      </a:r>
                      <a:endParaRPr kumimoji="0" lang="en-US" altLang="zh-CN" sz="2800" b="1" i="0" u="none" strike="noStrike" cap="none" normalizeH="0" baseline="0" dirty="0">
                        <a:ln>
                          <a:noFill/>
                        </a:ln>
                        <a:solidFill>
                          <a:schemeClr val="tx1"/>
                        </a:solidFill>
                        <a:effectLst/>
                        <a:latin typeface="Arial Narrow" pitchFamily="34" charset="0"/>
                        <a:ea typeface="宋体" pitchFamily="2" charset="-122"/>
                        <a:sym typeface="Symbol" pitchFamily="18" charset="2"/>
                      </a:endParaRPr>
                    </a:p>
                  </a:txBody>
                  <a:tcPr marT="45729" marB="4572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lang="en-US" altLang="zh-CN" sz="2800" b="1" dirty="0">
                          <a:solidFill>
                            <a:srgbClr val="0066FF"/>
                          </a:solidFill>
                          <a:latin typeface="Times New Roman" panose="02020603050405020304" pitchFamily="18" charset="0"/>
                          <a:sym typeface="Symbol" panose="05050102010706020507" pitchFamily="18" charset="2"/>
                        </a:rPr>
                        <a:t></a:t>
                      </a:r>
                      <a:r>
                        <a:rPr lang="en-US" altLang="zh-CN" sz="2800" b="1" dirty="0">
                          <a:solidFill>
                            <a:srgbClr val="0066FF"/>
                          </a:solidFill>
                          <a:latin typeface="Times New Roman" panose="02020603050405020304" pitchFamily="18" charset="0"/>
                        </a:rPr>
                        <a:t>(</a:t>
                      </a:r>
                      <a:r>
                        <a:rPr lang="en-US" altLang="zh-CN" sz="2800" b="1" i="1" dirty="0">
                          <a:solidFill>
                            <a:srgbClr val="0066FF"/>
                          </a:solidFill>
                          <a:latin typeface="Times New Roman" panose="02020603050405020304" pitchFamily="18" charset="0"/>
                        </a:rPr>
                        <a:t>A</a:t>
                      </a:r>
                      <a:r>
                        <a:rPr lang="en-US" altLang="zh-CN" sz="2800" b="1" dirty="0">
                          <a:solidFill>
                            <a:srgbClr val="0066FF"/>
                          </a:solidFill>
                          <a:latin typeface="Times New Roman" panose="02020603050405020304" pitchFamily="18" charset="0"/>
                          <a:sym typeface="Symbol" panose="05050102010706020507" pitchFamily="18" charset="2"/>
                        </a:rPr>
                        <a:t></a:t>
                      </a:r>
                      <a:r>
                        <a:rPr lang="en-US" altLang="zh-CN" sz="2800" b="1" i="1" dirty="0">
                          <a:solidFill>
                            <a:srgbClr val="0066FF"/>
                          </a:solidFill>
                          <a:latin typeface="Times New Roman" panose="02020603050405020304" pitchFamily="18" charset="0"/>
                        </a:rPr>
                        <a:t>B</a:t>
                      </a:r>
                      <a:r>
                        <a:rPr lang="en-US" altLang="zh-CN" sz="2800" b="1" dirty="0">
                          <a:solidFill>
                            <a:srgbClr val="0066FF"/>
                          </a:solidFill>
                          <a:latin typeface="Times New Roman" panose="02020603050405020304" pitchFamily="18" charset="0"/>
                        </a:rPr>
                        <a:t>) </a:t>
                      </a:r>
                      <a:endParaRPr kumimoji="0" lang="en-US" altLang="zh-CN" sz="2800" b="1" i="0" u="none" strike="noStrike" cap="none" normalizeH="0" baseline="0" dirty="0">
                        <a:ln>
                          <a:noFill/>
                        </a:ln>
                        <a:solidFill>
                          <a:schemeClr val="tx1"/>
                        </a:solidFill>
                        <a:effectLst/>
                        <a:latin typeface="Arial Narrow" pitchFamily="34" charset="0"/>
                        <a:ea typeface="宋体" pitchFamily="2" charset="-122"/>
                        <a:sym typeface="Symbol" pitchFamily="18" charset="2"/>
                      </a:endParaRPr>
                    </a:p>
                  </a:txBody>
                  <a:tcPr marT="45729" marB="4572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lang="en-US" altLang="zh-CN" sz="2800" b="1" dirty="0">
                          <a:solidFill>
                            <a:srgbClr val="0066FF"/>
                          </a:solidFill>
                          <a:latin typeface="Times New Roman" panose="02020603050405020304" pitchFamily="18" charset="0"/>
                          <a:sym typeface="Symbol" panose="05050102010706020507" pitchFamily="18" charset="2"/>
                        </a:rPr>
                        <a:t></a:t>
                      </a:r>
                      <a:r>
                        <a:rPr lang="en-US" altLang="zh-CN" sz="2800" b="1" i="1" dirty="0">
                          <a:solidFill>
                            <a:srgbClr val="0066FF"/>
                          </a:solidFill>
                          <a:latin typeface="Times New Roman" panose="02020603050405020304" pitchFamily="18" charset="0"/>
                        </a:rPr>
                        <a:t>A</a:t>
                      </a:r>
                      <a:r>
                        <a:rPr lang="en-US" altLang="zh-CN" sz="2800" b="1" dirty="0">
                          <a:solidFill>
                            <a:srgbClr val="0066FF"/>
                          </a:solidFill>
                          <a:latin typeface="Times New Roman" panose="02020603050405020304" pitchFamily="18" charset="0"/>
                          <a:sym typeface="Symbol" panose="05050102010706020507" pitchFamily="18" charset="2"/>
                        </a:rPr>
                        <a:t></a:t>
                      </a:r>
                      <a:r>
                        <a:rPr lang="en-US" altLang="zh-CN" sz="2800" b="1" i="1" dirty="0">
                          <a:solidFill>
                            <a:srgbClr val="0066FF"/>
                          </a:solidFill>
                          <a:latin typeface="Times New Roman" panose="02020603050405020304" pitchFamily="18" charset="0"/>
                        </a:rPr>
                        <a:t>B</a:t>
                      </a:r>
                      <a:endParaRPr kumimoji="0" lang="en-US" altLang="zh-CN" sz="2800" b="1" i="0" u="none" strike="noStrike" cap="none" normalizeH="0" baseline="0" dirty="0">
                        <a:ln>
                          <a:noFill/>
                        </a:ln>
                        <a:solidFill>
                          <a:schemeClr val="tx1"/>
                        </a:solidFill>
                        <a:effectLst/>
                        <a:latin typeface="Arial Narrow" pitchFamily="34" charset="0"/>
                        <a:ea typeface="宋体" pitchFamily="2" charset="-122"/>
                        <a:sym typeface="Symbol" pitchFamily="18" charset="2"/>
                      </a:endParaRPr>
                    </a:p>
                  </a:txBody>
                  <a:tcPr marT="45729" marB="4572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874881">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Arial Narrow" pitchFamily="34" charset="0"/>
                          <a:ea typeface="宋体" pitchFamily="2" charset="-122"/>
                        </a:rPr>
                        <a:t>0</a:t>
                      </a:r>
                    </a:p>
                  </a:txBody>
                  <a:tcPr marT="45729" marB="45729" anchor="ctr" horzOverflow="overflow">
                    <a:lnL w="254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Arial Narrow" pitchFamily="34" charset="0"/>
                          <a:ea typeface="宋体" pitchFamily="2" charset="-122"/>
                        </a:rPr>
                        <a:t>0</a:t>
                      </a:r>
                    </a:p>
                  </a:txBody>
                  <a:tcPr marT="45729" marB="4572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Arial Narrow" pitchFamily="34" charset="0"/>
                          <a:ea typeface="宋体" pitchFamily="2" charset="-122"/>
                        </a:rPr>
                        <a:t>0</a:t>
                      </a:r>
                    </a:p>
                  </a:txBody>
                  <a:tcPr marT="45729" marB="4572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Arial Narrow" pitchFamily="34" charset="0"/>
                          <a:ea typeface="宋体" pitchFamily="2" charset="-122"/>
                        </a:rPr>
                        <a:t>1</a:t>
                      </a:r>
                    </a:p>
                  </a:txBody>
                  <a:tcPr marT="45729" marB="4572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Arial Narrow" pitchFamily="34" charset="0"/>
                          <a:ea typeface="宋体" pitchFamily="2" charset="-122"/>
                        </a:rPr>
                        <a:t>1</a:t>
                      </a:r>
                    </a:p>
                  </a:txBody>
                  <a:tcPr marT="45729" marB="4572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US" altLang="zh-CN" sz="2800" b="1" i="0" u="none" strike="noStrike" cap="none" normalizeH="0" baseline="0" dirty="0">
                          <a:ln>
                            <a:noFill/>
                          </a:ln>
                          <a:solidFill>
                            <a:srgbClr val="FF0000"/>
                          </a:solidFill>
                          <a:effectLst/>
                          <a:latin typeface="Arial Narrow" pitchFamily="34" charset="0"/>
                          <a:ea typeface="宋体" pitchFamily="2" charset="-122"/>
                        </a:rPr>
                        <a:t>1</a:t>
                      </a:r>
                    </a:p>
                  </a:txBody>
                  <a:tcPr marT="45729" marB="4572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US" altLang="zh-CN" sz="2800" b="1" i="0" u="none" strike="noStrike" cap="none" normalizeH="0" baseline="0">
                          <a:ln>
                            <a:noFill/>
                          </a:ln>
                          <a:solidFill>
                            <a:srgbClr val="FF0000"/>
                          </a:solidFill>
                          <a:effectLst/>
                          <a:latin typeface="Arial Narrow" pitchFamily="34" charset="0"/>
                          <a:ea typeface="宋体" pitchFamily="2" charset="-122"/>
                        </a:rPr>
                        <a:t>1</a:t>
                      </a:r>
                    </a:p>
                  </a:txBody>
                  <a:tcPr marT="45729" marB="4572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873292">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Arial Narrow" pitchFamily="34" charset="0"/>
                          <a:ea typeface="宋体" pitchFamily="2" charset="-122"/>
                        </a:rPr>
                        <a:t>0</a:t>
                      </a:r>
                    </a:p>
                  </a:txBody>
                  <a:tcPr marT="45729" marB="45729" anchor="ctr" horzOverflow="overflow">
                    <a:lnL w="254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Arial Narrow" pitchFamily="34" charset="0"/>
                          <a:ea typeface="宋体" pitchFamily="2" charset="-122"/>
                        </a:rPr>
                        <a:t>1</a:t>
                      </a:r>
                    </a:p>
                  </a:txBody>
                  <a:tcPr marT="45729" marB="4572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Arial Narrow" pitchFamily="34" charset="0"/>
                          <a:ea typeface="宋体" pitchFamily="2" charset="-122"/>
                        </a:rPr>
                        <a:t>0</a:t>
                      </a:r>
                    </a:p>
                  </a:txBody>
                  <a:tcPr marT="45729" marB="4572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Arial Narrow" pitchFamily="34" charset="0"/>
                          <a:ea typeface="宋体" pitchFamily="2" charset="-122"/>
                        </a:rPr>
                        <a:t>1</a:t>
                      </a:r>
                    </a:p>
                  </a:txBody>
                  <a:tcPr marT="45729" marB="4572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Arial Narrow" pitchFamily="34" charset="0"/>
                          <a:ea typeface="宋体" pitchFamily="2" charset="-122"/>
                        </a:rPr>
                        <a:t>0</a:t>
                      </a:r>
                    </a:p>
                  </a:txBody>
                  <a:tcPr marT="45729" marB="4572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US" altLang="zh-CN" sz="2800" b="1" i="0" u="none" strike="noStrike" cap="none" normalizeH="0" baseline="0" dirty="0">
                          <a:ln>
                            <a:noFill/>
                          </a:ln>
                          <a:solidFill>
                            <a:srgbClr val="FF0000"/>
                          </a:solidFill>
                          <a:effectLst/>
                          <a:latin typeface="Arial Narrow" pitchFamily="34" charset="0"/>
                          <a:ea typeface="宋体" pitchFamily="2" charset="-122"/>
                        </a:rPr>
                        <a:t>1</a:t>
                      </a:r>
                    </a:p>
                  </a:txBody>
                  <a:tcPr marT="45729" marB="4572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US" altLang="zh-CN" sz="2800" b="1" i="0" u="none" strike="noStrike" cap="none" normalizeH="0" baseline="0">
                          <a:ln>
                            <a:noFill/>
                          </a:ln>
                          <a:solidFill>
                            <a:srgbClr val="FF0000"/>
                          </a:solidFill>
                          <a:effectLst/>
                          <a:latin typeface="Arial Narrow" pitchFamily="34" charset="0"/>
                          <a:ea typeface="宋体" pitchFamily="2" charset="-122"/>
                        </a:rPr>
                        <a:t>1</a:t>
                      </a:r>
                    </a:p>
                  </a:txBody>
                  <a:tcPr marT="45729" marB="4572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874881">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Arial Narrow" pitchFamily="34" charset="0"/>
                          <a:ea typeface="宋体" pitchFamily="2" charset="-122"/>
                        </a:rPr>
                        <a:t>1</a:t>
                      </a:r>
                    </a:p>
                  </a:txBody>
                  <a:tcPr marT="45729" marB="45729" anchor="ctr" horzOverflow="overflow">
                    <a:lnL w="254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Arial Narrow" pitchFamily="34" charset="0"/>
                          <a:ea typeface="宋体" pitchFamily="2" charset="-122"/>
                        </a:rPr>
                        <a:t>0</a:t>
                      </a:r>
                    </a:p>
                  </a:txBody>
                  <a:tcPr marT="45729" marB="4572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Arial Narrow" pitchFamily="34" charset="0"/>
                          <a:ea typeface="宋体" pitchFamily="2" charset="-122"/>
                        </a:rPr>
                        <a:t>0</a:t>
                      </a:r>
                    </a:p>
                  </a:txBody>
                  <a:tcPr marT="45729" marB="4572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Arial Narrow" pitchFamily="34" charset="0"/>
                          <a:ea typeface="宋体" pitchFamily="2" charset="-122"/>
                        </a:rPr>
                        <a:t>0</a:t>
                      </a:r>
                    </a:p>
                  </a:txBody>
                  <a:tcPr marT="45729" marB="4572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Arial Narrow" pitchFamily="34" charset="0"/>
                          <a:ea typeface="宋体" pitchFamily="2" charset="-122"/>
                        </a:rPr>
                        <a:t>1</a:t>
                      </a:r>
                    </a:p>
                  </a:txBody>
                  <a:tcPr marT="45729" marB="4572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US" altLang="zh-CN" sz="2800" b="1" i="0" u="none" strike="noStrike" cap="none" normalizeH="0" baseline="0" dirty="0">
                          <a:ln>
                            <a:noFill/>
                          </a:ln>
                          <a:solidFill>
                            <a:srgbClr val="FF0000"/>
                          </a:solidFill>
                          <a:effectLst/>
                          <a:latin typeface="Arial Narrow" pitchFamily="34" charset="0"/>
                          <a:ea typeface="宋体" pitchFamily="2" charset="-122"/>
                        </a:rPr>
                        <a:t>1</a:t>
                      </a:r>
                    </a:p>
                  </a:txBody>
                  <a:tcPr marT="45729" marB="4572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US" altLang="zh-CN" sz="2800" b="1" i="0" u="none" strike="noStrike" cap="none" normalizeH="0" baseline="0">
                          <a:ln>
                            <a:noFill/>
                          </a:ln>
                          <a:solidFill>
                            <a:srgbClr val="FF0000"/>
                          </a:solidFill>
                          <a:effectLst/>
                          <a:latin typeface="Arial Narrow" pitchFamily="34" charset="0"/>
                          <a:ea typeface="宋体" pitchFamily="2" charset="-122"/>
                        </a:rPr>
                        <a:t>1</a:t>
                      </a:r>
                    </a:p>
                  </a:txBody>
                  <a:tcPr marT="45729" marB="4572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873292">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Arial Narrow" pitchFamily="34" charset="0"/>
                          <a:ea typeface="宋体" pitchFamily="2" charset="-122"/>
                        </a:rPr>
                        <a:t>1</a:t>
                      </a:r>
                    </a:p>
                  </a:txBody>
                  <a:tcPr marT="45729" marB="45729" anchor="ctr" horzOverflow="overflow">
                    <a:lnL w="254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Arial Narrow" pitchFamily="34" charset="0"/>
                          <a:ea typeface="宋体" pitchFamily="2" charset="-122"/>
                        </a:rPr>
                        <a:t>1</a:t>
                      </a:r>
                    </a:p>
                  </a:txBody>
                  <a:tcPr marT="45729" marB="4572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Arial Narrow" pitchFamily="34" charset="0"/>
                          <a:ea typeface="宋体" pitchFamily="2" charset="-122"/>
                        </a:rPr>
                        <a:t>1</a:t>
                      </a:r>
                    </a:p>
                  </a:txBody>
                  <a:tcPr marT="45729" marB="4572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Arial Narrow" pitchFamily="34" charset="0"/>
                          <a:ea typeface="宋体" pitchFamily="2" charset="-122"/>
                        </a:rPr>
                        <a:t>0</a:t>
                      </a:r>
                    </a:p>
                  </a:txBody>
                  <a:tcPr marT="45729" marB="4572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Arial Narrow" pitchFamily="34" charset="0"/>
                          <a:ea typeface="宋体" pitchFamily="2" charset="-122"/>
                        </a:rPr>
                        <a:t>0</a:t>
                      </a:r>
                    </a:p>
                  </a:txBody>
                  <a:tcPr marT="45729" marB="4572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US" altLang="zh-CN" sz="2800" b="1" i="0" u="none" strike="noStrike" cap="none" normalizeH="0" baseline="0" dirty="0">
                          <a:ln>
                            <a:noFill/>
                          </a:ln>
                          <a:solidFill>
                            <a:srgbClr val="FF0000"/>
                          </a:solidFill>
                          <a:effectLst/>
                          <a:latin typeface="Arial Narrow" pitchFamily="34" charset="0"/>
                          <a:ea typeface="宋体" pitchFamily="2" charset="-122"/>
                        </a:rPr>
                        <a:t>0</a:t>
                      </a:r>
                    </a:p>
                  </a:txBody>
                  <a:tcPr marT="45729" marB="4572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US" altLang="zh-CN" sz="2800" b="1" i="0" u="none" strike="noStrike" cap="none" normalizeH="0" baseline="0" dirty="0">
                          <a:ln>
                            <a:noFill/>
                          </a:ln>
                          <a:solidFill>
                            <a:srgbClr val="FF0000"/>
                          </a:solidFill>
                          <a:effectLst/>
                          <a:latin typeface="Arial Narrow" pitchFamily="34" charset="0"/>
                          <a:ea typeface="宋体" pitchFamily="2" charset="-122"/>
                        </a:rPr>
                        <a:t>0</a:t>
                      </a:r>
                    </a:p>
                  </a:txBody>
                  <a:tcPr marT="45729" marB="45729"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04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3">
            <a:extLst>
              <a:ext uri="{FF2B5EF4-FFF2-40B4-BE49-F238E27FC236}">
                <a16:creationId xmlns:a16="http://schemas.microsoft.com/office/drawing/2014/main" id="{A2386B24-588B-4211-98BD-09CD8E76BDC1}"/>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12151075-AD04-4DEB-AF56-6F932E8E4104}" type="slidenum">
              <a:rPr lang="zh-CN" altLang="en-US" sz="1400" b="0"/>
              <a:pPr>
                <a:spcBef>
                  <a:spcPct val="0"/>
                </a:spcBef>
                <a:buClrTx/>
                <a:buFontTx/>
                <a:buNone/>
              </a:pPr>
              <a:t>12</a:t>
            </a:fld>
            <a:endParaRPr lang="en-US" altLang="zh-CN" sz="1400" b="0"/>
          </a:p>
        </p:txBody>
      </p:sp>
      <p:sp>
        <p:nvSpPr>
          <p:cNvPr id="28675" name="Rectangle 2">
            <a:extLst>
              <a:ext uri="{FF2B5EF4-FFF2-40B4-BE49-F238E27FC236}">
                <a16:creationId xmlns:a16="http://schemas.microsoft.com/office/drawing/2014/main" id="{C3B476E9-A3D9-4D26-80AB-8F0C132BB8BF}"/>
              </a:ext>
            </a:extLst>
          </p:cNvPr>
          <p:cNvSpPr>
            <a:spLocks noGrp="1" noChangeArrowheads="1"/>
          </p:cNvSpPr>
          <p:nvPr>
            <p:ph type="title"/>
          </p:nvPr>
        </p:nvSpPr>
        <p:spPr>
          <a:xfrm>
            <a:off x="1068388" y="152400"/>
            <a:ext cx="7391400" cy="684213"/>
          </a:xfrm>
        </p:spPr>
        <p:txBody>
          <a:bodyPr/>
          <a:lstStyle/>
          <a:p>
            <a:r>
              <a:rPr lang="zh-CN" altLang="en-US" sz="2800"/>
              <a:t>证明 </a:t>
            </a:r>
            <a:r>
              <a:rPr lang="en-US" altLang="zh-CN" sz="2800" i="1">
                <a:latin typeface="Times New Roman" panose="02020603050405020304" pitchFamily="18" charset="0"/>
              </a:rPr>
              <a:t>A</a:t>
            </a:r>
            <a:r>
              <a:rPr lang="en-US" altLang="zh-CN" sz="2800">
                <a:latin typeface="Times New Roman" panose="02020603050405020304" pitchFamily="18" charset="0"/>
                <a:sym typeface="Symbol" panose="05050102010706020507" pitchFamily="18" charset="2"/>
              </a:rPr>
              <a:t></a:t>
            </a:r>
            <a:r>
              <a:rPr lang="en-US" altLang="zh-CN" sz="2800">
                <a:latin typeface="Times New Roman" panose="02020603050405020304" pitchFamily="18" charset="0"/>
              </a:rPr>
              <a:t>(</a:t>
            </a:r>
            <a:r>
              <a:rPr lang="en-US" altLang="zh-CN" sz="2800" i="1">
                <a:latin typeface="Times New Roman" panose="02020603050405020304" pitchFamily="18" charset="0"/>
              </a:rPr>
              <a:t>B</a:t>
            </a:r>
            <a:r>
              <a:rPr lang="en-US" altLang="zh-CN"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rPr>
              <a:t>C</a:t>
            </a:r>
            <a:r>
              <a:rPr lang="en-US" altLang="zh-CN" sz="2800">
                <a:latin typeface="Times New Roman" panose="02020603050405020304" pitchFamily="18" charset="0"/>
              </a:rPr>
              <a:t>)</a:t>
            </a:r>
            <a:r>
              <a:rPr lang="en-US" altLang="zh-CN" sz="2800">
                <a:latin typeface="Times New Roman" panose="02020603050405020304" pitchFamily="18" charset="0"/>
                <a:sym typeface="Symbol" panose="05050102010706020507" pitchFamily="18" charset="2"/>
              </a:rPr>
              <a:t></a:t>
            </a:r>
            <a:r>
              <a:rPr lang="en-US" altLang="zh-CN" sz="2800">
                <a:latin typeface="Times New Roman" panose="02020603050405020304" pitchFamily="18" charset="0"/>
              </a:rPr>
              <a:t>(</a:t>
            </a:r>
            <a:r>
              <a:rPr lang="en-US" altLang="zh-CN" sz="2800" i="1">
                <a:latin typeface="Times New Roman" panose="02020603050405020304" pitchFamily="18" charset="0"/>
              </a:rPr>
              <a:t>A</a:t>
            </a:r>
            <a:r>
              <a:rPr lang="en-US" altLang="zh-CN"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rPr>
              <a:t>B</a:t>
            </a:r>
            <a:r>
              <a:rPr lang="en-US" altLang="zh-CN" sz="2800">
                <a:latin typeface="Times New Roman" panose="02020603050405020304" pitchFamily="18" charset="0"/>
              </a:rPr>
              <a:t>)</a:t>
            </a:r>
            <a:r>
              <a:rPr lang="en-US" altLang="zh-CN" sz="2800">
                <a:latin typeface="Times New Roman" panose="02020603050405020304" pitchFamily="18" charset="0"/>
                <a:sym typeface="Symbol" panose="05050102010706020507" pitchFamily="18" charset="2"/>
              </a:rPr>
              <a:t></a:t>
            </a:r>
            <a:r>
              <a:rPr lang="en-US" altLang="zh-CN" sz="2800">
                <a:latin typeface="Times New Roman" panose="02020603050405020304" pitchFamily="18" charset="0"/>
              </a:rPr>
              <a:t>(</a:t>
            </a:r>
            <a:r>
              <a:rPr lang="en-US" altLang="zh-CN" sz="2800" i="1">
                <a:latin typeface="Times New Roman" panose="02020603050405020304" pitchFamily="18" charset="0"/>
              </a:rPr>
              <a:t>A</a:t>
            </a:r>
            <a:r>
              <a:rPr lang="en-US" altLang="zh-CN" sz="2800">
                <a:latin typeface="Times New Roman" panose="02020603050405020304" pitchFamily="18" charset="0"/>
                <a:sym typeface="Symbol" panose="05050102010706020507" pitchFamily="18" charset="2"/>
              </a:rPr>
              <a:t></a:t>
            </a:r>
            <a:r>
              <a:rPr lang="en-US" altLang="zh-CN" sz="2800" i="1">
                <a:latin typeface="Times New Roman" panose="02020603050405020304" pitchFamily="18" charset="0"/>
              </a:rPr>
              <a:t>C</a:t>
            </a:r>
            <a:r>
              <a:rPr lang="en-US" altLang="zh-CN" sz="2800">
                <a:latin typeface="Times New Roman" panose="02020603050405020304" pitchFamily="18" charset="0"/>
              </a:rPr>
              <a:t>) </a:t>
            </a:r>
            <a:r>
              <a:rPr lang="zh-CN" altLang="en-US" sz="2800"/>
              <a:t>（</a:t>
            </a:r>
            <a:r>
              <a:rPr kumimoji="1" lang="zh-CN" altLang="en-US" sz="2800" b="0">
                <a:solidFill>
                  <a:schemeClr val="tx1"/>
                </a:solidFill>
              </a:rPr>
              <a:t>分配律）</a:t>
            </a:r>
            <a:endParaRPr kumimoji="1" lang="en-US" altLang="zh-CN" sz="2800" b="0">
              <a:solidFill>
                <a:schemeClr val="tx1"/>
              </a:solidFill>
            </a:endParaRPr>
          </a:p>
        </p:txBody>
      </p:sp>
      <p:graphicFrame>
        <p:nvGraphicFramePr>
          <p:cNvPr id="401505" name="Group 97">
            <a:extLst>
              <a:ext uri="{FF2B5EF4-FFF2-40B4-BE49-F238E27FC236}">
                <a16:creationId xmlns:a16="http://schemas.microsoft.com/office/drawing/2014/main" id="{552088D2-0F81-43C9-8B2C-F048976BFA37}"/>
              </a:ext>
            </a:extLst>
          </p:cNvPr>
          <p:cNvGraphicFramePr>
            <a:graphicFrameLocks noGrp="1"/>
          </p:cNvGraphicFramePr>
          <p:nvPr>
            <p:ph idx="1"/>
          </p:nvPr>
        </p:nvGraphicFramePr>
        <p:xfrm>
          <a:off x="161925" y="1219200"/>
          <a:ext cx="8802688" cy="3786192"/>
        </p:xfrm>
        <a:graphic>
          <a:graphicData uri="http://schemas.openxmlformats.org/drawingml/2006/table">
            <a:tbl>
              <a:tblPr/>
              <a:tblGrid>
                <a:gridCol w="384175">
                  <a:extLst>
                    <a:ext uri="{9D8B030D-6E8A-4147-A177-3AD203B41FA5}">
                      <a16:colId xmlns:a16="http://schemas.microsoft.com/office/drawing/2014/main" val="20000"/>
                    </a:ext>
                  </a:extLst>
                </a:gridCol>
                <a:gridCol w="395288">
                  <a:extLst>
                    <a:ext uri="{9D8B030D-6E8A-4147-A177-3AD203B41FA5}">
                      <a16:colId xmlns:a16="http://schemas.microsoft.com/office/drawing/2014/main" val="20001"/>
                    </a:ext>
                  </a:extLst>
                </a:gridCol>
                <a:gridCol w="449262">
                  <a:extLst>
                    <a:ext uri="{9D8B030D-6E8A-4147-A177-3AD203B41FA5}">
                      <a16:colId xmlns:a16="http://schemas.microsoft.com/office/drawing/2014/main" val="20002"/>
                    </a:ext>
                  </a:extLst>
                </a:gridCol>
                <a:gridCol w="1174750">
                  <a:extLst>
                    <a:ext uri="{9D8B030D-6E8A-4147-A177-3AD203B41FA5}">
                      <a16:colId xmlns:a16="http://schemas.microsoft.com/office/drawing/2014/main" val="20003"/>
                    </a:ext>
                  </a:extLst>
                </a:gridCol>
                <a:gridCol w="1227138">
                  <a:extLst>
                    <a:ext uri="{9D8B030D-6E8A-4147-A177-3AD203B41FA5}">
                      <a16:colId xmlns:a16="http://schemas.microsoft.com/office/drawing/2014/main" val="20004"/>
                    </a:ext>
                  </a:extLst>
                </a:gridCol>
                <a:gridCol w="1149350">
                  <a:extLst>
                    <a:ext uri="{9D8B030D-6E8A-4147-A177-3AD203B41FA5}">
                      <a16:colId xmlns:a16="http://schemas.microsoft.com/office/drawing/2014/main" val="20005"/>
                    </a:ext>
                  </a:extLst>
                </a:gridCol>
                <a:gridCol w="1692275">
                  <a:extLst>
                    <a:ext uri="{9D8B030D-6E8A-4147-A177-3AD203B41FA5}">
                      <a16:colId xmlns:a16="http://schemas.microsoft.com/office/drawing/2014/main" val="20006"/>
                    </a:ext>
                  </a:extLst>
                </a:gridCol>
                <a:gridCol w="2330450">
                  <a:extLst>
                    <a:ext uri="{9D8B030D-6E8A-4147-A177-3AD203B41FA5}">
                      <a16:colId xmlns:a16="http://schemas.microsoft.com/office/drawing/2014/main" val="20007"/>
                    </a:ext>
                  </a:extLst>
                </a:gridCol>
              </a:tblGrid>
              <a:tr h="420688">
                <a:tc>
                  <a:txBody>
                    <a:bodyPr/>
                    <a:lstStyle/>
                    <a:p>
                      <a:pPr marL="228600" marR="0" lvl="0" indent="-228600" algn="ctr" defTabSz="914400" rtl="0" eaLnBrk="1" fontAlgn="base" latinLnBrk="0" hangingPunct="1">
                        <a:lnSpc>
                          <a:spcPct val="90000"/>
                        </a:lnSpc>
                        <a:spcBef>
                          <a:spcPct val="0"/>
                        </a:spcBef>
                        <a:spcAft>
                          <a:spcPct val="0"/>
                        </a:spcAft>
                        <a:buClrTx/>
                        <a:buSzTx/>
                        <a:buFontTx/>
                        <a:buNone/>
                        <a:tabLst/>
                      </a:pPr>
                      <a:r>
                        <a:rPr lang="en-US" altLang="zh-CN" sz="2400" b="1" i="1" dirty="0">
                          <a:latin typeface="Times New Roman" panose="02020603050405020304" pitchFamily="18" charset="0"/>
                        </a:rPr>
                        <a:t>A</a:t>
                      </a:r>
                      <a:endParaRPr kumimoji="0" lang="en-US" altLang="zh-CN" sz="2400" b="1" i="0" u="none" strike="noStrike" cap="none" normalizeH="0" baseline="0" dirty="0">
                        <a:ln>
                          <a:noFill/>
                        </a:ln>
                        <a:solidFill>
                          <a:schemeClr val="tx1"/>
                        </a:solidFill>
                        <a:effectLst/>
                        <a:latin typeface="Arial Narrow" pitchFamily="34" charset="0"/>
                        <a:ea typeface="宋体" pitchFamily="2" charset="-122"/>
                      </a:endParaRPr>
                    </a:p>
                  </a:txBody>
                  <a:tcPr marT="45727" marB="45727" anchor="ctr" horzOverflow="overflow">
                    <a:lnL w="254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228600" marR="0" lvl="0" indent="-228600" algn="ctr" defTabSz="914400" rtl="0" eaLnBrk="1" fontAlgn="base" latinLnBrk="0" hangingPunct="1">
                        <a:lnSpc>
                          <a:spcPct val="90000"/>
                        </a:lnSpc>
                        <a:spcBef>
                          <a:spcPct val="0"/>
                        </a:spcBef>
                        <a:spcAft>
                          <a:spcPct val="0"/>
                        </a:spcAft>
                        <a:buClrTx/>
                        <a:buSzTx/>
                        <a:buFontTx/>
                        <a:buNone/>
                        <a:tabLst/>
                      </a:pPr>
                      <a:r>
                        <a:rPr lang="en-US" altLang="zh-CN" sz="2400" b="1" i="1" dirty="0">
                          <a:latin typeface="Times New Roman" panose="02020603050405020304" pitchFamily="18" charset="0"/>
                        </a:rPr>
                        <a:t>B</a:t>
                      </a:r>
                      <a:endParaRPr kumimoji="0" lang="en-US" altLang="zh-CN" sz="2400" b="1" i="0" u="none" strike="noStrike" cap="none" normalizeH="0" baseline="0" dirty="0">
                        <a:ln>
                          <a:noFill/>
                        </a:ln>
                        <a:solidFill>
                          <a:schemeClr val="tx1"/>
                        </a:solidFill>
                        <a:effectLst/>
                        <a:latin typeface="Arial Narrow" pitchFamily="34" charset="0"/>
                        <a:ea typeface="宋体" pitchFamily="2" charset="-122"/>
                      </a:endParaRP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228600" marR="0" lvl="0" indent="-228600" algn="ctr" defTabSz="914400" rtl="0" eaLnBrk="1" fontAlgn="base" latinLnBrk="0" hangingPunct="1">
                        <a:lnSpc>
                          <a:spcPct val="90000"/>
                        </a:lnSpc>
                        <a:spcBef>
                          <a:spcPct val="0"/>
                        </a:spcBef>
                        <a:spcAft>
                          <a:spcPct val="0"/>
                        </a:spcAft>
                        <a:buClrTx/>
                        <a:buSzTx/>
                        <a:buFontTx/>
                        <a:buNone/>
                        <a:tabLst/>
                      </a:pPr>
                      <a:r>
                        <a:rPr lang="en-US" altLang="zh-CN" sz="2400" b="1" i="1" dirty="0">
                          <a:latin typeface="Times New Roman" panose="02020603050405020304" pitchFamily="18" charset="0"/>
                        </a:rPr>
                        <a:t>C</a:t>
                      </a:r>
                      <a:endParaRPr kumimoji="0" lang="en-US" altLang="zh-CN" sz="2400" b="1" i="0" u="none" strike="noStrike" cap="none" normalizeH="0" baseline="0" dirty="0">
                        <a:ln>
                          <a:noFill/>
                        </a:ln>
                        <a:solidFill>
                          <a:schemeClr val="tx1"/>
                        </a:solidFill>
                        <a:effectLst/>
                        <a:latin typeface="Arial Narrow" pitchFamily="34" charset="0"/>
                        <a:ea typeface="宋体" pitchFamily="2" charset="-122"/>
                      </a:endParaRP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228600" marR="0" lvl="0" indent="-228600" algn="ctr" defTabSz="914400" rtl="0" eaLnBrk="1" fontAlgn="base" latinLnBrk="0" hangingPunct="1">
                        <a:lnSpc>
                          <a:spcPct val="90000"/>
                        </a:lnSpc>
                        <a:spcBef>
                          <a:spcPct val="0"/>
                        </a:spcBef>
                        <a:spcAft>
                          <a:spcPct val="0"/>
                        </a:spcAft>
                        <a:buClrTx/>
                        <a:buSzTx/>
                        <a:buFontTx/>
                        <a:buNone/>
                        <a:tabLst/>
                      </a:pPr>
                      <a:r>
                        <a:rPr lang="en-US" altLang="zh-CN" sz="2400" b="1" i="1" dirty="0">
                          <a:latin typeface="Times New Roman" panose="02020603050405020304" pitchFamily="18" charset="0"/>
                        </a:rPr>
                        <a:t>B</a:t>
                      </a:r>
                      <a:r>
                        <a:rPr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rPr>
                        <a:t>C</a:t>
                      </a:r>
                      <a:endParaRPr kumimoji="0" lang="en-US" altLang="zh-CN" sz="2400" b="1" i="0" u="none" strike="noStrike" cap="none" normalizeH="0" baseline="0" dirty="0">
                        <a:ln>
                          <a:noFill/>
                        </a:ln>
                        <a:solidFill>
                          <a:schemeClr val="tx1"/>
                        </a:solidFill>
                        <a:effectLst/>
                        <a:latin typeface="Arial Narrow" pitchFamily="34" charset="0"/>
                        <a:ea typeface="宋体" pitchFamily="2" charset="-122"/>
                        <a:sym typeface="Symbol" pitchFamily="18" charset="2"/>
                      </a:endParaRP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228600" marR="0" lvl="0" indent="-228600" algn="ctr" defTabSz="914400" rtl="0" eaLnBrk="1" fontAlgn="base" latinLnBrk="0" hangingPunct="1">
                        <a:lnSpc>
                          <a:spcPct val="90000"/>
                        </a:lnSpc>
                        <a:spcBef>
                          <a:spcPct val="0"/>
                        </a:spcBef>
                        <a:spcAft>
                          <a:spcPct val="0"/>
                        </a:spcAft>
                        <a:buClrTx/>
                        <a:buSzTx/>
                        <a:buFontTx/>
                        <a:buNone/>
                        <a:tabLst/>
                      </a:pPr>
                      <a:r>
                        <a:rPr lang="en-US" altLang="zh-CN" sz="2400" b="1" i="1" dirty="0">
                          <a:latin typeface="Times New Roman" panose="02020603050405020304" pitchFamily="18" charset="0"/>
                        </a:rPr>
                        <a:t>A</a:t>
                      </a:r>
                      <a:r>
                        <a:rPr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rPr>
                        <a:t>B</a:t>
                      </a:r>
                      <a:endParaRPr kumimoji="0" lang="en-US" altLang="zh-CN" sz="2400" b="1" i="0" u="none" strike="noStrike" cap="none" normalizeH="0" baseline="0" dirty="0">
                        <a:ln>
                          <a:noFill/>
                        </a:ln>
                        <a:solidFill>
                          <a:schemeClr val="tx1"/>
                        </a:solidFill>
                        <a:effectLst/>
                        <a:latin typeface="Arial Narrow" pitchFamily="34" charset="0"/>
                        <a:ea typeface="宋体" pitchFamily="2" charset="-122"/>
                        <a:sym typeface="Symbol" pitchFamily="18" charset="2"/>
                      </a:endParaRP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228600" marR="0" lvl="0" indent="-228600" algn="ctr" defTabSz="914400" rtl="0" eaLnBrk="1" fontAlgn="base" latinLnBrk="0" hangingPunct="1">
                        <a:lnSpc>
                          <a:spcPct val="90000"/>
                        </a:lnSpc>
                        <a:spcBef>
                          <a:spcPct val="0"/>
                        </a:spcBef>
                        <a:spcAft>
                          <a:spcPct val="0"/>
                        </a:spcAft>
                        <a:buClrTx/>
                        <a:buSzTx/>
                        <a:buFontTx/>
                        <a:buNone/>
                        <a:tabLst/>
                      </a:pPr>
                      <a:r>
                        <a:rPr lang="en-US" altLang="zh-CN" sz="2400" b="1" i="1" dirty="0">
                          <a:latin typeface="Times New Roman" panose="02020603050405020304" pitchFamily="18" charset="0"/>
                        </a:rPr>
                        <a:t>A</a:t>
                      </a:r>
                      <a:r>
                        <a:rPr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rPr>
                        <a:t>C</a:t>
                      </a:r>
                      <a:endParaRPr kumimoji="0" lang="en-US" altLang="zh-CN" sz="2400" b="1" i="0" u="none" strike="noStrike" cap="none" normalizeH="0" baseline="0" dirty="0">
                        <a:ln>
                          <a:noFill/>
                        </a:ln>
                        <a:solidFill>
                          <a:schemeClr val="tx1"/>
                        </a:solidFill>
                        <a:effectLst/>
                        <a:latin typeface="Arial Narrow" pitchFamily="34" charset="0"/>
                        <a:ea typeface="宋体" pitchFamily="2" charset="-122"/>
                        <a:sym typeface="Symbol" pitchFamily="18" charset="2"/>
                      </a:endParaRP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228600" marR="0" lvl="0" indent="-228600" algn="ctr" defTabSz="914400" rtl="0" eaLnBrk="1" fontAlgn="base" latinLnBrk="0" hangingPunct="1">
                        <a:lnSpc>
                          <a:spcPct val="90000"/>
                        </a:lnSpc>
                        <a:spcBef>
                          <a:spcPct val="0"/>
                        </a:spcBef>
                        <a:spcAft>
                          <a:spcPct val="0"/>
                        </a:spcAft>
                        <a:buClrTx/>
                        <a:buSzTx/>
                        <a:buFontTx/>
                        <a:buNone/>
                        <a:tabLst/>
                      </a:pPr>
                      <a:r>
                        <a:rPr lang="en-US" altLang="zh-CN" sz="2400" b="1" i="1" dirty="0">
                          <a:latin typeface="Times New Roman" panose="02020603050405020304" pitchFamily="18" charset="0"/>
                        </a:rPr>
                        <a:t>A</a:t>
                      </a:r>
                      <a:r>
                        <a:rPr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B</a:t>
                      </a:r>
                      <a:r>
                        <a:rPr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rPr>
                        <a:t>C</a:t>
                      </a:r>
                      <a:r>
                        <a:rPr lang="en-US" altLang="zh-CN" sz="2400" b="1" dirty="0">
                          <a:latin typeface="Times New Roman" panose="02020603050405020304" pitchFamily="18" charset="0"/>
                        </a:rPr>
                        <a:t>)</a:t>
                      </a:r>
                      <a:endParaRPr kumimoji="0" lang="en-US" altLang="zh-CN" sz="2400" b="1" i="0" u="none" strike="noStrike" cap="none" normalizeH="0" baseline="0" dirty="0">
                        <a:ln>
                          <a:noFill/>
                        </a:ln>
                        <a:solidFill>
                          <a:schemeClr val="tx1"/>
                        </a:solidFill>
                        <a:effectLst/>
                        <a:latin typeface="Arial Narrow" pitchFamily="34" charset="0"/>
                        <a:ea typeface="宋体" pitchFamily="2" charset="-122"/>
                        <a:sym typeface="Symbol" pitchFamily="18" charset="2"/>
                      </a:endParaRP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228600" marR="0" lvl="0" indent="-228600" algn="ctr" defTabSz="914400" rtl="0" eaLnBrk="1" fontAlgn="base" latinLnBrk="0" hangingPunct="1">
                        <a:lnSpc>
                          <a:spcPct val="90000"/>
                        </a:lnSpc>
                        <a:spcBef>
                          <a:spcPct val="0"/>
                        </a:spcBef>
                        <a:spcAft>
                          <a:spcPct val="0"/>
                        </a:spcAft>
                        <a:buClrTx/>
                        <a:buSzTx/>
                        <a:buFontTx/>
                        <a:buNone/>
                        <a:tabLst/>
                      </a:pPr>
                      <a:r>
                        <a:rPr lang="en-US" altLang="zh-CN" sz="2400" b="1" dirty="0">
                          <a:latin typeface="Times New Roman" panose="02020603050405020304" pitchFamily="18" charset="0"/>
                        </a:rPr>
                        <a:t>(</a:t>
                      </a:r>
                      <a:r>
                        <a:rPr lang="en-US" altLang="zh-CN" sz="2400" b="1" i="1" dirty="0">
                          <a:latin typeface="Times New Roman" panose="02020603050405020304" pitchFamily="18" charset="0"/>
                        </a:rPr>
                        <a:t>A</a:t>
                      </a:r>
                      <a:r>
                        <a:rPr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rPr>
                        <a:t>B</a:t>
                      </a:r>
                      <a:r>
                        <a:rPr lang="en-US" altLang="zh-CN" sz="2400" b="1" dirty="0">
                          <a:latin typeface="Times New Roman" panose="02020603050405020304" pitchFamily="18" charset="0"/>
                        </a:rPr>
                        <a:t>)</a:t>
                      </a:r>
                      <a:r>
                        <a:rPr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A</a:t>
                      </a:r>
                      <a:r>
                        <a:rPr lang="en-US" altLang="zh-CN" sz="2400" b="1" dirty="0">
                          <a:latin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rPr>
                        <a:t>C</a:t>
                      </a:r>
                      <a:r>
                        <a:rPr lang="en-US" altLang="zh-CN" sz="2400" b="1" dirty="0">
                          <a:latin typeface="Times New Roman" panose="02020603050405020304" pitchFamily="18" charset="0"/>
                        </a:rPr>
                        <a:t>)</a:t>
                      </a:r>
                      <a:endParaRPr kumimoji="0" lang="en-US" altLang="zh-CN" sz="2400" b="1" i="0" u="none" strike="noStrike" cap="none" normalizeH="0" baseline="0" dirty="0">
                        <a:ln>
                          <a:noFill/>
                        </a:ln>
                        <a:solidFill>
                          <a:schemeClr val="tx1"/>
                        </a:solidFill>
                        <a:effectLst/>
                        <a:latin typeface="Arial Narrow" pitchFamily="34" charset="0"/>
                        <a:ea typeface="宋体" pitchFamily="2" charset="-122"/>
                        <a:sym typeface="Symbol" pitchFamily="18" charset="2"/>
                      </a:endParaRPr>
                    </a:p>
                  </a:txBody>
                  <a:tcPr marT="45727" marB="45727" anchor="ctr" horzOverflow="overflow">
                    <a:lnL w="12700" cap="flat" cmpd="sng" algn="ctr">
                      <a:solidFill>
                        <a:srgbClr val="000000"/>
                      </a:solidFill>
                      <a:prstDash val="solid"/>
                      <a:miter lim="800000"/>
                      <a:headEnd type="none" w="med" len="med"/>
                      <a:tailEnd type="none" w="med" len="med"/>
                    </a:lnL>
                    <a:lnR w="25400"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20688">
                <a:tc>
                  <a:txBody>
                    <a:bodyPr/>
                    <a:lstStyle/>
                    <a:p>
                      <a:pPr marL="228600" marR="0" lvl="0" indent="-228600" algn="ctr" defTabSz="914400" rtl="0" eaLnBrk="1" fontAlgn="base" latinLnBrk="0" hangingPunct="1">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Arial Narrow" pitchFamily="34" charset="0"/>
                          <a:ea typeface="宋体" pitchFamily="2" charset="-122"/>
                        </a:rPr>
                        <a:t>0</a:t>
                      </a:r>
                    </a:p>
                  </a:txBody>
                  <a:tcPr marT="45727" marB="45727" anchor="ctr" horzOverflow="overflow">
                    <a:lnL w="254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228600" marR="0" lvl="0" indent="-228600" algn="ctr" defTabSz="914400" rtl="0" eaLnBrk="1" fontAlgn="base" latinLnBrk="0" hangingPunct="1">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Arial Narrow" pitchFamily="34" charset="0"/>
                          <a:ea typeface="宋体" pitchFamily="2" charset="-122"/>
                        </a:rPr>
                        <a:t>0</a:t>
                      </a: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228600" marR="0" lvl="0" indent="-228600" algn="ctr" defTabSz="914400" rtl="0" eaLnBrk="1" fontAlgn="base" latinLnBrk="0" hangingPunct="1">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Arial Narrow" pitchFamily="34" charset="0"/>
                          <a:ea typeface="宋体" pitchFamily="2" charset="-122"/>
                        </a:rPr>
                        <a:t>0</a:t>
                      </a: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228600" marR="0" lvl="0" indent="-228600" algn="ctr" defTabSz="914400" rtl="0" eaLnBrk="1" fontAlgn="base" latinLnBrk="0" hangingPunct="1">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Arial Narrow" pitchFamily="34" charset="0"/>
                          <a:ea typeface="宋体" pitchFamily="2" charset="-122"/>
                        </a:rPr>
                        <a:t>0</a:t>
                      </a: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228600" marR="0" lvl="0" indent="-228600" algn="ctr" defTabSz="914400" rtl="0" eaLnBrk="1" fontAlgn="base" latinLnBrk="0" hangingPunct="1">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Arial Narrow" pitchFamily="34" charset="0"/>
                          <a:ea typeface="宋体" pitchFamily="2" charset="-122"/>
                        </a:rPr>
                        <a:t>0</a:t>
                      </a: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Arial Narrow" pitchFamily="34" charset="0"/>
                          <a:ea typeface="宋体" pitchFamily="2" charset="-122"/>
                        </a:rPr>
                        <a:t>0</a:t>
                      </a: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US" altLang="zh-CN" sz="2400" b="1" i="0" u="none" strike="noStrike" cap="none" normalizeH="0" baseline="0" dirty="0">
                          <a:ln>
                            <a:noFill/>
                          </a:ln>
                          <a:solidFill>
                            <a:srgbClr val="FF0000"/>
                          </a:solidFill>
                          <a:effectLst/>
                          <a:latin typeface="Arial Narrow" pitchFamily="34" charset="0"/>
                          <a:ea typeface="宋体" pitchFamily="2" charset="-122"/>
                        </a:rPr>
                        <a:t>0</a:t>
                      </a: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US" altLang="zh-CN" sz="2400" b="1" i="0" u="none" strike="noStrike" cap="none" normalizeH="0" baseline="0">
                          <a:ln>
                            <a:noFill/>
                          </a:ln>
                          <a:solidFill>
                            <a:srgbClr val="FF0000"/>
                          </a:solidFill>
                          <a:effectLst/>
                          <a:latin typeface="Arial Narrow" pitchFamily="34" charset="0"/>
                          <a:ea typeface="宋体" pitchFamily="2" charset="-122"/>
                        </a:rPr>
                        <a:t>0</a:t>
                      </a:r>
                    </a:p>
                  </a:txBody>
                  <a:tcPr marT="45727" marB="45727" anchor="ctr" horzOverflow="overflow">
                    <a:lnL w="12700" cap="flat" cmpd="sng" algn="ctr">
                      <a:solidFill>
                        <a:srgbClr val="000000"/>
                      </a:solidFill>
                      <a:prstDash val="solid"/>
                      <a:miter lim="800000"/>
                      <a:headEnd type="none" w="med" len="med"/>
                      <a:tailEnd type="none" w="med" len="med"/>
                    </a:lnL>
                    <a:lnR w="254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20688">
                <a:tc>
                  <a:txBody>
                    <a:bodyPr/>
                    <a:lstStyle/>
                    <a:p>
                      <a:pPr marL="228600" marR="0" lvl="0" indent="-228600" algn="ctr" defTabSz="914400" rtl="0" eaLnBrk="1" fontAlgn="base" latinLnBrk="0" hangingPunct="1">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Arial Narrow" pitchFamily="34" charset="0"/>
                          <a:ea typeface="宋体" pitchFamily="2" charset="-122"/>
                        </a:rPr>
                        <a:t>0</a:t>
                      </a:r>
                    </a:p>
                  </a:txBody>
                  <a:tcPr marT="45727" marB="45727" anchor="ctr" horzOverflow="overflow">
                    <a:lnL w="254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228600" marR="0" lvl="0" indent="-228600" algn="ctr" defTabSz="914400" rtl="0" eaLnBrk="1" fontAlgn="base" latinLnBrk="0" hangingPunct="1">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Arial Narrow" pitchFamily="34" charset="0"/>
                          <a:ea typeface="宋体" pitchFamily="2" charset="-122"/>
                        </a:rPr>
                        <a:t>0</a:t>
                      </a: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228600" marR="0" lvl="0" indent="-228600" algn="ctr" defTabSz="914400" rtl="0" eaLnBrk="1" fontAlgn="base" latinLnBrk="0" hangingPunct="1">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Arial Narrow" pitchFamily="34" charset="0"/>
                          <a:ea typeface="宋体" pitchFamily="2" charset="-122"/>
                        </a:rPr>
                        <a:t>1</a:t>
                      </a: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228600" marR="0" lvl="0" indent="-228600" algn="ctr" defTabSz="914400" rtl="0" eaLnBrk="1" fontAlgn="base" latinLnBrk="0" hangingPunct="1">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Arial Narrow" pitchFamily="34" charset="0"/>
                          <a:ea typeface="宋体" pitchFamily="2" charset="-122"/>
                        </a:rPr>
                        <a:t>1</a:t>
                      </a: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228600" marR="0" lvl="0" indent="-228600" algn="ctr" defTabSz="914400" rtl="0" eaLnBrk="1" fontAlgn="base" latinLnBrk="0" hangingPunct="1">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Arial Narrow" pitchFamily="34" charset="0"/>
                          <a:ea typeface="宋体" pitchFamily="2" charset="-122"/>
                        </a:rPr>
                        <a:t>0</a:t>
                      </a: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Arial Narrow" pitchFamily="34" charset="0"/>
                          <a:ea typeface="宋体" pitchFamily="2" charset="-122"/>
                        </a:rPr>
                        <a:t>0</a:t>
                      </a: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US" altLang="zh-CN" sz="2400" b="1" i="0" u="none" strike="noStrike" cap="none" normalizeH="0" baseline="0" dirty="0">
                          <a:ln>
                            <a:noFill/>
                          </a:ln>
                          <a:solidFill>
                            <a:srgbClr val="FF0000"/>
                          </a:solidFill>
                          <a:effectLst/>
                          <a:latin typeface="Arial Narrow" pitchFamily="34" charset="0"/>
                          <a:ea typeface="宋体" pitchFamily="2" charset="-122"/>
                        </a:rPr>
                        <a:t>0</a:t>
                      </a: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US" altLang="zh-CN" sz="2400" b="1" i="0" u="none" strike="noStrike" cap="none" normalizeH="0" baseline="0">
                          <a:ln>
                            <a:noFill/>
                          </a:ln>
                          <a:solidFill>
                            <a:srgbClr val="FF0000"/>
                          </a:solidFill>
                          <a:effectLst/>
                          <a:latin typeface="Arial Narrow" pitchFamily="34" charset="0"/>
                          <a:ea typeface="宋体" pitchFamily="2" charset="-122"/>
                        </a:rPr>
                        <a:t>0</a:t>
                      </a:r>
                    </a:p>
                  </a:txBody>
                  <a:tcPr marT="45727" marB="45727" anchor="ctr" horzOverflow="overflow">
                    <a:lnL w="12700" cap="flat" cmpd="sng" algn="ctr">
                      <a:solidFill>
                        <a:srgbClr val="000000"/>
                      </a:solidFill>
                      <a:prstDash val="solid"/>
                      <a:miter lim="800000"/>
                      <a:headEnd type="none" w="med" len="med"/>
                      <a:tailEnd type="none" w="med" len="med"/>
                    </a:lnL>
                    <a:lnR w="254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20688">
                <a:tc>
                  <a:txBody>
                    <a:bodyPr/>
                    <a:lstStyle/>
                    <a:p>
                      <a:pPr marL="228600" marR="0" lvl="0" indent="-228600" algn="ctr" defTabSz="914400" rtl="0" eaLnBrk="1" fontAlgn="base" latinLnBrk="0" hangingPunct="1">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Arial Narrow" pitchFamily="34" charset="0"/>
                          <a:ea typeface="宋体" pitchFamily="2" charset="-122"/>
                        </a:rPr>
                        <a:t>0</a:t>
                      </a:r>
                    </a:p>
                  </a:txBody>
                  <a:tcPr marT="45727" marB="45727" anchor="ctr" horzOverflow="overflow">
                    <a:lnL w="254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228600" marR="0" lvl="0" indent="-228600" algn="ctr" defTabSz="914400" rtl="0" eaLnBrk="1" fontAlgn="base" latinLnBrk="0" hangingPunct="1">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Arial Narrow" pitchFamily="34" charset="0"/>
                          <a:ea typeface="宋体" pitchFamily="2" charset="-122"/>
                        </a:rPr>
                        <a:t>1</a:t>
                      </a: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228600" marR="0" lvl="0" indent="-228600" algn="ctr" defTabSz="914400" rtl="0" eaLnBrk="1" fontAlgn="base" latinLnBrk="0" hangingPunct="1">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Arial Narrow" pitchFamily="34" charset="0"/>
                          <a:ea typeface="宋体" pitchFamily="2" charset="-122"/>
                        </a:rPr>
                        <a:t>0</a:t>
                      </a: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228600" marR="0" lvl="0" indent="-228600" algn="ctr" defTabSz="914400" rtl="0" eaLnBrk="1" fontAlgn="base" latinLnBrk="0" hangingPunct="1">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Arial Narrow" pitchFamily="34" charset="0"/>
                          <a:ea typeface="宋体" pitchFamily="2" charset="-122"/>
                        </a:rPr>
                        <a:t>1</a:t>
                      </a: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228600" marR="0" lvl="0" indent="-228600" algn="ctr" defTabSz="914400" rtl="0" eaLnBrk="1" fontAlgn="base" latinLnBrk="0" hangingPunct="1">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Arial Narrow" pitchFamily="34" charset="0"/>
                          <a:ea typeface="宋体" pitchFamily="2" charset="-122"/>
                        </a:rPr>
                        <a:t>0</a:t>
                      </a: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Arial Narrow" pitchFamily="34" charset="0"/>
                          <a:ea typeface="宋体" pitchFamily="2" charset="-122"/>
                        </a:rPr>
                        <a:t>0</a:t>
                      </a: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US" altLang="zh-CN" sz="2400" b="1" i="0" u="none" strike="noStrike" cap="none" normalizeH="0" baseline="0" dirty="0">
                          <a:ln>
                            <a:noFill/>
                          </a:ln>
                          <a:solidFill>
                            <a:srgbClr val="FF0000"/>
                          </a:solidFill>
                          <a:effectLst/>
                          <a:latin typeface="Arial Narrow" pitchFamily="34" charset="0"/>
                          <a:ea typeface="宋体" pitchFamily="2" charset="-122"/>
                        </a:rPr>
                        <a:t>0</a:t>
                      </a: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US" altLang="zh-CN" sz="2400" b="1" i="0" u="none" strike="noStrike" cap="none" normalizeH="0" baseline="0">
                          <a:ln>
                            <a:noFill/>
                          </a:ln>
                          <a:solidFill>
                            <a:srgbClr val="FF0000"/>
                          </a:solidFill>
                          <a:effectLst/>
                          <a:latin typeface="Arial Narrow" pitchFamily="34" charset="0"/>
                          <a:ea typeface="宋体" pitchFamily="2" charset="-122"/>
                        </a:rPr>
                        <a:t>0</a:t>
                      </a:r>
                    </a:p>
                  </a:txBody>
                  <a:tcPr marT="45727" marB="45727" anchor="ctr" horzOverflow="overflow">
                    <a:lnL w="12700" cap="flat" cmpd="sng" algn="ctr">
                      <a:solidFill>
                        <a:srgbClr val="000000"/>
                      </a:solidFill>
                      <a:prstDash val="solid"/>
                      <a:miter lim="800000"/>
                      <a:headEnd type="none" w="med" len="med"/>
                      <a:tailEnd type="none" w="med" len="med"/>
                    </a:lnL>
                    <a:lnR w="254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420688">
                <a:tc>
                  <a:txBody>
                    <a:bodyPr/>
                    <a:lstStyle/>
                    <a:p>
                      <a:pPr marL="228600" marR="0" lvl="0" indent="-228600" algn="ctr" defTabSz="914400" rtl="0" eaLnBrk="1" fontAlgn="base" latinLnBrk="0" hangingPunct="1">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Arial Narrow" pitchFamily="34" charset="0"/>
                          <a:ea typeface="宋体" pitchFamily="2" charset="-122"/>
                        </a:rPr>
                        <a:t>0</a:t>
                      </a:r>
                    </a:p>
                  </a:txBody>
                  <a:tcPr marT="45727" marB="45727" anchor="ctr" horzOverflow="overflow">
                    <a:lnL w="254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228600" marR="0" lvl="0" indent="-228600" algn="ctr" defTabSz="914400" rtl="0" eaLnBrk="1" fontAlgn="base" latinLnBrk="0" hangingPunct="1">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Arial Narrow" pitchFamily="34" charset="0"/>
                          <a:ea typeface="宋体" pitchFamily="2" charset="-122"/>
                        </a:rPr>
                        <a:t>1</a:t>
                      </a: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228600" marR="0" lvl="0" indent="-228600" algn="ctr" defTabSz="914400" rtl="0" eaLnBrk="1" fontAlgn="base" latinLnBrk="0" hangingPunct="1">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Arial Narrow" pitchFamily="34" charset="0"/>
                          <a:ea typeface="宋体" pitchFamily="2" charset="-122"/>
                        </a:rPr>
                        <a:t>1</a:t>
                      </a: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228600" marR="0" lvl="0" indent="-228600" algn="ctr" defTabSz="914400" rtl="0" eaLnBrk="1" fontAlgn="base" latinLnBrk="0" hangingPunct="1">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Arial Narrow" pitchFamily="34" charset="0"/>
                          <a:ea typeface="宋体" pitchFamily="2" charset="-122"/>
                        </a:rPr>
                        <a:t>1</a:t>
                      </a: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228600" marR="0" lvl="0" indent="-228600" algn="ctr" defTabSz="914400" rtl="0" eaLnBrk="1" fontAlgn="base" latinLnBrk="0" hangingPunct="1">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Arial Narrow" pitchFamily="34" charset="0"/>
                          <a:ea typeface="宋体" pitchFamily="2" charset="-122"/>
                        </a:rPr>
                        <a:t>0</a:t>
                      </a: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Arial Narrow" pitchFamily="34" charset="0"/>
                          <a:ea typeface="宋体" pitchFamily="2" charset="-122"/>
                        </a:rPr>
                        <a:t>0</a:t>
                      </a: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US" altLang="zh-CN" sz="2400" b="1" i="0" u="none" strike="noStrike" cap="none" normalizeH="0" baseline="0" dirty="0">
                          <a:ln>
                            <a:noFill/>
                          </a:ln>
                          <a:solidFill>
                            <a:srgbClr val="FF0000"/>
                          </a:solidFill>
                          <a:effectLst/>
                          <a:latin typeface="Arial Narrow" pitchFamily="34" charset="0"/>
                          <a:ea typeface="宋体" pitchFamily="2" charset="-122"/>
                        </a:rPr>
                        <a:t>0</a:t>
                      </a: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US" altLang="zh-CN" sz="2400" b="1" i="0" u="none" strike="noStrike" cap="none" normalizeH="0" baseline="0" dirty="0">
                          <a:ln>
                            <a:noFill/>
                          </a:ln>
                          <a:solidFill>
                            <a:srgbClr val="FF0000"/>
                          </a:solidFill>
                          <a:effectLst/>
                          <a:latin typeface="Arial Narrow" pitchFamily="34" charset="0"/>
                          <a:ea typeface="宋体" pitchFamily="2" charset="-122"/>
                        </a:rPr>
                        <a:t>0</a:t>
                      </a:r>
                    </a:p>
                  </a:txBody>
                  <a:tcPr marT="45727" marB="45727" anchor="ctr" horzOverflow="overflow">
                    <a:lnL w="12700" cap="flat" cmpd="sng" algn="ctr">
                      <a:solidFill>
                        <a:srgbClr val="000000"/>
                      </a:solidFill>
                      <a:prstDash val="solid"/>
                      <a:miter lim="800000"/>
                      <a:headEnd type="none" w="med" len="med"/>
                      <a:tailEnd type="none" w="med" len="med"/>
                    </a:lnL>
                    <a:lnR w="254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420688">
                <a:tc>
                  <a:txBody>
                    <a:bodyPr/>
                    <a:lstStyle/>
                    <a:p>
                      <a:pPr marL="228600" marR="0" lvl="0" indent="-228600" algn="ctr" defTabSz="914400" rtl="0" eaLnBrk="1" fontAlgn="base" latinLnBrk="0" hangingPunct="1">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Arial Narrow" pitchFamily="34" charset="0"/>
                          <a:ea typeface="宋体" pitchFamily="2" charset="-122"/>
                        </a:rPr>
                        <a:t>1</a:t>
                      </a:r>
                    </a:p>
                  </a:txBody>
                  <a:tcPr marT="45727" marB="45727" anchor="ctr" horzOverflow="overflow">
                    <a:lnL w="254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228600" marR="0" lvl="0" indent="-228600" algn="ctr" defTabSz="914400" rtl="0" eaLnBrk="1" fontAlgn="base" latinLnBrk="0" hangingPunct="1">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Arial Narrow" pitchFamily="34" charset="0"/>
                          <a:ea typeface="宋体" pitchFamily="2" charset="-122"/>
                        </a:rPr>
                        <a:t>0</a:t>
                      </a: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228600" marR="0" lvl="0" indent="-228600" algn="ctr" defTabSz="914400" rtl="0" eaLnBrk="1" fontAlgn="base" latinLnBrk="0" hangingPunct="1">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Arial Narrow" pitchFamily="34" charset="0"/>
                          <a:ea typeface="宋体" pitchFamily="2" charset="-122"/>
                        </a:rPr>
                        <a:t>0</a:t>
                      </a: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228600" marR="0" lvl="0" indent="-228600" algn="ctr" defTabSz="914400" rtl="0" eaLnBrk="1" fontAlgn="base" latinLnBrk="0" hangingPunct="1">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Arial Narrow" pitchFamily="34" charset="0"/>
                          <a:ea typeface="宋体" pitchFamily="2" charset="-122"/>
                        </a:rPr>
                        <a:t>0</a:t>
                      </a: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228600" marR="0" lvl="0" indent="-228600" algn="ctr" defTabSz="914400" rtl="0" eaLnBrk="1" fontAlgn="base" latinLnBrk="0" hangingPunct="1">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Arial Narrow" pitchFamily="34" charset="0"/>
                          <a:ea typeface="宋体" pitchFamily="2" charset="-122"/>
                        </a:rPr>
                        <a:t>0</a:t>
                      </a: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Arial Narrow" pitchFamily="34" charset="0"/>
                          <a:ea typeface="宋体" pitchFamily="2" charset="-122"/>
                        </a:rPr>
                        <a:t>0</a:t>
                      </a: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US" altLang="zh-CN" sz="2400" b="1" i="0" u="none" strike="noStrike" cap="none" normalizeH="0" baseline="0">
                          <a:ln>
                            <a:noFill/>
                          </a:ln>
                          <a:solidFill>
                            <a:srgbClr val="FF0000"/>
                          </a:solidFill>
                          <a:effectLst/>
                          <a:latin typeface="Arial Narrow" pitchFamily="34" charset="0"/>
                          <a:ea typeface="宋体" pitchFamily="2" charset="-122"/>
                        </a:rPr>
                        <a:t>0</a:t>
                      </a: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US" altLang="zh-CN" sz="2400" b="1" i="0" u="none" strike="noStrike" cap="none" normalizeH="0" baseline="0" dirty="0">
                          <a:ln>
                            <a:noFill/>
                          </a:ln>
                          <a:solidFill>
                            <a:srgbClr val="FF0000"/>
                          </a:solidFill>
                          <a:effectLst/>
                          <a:latin typeface="Arial Narrow" pitchFamily="34" charset="0"/>
                          <a:ea typeface="宋体" pitchFamily="2" charset="-122"/>
                        </a:rPr>
                        <a:t>0</a:t>
                      </a:r>
                    </a:p>
                  </a:txBody>
                  <a:tcPr marT="45727" marB="45727" anchor="ctr" horzOverflow="overflow">
                    <a:lnL w="12700" cap="flat" cmpd="sng" algn="ctr">
                      <a:solidFill>
                        <a:srgbClr val="000000"/>
                      </a:solidFill>
                      <a:prstDash val="solid"/>
                      <a:miter lim="800000"/>
                      <a:headEnd type="none" w="med" len="med"/>
                      <a:tailEnd type="none" w="med" len="med"/>
                    </a:lnL>
                    <a:lnR w="254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420688">
                <a:tc>
                  <a:txBody>
                    <a:bodyPr/>
                    <a:lstStyle/>
                    <a:p>
                      <a:pPr marL="228600" marR="0" lvl="0" indent="-228600" algn="ctr" defTabSz="914400" rtl="0" eaLnBrk="1" fontAlgn="base" latinLnBrk="0" hangingPunct="1">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Arial Narrow" pitchFamily="34" charset="0"/>
                          <a:ea typeface="宋体" pitchFamily="2" charset="-122"/>
                        </a:rPr>
                        <a:t>1</a:t>
                      </a:r>
                    </a:p>
                  </a:txBody>
                  <a:tcPr marT="45727" marB="45727" anchor="ctr" horzOverflow="overflow">
                    <a:lnL w="254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228600" marR="0" lvl="0" indent="-228600" algn="ctr" defTabSz="914400" rtl="0" eaLnBrk="1" fontAlgn="base" latinLnBrk="0" hangingPunct="1">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Arial Narrow" pitchFamily="34" charset="0"/>
                          <a:ea typeface="宋体" pitchFamily="2" charset="-122"/>
                        </a:rPr>
                        <a:t>0</a:t>
                      </a: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228600" marR="0" lvl="0" indent="-228600" algn="ctr" defTabSz="914400" rtl="0" eaLnBrk="1" fontAlgn="base" latinLnBrk="0" hangingPunct="1">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Arial Narrow" pitchFamily="34" charset="0"/>
                          <a:ea typeface="宋体" pitchFamily="2" charset="-122"/>
                        </a:rPr>
                        <a:t>1</a:t>
                      </a: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228600" marR="0" lvl="0" indent="-228600" algn="ctr" defTabSz="914400" rtl="0" eaLnBrk="1" fontAlgn="base" latinLnBrk="0" hangingPunct="1">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Arial Narrow" pitchFamily="34" charset="0"/>
                          <a:ea typeface="宋体" pitchFamily="2" charset="-122"/>
                        </a:rPr>
                        <a:t>1</a:t>
                      </a: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228600" marR="0" lvl="0" indent="-228600" algn="ctr" defTabSz="914400" rtl="0" eaLnBrk="1" fontAlgn="base" latinLnBrk="0" hangingPunct="1">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Arial Narrow" pitchFamily="34" charset="0"/>
                          <a:ea typeface="宋体" pitchFamily="2" charset="-122"/>
                        </a:rPr>
                        <a:t>0</a:t>
                      </a: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Arial Narrow" pitchFamily="34" charset="0"/>
                          <a:ea typeface="宋体" pitchFamily="2" charset="-122"/>
                        </a:rPr>
                        <a:t>1</a:t>
                      </a: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US" altLang="zh-CN" sz="2400" b="1" i="0" u="none" strike="noStrike" cap="none" normalizeH="0" baseline="0">
                          <a:ln>
                            <a:noFill/>
                          </a:ln>
                          <a:solidFill>
                            <a:srgbClr val="FF0000"/>
                          </a:solidFill>
                          <a:effectLst/>
                          <a:latin typeface="Arial Narrow" pitchFamily="34" charset="0"/>
                          <a:ea typeface="宋体" pitchFamily="2" charset="-122"/>
                        </a:rPr>
                        <a:t>1</a:t>
                      </a: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US" altLang="zh-CN" sz="2400" b="1" i="0" u="none" strike="noStrike" cap="none" normalizeH="0" baseline="0" dirty="0">
                          <a:ln>
                            <a:noFill/>
                          </a:ln>
                          <a:solidFill>
                            <a:srgbClr val="FF0000"/>
                          </a:solidFill>
                          <a:effectLst/>
                          <a:latin typeface="Arial Narrow" pitchFamily="34" charset="0"/>
                          <a:ea typeface="宋体" pitchFamily="2" charset="-122"/>
                        </a:rPr>
                        <a:t>1</a:t>
                      </a:r>
                    </a:p>
                  </a:txBody>
                  <a:tcPr marT="45727" marB="45727" anchor="ctr" horzOverflow="overflow">
                    <a:lnL w="12700" cap="flat" cmpd="sng" algn="ctr">
                      <a:solidFill>
                        <a:srgbClr val="000000"/>
                      </a:solidFill>
                      <a:prstDash val="solid"/>
                      <a:miter lim="800000"/>
                      <a:headEnd type="none" w="med" len="med"/>
                      <a:tailEnd type="none" w="med" len="med"/>
                    </a:lnL>
                    <a:lnR w="254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420688">
                <a:tc>
                  <a:txBody>
                    <a:bodyPr/>
                    <a:lstStyle/>
                    <a:p>
                      <a:pPr marL="228600" marR="0" lvl="0" indent="-228600" algn="ctr" defTabSz="914400" rtl="0" eaLnBrk="1" fontAlgn="base" latinLnBrk="0" hangingPunct="1">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Arial Narrow" pitchFamily="34" charset="0"/>
                          <a:ea typeface="宋体" pitchFamily="2" charset="-122"/>
                        </a:rPr>
                        <a:t>1</a:t>
                      </a:r>
                    </a:p>
                  </a:txBody>
                  <a:tcPr marT="45727" marB="45727" anchor="ctr" horzOverflow="overflow">
                    <a:lnL w="254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228600" marR="0" lvl="0" indent="-228600" algn="ctr" defTabSz="914400" rtl="0" eaLnBrk="1" fontAlgn="base" latinLnBrk="0" hangingPunct="1">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Arial Narrow" pitchFamily="34" charset="0"/>
                          <a:ea typeface="宋体" pitchFamily="2" charset="-122"/>
                        </a:rPr>
                        <a:t>1</a:t>
                      </a: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228600" marR="0" lvl="0" indent="-228600" algn="ctr" defTabSz="914400" rtl="0" eaLnBrk="1" fontAlgn="base" latinLnBrk="0" hangingPunct="1">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Arial Narrow" pitchFamily="34" charset="0"/>
                          <a:ea typeface="宋体" pitchFamily="2" charset="-122"/>
                        </a:rPr>
                        <a:t>0</a:t>
                      </a: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228600" marR="0" lvl="0" indent="-228600" algn="ctr" defTabSz="914400" rtl="0" eaLnBrk="1" fontAlgn="base" latinLnBrk="0" hangingPunct="1">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Arial Narrow" pitchFamily="34" charset="0"/>
                          <a:ea typeface="宋体" pitchFamily="2" charset="-122"/>
                        </a:rPr>
                        <a:t>1</a:t>
                      </a: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228600" marR="0" lvl="0" indent="-228600" algn="ctr" defTabSz="914400" rtl="0" eaLnBrk="1" fontAlgn="base" latinLnBrk="0" hangingPunct="1">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Arial Narrow" pitchFamily="34" charset="0"/>
                          <a:ea typeface="宋体" pitchFamily="2" charset="-122"/>
                        </a:rPr>
                        <a:t>1</a:t>
                      </a: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Arial Narrow" pitchFamily="34" charset="0"/>
                          <a:ea typeface="宋体" pitchFamily="2" charset="-122"/>
                        </a:rPr>
                        <a:t>0</a:t>
                      </a: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US" altLang="zh-CN" sz="2400" b="1" i="0" u="none" strike="noStrike" cap="none" normalizeH="0" baseline="0">
                          <a:ln>
                            <a:noFill/>
                          </a:ln>
                          <a:solidFill>
                            <a:srgbClr val="FF0000"/>
                          </a:solidFill>
                          <a:effectLst/>
                          <a:latin typeface="Arial Narrow" pitchFamily="34" charset="0"/>
                          <a:ea typeface="宋体" pitchFamily="2" charset="-122"/>
                        </a:rPr>
                        <a:t>1</a:t>
                      </a: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US" altLang="zh-CN" sz="2400" b="1" i="0" u="none" strike="noStrike" cap="none" normalizeH="0" baseline="0" dirty="0">
                          <a:ln>
                            <a:noFill/>
                          </a:ln>
                          <a:solidFill>
                            <a:srgbClr val="FF0000"/>
                          </a:solidFill>
                          <a:effectLst/>
                          <a:latin typeface="Arial Narrow" pitchFamily="34" charset="0"/>
                          <a:ea typeface="宋体" pitchFamily="2" charset="-122"/>
                        </a:rPr>
                        <a:t>1</a:t>
                      </a:r>
                    </a:p>
                  </a:txBody>
                  <a:tcPr marT="45727" marB="45727" anchor="ctr" horzOverflow="overflow">
                    <a:lnL w="12700" cap="flat" cmpd="sng" algn="ctr">
                      <a:solidFill>
                        <a:srgbClr val="000000"/>
                      </a:solidFill>
                      <a:prstDash val="solid"/>
                      <a:miter lim="800000"/>
                      <a:headEnd type="none" w="med" len="med"/>
                      <a:tailEnd type="none" w="med" len="med"/>
                    </a:lnL>
                    <a:lnR w="254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r h="420688">
                <a:tc>
                  <a:txBody>
                    <a:bodyPr/>
                    <a:lstStyle/>
                    <a:p>
                      <a:pPr marL="228600" marR="0" lvl="0" indent="-228600" algn="ctr" defTabSz="914400" rtl="0" eaLnBrk="1" fontAlgn="base" latinLnBrk="0" hangingPunct="1">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Arial Narrow" pitchFamily="34" charset="0"/>
                          <a:ea typeface="宋体" pitchFamily="2" charset="-122"/>
                        </a:rPr>
                        <a:t>1</a:t>
                      </a:r>
                    </a:p>
                  </a:txBody>
                  <a:tcPr marT="45727" marB="45727" anchor="ctr" horzOverflow="overflow">
                    <a:lnL w="254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228600" marR="0" lvl="0" indent="-228600" algn="ctr" defTabSz="914400" rtl="0" eaLnBrk="1" fontAlgn="base" latinLnBrk="0" hangingPunct="1">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Arial Narrow" pitchFamily="34" charset="0"/>
                          <a:ea typeface="宋体" pitchFamily="2" charset="-122"/>
                        </a:rPr>
                        <a:t>1</a:t>
                      </a: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228600" marR="0" lvl="0" indent="-228600" algn="ctr" defTabSz="914400" rtl="0" eaLnBrk="1" fontAlgn="base" latinLnBrk="0" hangingPunct="1">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Arial Narrow" pitchFamily="34" charset="0"/>
                          <a:ea typeface="宋体" pitchFamily="2" charset="-122"/>
                        </a:rPr>
                        <a:t>1</a:t>
                      </a: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228600" marR="0" lvl="0" indent="-228600" algn="ctr" defTabSz="914400" rtl="0" eaLnBrk="1" fontAlgn="base" latinLnBrk="0" hangingPunct="1">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Arial Narrow" pitchFamily="34" charset="0"/>
                          <a:ea typeface="宋体" pitchFamily="2" charset="-122"/>
                        </a:rPr>
                        <a:t>1</a:t>
                      </a: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228600" marR="0" lvl="0" indent="-228600" algn="ctr" defTabSz="914400" rtl="0" eaLnBrk="1" fontAlgn="base" latinLnBrk="0" hangingPunct="1">
                        <a:lnSpc>
                          <a:spcPct val="9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Arial Narrow" pitchFamily="34" charset="0"/>
                          <a:ea typeface="宋体" pitchFamily="2" charset="-122"/>
                        </a:rPr>
                        <a:t>1</a:t>
                      </a: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US" altLang="zh-CN" sz="2400" b="1" i="0" u="none" strike="noStrike" cap="none" normalizeH="0" baseline="0">
                          <a:ln>
                            <a:noFill/>
                          </a:ln>
                          <a:solidFill>
                            <a:schemeClr val="tx1"/>
                          </a:solidFill>
                          <a:effectLst/>
                          <a:latin typeface="Arial Narrow" pitchFamily="34" charset="0"/>
                          <a:ea typeface="宋体" pitchFamily="2" charset="-122"/>
                        </a:rPr>
                        <a:t>1</a:t>
                      </a: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US" altLang="zh-CN" sz="2400" b="1" i="0" u="none" strike="noStrike" cap="none" normalizeH="0" baseline="0">
                          <a:ln>
                            <a:noFill/>
                          </a:ln>
                          <a:solidFill>
                            <a:srgbClr val="FF0000"/>
                          </a:solidFill>
                          <a:effectLst/>
                          <a:latin typeface="Arial Narrow" pitchFamily="34" charset="0"/>
                          <a:ea typeface="宋体" pitchFamily="2" charset="-122"/>
                        </a:rPr>
                        <a:t>1</a:t>
                      </a:r>
                    </a:p>
                  </a:txBody>
                  <a:tcPr marT="45727" marB="45727"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40000"/>
                        </a:spcBef>
                        <a:spcAft>
                          <a:spcPct val="0"/>
                        </a:spcAft>
                        <a:buClr>
                          <a:srgbClr val="8DACD0"/>
                        </a:buClr>
                        <a:buSzPct val="70000"/>
                        <a:buFont typeface="Wingdings" pitchFamily="2" charset="2"/>
                        <a:buNone/>
                        <a:tabLst/>
                      </a:pPr>
                      <a:r>
                        <a:rPr kumimoji="0" lang="en-US" altLang="zh-CN" sz="2400" b="1" i="0" u="none" strike="noStrike" cap="none" normalizeH="0" baseline="0" dirty="0">
                          <a:ln>
                            <a:noFill/>
                          </a:ln>
                          <a:solidFill>
                            <a:srgbClr val="FF0000"/>
                          </a:solidFill>
                          <a:effectLst/>
                          <a:latin typeface="Arial Narrow" pitchFamily="34" charset="0"/>
                          <a:ea typeface="宋体" pitchFamily="2" charset="-122"/>
                        </a:rPr>
                        <a:t>1</a:t>
                      </a:r>
                    </a:p>
                  </a:txBody>
                  <a:tcPr marT="45727" marB="45727" anchor="ctr" horzOverflow="overflow">
                    <a:lnL w="12700" cap="flat" cmpd="sng" algn="ctr">
                      <a:solidFill>
                        <a:srgbClr val="000000"/>
                      </a:solidFill>
                      <a:prstDash val="solid"/>
                      <a:miter lim="800000"/>
                      <a:headEnd type="none" w="med" len="med"/>
                      <a:tailEnd type="none" w="med" len="med"/>
                    </a:lnL>
                    <a:lnR w="254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8"/>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01505"/>
                                        </p:tgtEl>
                                        <p:attrNameLst>
                                          <p:attrName>style.visibility</p:attrName>
                                        </p:attrNameLst>
                                      </p:cBhvr>
                                      <p:to>
                                        <p:strVal val="visible"/>
                                      </p:to>
                                    </p:set>
                                    <p:animEffect transition="in" filter="blinds(horizontal)">
                                      <p:cBhvr>
                                        <p:cTn id="7" dur="500"/>
                                        <p:tgtEl>
                                          <p:spTgt spid="4015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a:extLst>
              <a:ext uri="{FF2B5EF4-FFF2-40B4-BE49-F238E27FC236}">
                <a16:creationId xmlns:a16="http://schemas.microsoft.com/office/drawing/2014/main" id="{0E71A8FE-356B-43B0-8F15-191870445734}"/>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854B858C-4652-4FDF-B984-DF7DC5B3AE74}" type="slidenum">
              <a:rPr lang="en-US" altLang="zh-CN" sz="1200" b="0">
                <a:latin typeface="Verdana" panose="020B0604030504040204" pitchFamily="34" charset="0"/>
              </a:rPr>
              <a:pPr>
                <a:spcBef>
                  <a:spcPct val="0"/>
                </a:spcBef>
                <a:buClrTx/>
                <a:buFontTx/>
                <a:buNone/>
              </a:pPr>
              <a:t>13</a:t>
            </a:fld>
            <a:endParaRPr lang="en-US" altLang="zh-CN" sz="1200" b="0">
              <a:latin typeface="Verdana" panose="020B0604030504040204" pitchFamily="34" charset="0"/>
            </a:endParaRPr>
          </a:p>
        </p:txBody>
      </p:sp>
      <p:sp>
        <p:nvSpPr>
          <p:cNvPr id="29699" name="Rectangle 2">
            <a:extLst>
              <a:ext uri="{FF2B5EF4-FFF2-40B4-BE49-F238E27FC236}">
                <a16:creationId xmlns:a16="http://schemas.microsoft.com/office/drawing/2014/main" id="{0736447C-DC80-4D43-AAE4-E17E71445161}"/>
              </a:ext>
            </a:extLst>
          </p:cNvPr>
          <p:cNvSpPr>
            <a:spLocks noGrp="1" noChangeArrowheads="1"/>
          </p:cNvSpPr>
          <p:nvPr>
            <p:ph type="title"/>
          </p:nvPr>
        </p:nvSpPr>
        <p:spPr/>
        <p:txBody>
          <a:bodyPr/>
          <a:lstStyle/>
          <a:p>
            <a:pPr eaLnBrk="1" hangingPunct="1"/>
            <a:r>
              <a:rPr lang="zh-CN" altLang="en-US"/>
              <a:t>基本等值式说明</a:t>
            </a:r>
          </a:p>
        </p:txBody>
      </p:sp>
      <p:sp>
        <p:nvSpPr>
          <p:cNvPr id="21508" name="Rectangle 3">
            <a:extLst>
              <a:ext uri="{FF2B5EF4-FFF2-40B4-BE49-F238E27FC236}">
                <a16:creationId xmlns:a16="http://schemas.microsoft.com/office/drawing/2014/main" id="{3542DB01-1E30-47F6-976B-460DB1795E09}"/>
              </a:ext>
            </a:extLst>
          </p:cNvPr>
          <p:cNvSpPr>
            <a:spLocks noGrp="1" noChangeArrowheads="1"/>
          </p:cNvSpPr>
          <p:nvPr>
            <p:ph type="body" idx="1"/>
          </p:nvPr>
        </p:nvSpPr>
        <p:spPr/>
        <p:txBody>
          <a:bodyPr/>
          <a:lstStyle/>
          <a:p>
            <a:pPr eaLnBrk="1" hangingPunct="1">
              <a:buFont typeface="Wingdings" panose="05000000000000000000" pitchFamily="2" charset="2"/>
              <a:buChar char="l"/>
            </a:pPr>
            <a:r>
              <a:rPr lang="zh-CN" altLang="en-US"/>
              <a:t>上述等值式都是用元语言符号书写的，其中的</a:t>
            </a:r>
            <a:r>
              <a:rPr lang="en-US" altLang="zh-CN" i="1"/>
              <a:t>A</a:t>
            </a:r>
            <a:r>
              <a:rPr lang="zh-CN" altLang="en-US"/>
              <a:t>，</a:t>
            </a:r>
            <a:r>
              <a:rPr lang="en-US" altLang="zh-CN" i="1"/>
              <a:t>B</a:t>
            </a:r>
            <a:r>
              <a:rPr lang="zh-CN" altLang="en-US"/>
              <a:t>，</a:t>
            </a:r>
            <a:r>
              <a:rPr lang="en-US" altLang="zh-CN" i="1"/>
              <a:t>C</a:t>
            </a:r>
            <a:r>
              <a:rPr lang="zh-CN" altLang="en-US"/>
              <a:t>可以代表任意的公式，称这样的等值式为</a:t>
            </a:r>
            <a:r>
              <a:rPr lang="zh-CN" altLang="en-US">
                <a:solidFill>
                  <a:srgbClr val="FF0000"/>
                </a:solidFill>
              </a:rPr>
              <a:t>等值式模式</a:t>
            </a:r>
            <a:r>
              <a:rPr lang="zh-CN" altLang="en-US"/>
              <a:t>，每个等值式模式都给出了无穷多个同类型的具体等值式。 </a:t>
            </a:r>
            <a:endParaRPr lang="en-US" altLang="zh-CN"/>
          </a:p>
          <a:p>
            <a:pPr eaLnBrk="1" hangingPunct="1">
              <a:buFont typeface="Wingdings" panose="05000000000000000000" pitchFamily="2" charset="2"/>
              <a:buChar char="l"/>
            </a:pPr>
            <a:endParaRPr lang="zh-CN" altLang="en-US"/>
          </a:p>
          <a:p>
            <a:pPr eaLnBrk="1" hangingPunct="1">
              <a:buFont typeface="Wingdings" panose="05000000000000000000" pitchFamily="2" charset="2"/>
              <a:buChar char="l"/>
            </a:pPr>
            <a:r>
              <a:rPr lang="zh-CN" altLang="en-US"/>
              <a:t>例如：</a:t>
            </a:r>
            <a:endParaRPr lang="en-US" altLang="zh-CN"/>
          </a:p>
          <a:p>
            <a:pPr lvl="1" eaLnBrk="1" hangingPunct="1">
              <a:buFont typeface="Wingdings" panose="05000000000000000000" pitchFamily="2" charset="2"/>
              <a:buChar char="l"/>
            </a:pPr>
            <a:r>
              <a:rPr lang="en-US" altLang="zh-CN" sz="2400" b="1" i="1"/>
              <a:t>A</a:t>
            </a:r>
            <a:r>
              <a:rPr lang="zh-CN" altLang="en-US" sz="2400" b="1"/>
              <a:t>＝</a:t>
            </a:r>
            <a:r>
              <a:rPr lang="en-US" altLang="zh-CN" sz="2400" b="1" i="1"/>
              <a:t>p</a:t>
            </a:r>
            <a:r>
              <a:rPr lang="en-US" altLang="zh-CN" sz="2400" b="1"/>
              <a:t>, </a:t>
            </a:r>
            <a:r>
              <a:rPr lang="en-US" altLang="zh-CN" sz="2400" b="1" i="1"/>
              <a:t>B</a:t>
            </a:r>
            <a:r>
              <a:rPr lang="en-US" altLang="zh-CN" sz="2400" b="1"/>
              <a:t>=</a:t>
            </a:r>
            <a:r>
              <a:rPr lang="en-US" altLang="zh-CN" sz="2400" b="1" i="1"/>
              <a:t>q</a:t>
            </a:r>
            <a:r>
              <a:rPr lang="zh-CN" altLang="en-US" sz="2400" b="1"/>
              <a:t>时</a:t>
            </a:r>
            <a:r>
              <a:rPr lang="en-US" altLang="zh-CN" sz="2400" b="1"/>
              <a:t>, </a:t>
            </a:r>
            <a:r>
              <a:rPr lang="en-US" altLang="zh-CN" sz="2400" b="1" i="1"/>
              <a:t>p</a:t>
            </a:r>
            <a:r>
              <a:rPr lang="en-US" altLang="zh-CN" sz="2400" b="1">
                <a:sym typeface="Symbol" panose="05050102010706020507" pitchFamily="18" charset="2"/>
              </a:rPr>
              <a:t></a:t>
            </a:r>
            <a:r>
              <a:rPr lang="en-US" altLang="zh-CN" sz="2400" b="1" i="1"/>
              <a:t>q </a:t>
            </a:r>
            <a:r>
              <a:rPr lang="en-US" altLang="zh-CN" sz="2400" b="1">
                <a:sym typeface="Symbol" panose="05050102010706020507" pitchFamily="18" charset="2"/>
              </a:rPr>
              <a:t> </a:t>
            </a:r>
            <a:r>
              <a:rPr lang="en-US" altLang="zh-CN" sz="2400" b="1" i="1"/>
              <a:t>p</a:t>
            </a:r>
            <a:r>
              <a:rPr lang="en-US" altLang="zh-CN" sz="2400" b="1">
                <a:sym typeface="Symbol" panose="05050102010706020507" pitchFamily="18" charset="2"/>
              </a:rPr>
              <a:t></a:t>
            </a:r>
            <a:r>
              <a:rPr lang="en-US" altLang="zh-CN" sz="2400" b="1" i="1"/>
              <a:t>q</a:t>
            </a:r>
          </a:p>
          <a:p>
            <a:pPr eaLnBrk="1" hangingPunct="1">
              <a:buFont typeface="Wingdings" panose="05000000000000000000" pitchFamily="2" charset="2"/>
              <a:buChar char="l"/>
            </a:pPr>
            <a:endParaRPr lang="en-US" altLang="zh-CN" i="1"/>
          </a:p>
          <a:p>
            <a:pPr lvl="1" eaLnBrk="1" hangingPunct="1">
              <a:buFont typeface="Wingdings" panose="05000000000000000000" pitchFamily="2" charset="2"/>
              <a:buChar char="l"/>
            </a:pPr>
            <a:r>
              <a:rPr lang="en-US" altLang="zh-CN" sz="2400" b="1" i="1"/>
              <a:t>A=p</a:t>
            </a:r>
            <a:r>
              <a:rPr lang="en-US" altLang="zh-CN" sz="2400" b="1">
                <a:sym typeface="Symbol" panose="05050102010706020507" pitchFamily="18" charset="2"/>
              </a:rPr>
              <a:t></a:t>
            </a:r>
            <a:r>
              <a:rPr lang="en-US" altLang="zh-CN" sz="2400" b="1" i="1"/>
              <a:t>q</a:t>
            </a:r>
            <a:r>
              <a:rPr lang="en-US" altLang="zh-CN" sz="2400" b="1">
                <a:sym typeface="Symbol" panose="05050102010706020507" pitchFamily="18" charset="2"/>
              </a:rPr>
              <a:t></a:t>
            </a:r>
            <a:r>
              <a:rPr lang="en-US" altLang="zh-CN" sz="2400" b="1" i="1"/>
              <a:t>r, B=p</a:t>
            </a:r>
            <a:r>
              <a:rPr lang="en-US" altLang="zh-CN" sz="2400" b="1">
                <a:sym typeface="Symbol" panose="05050102010706020507" pitchFamily="18" charset="2"/>
              </a:rPr>
              <a:t></a:t>
            </a:r>
            <a:r>
              <a:rPr lang="en-US" altLang="zh-CN" sz="2400" b="1" i="1"/>
              <a:t>q</a:t>
            </a:r>
            <a:r>
              <a:rPr lang="zh-CN" altLang="en-US" sz="2400" b="1"/>
              <a:t>时，</a:t>
            </a:r>
          </a:p>
          <a:p>
            <a:pPr lvl="1" eaLnBrk="1" hangingPunct="1">
              <a:buFont typeface="Wingdings" panose="05000000000000000000" pitchFamily="2" charset="2"/>
              <a:buNone/>
            </a:pPr>
            <a:r>
              <a:rPr lang="en-US" altLang="zh-CN" sz="2400" b="1"/>
              <a:t>		(</a:t>
            </a:r>
            <a:r>
              <a:rPr lang="en-US" altLang="zh-CN" sz="2400" b="1" i="1"/>
              <a:t>p</a:t>
            </a:r>
            <a:r>
              <a:rPr lang="en-US" altLang="zh-CN" sz="2400" b="1">
                <a:sym typeface="Symbol" panose="05050102010706020507" pitchFamily="18" charset="2"/>
              </a:rPr>
              <a:t></a:t>
            </a:r>
            <a:r>
              <a:rPr lang="en-US" altLang="zh-CN" sz="2400" b="1" i="1"/>
              <a:t>q</a:t>
            </a:r>
            <a:r>
              <a:rPr lang="en-US" altLang="zh-CN" sz="2400" b="1">
                <a:sym typeface="Symbol" panose="05050102010706020507" pitchFamily="18" charset="2"/>
              </a:rPr>
              <a:t></a:t>
            </a:r>
            <a:r>
              <a:rPr lang="en-US" altLang="zh-CN" sz="2400" b="1" i="1"/>
              <a:t>r</a:t>
            </a:r>
            <a:r>
              <a:rPr lang="en-US" altLang="zh-CN" sz="2400" b="1"/>
              <a:t>)</a:t>
            </a:r>
            <a:r>
              <a:rPr lang="en-US" altLang="zh-CN" sz="2400" b="1">
                <a:sym typeface="Symbol" panose="05050102010706020507" pitchFamily="18" charset="2"/>
              </a:rPr>
              <a:t>(</a:t>
            </a:r>
            <a:r>
              <a:rPr lang="en-US" altLang="zh-CN" sz="2400" b="1" i="1"/>
              <a:t>p</a:t>
            </a:r>
            <a:r>
              <a:rPr lang="en-US" altLang="zh-CN" sz="2400" b="1">
                <a:sym typeface="Symbol" panose="05050102010706020507" pitchFamily="18" charset="2"/>
              </a:rPr>
              <a:t></a:t>
            </a:r>
            <a:r>
              <a:rPr lang="en-US" altLang="zh-CN" sz="2400" b="1" i="1"/>
              <a:t>q</a:t>
            </a:r>
            <a:r>
              <a:rPr lang="en-US" altLang="zh-CN" sz="2400" b="1"/>
              <a:t>) </a:t>
            </a:r>
            <a:r>
              <a:rPr lang="en-US" altLang="zh-CN" sz="2400" b="1">
                <a:sym typeface="Symbol" panose="05050102010706020507" pitchFamily="18" charset="2"/>
              </a:rPr>
              <a:t> </a:t>
            </a:r>
            <a:r>
              <a:rPr lang="en-US" altLang="zh-CN" sz="2400" b="1"/>
              <a:t>(</a:t>
            </a:r>
            <a:r>
              <a:rPr lang="en-US" altLang="zh-CN" sz="2400" b="1" i="1"/>
              <a:t>p</a:t>
            </a:r>
            <a:r>
              <a:rPr lang="en-US" altLang="zh-CN" sz="2400" b="1">
                <a:sym typeface="Symbol" panose="05050102010706020507" pitchFamily="18" charset="2"/>
              </a:rPr>
              <a:t></a:t>
            </a:r>
            <a:r>
              <a:rPr lang="en-US" altLang="zh-CN" sz="2400" b="1" i="1"/>
              <a:t>q</a:t>
            </a:r>
            <a:r>
              <a:rPr lang="en-US" altLang="zh-CN" sz="2400" b="1">
                <a:sym typeface="Symbol" panose="05050102010706020507" pitchFamily="18" charset="2"/>
              </a:rPr>
              <a:t></a:t>
            </a:r>
            <a:r>
              <a:rPr lang="en-US" altLang="zh-CN" sz="2400" b="1" i="1"/>
              <a:t>r</a:t>
            </a:r>
            <a:r>
              <a:rPr lang="en-US" altLang="zh-CN" sz="2400" b="1"/>
              <a:t>) </a:t>
            </a:r>
            <a:r>
              <a:rPr lang="en-US" altLang="zh-CN" sz="2400" b="1">
                <a:sym typeface="Symbol" panose="05050102010706020507" pitchFamily="18" charset="2"/>
              </a:rPr>
              <a:t> (</a:t>
            </a:r>
            <a:r>
              <a:rPr lang="en-US" altLang="zh-CN" sz="2400" b="1" i="1"/>
              <a:t>p</a:t>
            </a:r>
            <a:r>
              <a:rPr lang="en-US" altLang="zh-CN" sz="2400" b="1">
                <a:sym typeface="Symbol" panose="05050102010706020507" pitchFamily="18" charset="2"/>
              </a:rPr>
              <a:t></a:t>
            </a:r>
            <a:r>
              <a:rPr lang="en-US" altLang="zh-CN" sz="2400" b="1" i="1"/>
              <a:t>q</a:t>
            </a:r>
            <a:r>
              <a:rPr lang="en-US" altLang="zh-CN" sz="2400" b="1"/>
              <a:t>) </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508">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1508">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1508">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150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a:extLst>
              <a:ext uri="{FF2B5EF4-FFF2-40B4-BE49-F238E27FC236}">
                <a16:creationId xmlns:a16="http://schemas.microsoft.com/office/drawing/2014/main" id="{AA0F84E8-0322-4EEC-9323-7AD9B63534F6}"/>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936AD990-25AB-44A2-B56D-8AEFB43D8CD7}" type="slidenum">
              <a:rPr lang="en-US" altLang="zh-CN" sz="1200" b="0">
                <a:latin typeface="Verdana" panose="020B0604030504040204" pitchFamily="34" charset="0"/>
              </a:rPr>
              <a:pPr>
                <a:spcBef>
                  <a:spcPct val="0"/>
                </a:spcBef>
                <a:buClrTx/>
                <a:buFontTx/>
                <a:buNone/>
              </a:pPr>
              <a:t>14</a:t>
            </a:fld>
            <a:endParaRPr lang="en-US" altLang="zh-CN" sz="1200" b="0">
              <a:latin typeface="Verdana" panose="020B0604030504040204" pitchFamily="34" charset="0"/>
            </a:endParaRPr>
          </a:p>
        </p:txBody>
      </p:sp>
      <p:sp>
        <p:nvSpPr>
          <p:cNvPr id="30723" name="Rectangle 2">
            <a:extLst>
              <a:ext uri="{FF2B5EF4-FFF2-40B4-BE49-F238E27FC236}">
                <a16:creationId xmlns:a16="http://schemas.microsoft.com/office/drawing/2014/main" id="{1B0FAA39-8E50-4542-919D-AFBFBED5D045}"/>
              </a:ext>
            </a:extLst>
          </p:cNvPr>
          <p:cNvSpPr>
            <a:spLocks noGrp="1" noChangeArrowheads="1"/>
          </p:cNvSpPr>
          <p:nvPr>
            <p:ph type="title"/>
          </p:nvPr>
        </p:nvSpPr>
        <p:spPr/>
        <p:txBody>
          <a:bodyPr/>
          <a:lstStyle/>
          <a:p>
            <a:pPr eaLnBrk="1" hangingPunct="1"/>
            <a:r>
              <a:rPr lang="zh-CN" altLang="en-US"/>
              <a:t>对偶式</a:t>
            </a:r>
          </a:p>
        </p:txBody>
      </p:sp>
      <p:sp>
        <p:nvSpPr>
          <p:cNvPr id="22532" name="Rectangle 3">
            <a:extLst>
              <a:ext uri="{FF2B5EF4-FFF2-40B4-BE49-F238E27FC236}">
                <a16:creationId xmlns:a16="http://schemas.microsoft.com/office/drawing/2014/main" id="{E821417F-DDD6-41A6-9C0A-7B643C044D28}"/>
              </a:ext>
            </a:extLst>
          </p:cNvPr>
          <p:cNvSpPr>
            <a:spLocks noGrp="1" noChangeArrowheads="1"/>
          </p:cNvSpPr>
          <p:nvPr>
            <p:ph type="body" idx="1"/>
          </p:nvPr>
        </p:nvSpPr>
        <p:spPr/>
        <p:txBody>
          <a:bodyPr/>
          <a:lstStyle/>
          <a:p>
            <a:pPr eaLnBrk="1" hangingPunct="1">
              <a:buFont typeface="Wingdings" panose="05000000000000000000" pitchFamily="2" charset="2"/>
              <a:buChar char="l"/>
            </a:pPr>
            <a:r>
              <a:rPr lang="zh-CN" altLang="en-US"/>
              <a:t>在给定的命题公式</a:t>
            </a:r>
            <a:r>
              <a:rPr lang="zh-CN" altLang="en-US" i="1"/>
              <a:t> </a:t>
            </a:r>
            <a:r>
              <a:rPr lang="en-US" altLang="zh-CN" i="1"/>
              <a:t>A</a:t>
            </a:r>
            <a:r>
              <a:rPr lang="en-US" altLang="zh-CN"/>
              <a:t> </a:t>
            </a:r>
            <a:r>
              <a:rPr lang="zh-CN" altLang="en-US"/>
              <a:t>中，将联结词 </a:t>
            </a:r>
            <a:r>
              <a:rPr lang="zh-CN" altLang="en-US">
                <a:solidFill>
                  <a:srgbClr val="FF0000"/>
                </a:solidFill>
                <a:sym typeface="Symbol" panose="05050102010706020507" pitchFamily="18" charset="2"/>
              </a:rPr>
              <a:t></a:t>
            </a:r>
            <a:r>
              <a:rPr lang="zh-CN" altLang="en-US">
                <a:sym typeface="Symbol" panose="05050102010706020507" pitchFamily="18" charset="2"/>
              </a:rPr>
              <a:t> 换成 </a:t>
            </a:r>
            <a:r>
              <a:rPr lang="zh-CN" altLang="en-US">
                <a:solidFill>
                  <a:srgbClr val="FF0000"/>
                </a:solidFill>
                <a:sym typeface="Symbol" panose="05050102010706020507" pitchFamily="18" charset="2"/>
              </a:rPr>
              <a:t></a:t>
            </a:r>
            <a:r>
              <a:rPr lang="zh-CN" altLang="en-US">
                <a:solidFill>
                  <a:srgbClr val="FF0000"/>
                </a:solidFill>
              </a:rPr>
              <a:t> </a:t>
            </a:r>
            <a:r>
              <a:rPr lang="zh-CN" altLang="en-US"/>
              <a:t>，将 </a:t>
            </a:r>
            <a:r>
              <a:rPr lang="zh-CN" altLang="en-US">
                <a:solidFill>
                  <a:srgbClr val="FF0000"/>
                </a:solidFill>
                <a:sym typeface="Symbol" panose="05050102010706020507" pitchFamily="18" charset="2"/>
              </a:rPr>
              <a:t></a:t>
            </a:r>
            <a:r>
              <a:rPr lang="zh-CN" altLang="en-US">
                <a:sym typeface="Symbol" panose="05050102010706020507" pitchFamily="18" charset="2"/>
              </a:rPr>
              <a:t> 换成</a:t>
            </a:r>
            <a:r>
              <a:rPr lang="zh-CN" altLang="en-US">
                <a:solidFill>
                  <a:srgbClr val="009999"/>
                </a:solidFill>
                <a:sym typeface="Symbol" panose="05050102010706020507" pitchFamily="18" charset="2"/>
              </a:rPr>
              <a:t> </a:t>
            </a:r>
            <a:r>
              <a:rPr lang="zh-CN" altLang="en-US">
                <a:solidFill>
                  <a:srgbClr val="FF0000"/>
                </a:solidFill>
                <a:sym typeface="Symbol" panose="05050102010706020507" pitchFamily="18" charset="2"/>
              </a:rPr>
              <a:t></a:t>
            </a:r>
            <a:r>
              <a:rPr lang="zh-CN" altLang="en-US">
                <a:sym typeface="Symbol" panose="05050102010706020507" pitchFamily="18" charset="2"/>
              </a:rPr>
              <a:t> ，若有特殊变元</a:t>
            </a:r>
            <a:r>
              <a:rPr lang="zh-CN" altLang="en-US">
                <a:solidFill>
                  <a:schemeClr val="hlink"/>
                </a:solidFill>
                <a:sym typeface="Symbol" panose="05050102010706020507" pitchFamily="18" charset="2"/>
              </a:rPr>
              <a:t> </a:t>
            </a:r>
            <a:r>
              <a:rPr lang="en-US" altLang="zh-CN">
                <a:solidFill>
                  <a:schemeClr val="accent2"/>
                </a:solidFill>
                <a:sym typeface="Symbol" panose="05050102010706020507" pitchFamily="18" charset="2"/>
              </a:rPr>
              <a:t>0</a:t>
            </a:r>
            <a:r>
              <a:rPr lang="zh-CN" altLang="en-US">
                <a:sym typeface="Symbol" panose="05050102010706020507" pitchFamily="18" charset="2"/>
              </a:rPr>
              <a:t>和 </a:t>
            </a:r>
            <a:r>
              <a:rPr lang="en-US" altLang="zh-CN">
                <a:solidFill>
                  <a:schemeClr val="accent2"/>
                </a:solidFill>
                <a:sym typeface="Symbol" panose="05050102010706020507" pitchFamily="18" charset="2"/>
              </a:rPr>
              <a:t>1</a:t>
            </a:r>
            <a:r>
              <a:rPr lang="en-US" altLang="zh-CN">
                <a:sym typeface="Symbol" panose="05050102010706020507" pitchFamily="18" charset="2"/>
              </a:rPr>
              <a:t> </a:t>
            </a:r>
            <a:r>
              <a:rPr lang="zh-CN" altLang="en-US">
                <a:sym typeface="Symbol" panose="05050102010706020507" pitchFamily="18" charset="2"/>
              </a:rPr>
              <a:t>亦相互取代，所得公式 </a:t>
            </a:r>
            <a:r>
              <a:rPr lang="en-US" altLang="zh-CN" i="1">
                <a:solidFill>
                  <a:schemeClr val="accent2"/>
                </a:solidFill>
                <a:sym typeface="Symbol" panose="05050102010706020507" pitchFamily="18" charset="2"/>
              </a:rPr>
              <a:t>A</a:t>
            </a:r>
            <a:r>
              <a:rPr lang="en-US" altLang="zh-CN" baseline="30000">
                <a:solidFill>
                  <a:schemeClr val="accent2"/>
                </a:solidFill>
                <a:sym typeface="Symbol" panose="05050102010706020507" pitchFamily="18" charset="2"/>
              </a:rPr>
              <a:t>*</a:t>
            </a:r>
            <a:r>
              <a:rPr lang="en-US" altLang="zh-CN">
                <a:sym typeface="Symbol" panose="05050102010706020507" pitchFamily="18" charset="2"/>
              </a:rPr>
              <a:t> </a:t>
            </a:r>
            <a:r>
              <a:rPr lang="zh-CN" altLang="en-US">
                <a:sym typeface="Symbol" panose="05050102010706020507" pitchFamily="18" charset="2"/>
              </a:rPr>
              <a:t>称为 </a:t>
            </a:r>
            <a:r>
              <a:rPr lang="en-US" altLang="zh-CN" i="1">
                <a:sym typeface="Symbol" panose="05050102010706020507" pitchFamily="18" charset="2"/>
              </a:rPr>
              <a:t>A</a:t>
            </a:r>
            <a:r>
              <a:rPr lang="en-US" altLang="zh-CN">
                <a:sym typeface="Symbol" panose="05050102010706020507" pitchFamily="18" charset="2"/>
              </a:rPr>
              <a:t> </a:t>
            </a:r>
            <a:r>
              <a:rPr lang="zh-CN" altLang="en-US">
                <a:sym typeface="Symbol" panose="05050102010706020507" pitchFamily="18" charset="2"/>
              </a:rPr>
              <a:t>的</a:t>
            </a:r>
            <a:r>
              <a:rPr lang="zh-CN" altLang="en-US">
                <a:solidFill>
                  <a:schemeClr val="accent2"/>
                </a:solidFill>
                <a:sym typeface="Symbol" panose="05050102010706020507" pitchFamily="18" charset="2"/>
              </a:rPr>
              <a:t>对偶式</a:t>
            </a:r>
            <a:r>
              <a:rPr lang="zh-CN" altLang="en-US">
                <a:sym typeface="Symbol" panose="05050102010706020507" pitchFamily="18" charset="2"/>
              </a:rPr>
              <a:t>。</a:t>
            </a:r>
            <a:endParaRPr lang="en-US" altLang="zh-CN">
              <a:sym typeface="Symbol" panose="05050102010706020507" pitchFamily="18" charset="2"/>
            </a:endParaRPr>
          </a:p>
          <a:p>
            <a:pPr eaLnBrk="1" hangingPunct="1">
              <a:buFont typeface="Wingdings" panose="05000000000000000000" pitchFamily="2" charset="2"/>
              <a:buChar char="l"/>
            </a:pPr>
            <a:endParaRPr lang="zh-CN" altLang="en-US">
              <a:sym typeface="Symbol" panose="05050102010706020507" pitchFamily="18" charset="2"/>
            </a:endParaRPr>
          </a:p>
          <a:p>
            <a:pPr eaLnBrk="1" hangingPunct="1">
              <a:buFont typeface="Wingdings" panose="05000000000000000000" pitchFamily="2" charset="2"/>
              <a:buChar char="l"/>
            </a:pPr>
            <a:r>
              <a:rPr lang="zh-CN" altLang="en-US">
                <a:solidFill>
                  <a:schemeClr val="accent2"/>
                </a:solidFill>
              </a:rPr>
              <a:t>反演规则</a:t>
            </a:r>
            <a:r>
              <a:rPr lang="zh-CN" altLang="en-US"/>
              <a:t>：设 </a:t>
            </a:r>
            <a:r>
              <a:rPr lang="en-US" altLang="zh-CN" i="1"/>
              <a:t>A</a:t>
            </a:r>
            <a:r>
              <a:rPr lang="en-US" altLang="zh-CN"/>
              <a:t> </a:t>
            </a:r>
            <a:r>
              <a:rPr lang="zh-CN" altLang="en-US"/>
              <a:t>和 </a:t>
            </a:r>
            <a:r>
              <a:rPr lang="en-US" altLang="zh-CN" i="1"/>
              <a:t>A</a:t>
            </a:r>
            <a:r>
              <a:rPr lang="en-US" altLang="zh-CN" i="1" baseline="30000"/>
              <a:t>*</a:t>
            </a:r>
            <a:r>
              <a:rPr lang="en-US" altLang="zh-CN" baseline="30000"/>
              <a:t> </a:t>
            </a:r>
            <a:r>
              <a:rPr lang="zh-CN" altLang="en-US"/>
              <a:t>是对偶式，</a:t>
            </a:r>
            <a:r>
              <a:rPr lang="en-US" altLang="zh-CN" i="1"/>
              <a:t>p</a:t>
            </a:r>
            <a:r>
              <a:rPr lang="en-US" altLang="zh-CN" i="1" baseline="-25000"/>
              <a:t>1</a:t>
            </a:r>
            <a:r>
              <a:rPr lang="en-US" altLang="zh-CN" i="1"/>
              <a:t>,p</a:t>
            </a:r>
            <a:r>
              <a:rPr lang="en-US" altLang="zh-CN" i="1" baseline="-25000"/>
              <a:t>2</a:t>
            </a:r>
            <a:r>
              <a:rPr lang="en-US" altLang="zh-CN" i="1"/>
              <a:t>,…,p</a:t>
            </a:r>
            <a:r>
              <a:rPr lang="en-US" altLang="zh-CN" i="1" baseline="-25000"/>
              <a:t>n</a:t>
            </a:r>
            <a:r>
              <a:rPr lang="zh-CN" altLang="en-US"/>
              <a:t>是出现在 </a:t>
            </a:r>
            <a:r>
              <a:rPr lang="en-US" altLang="zh-CN" i="1"/>
              <a:t>A</a:t>
            </a:r>
            <a:r>
              <a:rPr lang="en-US" altLang="zh-CN"/>
              <a:t> </a:t>
            </a:r>
            <a:r>
              <a:rPr lang="zh-CN" altLang="en-US"/>
              <a:t>和 </a:t>
            </a:r>
            <a:r>
              <a:rPr lang="en-US" altLang="zh-CN" i="1"/>
              <a:t>A</a:t>
            </a:r>
            <a:r>
              <a:rPr lang="en-US" altLang="zh-CN" i="1" baseline="30000"/>
              <a:t>*</a:t>
            </a:r>
            <a:r>
              <a:rPr lang="en-US" altLang="zh-CN" baseline="30000"/>
              <a:t> </a:t>
            </a:r>
            <a:r>
              <a:rPr lang="zh-CN" altLang="en-US"/>
              <a:t>中的原子变元，则</a:t>
            </a:r>
          </a:p>
          <a:p>
            <a:pPr lvl="1" eaLnBrk="1" hangingPunct="1">
              <a:buFont typeface="Wingdings" panose="05000000000000000000" pitchFamily="2" charset="2"/>
              <a:buNone/>
            </a:pPr>
            <a:r>
              <a:rPr lang="en-US" altLang="zh-CN" i="1">
                <a:solidFill>
                  <a:schemeClr val="accent2"/>
                </a:solidFill>
                <a:sym typeface="Symbol" panose="05050102010706020507" pitchFamily="18" charset="2"/>
              </a:rPr>
              <a:t>A</a:t>
            </a:r>
            <a:r>
              <a:rPr lang="en-US" altLang="zh-CN">
                <a:solidFill>
                  <a:schemeClr val="accent2"/>
                </a:solidFill>
                <a:sym typeface="Symbol" panose="05050102010706020507" pitchFamily="18" charset="2"/>
              </a:rPr>
              <a:t>(</a:t>
            </a:r>
            <a:r>
              <a:rPr lang="en-US" altLang="zh-CN" i="1">
                <a:solidFill>
                  <a:schemeClr val="accent2"/>
                </a:solidFill>
              </a:rPr>
              <a:t>p</a:t>
            </a:r>
            <a:r>
              <a:rPr lang="en-US" altLang="zh-CN" i="1" baseline="-25000">
                <a:solidFill>
                  <a:schemeClr val="accent2"/>
                </a:solidFill>
              </a:rPr>
              <a:t>1</a:t>
            </a:r>
            <a:r>
              <a:rPr lang="en-US" altLang="zh-CN" i="1">
                <a:solidFill>
                  <a:schemeClr val="accent2"/>
                </a:solidFill>
              </a:rPr>
              <a:t>,p</a:t>
            </a:r>
            <a:r>
              <a:rPr lang="en-US" altLang="zh-CN" i="1" baseline="-25000">
                <a:solidFill>
                  <a:schemeClr val="accent2"/>
                </a:solidFill>
              </a:rPr>
              <a:t>2</a:t>
            </a:r>
            <a:r>
              <a:rPr lang="en-US" altLang="zh-CN" i="1">
                <a:solidFill>
                  <a:schemeClr val="accent2"/>
                </a:solidFill>
              </a:rPr>
              <a:t>,…,p</a:t>
            </a:r>
            <a:r>
              <a:rPr lang="en-US" altLang="zh-CN" i="1" baseline="-25000">
                <a:solidFill>
                  <a:schemeClr val="accent2"/>
                </a:solidFill>
              </a:rPr>
              <a:t>n</a:t>
            </a:r>
            <a:r>
              <a:rPr lang="en-US" altLang="zh-CN">
                <a:solidFill>
                  <a:schemeClr val="accent2"/>
                </a:solidFill>
              </a:rPr>
              <a:t>) </a:t>
            </a:r>
            <a:r>
              <a:rPr lang="en-US" altLang="zh-CN">
                <a:solidFill>
                  <a:schemeClr val="accent2"/>
                </a:solidFill>
                <a:sym typeface="Symbol" panose="05050102010706020507" pitchFamily="18" charset="2"/>
              </a:rPr>
              <a:t></a:t>
            </a:r>
            <a:r>
              <a:rPr lang="en-US" altLang="zh-CN" i="1">
                <a:solidFill>
                  <a:schemeClr val="accent2"/>
                </a:solidFill>
                <a:sym typeface="Symbol" panose="05050102010706020507" pitchFamily="18" charset="2"/>
              </a:rPr>
              <a:t>A</a:t>
            </a:r>
            <a:r>
              <a:rPr lang="en-US" altLang="zh-CN" baseline="30000">
                <a:solidFill>
                  <a:schemeClr val="accent2"/>
                </a:solidFill>
              </a:rPr>
              <a:t>*</a:t>
            </a:r>
            <a:r>
              <a:rPr lang="en-US" altLang="zh-CN">
                <a:solidFill>
                  <a:schemeClr val="accent2"/>
                </a:solidFill>
                <a:sym typeface="Symbol" panose="05050102010706020507" pitchFamily="18" charset="2"/>
              </a:rPr>
              <a:t>(</a:t>
            </a:r>
            <a:r>
              <a:rPr lang="en-US" altLang="zh-CN" i="1">
                <a:solidFill>
                  <a:schemeClr val="accent2"/>
                </a:solidFill>
              </a:rPr>
              <a:t>p</a:t>
            </a:r>
            <a:r>
              <a:rPr lang="en-US" altLang="zh-CN" i="1" baseline="-25000">
                <a:solidFill>
                  <a:schemeClr val="accent2"/>
                </a:solidFill>
              </a:rPr>
              <a:t>1</a:t>
            </a:r>
            <a:r>
              <a:rPr lang="en-US" altLang="zh-CN" i="1">
                <a:solidFill>
                  <a:schemeClr val="accent2"/>
                </a:solidFill>
              </a:rPr>
              <a:t>, </a:t>
            </a:r>
            <a:r>
              <a:rPr lang="en-US" altLang="zh-CN">
                <a:solidFill>
                  <a:schemeClr val="accent2"/>
                </a:solidFill>
                <a:sym typeface="Symbol" panose="05050102010706020507" pitchFamily="18" charset="2"/>
              </a:rPr>
              <a:t></a:t>
            </a:r>
            <a:r>
              <a:rPr lang="en-US" altLang="zh-CN" i="1">
                <a:solidFill>
                  <a:schemeClr val="accent2"/>
                </a:solidFill>
              </a:rPr>
              <a:t>p</a:t>
            </a:r>
            <a:r>
              <a:rPr lang="en-US" altLang="zh-CN" i="1" baseline="-25000">
                <a:solidFill>
                  <a:schemeClr val="accent2"/>
                </a:solidFill>
              </a:rPr>
              <a:t>2</a:t>
            </a:r>
            <a:r>
              <a:rPr lang="en-US" altLang="zh-CN" i="1">
                <a:solidFill>
                  <a:schemeClr val="accent2"/>
                </a:solidFill>
              </a:rPr>
              <a:t>,…, </a:t>
            </a:r>
            <a:r>
              <a:rPr lang="en-US" altLang="zh-CN">
                <a:solidFill>
                  <a:schemeClr val="accent2"/>
                </a:solidFill>
                <a:sym typeface="Symbol" panose="05050102010706020507" pitchFamily="18" charset="2"/>
              </a:rPr>
              <a:t></a:t>
            </a:r>
            <a:r>
              <a:rPr lang="en-US" altLang="zh-CN" i="1">
                <a:solidFill>
                  <a:schemeClr val="accent2"/>
                </a:solidFill>
              </a:rPr>
              <a:t>p</a:t>
            </a:r>
            <a:r>
              <a:rPr lang="en-US" altLang="zh-CN" i="1" baseline="-25000">
                <a:solidFill>
                  <a:schemeClr val="accent2"/>
                </a:solidFill>
              </a:rPr>
              <a:t>n</a:t>
            </a:r>
            <a:r>
              <a:rPr lang="en-US" altLang="zh-CN">
                <a:solidFill>
                  <a:schemeClr val="accent2"/>
                </a:solidFill>
              </a:rPr>
              <a:t>) </a:t>
            </a:r>
          </a:p>
          <a:p>
            <a:pPr lvl="1" eaLnBrk="1" hangingPunct="1">
              <a:buFont typeface="Wingdings" panose="05000000000000000000" pitchFamily="2" charset="2"/>
              <a:buNone/>
            </a:pPr>
            <a:endParaRPr lang="en-US" altLang="zh-CN">
              <a:solidFill>
                <a:schemeClr val="accent2"/>
              </a:solidFill>
            </a:endParaRPr>
          </a:p>
          <a:p>
            <a:pPr lvl="1" eaLnBrk="1" hangingPunct="1">
              <a:buFont typeface="Wingdings" panose="05000000000000000000" pitchFamily="2" charset="2"/>
              <a:buNone/>
            </a:pPr>
            <a:r>
              <a:rPr lang="zh-CN" altLang="en-US"/>
              <a:t>因为：</a:t>
            </a:r>
            <a:r>
              <a:rPr lang="en-US" altLang="zh-CN" i="1"/>
              <a:t>A</a:t>
            </a:r>
            <a:r>
              <a:rPr lang="en-US" altLang="zh-CN">
                <a:sym typeface="Symbol" panose="05050102010706020507" pitchFamily="18" charset="2"/>
              </a:rPr>
              <a:t></a:t>
            </a:r>
            <a:r>
              <a:rPr lang="en-US" altLang="zh-CN" i="1">
                <a:sym typeface="Symbol" panose="05050102010706020507" pitchFamily="18" charset="2"/>
              </a:rPr>
              <a:t>B</a:t>
            </a:r>
            <a:r>
              <a:rPr lang="en-US" altLang="zh-CN">
                <a:sym typeface="Symbol" panose="05050102010706020507" pitchFamily="18" charset="2"/>
              </a:rPr>
              <a:t>(</a:t>
            </a:r>
            <a:r>
              <a:rPr lang="en-US" altLang="zh-CN" i="1">
                <a:sym typeface="Symbol" panose="05050102010706020507" pitchFamily="18" charset="2"/>
              </a:rPr>
              <a:t>A</a:t>
            </a:r>
            <a:r>
              <a:rPr lang="en-US" altLang="zh-CN">
                <a:sym typeface="Symbol" panose="05050102010706020507" pitchFamily="18" charset="2"/>
              </a:rPr>
              <a:t></a:t>
            </a:r>
            <a:r>
              <a:rPr lang="en-US" altLang="zh-CN" i="1">
                <a:sym typeface="Symbol" panose="05050102010706020507" pitchFamily="18" charset="2"/>
              </a:rPr>
              <a:t>B</a:t>
            </a:r>
            <a:r>
              <a:rPr lang="en-US" altLang="zh-CN">
                <a:sym typeface="Symbol" panose="05050102010706020507" pitchFamily="18" charset="2"/>
              </a:rPr>
              <a:t>), </a:t>
            </a:r>
            <a:r>
              <a:rPr lang="en-US" altLang="zh-CN" i="1"/>
              <a:t>A</a:t>
            </a:r>
            <a:r>
              <a:rPr lang="en-US" altLang="zh-CN">
                <a:sym typeface="Symbol" panose="05050102010706020507" pitchFamily="18" charset="2"/>
              </a:rPr>
              <a:t></a:t>
            </a:r>
            <a:r>
              <a:rPr lang="en-US" altLang="zh-CN" i="1">
                <a:sym typeface="Symbol" panose="05050102010706020507" pitchFamily="18" charset="2"/>
              </a:rPr>
              <a:t>B</a:t>
            </a:r>
            <a:r>
              <a:rPr lang="en-US" altLang="zh-CN">
                <a:sym typeface="Symbol" panose="05050102010706020507" pitchFamily="18" charset="2"/>
              </a:rPr>
              <a:t>(</a:t>
            </a:r>
            <a:r>
              <a:rPr lang="en-US" altLang="zh-CN" i="1">
                <a:sym typeface="Symbol" panose="05050102010706020507" pitchFamily="18" charset="2"/>
              </a:rPr>
              <a:t>A</a:t>
            </a:r>
            <a:r>
              <a:rPr lang="en-US" altLang="zh-CN">
                <a:sym typeface="Symbol" panose="05050102010706020507" pitchFamily="18" charset="2"/>
              </a:rPr>
              <a:t></a:t>
            </a:r>
            <a:r>
              <a:rPr lang="en-US" altLang="zh-CN" i="1">
                <a:sym typeface="Symbol" panose="05050102010706020507" pitchFamily="18" charset="2"/>
              </a:rPr>
              <a:t>B</a:t>
            </a:r>
            <a:r>
              <a:rPr lang="en-US" altLang="zh-CN">
                <a:sym typeface="Symbol" panose="05050102010706020507" pitchFamily="18" charset="2"/>
              </a:rPr>
              <a:t>)</a:t>
            </a:r>
          </a:p>
          <a:p>
            <a:pPr lvl="1" eaLnBrk="1" hangingPunct="1">
              <a:buFont typeface="Wingdings" panose="05000000000000000000" pitchFamily="2" charset="2"/>
              <a:buNone/>
            </a:pPr>
            <a:endParaRPr lang="en-US" altLang="zh-CN">
              <a:sym typeface="Symbol" panose="05050102010706020507" pitchFamily="18" charset="2"/>
            </a:endParaRPr>
          </a:p>
          <a:p>
            <a:pPr eaLnBrk="1" hangingPunct="1">
              <a:buFont typeface="Wingdings" panose="05000000000000000000" pitchFamily="2" charset="2"/>
              <a:buChar char="l"/>
            </a:pPr>
            <a:r>
              <a:rPr lang="zh-CN" altLang="en-US">
                <a:solidFill>
                  <a:schemeClr val="accent2"/>
                </a:solidFill>
              </a:rPr>
              <a:t>对偶规则</a:t>
            </a:r>
            <a:r>
              <a:rPr lang="zh-CN" altLang="en-US"/>
              <a:t>：如果 </a:t>
            </a:r>
            <a:r>
              <a:rPr lang="en-US" altLang="zh-CN" i="1">
                <a:solidFill>
                  <a:schemeClr val="accent2"/>
                </a:solidFill>
              </a:rPr>
              <a:t>A</a:t>
            </a:r>
            <a:r>
              <a:rPr lang="en-US" altLang="zh-CN">
                <a:solidFill>
                  <a:schemeClr val="accent2"/>
                </a:solidFill>
              </a:rPr>
              <a:t> </a:t>
            </a:r>
            <a:r>
              <a:rPr lang="en-US" altLang="zh-CN">
                <a:solidFill>
                  <a:schemeClr val="accent2"/>
                </a:solidFill>
                <a:sym typeface="Symbol" panose="05050102010706020507" pitchFamily="18" charset="2"/>
              </a:rPr>
              <a:t></a:t>
            </a:r>
            <a:r>
              <a:rPr lang="en-US" altLang="zh-CN">
                <a:solidFill>
                  <a:schemeClr val="accent2"/>
                </a:solidFill>
              </a:rPr>
              <a:t> </a:t>
            </a:r>
            <a:r>
              <a:rPr lang="en-US" altLang="zh-CN" i="1">
                <a:solidFill>
                  <a:schemeClr val="accent2"/>
                </a:solidFill>
              </a:rPr>
              <a:t>B</a:t>
            </a:r>
            <a:r>
              <a:rPr lang="en-US" altLang="zh-CN"/>
              <a:t>, </a:t>
            </a:r>
            <a:r>
              <a:rPr lang="zh-CN" altLang="en-US"/>
              <a:t>则 </a:t>
            </a:r>
            <a:r>
              <a:rPr lang="en-US" altLang="zh-CN" i="1">
                <a:solidFill>
                  <a:schemeClr val="accent2"/>
                </a:solidFill>
              </a:rPr>
              <a:t>A</a:t>
            </a:r>
            <a:r>
              <a:rPr lang="en-US" altLang="zh-CN" baseline="30000">
                <a:solidFill>
                  <a:schemeClr val="accent2"/>
                </a:solidFill>
              </a:rPr>
              <a:t>*</a:t>
            </a:r>
            <a:r>
              <a:rPr lang="en-US" altLang="zh-CN">
                <a:solidFill>
                  <a:schemeClr val="accent2"/>
                </a:solidFill>
              </a:rPr>
              <a:t> </a:t>
            </a:r>
            <a:r>
              <a:rPr lang="en-US" altLang="zh-CN">
                <a:solidFill>
                  <a:schemeClr val="accent2"/>
                </a:solidFill>
                <a:sym typeface="Symbol" panose="05050102010706020507" pitchFamily="18" charset="2"/>
              </a:rPr>
              <a:t></a:t>
            </a:r>
            <a:r>
              <a:rPr lang="en-US" altLang="zh-CN">
                <a:solidFill>
                  <a:schemeClr val="accent2"/>
                </a:solidFill>
              </a:rPr>
              <a:t> </a:t>
            </a:r>
            <a:r>
              <a:rPr lang="en-US" altLang="zh-CN" i="1">
                <a:solidFill>
                  <a:schemeClr val="accent2"/>
                </a:solidFill>
              </a:rPr>
              <a:t>B</a:t>
            </a:r>
            <a:r>
              <a:rPr lang="en-US" altLang="zh-CN" baseline="30000">
                <a:solidFill>
                  <a:schemeClr val="accent2"/>
                </a:solidFill>
              </a:rPr>
              <a:t>*</a:t>
            </a:r>
            <a:r>
              <a:rPr lang="zh-CN" altLang="en-US"/>
              <a:t>。</a:t>
            </a:r>
            <a:endParaRPr lang="zh-CN" altLang="en-US">
              <a:solidFill>
                <a:schemeClr val="accent2"/>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53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532">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2532">
                                            <p:txEl>
                                              <p:pRg st="5" end="5"/>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253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3">
            <a:extLst>
              <a:ext uri="{FF2B5EF4-FFF2-40B4-BE49-F238E27FC236}">
                <a16:creationId xmlns:a16="http://schemas.microsoft.com/office/drawing/2014/main" id="{CFB8AF8C-6C31-4138-B63C-9F81B2FEC68D}"/>
              </a:ext>
            </a:extLst>
          </p:cNvPr>
          <p:cNvSpPr>
            <a:spLocks noGrp="1"/>
          </p:cNvSpPr>
          <p:nvPr>
            <p:ph type="sldNum" sz="quarter" idx="12"/>
          </p:nvPr>
        </p:nvSpPr>
        <p:spPr>
          <a:xfrm>
            <a:off x="457200" y="6245225"/>
            <a:ext cx="2133600" cy="4762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l">
              <a:spcBef>
                <a:spcPct val="0"/>
              </a:spcBef>
              <a:buClrTx/>
              <a:buFontTx/>
              <a:buNone/>
            </a:pPr>
            <a:fld id="{332860ED-6D7F-4ADC-A70D-D11DC12D1F32}" type="slidenum">
              <a:rPr lang="zh-CN" altLang="en-US" sz="1400" b="0"/>
              <a:pPr algn="l">
                <a:spcBef>
                  <a:spcPct val="0"/>
                </a:spcBef>
                <a:buClrTx/>
                <a:buFontTx/>
                <a:buNone/>
              </a:pPr>
              <a:t>15</a:t>
            </a:fld>
            <a:endParaRPr lang="en-US" altLang="zh-CN" sz="1400" b="0"/>
          </a:p>
        </p:txBody>
      </p:sp>
      <p:sp>
        <p:nvSpPr>
          <p:cNvPr id="32771" name="Rectangle 2">
            <a:extLst>
              <a:ext uri="{FF2B5EF4-FFF2-40B4-BE49-F238E27FC236}">
                <a16:creationId xmlns:a16="http://schemas.microsoft.com/office/drawing/2014/main" id="{4EF7C846-AEB8-4028-BE02-BA4041FE8BD3}"/>
              </a:ext>
            </a:extLst>
          </p:cNvPr>
          <p:cNvSpPr>
            <a:spLocks noGrp="1" noChangeArrowheads="1"/>
          </p:cNvSpPr>
          <p:nvPr>
            <p:ph type="title"/>
          </p:nvPr>
        </p:nvSpPr>
        <p:spPr/>
        <p:txBody>
          <a:bodyPr/>
          <a:lstStyle/>
          <a:p>
            <a:pPr algn="ctr"/>
            <a:r>
              <a:rPr lang="zh-CN" altLang="en-US"/>
              <a:t>真值表法判断等值的优缺点</a:t>
            </a:r>
          </a:p>
        </p:txBody>
      </p:sp>
      <p:sp>
        <p:nvSpPr>
          <p:cNvPr id="30724" name="Rectangle 3">
            <a:extLst>
              <a:ext uri="{FF2B5EF4-FFF2-40B4-BE49-F238E27FC236}">
                <a16:creationId xmlns:a16="http://schemas.microsoft.com/office/drawing/2014/main" id="{C7702EBC-613F-4E00-912F-FFD3E444BE6B}"/>
              </a:ext>
            </a:extLst>
          </p:cNvPr>
          <p:cNvSpPr>
            <a:spLocks noGrp="1" noChangeArrowheads="1"/>
          </p:cNvSpPr>
          <p:nvPr>
            <p:ph type="body" idx="1"/>
          </p:nvPr>
        </p:nvSpPr>
        <p:spPr>
          <a:xfrm>
            <a:off x="1035050" y="1219200"/>
            <a:ext cx="7026275" cy="4694238"/>
          </a:xfrm>
        </p:spPr>
        <p:txBody>
          <a:bodyPr/>
          <a:lstStyle/>
          <a:p>
            <a:pPr>
              <a:buFont typeface="Wingdings" panose="05000000000000000000" pitchFamily="2" charset="2"/>
              <a:buChar char="l"/>
              <a:defRPr/>
            </a:pPr>
            <a:r>
              <a:rPr lang="zh-CN" altLang="en-US" dirty="0">
                <a:latin typeface="+mn-ea"/>
              </a:rPr>
              <a:t>优点：</a:t>
            </a:r>
          </a:p>
          <a:p>
            <a:pPr lvl="1">
              <a:defRPr/>
            </a:pPr>
            <a:r>
              <a:rPr lang="zh-CN" altLang="en-US" dirty="0">
                <a:latin typeface="+mn-ea"/>
                <a:ea typeface="+mn-ea"/>
              </a:rPr>
              <a:t>对于有少数命题变项的命题公式，简单直观。</a:t>
            </a:r>
          </a:p>
          <a:p>
            <a:pPr>
              <a:buFont typeface="Wingdings" panose="05000000000000000000" pitchFamily="2" charset="2"/>
              <a:buChar char="l"/>
              <a:defRPr/>
            </a:pPr>
            <a:r>
              <a:rPr lang="zh-CN" altLang="en-US" dirty="0">
                <a:latin typeface="+mn-ea"/>
              </a:rPr>
              <a:t>缺点：</a:t>
            </a:r>
          </a:p>
          <a:p>
            <a:pPr lvl="1">
              <a:defRPr/>
            </a:pPr>
            <a:r>
              <a:rPr lang="zh-CN" altLang="en-US" dirty="0">
                <a:latin typeface="+mn-ea"/>
                <a:ea typeface="+mn-ea"/>
              </a:rPr>
              <a:t>这种方法的计算量是问题规模的指数函数，因而随着规模的增大，计算量会急剧增大。</a:t>
            </a:r>
          </a:p>
          <a:p>
            <a:pPr lvl="1">
              <a:defRPr/>
            </a:pPr>
            <a:r>
              <a:rPr lang="zh-CN" altLang="en-US" dirty="0">
                <a:latin typeface="+mn-ea"/>
                <a:ea typeface="+mn-ea"/>
              </a:rPr>
              <a:t>例如，对于含20个命题变项的命题公式，它的真值表就有2</a:t>
            </a:r>
            <a:r>
              <a:rPr lang="zh-CN" altLang="en-US" baseline="30000" dirty="0">
                <a:latin typeface="+mn-ea"/>
                <a:ea typeface="+mn-ea"/>
              </a:rPr>
              <a:t>20</a:t>
            </a:r>
            <a:r>
              <a:rPr lang="zh-CN" altLang="en-US" dirty="0">
                <a:latin typeface="+mn-ea"/>
                <a:ea typeface="+mn-ea"/>
              </a:rPr>
              <a:t>=1048576行。当命题变项数量增加到1000时，就要检查2</a:t>
            </a:r>
            <a:r>
              <a:rPr lang="zh-CN" altLang="en-US" baseline="30000" dirty="0">
                <a:latin typeface="+mn-ea"/>
                <a:ea typeface="+mn-ea"/>
              </a:rPr>
              <a:t>1000</a:t>
            </a:r>
            <a:r>
              <a:rPr lang="zh-CN" altLang="en-US" dirty="0">
                <a:latin typeface="+mn-ea"/>
                <a:ea typeface="+mn-ea"/>
              </a:rPr>
              <a:t>种可能的真值组合，现有的一台计算机在几万亿年之内都不可能完成。</a:t>
            </a:r>
          </a:p>
        </p:txBody>
      </p:sp>
      <p:sp>
        <p:nvSpPr>
          <p:cNvPr id="543748" name="AutoShape 4">
            <a:extLst>
              <a:ext uri="{FF2B5EF4-FFF2-40B4-BE49-F238E27FC236}">
                <a16:creationId xmlns:a16="http://schemas.microsoft.com/office/drawing/2014/main" id="{6095B6C1-6F1E-41DC-B2AB-9028E510C41A}"/>
              </a:ext>
            </a:extLst>
          </p:cNvPr>
          <p:cNvSpPr>
            <a:spLocks noChangeArrowheads="1"/>
          </p:cNvSpPr>
          <p:nvPr/>
        </p:nvSpPr>
        <p:spPr bwMode="auto">
          <a:xfrm>
            <a:off x="401638" y="4508500"/>
            <a:ext cx="8291512" cy="1811338"/>
          </a:xfrm>
          <a:prstGeom prst="horizontalScroll">
            <a:avLst>
              <a:gd name="adj" fmla="val 12500"/>
            </a:avLst>
          </a:prstGeom>
          <a:solidFill>
            <a:srgbClr val="ADE2A1"/>
          </a:solidFill>
          <a:ln w="9525">
            <a:solidFill>
              <a:schemeClr val="tx1"/>
            </a:solidFill>
            <a:round/>
            <a:headEnd/>
            <a:tailEnd/>
          </a:ln>
        </p:spPr>
        <p:txBody>
          <a:bodyPr/>
          <a:lstStyle>
            <a:lvl1pPr marL="342900" indent="-342900">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lnSpc>
                <a:spcPct val="90000"/>
              </a:lnSpc>
              <a:buClrTx/>
              <a:buFontTx/>
              <a:buNone/>
              <a:defRPr/>
            </a:pPr>
            <a:r>
              <a:rPr kumimoji="1" lang="zh-CN" altLang="en-US" sz="3200" dirty="0">
                <a:latin typeface="+mn-ea"/>
                <a:ea typeface="+mn-ea"/>
              </a:rPr>
              <a:t>  </a:t>
            </a:r>
            <a:r>
              <a:rPr kumimoji="1" lang="zh-CN" altLang="en-US" sz="2800" dirty="0">
                <a:latin typeface="+mn-ea"/>
                <a:ea typeface="+mn-ea"/>
              </a:rPr>
              <a:t>因此，有必要将一个给定的命题公式进行化简，即找出和它等值的，但比较简单的命题公式，这就是命题公式的等值演算。</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37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748"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a:extLst>
              <a:ext uri="{FF2B5EF4-FFF2-40B4-BE49-F238E27FC236}">
                <a16:creationId xmlns:a16="http://schemas.microsoft.com/office/drawing/2014/main" id="{54810652-9C20-418E-8157-A447C275B56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A9E4DC34-F8DB-4CC7-AEC9-D765D6E1CAF3}" type="slidenum">
              <a:rPr lang="en-US" altLang="zh-CN" sz="1400" b="0"/>
              <a:pPr>
                <a:spcBef>
                  <a:spcPct val="0"/>
                </a:spcBef>
                <a:buClrTx/>
                <a:buFontTx/>
                <a:buNone/>
              </a:pPr>
              <a:t>16</a:t>
            </a:fld>
            <a:endParaRPr lang="en-US" altLang="zh-CN" sz="1400" b="0"/>
          </a:p>
        </p:txBody>
      </p:sp>
      <p:sp>
        <p:nvSpPr>
          <p:cNvPr id="33795" name="Rectangle 2">
            <a:extLst>
              <a:ext uri="{FF2B5EF4-FFF2-40B4-BE49-F238E27FC236}">
                <a16:creationId xmlns:a16="http://schemas.microsoft.com/office/drawing/2014/main" id="{05126C67-ABEC-486E-8F52-C7B40DF9DAA2}"/>
              </a:ext>
            </a:extLst>
          </p:cNvPr>
          <p:cNvSpPr>
            <a:spLocks noGrp="1" noChangeArrowheads="1"/>
          </p:cNvSpPr>
          <p:nvPr>
            <p:ph type="title"/>
          </p:nvPr>
        </p:nvSpPr>
        <p:spPr/>
        <p:txBody>
          <a:bodyPr/>
          <a:lstStyle/>
          <a:p>
            <a:pPr algn="ctr" eaLnBrk="1" hangingPunct="1"/>
            <a:r>
              <a:rPr lang="zh-CN" altLang="en-US"/>
              <a:t>等值演算与置换规则</a:t>
            </a:r>
          </a:p>
        </p:txBody>
      </p:sp>
      <p:sp>
        <p:nvSpPr>
          <p:cNvPr id="30724" name="Rectangle 3">
            <a:extLst>
              <a:ext uri="{FF2B5EF4-FFF2-40B4-BE49-F238E27FC236}">
                <a16:creationId xmlns:a16="http://schemas.microsoft.com/office/drawing/2014/main" id="{9001F736-56EB-41EE-81A4-8815C4DFC883}"/>
              </a:ext>
            </a:extLst>
          </p:cNvPr>
          <p:cNvSpPr>
            <a:spLocks noGrp="1" noChangeArrowheads="1"/>
          </p:cNvSpPr>
          <p:nvPr>
            <p:ph type="body" idx="1"/>
          </p:nvPr>
        </p:nvSpPr>
        <p:spPr>
          <a:xfrm>
            <a:off x="395288" y="1196975"/>
            <a:ext cx="8229600" cy="4525963"/>
          </a:xfrm>
        </p:spPr>
        <p:txBody>
          <a:bodyPr/>
          <a:lstStyle/>
          <a:p>
            <a:pPr marL="0" indent="0" eaLnBrk="1" hangingPunct="1">
              <a:tabLst>
                <a:tab pos="269875" algn="l"/>
              </a:tabLst>
            </a:pPr>
            <a:r>
              <a:rPr lang="en-US" altLang="zh-CN">
                <a:latin typeface="Times New Roman" panose="02020603050405020304" pitchFamily="18" charset="0"/>
              </a:rPr>
              <a:t>1. </a:t>
            </a:r>
            <a:r>
              <a:rPr lang="zh-CN" altLang="en-US">
                <a:latin typeface="Times New Roman" panose="02020603050405020304" pitchFamily="18" charset="0"/>
              </a:rPr>
              <a:t>等值演算</a:t>
            </a:r>
            <a:r>
              <a:rPr lang="en-US" altLang="zh-CN">
                <a:latin typeface="Times New Roman" panose="02020603050405020304" pitchFamily="18" charset="0"/>
              </a:rPr>
              <a:t>——</a:t>
            </a:r>
            <a:r>
              <a:rPr lang="zh-CN" altLang="en-US">
                <a:latin typeface="Times New Roman" panose="02020603050405020304" pitchFamily="18" charset="0"/>
              </a:rPr>
              <a:t>由已知的等值式推演出新的等值式的过程</a:t>
            </a:r>
          </a:p>
          <a:p>
            <a:pPr marL="0" indent="0" eaLnBrk="1" hangingPunct="1">
              <a:spcBef>
                <a:spcPct val="50000"/>
              </a:spcBef>
              <a:tabLst>
                <a:tab pos="269875" algn="l"/>
              </a:tabLst>
            </a:pPr>
            <a:r>
              <a:rPr lang="en-US" altLang="zh-CN">
                <a:latin typeface="Times New Roman" panose="02020603050405020304" pitchFamily="18" charset="0"/>
              </a:rPr>
              <a:t>2. </a:t>
            </a:r>
            <a:r>
              <a:rPr lang="zh-CN" altLang="en-US">
                <a:latin typeface="Times New Roman" panose="02020603050405020304" pitchFamily="18" charset="0"/>
              </a:rPr>
              <a:t>等值演算的基础：</a:t>
            </a:r>
          </a:p>
          <a:p>
            <a:pPr marL="0" indent="0" eaLnBrk="1" hangingPunct="1">
              <a:tabLst>
                <a:tab pos="269875" algn="l"/>
              </a:tabLst>
            </a:pPr>
            <a:r>
              <a:rPr lang="zh-CN" altLang="en-US">
                <a:latin typeface="Times New Roman" panose="02020603050405020304" pitchFamily="18" charset="0"/>
              </a:rPr>
              <a:t>    </a:t>
            </a:r>
            <a:r>
              <a:rPr lang="en-US" altLang="zh-CN">
                <a:latin typeface="Times New Roman" panose="02020603050405020304" pitchFamily="18" charset="0"/>
              </a:rPr>
              <a:t>(1) </a:t>
            </a:r>
            <a:r>
              <a:rPr lang="zh-CN" altLang="en-US">
                <a:latin typeface="Times New Roman" panose="02020603050405020304" pitchFamily="18" charset="0"/>
              </a:rPr>
              <a:t>等值关系的性质：自反性、对称性、传递性</a:t>
            </a:r>
          </a:p>
          <a:p>
            <a:pPr marL="0" indent="0" eaLnBrk="1" hangingPunct="1">
              <a:tabLst>
                <a:tab pos="269875" algn="l"/>
              </a:tabLst>
            </a:pPr>
            <a:r>
              <a:rPr lang="zh-CN" altLang="en-US">
                <a:latin typeface="Times New Roman" panose="02020603050405020304" pitchFamily="18" charset="0"/>
              </a:rPr>
              <a:t>    </a:t>
            </a:r>
            <a:r>
              <a:rPr lang="en-US" altLang="zh-CN">
                <a:latin typeface="Times New Roman" panose="02020603050405020304" pitchFamily="18" charset="0"/>
              </a:rPr>
              <a:t>(2) </a:t>
            </a:r>
            <a:r>
              <a:rPr lang="zh-CN" altLang="en-US">
                <a:latin typeface="Times New Roman" panose="02020603050405020304" pitchFamily="18" charset="0"/>
              </a:rPr>
              <a:t>基本的等值式</a:t>
            </a:r>
          </a:p>
          <a:p>
            <a:pPr marL="0" indent="0" eaLnBrk="1" hangingPunct="1">
              <a:tabLst>
                <a:tab pos="269875" algn="l"/>
              </a:tabLst>
            </a:pPr>
            <a:r>
              <a:rPr lang="zh-CN" altLang="en-US">
                <a:latin typeface="Times New Roman" panose="02020603050405020304" pitchFamily="18" charset="0"/>
              </a:rPr>
              <a:t>    </a:t>
            </a:r>
            <a:r>
              <a:rPr lang="en-US" altLang="zh-CN">
                <a:latin typeface="Times New Roman" panose="02020603050405020304" pitchFamily="18" charset="0"/>
              </a:rPr>
              <a:t>(3) </a:t>
            </a:r>
            <a:r>
              <a:rPr lang="zh-CN" altLang="en-US">
                <a:latin typeface="Times New Roman" panose="02020603050405020304" pitchFamily="18" charset="0"/>
              </a:rPr>
              <a:t>置换规则</a:t>
            </a:r>
          </a:p>
          <a:p>
            <a:pPr marL="0" indent="0" eaLnBrk="1" hangingPunct="1">
              <a:spcBef>
                <a:spcPct val="50000"/>
              </a:spcBef>
              <a:tabLst>
                <a:tab pos="269875" algn="l"/>
              </a:tabLst>
            </a:pPr>
            <a:r>
              <a:rPr lang="en-US" altLang="zh-CN">
                <a:latin typeface="Times New Roman" panose="02020603050405020304" pitchFamily="18" charset="0"/>
              </a:rPr>
              <a:t>3. </a:t>
            </a:r>
            <a:r>
              <a:rPr lang="zh-CN" altLang="en-US">
                <a:latin typeface="Times New Roman" panose="02020603050405020304" pitchFamily="18" charset="0"/>
              </a:rPr>
              <a:t>置换规则</a:t>
            </a:r>
          </a:p>
          <a:p>
            <a:pPr marL="0" indent="0" eaLnBrk="1" hangingPunct="1">
              <a:tabLst>
                <a:tab pos="269875" algn="l"/>
              </a:tabLst>
            </a:pPr>
            <a:r>
              <a:rPr lang="zh-CN" altLang="en-US">
                <a:latin typeface="Times New Roman" panose="02020603050405020304" pitchFamily="18" charset="0"/>
              </a:rPr>
              <a:t>    设 </a:t>
            </a:r>
            <a:r>
              <a:rPr lang="zh-CN" altLang="en-US">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i="1">
                <a:latin typeface="Times New Roman" panose="02020603050405020304" pitchFamily="18" charset="0"/>
              </a:rPr>
              <a:t>A</a:t>
            </a:r>
            <a:r>
              <a:rPr lang="en-US" altLang="zh-CN">
                <a:latin typeface="Times New Roman" panose="02020603050405020304" pitchFamily="18" charset="0"/>
              </a:rPr>
              <a:t>) </a:t>
            </a:r>
            <a:r>
              <a:rPr lang="zh-CN" altLang="en-US">
                <a:latin typeface="Times New Roman" panose="02020603050405020304" pitchFamily="18" charset="0"/>
              </a:rPr>
              <a:t>是含公式 </a:t>
            </a:r>
            <a:r>
              <a:rPr lang="en-US" altLang="zh-CN" i="1">
                <a:latin typeface="Times New Roman" panose="02020603050405020304" pitchFamily="18" charset="0"/>
              </a:rPr>
              <a:t>A </a:t>
            </a:r>
            <a:r>
              <a:rPr lang="zh-CN" altLang="en-US">
                <a:latin typeface="Times New Roman" panose="02020603050405020304" pitchFamily="18" charset="0"/>
              </a:rPr>
              <a:t>的命题公式，</a:t>
            </a:r>
            <a:r>
              <a:rPr lang="zh-CN" altLang="en-US">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i="1">
                <a:latin typeface="Times New Roman" panose="02020603050405020304" pitchFamily="18" charset="0"/>
              </a:rPr>
              <a:t>B</a:t>
            </a:r>
            <a:r>
              <a:rPr lang="en-US" altLang="zh-CN">
                <a:latin typeface="Times New Roman" panose="02020603050405020304" pitchFamily="18" charset="0"/>
              </a:rPr>
              <a:t>) </a:t>
            </a:r>
            <a:r>
              <a:rPr lang="zh-CN" altLang="en-US">
                <a:latin typeface="Times New Roman" panose="02020603050405020304" pitchFamily="18" charset="0"/>
              </a:rPr>
              <a:t>是用公式 </a:t>
            </a:r>
            <a:r>
              <a:rPr lang="en-US" altLang="zh-CN" i="1">
                <a:latin typeface="Times New Roman" panose="02020603050405020304" pitchFamily="18" charset="0"/>
              </a:rPr>
              <a:t>B </a:t>
            </a:r>
            <a:r>
              <a:rPr lang="zh-CN" altLang="en-US">
                <a:latin typeface="Times New Roman" panose="02020603050405020304" pitchFamily="18" charset="0"/>
              </a:rPr>
              <a:t>置换  </a:t>
            </a:r>
          </a:p>
          <a:p>
            <a:pPr marL="0" indent="0" eaLnBrk="1" hangingPunct="1">
              <a:tabLst>
                <a:tab pos="269875" algn="l"/>
              </a:tabLst>
            </a:pPr>
            <a:r>
              <a:rPr lang="zh-CN" altLang="en-US">
                <a:latin typeface="Times New Roman" panose="02020603050405020304" pitchFamily="18" charset="0"/>
              </a:rPr>
              <a:t>    </a:t>
            </a:r>
            <a:r>
              <a:rPr lang="zh-CN" altLang="en-US">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i="1">
                <a:latin typeface="Times New Roman" panose="02020603050405020304" pitchFamily="18" charset="0"/>
              </a:rPr>
              <a:t>A</a:t>
            </a:r>
            <a:r>
              <a:rPr lang="en-US" altLang="zh-CN">
                <a:latin typeface="Times New Roman" panose="02020603050405020304" pitchFamily="18" charset="0"/>
              </a:rPr>
              <a:t>) </a:t>
            </a:r>
            <a:r>
              <a:rPr lang="zh-CN" altLang="en-US">
                <a:latin typeface="Times New Roman" panose="02020603050405020304" pitchFamily="18" charset="0"/>
              </a:rPr>
              <a:t>中所有的 </a:t>
            </a:r>
            <a:r>
              <a:rPr lang="en-US" altLang="zh-CN" i="1">
                <a:latin typeface="Times New Roman" panose="02020603050405020304" pitchFamily="18" charset="0"/>
              </a:rPr>
              <a:t>A </a:t>
            </a:r>
            <a:r>
              <a:rPr lang="zh-CN" altLang="en-US">
                <a:latin typeface="Times New Roman" panose="02020603050405020304" pitchFamily="18" charset="0"/>
              </a:rPr>
              <a:t>后得到的命题公式 </a:t>
            </a:r>
          </a:p>
          <a:p>
            <a:pPr marL="0" indent="0" eaLnBrk="1" hangingPunct="1">
              <a:tabLst>
                <a:tab pos="269875" algn="l"/>
              </a:tabLst>
            </a:pPr>
            <a:r>
              <a:rPr lang="zh-CN" altLang="en-US">
                <a:latin typeface="Times New Roman" panose="02020603050405020304" pitchFamily="18" charset="0"/>
              </a:rPr>
              <a:t>    若 </a:t>
            </a:r>
            <a:r>
              <a:rPr lang="en-US" altLang="zh-CN" i="1">
                <a:latin typeface="Times New Roman" panose="02020603050405020304" pitchFamily="18" charset="0"/>
              </a:rPr>
              <a:t>B</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A</a:t>
            </a:r>
            <a:r>
              <a:rPr lang="zh-CN" altLang="en-US">
                <a:latin typeface="Times New Roman" panose="02020603050405020304" pitchFamily="18" charset="0"/>
              </a:rPr>
              <a:t>，则 </a:t>
            </a:r>
            <a:r>
              <a:rPr lang="zh-CN" altLang="en-US">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i="1">
                <a:latin typeface="Times New Roman" panose="02020603050405020304" pitchFamily="18" charset="0"/>
              </a:rPr>
              <a:t>B</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i="1">
                <a:latin typeface="Times New Roman" panose="02020603050405020304" pitchFamily="18" charset="0"/>
              </a:rPr>
              <a:t>A</a:t>
            </a:r>
            <a:r>
              <a:rPr lang="en-US" altLang="zh-CN">
                <a:latin typeface="Times New Roman" panose="02020603050405020304" pitchFamily="18" charset="0"/>
              </a:rPr>
              <a:t>)</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2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2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72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24">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072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72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72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072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a:extLst>
              <a:ext uri="{FF2B5EF4-FFF2-40B4-BE49-F238E27FC236}">
                <a16:creationId xmlns:a16="http://schemas.microsoft.com/office/drawing/2014/main" id="{1E9DE027-6F38-4B02-84A3-95946F6B702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6A77F628-3C7B-40B2-A435-8DFD07BEC962}" type="slidenum">
              <a:rPr lang="en-US" altLang="zh-CN" sz="1400" b="0"/>
              <a:pPr>
                <a:spcBef>
                  <a:spcPct val="0"/>
                </a:spcBef>
                <a:buClrTx/>
                <a:buFontTx/>
                <a:buNone/>
              </a:pPr>
              <a:t>17</a:t>
            </a:fld>
            <a:endParaRPr lang="en-US" altLang="zh-CN" sz="1400" b="0"/>
          </a:p>
        </p:txBody>
      </p:sp>
      <p:sp>
        <p:nvSpPr>
          <p:cNvPr id="35843" name="Rectangle 2">
            <a:extLst>
              <a:ext uri="{FF2B5EF4-FFF2-40B4-BE49-F238E27FC236}">
                <a16:creationId xmlns:a16="http://schemas.microsoft.com/office/drawing/2014/main" id="{52A918D4-6E18-4EF7-B949-FF8713A9863F}"/>
              </a:ext>
            </a:extLst>
          </p:cNvPr>
          <p:cNvSpPr>
            <a:spLocks noGrp="1" noChangeArrowheads="1"/>
          </p:cNvSpPr>
          <p:nvPr>
            <p:ph type="title"/>
          </p:nvPr>
        </p:nvSpPr>
        <p:spPr/>
        <p:txBody>
          <a:bodyPr/>
          <a:lstStyle/>
          <a:p>
            <a:pPr algn="ctr" eaLnBrk="1" hangingPunct="1"/>
            <a:r>
              <a:rPr lang="zh-CN" altLang="en-US">
                <a:latin typeface="宋体" panose="02010600030101010101" pitchFamily="2" charset="-122"/>
              </a:rPr>
              <a:t>等值演算的应用举例</a:t>
            </a:r>
            <a:endParaRPr lang="zh-CN" altLang="en-US" b="0">
              <a:latin typeface="Times New Roman" panose="02020603050405020304" pitchFamily="18" charset="0"/>
            </a:endParaRPr>
          </a:p>
        </p:txBody>
      </p:sp>
      <p:sp>
        <p:nvSpPr>
          <p:cNvPr id="18436" name="Rectangle 3">
            <a:extLst>
              <a:ext uri="{FF2B5EF4-FFF2-40B4-BE49-F238E27FC236}">
                <a16:creationId xmlns:a16="http://schemas.microsoft.com/office/drawing/2014/main" id="{D5B8D407-748E-4385-AAC9-2A243564D399}"/>
              </a:ext>
            </a:extLst>
          </p:cNvPr>
          <p:cNvSpPr>
            <a:spLocks noGrp="1" noChangeArrowheads="1"/>
          </p:cNvSpPr>
          <p:nvPr>
            <p:ph type="body" idx="1"/>
          </p:nvPr>
        </p:nvSpPr>
        <p:spPr>
          <a:xfrm>
            <a:off x="395288" y="1268413"/>
            <a:ext cx="8569325" cy="5040312"/>
          </a:xfrm>
        </p:spPr>
        <p:txBody>
          <a:bodyPr/>
          <a:lstStyle/>
          <a:p>
            <a:pPr marL="269875" indent="-269875" eaLnBrk="1" hangingPunct="1">
              <a:tabLst>
                <a:tab pos="90488" algn="l"/>
              </a:tabLst>
            </a:pPr>
            <a:r>
              <a:rPr lang="zh-CN" altLang="en-US">
                <a:latin typeface="Times New Roman" panose="02020603050405020304" pitchFamily="18" charset="0"/>
              </a:rPr>
              <a:t>证明两个公式等值</a:t>
            </a:r>
          </a:p>
          <a:p>
            <a:pPr marL="269875" indent="-269875" eaLnBrk="1" hangingPunct="1">
              <a:spcBef>
                <a:spcPct val="45000"/>
              </a:spcBef>
              <a:tabLst>
                <a:tab pos="90488" algn="l"/>
              </a:tabLst>
            </a:pPr>
            <a:r>
              <a:rPr lang="zh-CN" altLang="en-US">
                <a:solidFill>
                  <a:srgbClr val="A50021"/>
                </a:solidFill>
                <a:latin typeface="Times New Roman" panose="02020603050405020304" pitchFamily="18" charset="0"/>
              </a:rPr>
              <a:t>例</a:t>
            </a:r>
            <a:r>
              <a:rPr lang="en-US" altLang="zh-CN">
                <a:solidFill>
                  <a:srgbClr val="A50021"/>
                </a:solidFill>
                <a:latin typeface="Times New Roman" panose="02020603050405020304" pitchFamily="18" charset="0"/>
              </a:rPr>
              <a:t>2</a:t>
            </a:r>
            <a:r>
              <a:rPr lang="en-US" altLang="zh-CN">
                <a:latin typeface="Times New Roman" panose="02020603050405020304" pitchFamily="18" charset="0"/>
              </a:rPr>
              <a:t> </a:t>
            </a:r>
            <a:r>
              <a:rPr lang="zh-CN" altLang="en-US">
                <a:latin typeface="Times New Roman" panose="02020603050405020304" pitchFamily="18" charset="0"/>
              </a:rPr>
              <a:t>证明 </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i="1">
                <a:latin typeface="Times New Roman" panose="02020603050405020304" pitchFamily="18" charset="0"/>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a:t>
            </a:r>
            <a:endParaRPr lang="en-US" altLang="zh-CN">
              <a:latin typeface="Times New Roman" panose="02020603050405020304" pitchFamily="18" charset="0"/>
            </a:endParaRPr>
          </a:p>
          <a:p>
            <a:pPr marL="269875" indent="-269875" eaLnBrk="1" hangingPunct="1">
              <a:tabLst>
                <a:tab pos="90488" algn="l"/>
              </a:tabLst>
            </a:pPr>
            <a:r>
              <a:rPr lang="zh-CN" altLang="en-US">
                <a:latin typeface="Times New Roman" panose="02020603050405020304" pitchFamily="18" charset="0"/>
              </a:rPr>
              <a:t>证      </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i="1">
                <a:latin typeface="Times New Roman" panose="02020603050405020304" pitchFamily="18" charset="0"/>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a:t>
            </a:r>
            <a:r>
              <a:rPr lang="en-US" altLang="zh-CN">
                <a:latin typeface="Times New Roman" panose="02020603050405020304" pitchFamily="18" charset="0"/>
              </a:rPr>
              <a:t>) </a:t>
            </a:r>
            <a:endParaRPr lang="en-US" altLang="zh-CN">
              <a:latin typeface="Times New Roman" panose="02020603050405020304" pitchFamily="18" charset="0"/>
              <a:sym typeface="Symbol" panose="05050102010706020507" pitchFamily="18" charset="2"/>
            </a:endParaRPr>
          </a:p>
          <a:p>
            <a:pPr marL="269875" indent="-269875" eaLnBrk="1" hangingPunct="1">
              <a:tabLst>
                <a:tab pos="90488" algn="l"/>
              </a:tabLst>
            </a:pPr>
            <a:r>
              <a:rPr lang="en-US" altLang="zh-CN">
                <a:latin typeface="Times New Roman" panose="02020603050405020304" pitchFamily="18" charset="0"/>
                <a:sym typeface="Symbol" panose="05050102010706020507" pitchFamily="18" charset="2"/>
              </a:rPr>
              <a:t>     </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a:t>
            </a:r>
            <a:r>
              <a:rPr lang="en-US" altLang="zh-CN">
                <a:latin typeface="Times New Roman" panose="02020603050405020304" pitchFamily="18" charset="0"/>
              </a:rPr>
              <a:t>)     </a:t>
            </a:r>
            <a:r>
              <a:rPr lang="zh-CN" altLang="en-US">
                <a:latin typeface="Times New Roman" panose="02020603050405020304" pitchFamily="18" charset="0"/>
              </a:rPr>
              <a:t>（蕴涵等值式，置换规则）</a:t>
            </a:r>
            <a:endParaRPr lang="zh-CN" altLang="en-US">
              <a:latin typeface="Times New Roman" panose="02020603050405020304" pitchFamily="18" charset="0"/>
              <a:sym typeface="Symbol" panose="05050102010706020507" pitchFamily="18" charset="2"/>
            </a:endParaRPr>
          </a:p>
          <a:p>
            <a:pPr marL="269875" indent="-269875" eaLnBrk="1" hangingPunct="1">
              <a:tabLst>
                <a:tab pos="90488" algn="l"/>
              </a:tabLst>
            </a:pPr>
            <a:r>
              <a:rPr lang="zh-CN" altLang="en-US">
                <a:latin typeface="Times New Roman" panose="02020603050405020304" pitchFamily="18" charset="0"/>
                <a:sym typeface="Symbol" panose="05050102010706020507" pitchFamily="18" charset="2"/>
              </a:rPr>
              <a:t>     </a:t>
            </a:r>
            <a:r>
              <a:rPr lang="zh-CN" altLang="en-US">
                <a:latin typeface="Times New Roman" panose="02020603050405020304" pitchFamily="18" charset="0"/>
              </a:rPr>
              <a:t> </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a:t>
            </a:r>
            <a:r>
              <a:rPr lang="en-US" altLang="zh-CN">
                <a:latin typeface="Times New Roman" panose="02020603050405020304" pitchFamily="18" charset="0"/>
              </a:rPr>
              <a:t>     </a:t>
            </a:r>
            <a:r>
              <a:rPr lang="zh-CN" altLang="en-US">
                <a:latin typeface="Times New Roman" panose="02020603050405020304" pitchFamily="18" charset="0"/>
              </a:rPr>
              <a:t>（结合律，置换规则）</a:t>
            </a:r>
            <a:endParaRPr lang="zh-CN" altLang="en-US">
              <a:latin typeface="Times New Roman" panose="02020603050405020304" pitchFamily="18" charset="0"/>
              <a:sym typeface="Symbol" panose="05050102010706020507" pitchFamily="18" charset="2"/>
            </a:endParaRPr>
          </a:p>
          <a:p>
            <a:pPr marL="269875" indent="-269875" eaLnBrk="1" hangingPunct="1">
              <a:tabLst>
                <a:tab pos="90488" algn="l"/>
              </a:tabLst>
            </a:pPr>
            <a:r>
              <a:rPr lang="zh-CN" altLang="en-US">
                <a:latin typeface="Times New Roman" panose="02020603050405020304" pitchFamily="18" charset="0"/>
                <a:sym typeface="Symbol" panose="05050102010706020507" pitchFamily="18" charset="2"/>
              </a:rPr>
              <a:t>     </a:t>
            </a:r>
            <a:r>
              <a:rPr lang="zh-CN" altLang="en-US">
                <a:latin typeface="Times New Roman" panose="02020603050405020304" pitchFamily="18" charset="0"/>
              </a:rPr>
              <a:t> </a:t>
            </a:r>
            <a:r>
              <a:rPr lang="zh-CN" altLang="en-US">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a:t>
            </a:r>
            <a:r>
              <a:rPr lang="en-US" altLang="zh-CN">
                <a:latin typeface="Times New Roman" panose="02020603050405020304" pitchFamily="18" charset="0"/>
              </a:rPr>
              <a:t>      </a:t>
            </a:r>
            <a:r>
              <a:rPr lang="zh-CN" altLang="en-US">
                <a:latin typeface="Times New Roman" panose="02020603050405020304" pitchFamily="18" charset="0"/>
              </a:rPr>
              <a:t>（德摩根律，置换规则）</a:t>
            </a:r>
            <a:endParaRPr lang="zh-CN" altLang="en-US">
              <a:latin typeface="Times New Roman" panose="02020603050405020304" pitchFamily="18" charset="0"/>
              <a:sym typeface="Symbol" panose="05050102010706020507" pitchFamily="18" charset="2"/>
            </a:endParaRPr>
          </a:p>
          <a:p>
            <a:pPr marL="269875" indent="-269875" eaLnBrk="1" hangingPunct="1">
              <a:tabLst>
                <a:tab pos="90488" algn="l"/>
              </a:tabLst>
            </a:pPr>
            <a:r>
              <a:rPr lang="zh-CN" altLang="en-US">
                <a:latin typeface="Times New Roman" panose="02020603050405020304" pitchFamily="18" charset="0"/>
                <a:sym typeface="Symbol" panose="05050102010706020507" pitchFamily="18" charset="2"/>
              </a:rPr>
              <a:t>     </a:t>
            </a:r>
            <a:r>
              <a:rPr lang="zh-CN" altLang="en-US">
                <a:latin typeface="Times New Roman" panose="02020603050405020304" pitchFamily="18" charset="0"/>
              </a:rPr>
              <a:t> </a:t>
            </a:r>
            <a:r>
              <a:rPr lang="en-US" altLang="zh-CN">
                <a:latin typeface="Times New Roman" panose="02020603050405020304" pitchFamily="18" charset="0"/>
              </a:rPr>
              <a:t>(</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a:t>
            </a:r>
            <a:r>
              <a:rPr lang="en-US" altLang="zh-CN">
                <a:latin typeface="Times New Roman" panose="02020603050405020304" pitchFamily="18" charset="0"/>
              </a:rPr>
              <a:t>       </a:t>
            </a:r>
            <a:r>
              <a:rPr lang="zh-CN" altLang="en-US">
                <a:latin typeface="Times New Roman" panose="02020603050405020304" pitchFamily="18" charset="0"/>
              </a:rPr>
              <a:t>（蕴涵等值式，置换规则）</a:t>
            </a:r>
          </a:p>
          <a:p>
            <a:pPr marL="269875" indent="-269875" eaLnBrk="1" hangingPunct="1">
              <a:spcBef>
                <a:spcPct val="50000"/>
              </a:spcBef>
              <a:tabLst>
                <a:tab pos="90488" algn="l"/>
              </a:tabLst>
            </a:pPr>
            <a:endParaRPr lang="zh-CN" altLang="en-US">
              <a:latin typeface="Times New Roman" panose="02020603050405020304" pitchFamily="18" charset="0"/>
            </a:endParaRPr>
          </a:p>
          <a:p>
            <a:pPr marL="269875" indent="-269875" eaLnBrk="1" hangingPunct="1">
              <a:spcBef>
                <a:spcPct val="50000"/>
              </a:spcBef>
              <a:tabLst>
                <a:tab pos="90488" algn="l"/>
              </a:tabLst>
            </a:pPr>
            <a:r>
              <a:rPr lang="zh-CN" altLang="en-US">
                <a:latin typeface="Times New Roman" panose="02020603050405020304" pitchFamily="18" charset="0"/>
              </a:rPr>
              <a:t>今后在注明中省去置换规则</a:t>
            </a:r>
          </a:p>
          <a:p>
            <a:pPr marL="269875" indent="-269875" eaLnBrk="1" hangingPunct="1">
              <a:spcBef>
                <a:spcPct val="50000"/>
              </a:spcBef>
              <a:tabLst>
                <a:tab pos="90488" algn="l"/>
              </a:tabLst>
            </a:pPr>
            <a:r>
              <a:rPr lang="zh-CN" altLang="en-US">
                <a:solidFill>
                  <a:srgbClr val="FF0000"/>
                </a:solidFill>
                <a:latin typeface="Times New Roman" panose="02020603050405020304" pitchFamily="18" charset="0"/>
              </a:rPr>
              <a:t>注意：一般情况下，用等值演算不能直接证明两个公式不等值！</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6">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436">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436">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8436">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8436">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8436">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843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a:extLst>
              <a:ext uri="{FF2B5EF4-FFF2-40B4-BE49-F238E27FC236}">
                <a16:creationId xmlns:a16="http://schemas.microsoft.com/office/drawing/2014/main" id="{7C53F2EF-34DC-4512-9035-B9A1DE348A5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C21168B1-B872-4B40-9EDB-676AE43A04AE}" type="slidenum">
              <a:rPr lang="en-US" altLang="zh-CN" sz="1400" b="0"/>
              <a:pPr>
                <a:spcBef>
                  <a:spcPct val="0"/>
                </a:spcBef>
                <a:buClrTx/>
                <a:buFontTx/>
                <a:buNone/>
              </a:pPr>
              <a:t>18</a:t>
            </a:fld>
            <a:endParaRPr lang="en-US" altLang="zh-CN" sz="1400" b="0"/>
          </a:p>
        </p:txBody>
      </p:sp>
      <p:sp>
        <p:nvSpPr>
          <p:cNvPr id="34819" name="Rectangle 3">
            <a:extLst>
              <a:ext uri="{FF2B5EF4-FFF2-40B4-BE49-F238E27FC236}">
                <a16:creationId xmlns:a16="http://schemas.microsoft.com/office/drawing/2014/main" id="{5F417845-94F3-4D14-B3F7-ADB7E5C788A1}"/>
              </a:ext>
            </a:extLst>
          </p:cNvPr>
          <p:cNvSpPr>
            <a:spLocks noGrp="1" noChangeArrowheads="1"/>
          </p:cNvSpPr>
          <p:nvPr>
            <p:ph type="body" idx="1"/>
          </p:nvPr>
        </p:nvSpPr>
        <p:spPr>
          <a:xfrm>
            <a:off x="395288" y="1341438"/>
            <a:ext cx="8229600" cy="5380037"/>
          </a:xfrm>
        </p:spPr>
        <p:txBody>
          <a:bodyPr/>
          <a:lstStyle/>
          <a:p>
            <a:pPr marL="0" indent="0" eaLnBrk="1" hangingPunct="1">
              <a:lnSpc>
                <a:spcPct val="90000"/>
              </a:lnSpc>
            </a:pPr>
            <a:r>
              <a:rPr lang="zh-CN" altLang="en-US">
                <a:latin typeface="Times New Roman" panose="02020603050405020304" pitchFamily="18" charset="0"/>
              </a:rPr>
              <a:t>证明两个公式不等值</a:t>
            </a:r>
          </a:p>
          <a:p>
            <a:pPr marL="0" indent="0" eaLnBrk="1" hangingPunct="1">
              <a:lnSpc>
                <a:spcPct val="90000"/>
              </a:lnSpc>
              <a:spcBef>
                <a:spcPct val="50000"/>
              </a:spcBef>
            </a:pPr>
            <a:r>
              <a:rPr lang="zh-CN" altLang="en-US">
                <a:solidFill>
                  <a:srgbClr val="A50021"/>
                </a:solidFill>
                <a:latin typeface="Times New Roman" panose="02020603050405020304" pitchFamily="18" charset="0"/>
              </a:rPr>
              <a:t>例</a:t>
            </a:r>
            <a:r>
              <a:rPr lang="en-US" altLang="zh-CN">
                <a:solidFill>
                  <a:srgbClr val="A50021"/>
                </a:solidFill>
                <a:latin typeface="Times New Roman" panose="02020603050405020304" pitchFamily="18" charset="0"/>
              </a:rPr>
              <a:t>3</a:t>
            </a:r>
            <a:r>
              <a:rPr lang="en-US" altLang="zh-CN">
                <a:latin typeface="Times New Roman" panose="02020603050405020304" pitchFamily="18" charset="0"/>
              </a:rPr>
              <a:t>  </a:t>
            </a:r>
            <a:r>
              <a:rPr lang="zh-CN" altLang="en-US">
                <a:latin typeface="Times New Roman" panose="02020603050405020304" pitchFamily="18" charset="0"/>
              </a:rPr>
              <a:t>证明</a:t>
            </a:r>
            <a:r>
              <a:rPr lang="en-US" altLang="zh-CN">
                <a:latin typeface="Times New Roman" panose="02020603050405020304" pitchFamily="18" charset="0"/>
              </a:rPr>
              <a:t>A:</a:t>
            </a:r>
            <a:r>
              <a:rPr lang="zh-CN" altLang="en-US">
                <a:latin typeface="Times New Roman" panose="02020603050405020304" pitchFamily="18" charset="0"/>
              </a:rPr>
              <a:t> </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i="1">
                <a:latin typeface="Times New Roman" panose="02020603050405020304" pitchFamily="18" charset="0"/>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a:t>
            </a:r>
            <a:r>
              <a:rPr lang="en-US" altLang="zh-CN">
                <a:latin typeface="Times New Roman" panose="02020603050405020304" pitchFamily="18" charset="0"/>
              </a:rPr>
              <a:t>) </a:t>
            </a:r>
            <a:r>
              <a:rPr lang="zh-CN" altLang="en-US">
                <a:latin typeface="Times New Roman" panose="02020603050405020304" pitchFamily="18" charset="0"/>
              </a:rPr>
              <a:t>与</a:t>
            </a:r>
            <a:r>
              <a:rPr lang="en-US" altLang="zh-CN">
                <a:latin typeface="Times New Roman" panose="02020603050405020304" pitchFamily="18" charset="0"/>
              </a:rPr>
              <a:t>B:</a:t>
            </a:r>
            <a:r>
              <a:rPr lang="zh-CN" altLang="en-US">
                <a:latin typeface="Times New Roman" panose="02020603050405020304" pitchFamily="18" charset="0"/>
              </a:rPr>
              <a:t> </a:t>
            </a:r>
            <a:r>
              <a:rPr lang="en-US" altLang="zh-CN">
                <a:latin typeface="Times New Roman" panose="02020603050405020304" pitchFamily="18" charset="0"/>
              </a:rPr>
              <a:t>(</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 </a:t>
            </a:r>
            <a:r>
              <a:rPr lang="zh-CN" altLang="en-US">
                <a:latin typeface="Times New Roman" panose="02020603050405020304" pitchFamily="18" charset="0"/>
              </a:rPr>
              <a:t>不等值</a:t>
            </a:r>
          </a:p>
          <a:p>
            <a:pPr marL="0" indent="0" eaLnBrk="1" hangingPunct="1">
              <a:lnSpc>
                <a:spcPct val="90000"/>
              </a:lnSpc>
              <a:spcBef>
                <a:spcPct val="50000"/>
              </a:spcBef>
            </a:pPr>
            <a:r>
              <a:rPr lang="zh-CN" altLang="en-US">
                <a:latin typeface="Times New Roman" panose="02020603050405020304" pitchFamily="18" charset="0"/>
              </a:rPr>
              <a:t>证   方法一 真值表法</a:t>
            </a:r>
            <a:r>
              <a:rPr lang="en-US" altLang="zh-CN">
                <a:latin typeface="Times New Roman" panose="02020603050405020304" pitchFamily="18" charset="0"/>
              </a:rPr>
              <a:t>, </a:t>
            </a:r>
            <a:r>
              <a:rPr lang="zh-CN" altLang="en-US">
                <a:latin typeface="Times New Roman" panose="02020603050405020304" pitchFamily="18" charset="0"/>
              </a:rPr>
              <a:t>见例</a:t>
            </a:r>
            <a:r>
              <a:rPr lang="en-US" altLang="zh-CN">
                <a:latin typeface="Times New Roman" panose="02020603050405020304" pitchFamily="18" charset="0"/>
              </a:rPr>
              <a:t>1(2)</a:t>
            </a:r>
          </a:p>
          <a:p>
            <a:pPr marL="0" indent="0" eaLnBrk="1" hangingPunct="1">
              <a:lnSpc>
                <a:spcPct val="90000"/>
              </a:lnSpc>
              <a:spcBef>
                <a:spcPct val="50000"/>
              </a:spcBef>
            </a:pPr>
            <a:endParaRPr lang="en-US" altLang="zh-CN">
              <a:latin typeface="Times New Roman" panose="02020603050405020304" pitchFamily="18" charset="0"/>
            </a:endParaRPr>
          </a:p>
          <a:p>
            <a:pPr marL="1528763" lvl="1" indent="-989013" eaLnBrk="1" hangingPunct="1">
              <a:lnSpc>
                <a:spcPct val="90000"/>
              </a:lnSpc>
              <a:buFontTx/>
              <a:buNone/>
            </a:pPr>
            <a:r>
              <a:rPr lang="zh-CN" altLang="en-US" sz="2400" b="1">
                <a:latin typeface="Times New Roman" panose="02020603050405020304" pitchFamily="18" charset="0"/>
                <a:ea typeface="宋体" panose="02010600030101010101" pitchFamily="2" charset="-122"/>
              </a:rPr>
              <a:t>方法二 观察法：</a:t>
            </a:r>
            <a:endParaRPr lang="en-US" altLang="zh-CN" sz="2400" b="1">
              <a:latin typeface="Times New Roman" panose="02020603050405020304" pitchFamily="18" charset="0"/>
              <a:ea typeface="宋体" panose="02010600030101010101" pitchFamily="2" charset="-122"/>
            </a:endParaRPr>
          </a:p>
          <a:p>
            <a:pPr marL="1528763" lvl="1" indent="-989013" eaLnBrk="1" hangingPunct="1">
              <a:lnSpc>
                <a:spcPct val="90000"/>
              </a:lnSpc>
              <a:buFontTx/>
              <a:buNone/>
            </a:pPr>
            <a:r>
              <a:rPr lang="en-US" altLang="zh-CN" sz="2400" b="1">
                <a:latin typeface="Times New Roman" panose="02020603050405020304" pitchFamily="18" charset="0"/>
                <a:ea typeface="宋体" panose="02010600030101010101" pitchFamily="2" charset="-122"/>
              </a:rPr>
              <a:t>             </a:t>
            </a:r>
            <a:r>
              <a:rPr lang="zh-CN" altLang="en-US" sz="2400" b="1">
                <a:latin typeface="Times New Roman" panose="02020603050405020304" pitchFamily="18" charset="0"/>
                <a:ea typeface="宋体" panose="02010600030101010101" pitchFamily="2" charset="-122"/>
              </a:rPr>
              <a:t>观察到</a:t>
            </a:r>
            <a:r>
              <a:rPr lang="en-US" altLang="zh-CN" sz="2400" b="1">
                <a:latin typeface="Times New Roman" panose="02020603050405020304" pitchFamily="18" charset="0"/>
                <a:ea typeface="宋体" panose="02010600030101010101" pitchFamily="2" charset="-122"/>
              </a:rPr>
              <a:t>000</a:t>
            </a:r>
            <a:r>
              <a:rPr lang="zh-CN" altLang="en-US" sz="2400" b="1">
                <a:latin typeface="Times New Roman" panose="02020603050405020304" pitchFamily="18" charset="0"/>
                <a:ea typeface="宋体" panose="02010600030101010101" pitchFamily="2" charset="-122"/>
              </a:rPr>
              <a:t>是</a:t>
            </a:r>
            <a:r>
              <a:rPr lang="en-US" altLang="zh-CN" sz="2400" b="1">
                <a:latin typeface="Times New Roman" panose="02020603050405020304" pitchFamily="18" charset="0"/>
                <a:ea typeface="宋体" panose="02010600030101010101" pitchFamily="2" charset="-122"/>
              </a:rPr>
              <a:t>A</a:t>
            </a:r>
            <a:r>
              <a:rPr lang="zh-CN" altLang="en-US" sz="2400" b="1">
                <a:latin typeface="Times New Roman" panose="02020603050405020304" pitchFamily="18" charset="0"/>
                <a:ea typeface="宋体" panose="02010600030101010101" pitchFamily="2" charset="-122"/>
              </a:rPr>
              <a:t>的成真赋值，是</a:t>
            </a:r>
            <a:r>
              <a:rPr lang="en-US" altLang="zh-CN" sz="2400" b="1">
                <a:latin typeface="Times New Roman" panose="02020603050405020304" pitchFamily="18" charset="0"/>
                <a:ea typeface="宋体" panose="02010600030101010101" pitchFamily="2" charset="-122"/>
              </a:rPr>
              <a:t>B</a:t>
            </a:r>
            <a:r>
              <a:rPr lang="zh-CN" altLang="en-US" sz="2400" b="1">
                <a:latin typeface="Times New Roman" panose="02020603050405020304" pitchFamily="18" charset="0"/>
                <a:ea typeface="宋体" panose="02010600030101010101" pitchFamily="2" charset="-122"/>
              </a:rPr>
              <a:t>的成假赋值</a:t>
            </a:r>
            <a:endParaRPr lang="en-US" altLang="zh-CN" sz="2400" b="1">
              <a:latin typeface="Times New Roman" panose="02020603050405020304" pitchFamily="18" charset="0"/>
              <a:ea typeface="宋体" panose="02010600030101010101" pitchFamily="2" charset="-122"/>
            </a:endParaRPr>
          </a:p>
          <a:p>
            <a:pPr marL="1528763" lvl="1" indent="-989013" eaLnBrk="1" hangingPunct="1">
              <a:lnSpc>
                <a:spcPct val="90000"/>
              </a:lnSpc>
              <a:buFontTx/>
              <a:buNone/>
            </a:pPr>
            <a:endParaRPr lang="zh-CN" altLang="en-US" sz="2400" b="1">
              <a:latin typeface="Times New Roman" panose="02020603050405020304" pitchFamily="18" charset="0"/>
              <a:ea typeface="宋体" panose="02010600030101010101" pitchFamily="2" charset="-122"/>
            </a:endParaRPr>
          </a:p>
          <a:p>
            <a:pPr marL="0" indent="0" eaLnBrk="1" hangingPunct="1">
              <a:lnSpc>
                <a:spcPct val="90000"/>
              </a:lnSpc>
            </a:pPr>
            <a:r>
              <a:rPr lang="zh-CN" altLang="en-US">
                <a:latin typeface="Times New Roman" panose="02020603050405020304" pitchFamily="18" charset="0"/>
              </a:rPr>
              <a:t>       方法三 先用等值演算化简公式，然后再观察：</a:t>
            </a:r>
          </a:p>
          <a:p>
            <a:pPr marL="0" indent="0" eaLnBrk="1" hangingPunct="1">
              <a:lnSpc>
                <a:spcPct val="90000"/>
              </a:lnSpc>
            </a:pPr>
            <a:r>
              <a:rPr lang="zh-CN" altLang="en-US" i="1">
                <a:latin typeface="Times New Roman" panose="02020603050405020304" pitchFamily="18" charset="0"/>
              </a:rPr>
              <a:t>                    </a:t>
            </a:r>
            <a:r>
              <a:rPr lang="en-US" altLang="zh-CN">
                <a:latin typeface="Times New Roman" panose="02020603050405020304" pitchFamily="18" charset="0"/>
              </a:rPr>
              <a:t>A</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i="1">
                <a:latin typeface="Times New Roman" panose="02020603050405020304" pitchFamily="18" charset="0"/>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sym typeface="Symbol" panose="05050102010706020507" pitchFamily="18" charset="2"/>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r</a:t>
            </a:r>
          </a:p>
          <a:p>
            <a:pPr marL="0" indent="0" eaLnBrk="1" hangingPunct="1">
              <a:lnSpc>
                <a:spcPct val="90000"/>
              </a:lnSpc>
            </a:pPr>
            <a:r>
              <a:rPr lang="en-US" altLang="zh-CN">
                <a:latin typeface="Times New Roman" panose="02020603050405020304" pitchFamily="18" charset="0"/>
              </a:rPr>
              <a:t>                    B=(</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 </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r</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r</a:t>
            </a:r>
            <a:r>
              <a:rPr lang="en-US" altLang="zh-CN">
                <a:latin typeface="Times New Roman" panose="02020603050405020304" pitchFamily="18" charset="0"/>
                <a:sym typeface="Symbol" panose="05050102010706020507" pitchFamily="18" charset="2"/>
              </a:rPr>
              <a:t> </a:t>
            </a:r>
          </a:p>
          <a:p>
            <a:pPr marL="0" indent="0" eaLnBrk="1" hangingPunct="1">
              <a:lnSpc>
                <a:spcPct val="90000"/>
              </a:lnSpc>
            </a:pPr>
            <a:r>
              <a:rPr lang="en-US" altLang="zh-CN">
                <a:latin typeface="Times New Roman" panose="02020603050405020304" pitchFamily="18" charset="0"/>
                <a:sym typeface="Symbol" panose="05050102010706020507" pitchFamily="18" charset="2"/>
              </a:rPr>
              <a:t>                    </a:t>
            </a:r>
            <a:r>
              <a:rPr lang="zh-CN" altLang="en-US">
                <a:latin typeface="Times New Roman" panose="02020603050405020304" pitchFamily="18" charset="0"/>
                <a:sym typeface="Symbol" panose="05050102010706020507" pitchFamily="18" charset="2"/>
              </a:rPr>
              <a:t>更容易看出</a:t>
            </a:r>
            <a:r>
              <a:rPr lang="en-US" altLang="zh-CN">
                <a:latin typeface="Times New Roman" panose="02020603050405020304" pitchFamily="18" charset="0"/>
              </a:rPr>
              <a:t>000</a:t>
            </a:r>
            <a:r>
              <a:rPr lang="zh-CN" altLang="en-US">
                <a:latin typeface="Times New Roman" panose="02020603050405020304" pitchFamily="18" charset="0"/>
              </a:rPr>
              <a:t>是</a:t>
            </a:r>
            <a:r>
              <a:rPr lang="en-US" altLang="zh-CN">
                <a:latin typeface="Times New Roman" panose="02020603050405020304" pitchFamily="18" charset="0"/>
              </a:rPr>
              <a:t>A</a:t>
            </a:r>
            <a:r>
              <a:rPr lang="zh-CN" altLang="en-US">
                <a:latin typeface="Times New Roman" panose="02020603050405020304" pitchFamily="18" charset="0"/>
              </a:rPr>
              <a:t>的成真赋值，</a:t>
            </a:r>
            <a:endParaRPr lang="en-US" altLang="zh-CN">
              <a:latin typeface="Times New Roman" panose="02020603050405020304" pitchFamily="18" charset="0"/>
            </a:endParaRPr>
          </a:p>
          <a:p>
            <a:pPr marL="0" indent="0" eaLnBrk="1" hangingPunct="1">
              <a:lnSpc>
                <a:spcPct val="90000"/>
              </a:lnSpc>
            </a:pPr>
            <a:r>
              <a:rPr lang="en-US" altLang="zh-CN">
                <a:latin typeface="Times New Roman" panose="02020603050405020304" pitchFamily="18" charset="0"/>
              </a:rPr>
              <a:t>                                              </a:t>
            </a:r>
            <a:r>
              <a:rPr lang="zh-CN" altLang="en-US">
                <a:latin typeface="Times New Roman" panose="02020603050405020304" pitchFamily="18" charset="0"/>
              </a:rPr>
              <a:t>是</a:t>
            </a:r>
            <a:r>
              <a:rPr lang="en-US" altLang="zh-CN">
                <a:latin typeface="Times New Roman" panose="02020603050405020304" pitchFamily="18" charset="0"/>
              </a:rPr>
              <a:t>B</a:t>
            </a:r>
            <a:r>
              <a:rPr lang="zh-CN" altLang="en-US">
                <a:latin typeface="Times New Roman" panose="02020603050405020304" pitchFamily="18" charset="0"/>
              </a:rPr>
              <a:t>的成假赋值</a:t>
            </a:r>
          </a:p>
        </p:txBody>
      </p:sp>
      <p:sp>
        <p:nvSpPr>
          <p:cNvPr id="37892" name="Rectangle 4">
            <a:extLst>
              <a:ext uri="{FF2B5EF4-FFF2-40B4-BE49-F238E27FC236}">
                <a16:creationId xmlns:a16="http://schemas.microsoft.com/office/drawing/2014/main" id="{82A4BCA0-734A-4040-B30C-4381094EFFE6}"/>
              </a:ext>
            </a:extLst>
          </p:cNvPr>
          <p:cNvSpPr>
            <a:spLocks noGrp="1" noChangeArrowheads="1"/>
          </p:cNvSpPr>
          <p:nvPr>
            <p:ph type="title"/>
          </p:nvPr>
        </p:nvSpPr>
        <p:spPr>
          <a:noFill/>
        </p:spPr>
        <p:txBody>
          <a:bodyPr/>
          <a:lstStyle/>
          <a:p>
            <a:pPr algn="ctr" eaLnBrk="1" hangingPunct="1"/>
            <a:r>
              <a:rPr lang="zh-CN" altLang="en-US"/>
              <a:t>等值演算的应用举例</a:t>
            </a:r>
            <a:endParaRPr lang="zh-CN" altLang="en-US" b="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481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19">
                                            <p:txEl>
                                              <p:pRg st="5" end="5"/>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4819">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819">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819">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819">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81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a:extLst>
              <a:ext uri="{FF2B5EF4-FFF2-40B4-BE49-F238E27FC236}">
                <a16:creationId xmlns:a16="http://schemas.microsoft.com/office/drawing/2014/main" id="{232C3129-4E05-4689-AAAC-7879528D403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EAC8EF70-3901-421C-BCEF-53990B42806B}" type="slidenum">
              <a:rPr lang="en-US" altLang="zh-CN" sz="1400" b="0"/>
              <a:pPr>
                <a:spcBef>
                  <a:spcPct val="0"/>
                </a:spcBef>
                <a:buClrTx/>
                <a:buFontTx/>
                <a:buNone/>
              </a:pPr>
              <a:t>19</a:t>
            </a:fld>
            <a:endParaRPr lang="en-US" altLang="zh-CN" sz="1400" b="0"/>
          </a:p>
        </p:txBody>
      </p:sp>
      <p:sp>
        <p:nvSpPr>
          <p:cNvPr id="39939" name="Rectangle 3">
            <a:extLst>
              <a:ext uri="{FF2B5EF4-FFF2-40B4-BE49-F238E27FC236}">
                <a16:creationId xmlns:a16="http://schemas.microsoft.com/office/drawing/2014/main" id="{B63A31F2-2C1A-4082-BCB5-F818A321F681}"/>
              </a:ext>
            </a:extLst>
          </p:cNvPr>
          <p:cNvSpPr>
            <a:spLocks noGrp="1" noChangeArrowheads="1"/>
          </p:cNvSpPr>
          <p:nvPr>
            <p:ph type="body" idx="1"/>
          </p:nvPr>
        </p:nvSpPr>
        <p:spPr>
          <a:xfrm>
            <a:off x="250825" y="1123950"/>
            <a:ext cx="8497888" cy="2376488"/>
          </a:xfrm>
        </p:spPr>
        <p:txBody>
          <a:bodyPr/>
          <a:lstStyle/>
          <a:p>
            <a:pPr eaLnBrk="1" hangingPunct="1">
              <a:lnSpc>
                <a:spcPct val="80000"/>
              </a:lnSpc>
            </a:pPr>
            <a:r>
              <a:rPr lang="zh-CN" altLang="en-US">
                <a:latin typeface="Times New Roman" panose="02020603050405020304" pitchFamily="18" charset="0"/>
              </a:rPr>
              <a:t>判断公式类型</a:t>
            </a:r>
            <a:r>
              <a:rPr lang="en-US" altLang="zh-CN">
                <a:latin typeface="Times New Roman" panose="02020603050405020304" pitchFamily="18" charset="0"/>
              </a:rPr>
              <a:t>: </a:t>
            </a:r>
            <a:r>
              <a:rPr lang="en-US" altLang="zh-CN" i="1">
                <a:latin typeface="Times New Roman" panose="02020603050405020304" pitchFamily="18" charset="0"/>
              </a:rPr>
              <a:t>A</a:t>
            </a:r>
            <a:r>
              <a:rPr lang="zh-CN" altLang="en-US">
                <a:latin typeface="Times New Roman" panose="02020603050405020304" pitchFamily="18" charset="0"/>
              </a:rPr>
              <a:t>为矛盾式当且仅当</a:t>
            </a:r>
            <a:r>
              <a:rPr lang="en-US" altLang="zh-CN" i="1">
                <a:latin typeface="Times New Roman" panose="02020603050405020304" pitchFamily="18" charset="0"/>
              </a:rPr>
              <a:t>A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0</a:t>
            </a:r>
          </a:p>
          <a:p>
            <a:pPr eaLnBrk="1" hangingPunct="1">
              <a:lnSpc>
                <a:spcPct val="80000"/>
              </a:lnSpc>
            </a:pPr>
            <a:r>
              <a:rPr lang="en-US" altLang="zh-CN" i="1">
                <a:latin typeface="Times New Roman" panose="02020603050405020304" pitchFamily="18" charset="0"/>
              </a:rPr>
              <a:t>                          A</a:t>
            </a:r>
            <a:r>
              <a:rPr lang="zh-CN" altLang="en-US">
                <a:latin typeface="Times New Roman" panose="02020603050405020304" pitchFamily="18" charset="0"/>
              </a:rPr>
              <a:t>为重言式当且仅当</a:t>
            </a:r>
            <a:r>
              <a:rPr lang="en-US" altLang="zh-CN" i="1">
                <a:latin typeface="Times New Roman" panose="02020603050405020304" pitchFamily="18" charset="0"/>
              </a:rPr>
              <a:t>A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1</a:t>
            </a:r>
          </a:p>
          <a:p>
            <a:pPr eaLnBrk="1" hangingPunct="1">
              <a:lnSpc>
                <a:spcPct val="80000"/>
              </a:lnSpc>
              <a:spcBef>
                <a:spcPct val="50000"/>
              </a:spcBef>
            </a:pPr>
            <a:r>
              <a:rPr lang="zh-CN" altLang="en-US">
                <a:solidFill>
                  <a:srgbClr val="A50021"/>
                </a:solidFill>
                <a:latin typeface="Times New Roman" panose="02020603050405020304" pitchFamily="18" charset="0"/>
              </a:rPr>
              <a:t>例</a:t>
            </a:r>
            <a:r>
              <a:rPr lang="en-US" altLang="zh-CN">
                <a:solidFill>
                  <a:srgbClr val="A50021"/>
                </a:solidFill>
                <a:latin typeface="Times New Roman" panose="02020603050405020304" pitchFamily="18" charset="0"/>
              </a:rPr>
              <a:t>4</a:t>
            </a:r>
            <a:r>
              <a:rPr lang="en-US" altLang="zh-CN">
                <a:latin typeface="Times New Roman" panose="02020603050405020304" pitchFamily="18" charset="0"/>
              </a:rPr>
              <a:t>  </a:t>
            </a:r>
            <a:r>
              <a:rPr lang="zh-CN" altLang="en-US">
                <a:latin typeface="Times New Roman" panose="02020603050405020304" pitchFamily="18" charset="0"/>
              </a:rPr>
              <a:t>用等值演算法判断下列公式的类型</a:t>
            </a:r>
          </a:p>
          <a:p>
            <a:pPr eaLnBrk="1" hangingPunct="1">
              <a:lnSpc>
                <a:spcPct val="80000"/>
              </a:lnSpc>
            </a:pPr>
            <a:r>
              <a:rPr lang="zh-CN" altLang="en-US">
                <a:latin typeface="Times New Roman" panose="02020603050405020304" pitchFamily="18" charset="0"/>
              </a:rPr>
              <a:t>    </a:t>
            </a:r>
            <a:r>
              <a:rPr lang="en-US" altLang="zh-CN">
                <a:latin typeface="Times New Roman" panose="02020603050405020304" pitchFamily="18" charset="0"/>
              </a:rPr>
              <a:t>(1)  </a:t>
            </a:r>
            <a:r>
              <a:rPr lang="en-US" altLang="zh-CN" i="1">
                <a:latin typeface="Times New Roman" panose="02020603050405020304" pitchFamily="18" charset="0"/>
              </a:rPr>
              <a:t>q</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rPr>
              <a:t>)</a:t>
            </a:r>
          </a:p>
          <a:p>
            <a:pPr eaLnBrk="1" hangingPunct="1">
              <a:lnSpc>
                <a:spcPct val="80000"/>
              </a:lnSpc>
            </a:pPr>
            <a:r>
              <a:rPr lang="en-US" altLang="zh-CN">
                <a:latin typeface="Times New Roman" panose="02020603050405020304" pitchFamily="18" charset="0"/>
              </a:rPr>
              <a:t>    (2)  (</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p</a:t>
            </a:r>
            <a:r>
              <a:rPr lang="en-US" altLang="zh-CN">
                <a:latin typeface="Times New Roman" panose="02020603050405020304" pitchFamily="18" charset="0"/>
              </a:rPr>
              <a:t>)</a:t>
            </a:r>
          </a:p>
          <a:p>
            <a:pPr eaLnBrk="1" hangingPunct="1">
              <a:lnSpc>
                <a:spcPct val="80000"/>
              </a:lnSpc>
            </a:pPr>
            <a:r>
              <a:rPr lang="en-US" altLang="zh-CN">
                <a:latin typeface="Times New Roman" panose="02020603050405020304" pitchFamily="18" charset="0"/>
              </a:rPr>
              <a:t>    (3)  ((</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a:t>
            </a:r>
            <a:r>
              <a:rPr lang="en-US" altLang="zh-CN">
                <a:latin typeface="Times New Roman" panose="02020603050405020304" pitchFamily="18" charset="0"/>
              </a:rPr>
              <a:t>) </a:t>
            </a:r>
          </a:p>
        </p:txBody>
      </p:sp>
      <p:sp>
        <p:nvSpPr>
          <p:cNvPr id="39940" name="Rectangle 4">
            <a:extLst>
              <a:ext uri="{FF2B5EF4-FFF2-40B4-BE49-F238E27FC236}">
                <a16:creationId xmlns:a16="http://schemas.microsoft.com/office/drawing/2014/main" id="{A007036F-250F-4CE4-9EE3-757EE7D54AA0}"/>
              </a:ext>
            </a:extLst>
          </p:cNvPr>
          <p:cNvSpPr>
            <a:spLocks noGrp="1" noChangeArrowheads="1"/>
          </p:cNvSpPr>
          <p:nvPr>
            <p:ph type="title"/>
          </p:nvPr>
        </p:nvSpPr>
        <p:spPr>
          <a:noFill/>
        </p:spPr>
        <p:txBody>
          <a:bodyPr/>
          <a:lstStyle/>
          <a:p>
            <a:pPr algn="ctr" eaLnBrk="1" hangingPunct="1"/>
            <a:r>
              <a:rPr lang="zh-CN" altLang="en-US"/>
              <a:t>等值演算的应用举例</a:t>
            </a:r>
            <a:endParaRPr lang="zh-CN" altLang="en-US" b="0"/>
          </a:p>
        </p:txBody>
      </p:sp>
      <p:sp>
        <p:nvSpPr>
          <p:cNvPr id="99333" name="Rectangle 5">
            <a:extLst>
              <a:ext uri="{FF2B5EF4-FFF2-40B4-BE49-F238E27FC236}">
                <a16:creationId xmlns:a16="http://schemas.microsoft.com/office/drawing/2014/main" id="{25F7DE85-7B6C-42D3-9E91-93C34E2DD8EA}"/>
              </a:ext>
            </a:extLst>
          </p:cNvPr>
          <p:cNvSpPr>
            <a:spLocks noChangeArrowheads="1"/>
          </p:cNvSpPr>
          <p:nvPr/>
        </p:nvSpPr>
        <p:spPr bwMode="auto">
          <a:xfrm>
            <a:off x="250825" y="3502025"/>
            <a:ext cx="8497888" cy="309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r>
              <a:rPr lang="zh-CN" altLang="en-US">
                <a:latin typeface="Times New Roman" panose="02020603050405020304" pitchFamily="18" charset="0"/>
              </a:rPr>
              <a:t>解  </a:t>
            </a:r>
            <a:r>
              <a:rPr lang="en-US" altLang="zh-CN">
                <a:latin typeface="Times New Roman" panose="02020603050405020304" pitchFamily="18" charset="0"/>
              </a:rPr>
              <a:t>(1)  </a:t>
            </a:r>
            <a:r>
              <a:rPr lang="en-US" altLang="zh-CN" i="1">
                <a:latin typeface="Times New Roman" panose="02020603050405020304" pitchFamily="18" charset="0"/>
              </a:rPr>
              <a:t>q</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rPr>
              <a:t>) </a:t>
            </a:r>
          </a:p>
          <a:p>
            <a:pPr eaLnBrk="1" hangingPunct="1"/>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r>
              <a:rPr lang="en-US" altLang="zh-CN" i="1">
                <a:latin typeface="Times New Roman" panose="02020603050405020304" pitchFamily="18" charset="0"/>
              </a:rPr>
              <a:t>q</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rPr>
              <a:t>)   </a:t>
            </a:r>
            <a:r>
              <a:rPr lang="zh-CN" altLang="en-US">
                <a:latin typeface="Times New Roman" panose="02020603050405020304" pitchFamily="18" charset="0"/>
              </a:rPr>
              <a:t>（蕴涵等值式）</a:t>
            </a:r>
          </a:p>
          <a:p>
            <a:pPr eaLnBrk="1" hangingPunct="1"/>
            <a:r>
              <a:rPr lang="zh-CN" altLang="en-US">
                <a:latin typeface="Times New Roman" panose="02020603050405020304" pitchFamily="18" charset="0"/>
              </a:rPr>
              <a:t>    </a:t>
            </a:r>
            <a:r>
              <a:rPr lang="zh-CN" altLang="en-US">
                <a:latin typeface="Times New Roman" panose="02020603050405020304" pitchFamily="18" charset="0"/>
                <a:sym typeface="Symbol" panose="05050102010706020507" pitchFamily="18" charset="2"/>
              </a:rPr>
              <a:t></a:t>
            </a:r>
            <a:r>
              <a:rPr lang="zh-CN" altLang="en-US">
                <a:latin typeface="Times New Roman" panose="02020603050405020304" pitchFamily="18" charset="0"/>
              </a:rPr>
              <a:t> </a:t>
            </a:r>
            <a:r>
              <a:rPr lang="en-US" altLang="zh-CN" i="1">
                <a:latin typeface="Times New Roman" panose="02020603050405020304" pitchFamily="18" charset="0"/>
              </a:rPr>
              <a:t>q</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rPr>
              <a:t>)     </a:t>
            </a:r>
            <a:r>
              <a:rPr lang="zh-CN" altLang="en-US">
                <a:latin typeface="Times New Roman" panose="02020603050405020304" pitchFamily="18" charset="0"/>
              </a:rPr>
              <a:t>（德摩根律）</a:t>
            </a:r>
          </a:p>
          <a:p>
            <a:pPr eaLnBrk="1" hangingPunct="1"/>
            <a:r>
              <a:rPr lang="zh-CN" altLang="en-US">
                <a:latin typeface="Times New Roman" panose="02020603050405020304" pitchFamily="18" charset="0"/>
              </a:rPr>
              <a:t>    </a:t>
            </a:r>
            <a:r>
              <a:rPr lang="zh-CN" altLang="en-US">
                <a:latin typeface="Times New Roman" panose="02020603050405020304" pitchFamily="18" charset="0"/>
                <a:sym typeface="Symbol" panose="05050102010706020507" pitchFamily="18" charset="2"/>
              </a:rPr>
              <a:t></a:t>
            </a:r>
            <a:r>
              <a:rPr lang="zh-CN" altLang="en-US">
                <a:latin typeface="Times New Roman" panose="02020603050405020304" pitchFamily="18" charset="0"/>
              </a:rPr>
              <a:t> </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i="1">
                <a:latin typeface="Times New Roman" panose="02020603050405020304" pitchFamily="18" charset="0"/>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rPr>
              <a:t>)     </a:t>
            </a:r>
            <a:r>
              <a:rPr lang="zh-CN" altLang="en-US">
                <a:latin typeface="Times New Roman" panose="02020603050405020304" pitchFamily="18" charset="0"/>
              </a:rPr>
              <a:t>（交换律，结合律）</a:t>
            </a:r>
          </a:p>
          <a:p>
            <a:pPr eaLnBrk="1" hangingPunct="1"/>
            <a:r>
              <a:rPr lang="zh-CN" altLang="en-US">
                <a:latin typeface="Times New Roman" panose="02020603050405020304" pitchFamily="18" charset="0"/>
              </a:rPr>
              <a:t>    </a:t>
            </a:r>
            <a:r>
              <a:rPr lang="zh-CN" altLang="en-US">
                <a:latin typeface="Times New Roman" panose="02020603050405020304" pitchFamily="18" charset="0"/>
                <a:sym typeface="Symbol" panose="05050102010706020507" pitchFamily="18" charset="2"/>
              </a:rPr>
              <a:t></a:t>
            </a:r>
            <a:r>
              <a:rPr lang="zh-CN" altLang="en-US">
                <a:latin typeface="Times New Roman" panose="02020603050405020304" pitchFamily="18" charset="0"/>
              </a:rPr>
              <a:t> </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0               </a:t>
            </a:r>
            <a:r>
              <a:rPr lang="zh-CN" altLang="en-US">
                <a:latin typeface="Times New Roman" panose="02020603050405020304" pitchFamily="18" charset="0"/>
              </a:rPr>
              <a:t>（矛盾律）</a:t>
            </a:r>
          </a:p>
          <a:p>
            <a:pPr eaLnBrk="1" hangingPunct="1"/>
            <a:r>
              <a:rPr lang="zh-CN" altLang="en-US">
                <a:latin typeface="Times New Roman" panose="02020603050405020304" pitchFamily="18" charset="0"/>
              </a:rPr>
              <a:t>    </a:t>
            </a:r>
            <a:r>
              <a:rPr lang="zh-CN" altLang="en-US">
                <a:latin typeface="Times New Roman" panose="02020603050405020304" pitchFamily="18" charset="0"/>
                <a:sym typeface="Symbol" panose="05050102010706020507" pitchFamily="18" charset="2"/>
              </a:rPr>
              <a:t></a:t>
            </a:r>
            <a:r>
              <a:rPr lang="zh-CN" altLang="en-US">
                <a:latin typeface="Times New Roman" panose="02020603050405020304" pitchFamily="18" charset="0"/>
              </a:rPr>
              <a:t> </a:t>
            </a:r>
            <a:r>
              <a:rPr lang="en-US" altLang="zh-CN">
                <a:latin typeface="Times New Roman" panose="02020603050405020304" pitchFamily="18" charset="0"/>
              </a:rPr>
              <a:t>0                   </a:t>
            </a:r>
            <a:r>
              <a:rPr lang="zh-CN" altLang="en-US">
                <a:latin typeface="Times New Roman" panose="02020603050405020304" pitchFamily="18" charset="0"/>
              </a:rPr>
              <a:t>（零律）</a:t>
            </a:r>
          </a:p>
          <a:p>
            <a:pPr eaLnBrk="1" hangingPunct="1"/>
            <a:r>
              <a:rPr lang="zh-CN" altLang="en-US">
                <a:latin typeface="Times New Roman" panose="02020603050405020304" pitchFamily="18" charset="0"/>
              </a:rPr>
              <a:t>矛盾式</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933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933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933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933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933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9933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9933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a:extLst>
              <a:ext uri="{FF2B5EF4-FFF2-40B4-BE49-F238E27FC236}">
                <a16:creationId xmlns:a16="http://schemas.microsoft.com/office/drawing/2014/main" id="{D06BB078-6300-46F6-8D01-710C84FCE36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CAEF4886-4F5F-4329-A56C-9E01000DD5DC}" type="slidenum">
              <a:rPr lang="en-US" altLang="zh-CN" sz="1400" b="0"/>
              <a:pPr>
                <a:spcBef>
                  <a:spcPct val="0"/>
                </a:spcBef>
                <a:buClrTx/>
                <a:buFontTx/>
                <a:buNone/>
              </a:pPr>
              <a:t>2</a:t>
            </a:fld>
            <a:endParaRPr lang="en-US" altLang="zh-CN" sz="1400" b="0"/>
          </a:p>
        </p:txBody>
      </p:sp>
      <p:sp>
        <p:nvSpPr>
          <p:cNvPr id="7171" name="Rectangle 3">
            <a:extLst>
              <a:ext uri="{FF2B5EF4-FFF2-40B4-BE49-F238E27FC236}">
                <a16:creationId xmlns:a16="http://schemas.microsoft.com/office/drawing/2014/main" id="{0650BD46-CAA4-46C1-A85F-8FEAFF6DD1E8}"/>
              </a:ext>
            </a:extLst>
          </p:cNvPr>
          <p:cNvSpPr>
            <a:spLocks noGrp="1" noChangeArrowheads="1"/>
          </p:cNvSpPr>
          <p:nvPr>
            <p:ph type="body" idx="1"/>
          </p:nvPr>
        </p:nvSpPr>
        <p:spPr>
          <a:xfrm>
            <a:off x="395288" y="1196975"/>
            <a:ext cx="8229600" cy="4924425"/>
          </a:xfrm>
        </p:spPr>
        <p:txBody>
          <a:bodyPr/>
          <a:lstStyle/>
          <a:p>
            <a:pPr marL="361950" indent="-361950" eaLnBrk="1" hangingPunct="1"/>
            <a:r>
              <a:rPr lang="zh-CN" altLang="en-US"/>
              <a:t>主要内容</a:t>
            </a:r>
          </a:p>
          <a:p>
            <a:pPr marL="361950" indent="-361950" eaLnBrk="1" hangingPunct="1">
              <a:buClr>
                <a:srgbClr val="FF9900"/>
              </a:buClr>
              <a:buFont typeface="Wingdings" panose="05000000000000000000" pitchFamily="2" charset="2"/>
              <a:buChar char="l"/>
            </a:pPr>
            <a:r>
              <a:rPr lang="en-US" altLang="zh-CN"/>
              <a:t>2.1 </a:t>
            </a:r>
            <a:r>
              <a:rPr lang="zh-CN" altLang="en-US"/>
              <a:t>等值式</a:t>
            </a:r>
            <a:endParaRPr lang="en-US" altLang="zh-CN"/>
          </a:p>
          <a:p>
            <a:pPr marL="361950" indent="-361950" eaLnBrk="1" hangingPunct="1">
              <a:buClr>
                <a:srgbClr val="FF9900"/>
              </a:buClr>
              <a:buFont typeface="Wingdings" panose="05000000000000000000" pitchFamily="2" charset="2"/>
              <a:buChar char="l"/>
            </a:pPr>
            <a:r>
              <a:rPr lang="en-US" altLang="zh-CN"/>
              <a:t>2.2 </a:t>
            </a:r>
            <a:r>
              <a:rPr lang="zh-CN" altLang="en-US"/>
              <a:t>析取范式与合取范式</a:t>
            </a:r>
          </a:p>
          <a:p>
            <a:pPr marL="361950" indent="-361950" eaLnBrk="1" hangingPunct="1">
              <a:buClr>
                <a:srgbClr val="FF9900"/>
              </a:buClr>
              <a:buFont typeface="Wingdings" panose="05000000000000000000" pitchFamily="2" charset="2"/>
              <a:buChar char="l"/>
            </a:pPr>
            <a:r>
              <a:rPr lang="en-US" altLang="zh-CN"/>
              <a:t>2.3 </a:t>
            </a:r>
            <a:r>
              <a:rPr lang="zh-CN" altLang="en-US"/>
              <a:t>联结词完备集</a:t>
            </a:r>
          </a:p>
          <a:p>
            <a:pPr marL="361950" indent="-361950" eaLnBrk="1" hangingPunct="1">
              <a:buClr>
                <a:srgbClr val="FF9900"/>
              </a:buClr>
              <a:buFont typeface="Wingdings" panose="05000000000000000000" pitchFamily="2" charset="2"/>
              <a:buChar char="l"/>
            </a:pPr>
            <a:r>
              <a:rPr lang="en-US" altLang="zh-CN"/>
              <a:t>2.4 </a:t>
            </a:r>
            <a:r>
              <a:rPr lang="zh-CN" altLang="en-US"/>
              <a:t>可满足性问题与消解法</a:t>
            </a:r>
          </a:p>
        </p:txBody>
      </p:sp>
      <p:sp>
        <p:nvSpPr>
          <p:cNvPr id="7172" name="Rectangle 4">
            <a:extLst>
              <a:ext uri="{FF2B5EF4-FFF2-40B4-BE49-F238E27FC236}">
                <a16:creationId xmlns:a16="http://schemas.microsoft.com/office/drawing/2014/main" id="{A65E79E3-0FFA-448B-828E-A1D9AE02D261}"/>
              </a:ext>
            </a:extLst>
          </p:cNvPr>
          <p:cNvSpPr>
            <a:spLocks noGrp="1" noChangeArrowheads="1"/>
          </p:cNvSpPr>
          <p:nvPr>
            <p:ph type="title"/>
          </p:nvPr>
        </p:nvSpPr>
        <p:spPr>
          <a:xfrm>
            <a:off x="1835150" y="260350"/>
            <a:ext cx="6394450" cy="431800"/>
          </a:xfrm>
          <a:noFill/>
          <a:extLst>
            <a:ext uri="{AF507438-7753-43E0-B8FC-AC1667EBCBE1}">
              <a14:hiddenEffects xmlns:a14="http://schemas.microsoft.com/office/drawing/2010/main">
                <a:effectLst>
                  <a:outerShdw dist="17961" dir="2700000" algn="ctr" rotWithShape="0">
                    <a:schemeClr val="tx1">
                      <a:alpha val="50000"/>
                    </a:schemeClr>
                  </a:outerShdw>
                </a:effectLst>
              </a14:hiddenEffects>
            </a:ext>
          </a:extLst>
        </p:spPr>
        <p:txBody>
          <a:bodyPr/>
          <a:lstStyle/>
          <a:p>
            <a:pPr algn="ctr" eaLnBrk="1" hangingPunct="1"/>
            <a:r>
              <a:rPr lang="zh-CN" altLang="en-US">
                <a:solidFill>
                  <a:schemeClr val="tx1"/>
                </a:solidFill>
                <a:latin typeface="宋体" panose="02010600030101010101" pitchFamily="2" charset="-122"/>
              </a:rPr>
              <a:t>第二章 命题逻辑等值演算</a:t>
            </a:r>
          </a:p>
        </p:txBody>
      </p:sp>
    </p:spTree>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a:extLst>
              <a:ext uri="{FF2B5EF4-FFF2-40B4-BE49-F238E27FC236}">
                <a16:creationId xmlns:a16="http://schemas.microsoft.com/office/drawing/2014/main" id="{E8F4F525-8586-4F6C-844A-EEA86C0F7BC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7ACC74DC-90CA-4C69-B8DC-EE4F8D21474E}" type="slidenum">
              <a:rPr lang="en-US" altLang="zh-CN" sz="1400" b="0"/>
              <a:pPr>
                <a:spcBef>
                  <a:spcPct val="0"/>
                </a:spcBef>
                <a:buClrTx/>
                <a:buFontTx/>
                <a:buNone/>
              </a:pPr>
              <a:t>20</a:t>
            </a:fld>
            <a:endParaRPr lang="en-US" altLang="zh-CN" sz="1400" b="0"/>
          </a:p>
        </p:txBody>
      </p:sp>
      <p:sp>
        <p:nvSpPr>
          <p:cNvPr id="41987" name="Rectangle 2">
            <a:extLst>
              <a:ext uri="{FF2B5EF4-FFF2-40B4-BE49-F238E27FC236}">
                <a16:creationId xmlns:a16="http://schemas.microsoft.com/office/drawing/2014/main" id="{2EABF00F-D364-40C3-A9C4-83959989C242}"/>
              </a:ext>
            </a:extLst>
          </p:cNvPr>
          <p:cNvSpPr>
            <a:spLocks noGrp="1" noChangeArrowheads="1"/>
          </p:cNvSpPr>
          <p:nvPr>
            <p:ph type="title"/>
          </p:nvPr>
        </p:nvSpPr>
        <p:spPr/>
        <p:txBody>
          <a:bodyPr/>
          <a:lstStyle/>
          <a:p>
            <a:pPr algn="ctr" eaLnBrk="1" hangingPunct="1"/>
            <a:r>
              <a:rPr lang="zh-CN" altLang="en-US"/>
              <a:t>判断公式类型</a:t>
            </a:r>
          </a:p>
        </p:txBody>
      </p:sp>
      <p:sp>
        <p:nvSpPr>
          <p:cNvPr id="41988" name="Rectangle 3">
            <a:extLst>
              <a:ext uri="{FF2B5EF4-FFF2-40B4-BE49-F238E27FC236}">
                <a16:creationId xmlns:a16="http://schemas.microsoft.com/office/drawing/2014/main" id="{D4AAAA19-F3F9-453C-8557-B027B3A96BB9}"/>
              </a:ext>
            </a:extLst>
          </p:cNvPr>
          <p:cNvSpPr>
            <a:spLocks noGrp="1" noChangeArrowheads="1"/>
          </p:cNvSpPr>
          <p:nvPr>
            <p:ph type="body" idx="1"/>
          </p:nvPr>
        </p:nvSpPr>
        <p:spPr>
          <a:xfrm>
            <a:off x="323850" y="1341438"/>
            <a:ext cx="8374063" cy="2303462"/>
          </a:xfrm>
        </p:spPr>
        <p:txBody>
          <a:bodyPr/>
          <a:lstStyle/>
          <a:p>
            <a:pPr eaLnBrk="1" hangingPunct="1"/>
            <a:r>
              <a:rPr lang="en-US" altLang="zh-CN" dirty="0">
                <a:latin typeface="Times New Roman" panose="02020603050405020304" pitchFamily="18" charset="0"/>
              </a:rPr>
              <a:t>(2)  (</a:t>
            </a:r>
            <a:r>
              <a:rPr lang="en-US" altLang="zh-CN" i="1" dirty="0" err="1">
                <a:latin typeface="Times New Roman" panose="02020603050405020304" pitchFamily="18" charset="0"/>
              </a:rPr>
              <a:t>p</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q</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q</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p</a:t>
            </a:r>
            <a:r>
              <a:rPr lang="en-US" altLang="zh-CN" dirty="0">
                <a:latin typeface="Times New Roman" panose="02020603050405020304" pitchFamily="18" charset="0"/>
              </a:rPr>
              <a:t>)</a:t>
            </a:r>
          </a:p>
          <a:p>
            <a:pPr eaLnBrk="1" hangingPunct="1"/>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p</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q</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i="1" dirty="0">
                <a:latin typeface="Times New Roman" panose="02020603050405020304" pitchFamily="18" charset="0"/>
              </a:rPr>
              <a:t>q</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p</a:t>
            </a:r>
            <a:r>
              <a:rPr lang="en-US" altLang="zh-CN" dirty="0">
                <a:latin typeface="Times New Roman" panose="02020603050405020304" pitchFamily="18" charset="0"/>
              </a:rPr>
              <a:t>)    </a:t>
            </a:r>
            <a:r>
              <a:rPr lang="zh-CN" altLang="en-US" dirty="0">
                <a:latin typeface="Times New Roman" panose="02020603050405020304" pitchFamily="18" charset="0"/>
              </a:rPr>
              <a:t>（蕴涵等值式）  </a:t>
            </a:r>
          </a:p>
          <a:p>
            <a:pPr eaLnBrk="1" hangingPunct="1"/>
            <a:r>
              <a:rPr lang="zh-CN" altLang="en-US" dirty="0">
                <a:latin typeface="Times New Roman" panose="02020603050405020304" pitchFamily="18" charset="0"/>
              </a:rPr>
              <a:t>  </a:t>
            </a:r>
            <a:r>
              <a:rPr lang="zh-CN" altLang="en-US"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rPr>
              <a:t> </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p</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q</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p</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q</a:t>
            </a:r>
            <a:r>
              <a:rPr lang="en-US" altLang="zh-CN" dirty="0">
                <a:latin typeface="Times New Roman" panose="02020603050405020304" pitchFamily="18" charset="0"/>
              </a:rPr>
              <a:t>)    </a:t>
            </a:r>
            <a:r>
              <a:rPr lang="zh-CN" altLang="en-US" dirty="0">
                <a:latin typeface="Times New Roman" panose="02020603050405020304" pitchFamily="18" charset="0"/>
              </a:rPr>
              <a:t>（交换律）</a:t>
            </a:r>
          </a:p>
          <a:p>
            <a:pPr eaLnBrk="1" hangingPunct="1"/>
            <a:r>
              <a:rPr lang="zh-CN" altLang="en-US" dirty="0">
                <a:latin typeface="Times New Roman" panose="02020603050405020304" pitchFamily="18" charset="0"/>
              </a:rPr>
              <a:t>  </a:t>
            </a:r>
            <a:r>
              <a:rPr lang="zh-CN" altLang="en-US"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rPr>
              <a:t> </a:t>
            </a:r>
            <a:r>
              <a:rPr lang="en-US" altLang="zh-CN" dirty="0">
                <a:latin typeface="Times New Roman" panose="02020603050405020304" pitchFamily="18" charset="0"/>
              </a:rPr>
              <a:t>1</a:t>
            </a:r>
          </a:p>
          <a:p>
            <a:pPr eaLnBrk="1" hangingPunct="1"/>
            <a:r>
              <a:rPr lang="zh-CN" altLang="en-US" dirty="0"/>
              <a:t>重言式</a:t>
            </a:r>
            <a:endParaRPr lang="zh-CN" altLang="en-US" dirty="0">
              <a:latin typeface="Times New Roman" panose="02020603050405020304" pitchFamily="18" charset="0"/>
            </a:endParaRPr>
          </a:p>
        </p:txBody>
      </p:sp>
      <p:sp>
        <p:nvSpPr>
          <p:cNvPr id="103429" name="Rectangle 5">
            <a:extLst>
              <a:ext uri="{FF2B5EF4-FFF2-40B4-BE49-F238E27FC236}">
                <a16:creationId xmlns:a16="http://schemas.microsoft.com/office/drawing/2014/main" id="{6F9F7E21-05B8-4869-9D7B-9AE35E975269}"/>
              </a:ext>
            </a:extLst>
          </p:cNvPr>
          <p:cNvSpPr>
            <a:spLocks noChangeArrowheads="1"/>
          </p:cNvSpPr>
          <p:nvPr/>
        </p:nvSpPr>
        <p:spPr bwMode="auto">
          <a:xfrm>
            <a:off x="395288" y="3789363"/>
            <a:ext cx="8208962" cy="210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lnSpc>
                <a:spcPct val="110000"/>
              </a:lnSpc>
              <a:spcBef>
                <a:spcPct val="0"/>
              </a:spcBef>
              <a:buClrTx/>
              <a:buFontTx/>
              <a:buNone/>
            </a:pPr>
            <a:r>
              <a:rPr lang="en-US" altLang="zh-CN" dirty="0">
                <a:latin typeface="Times New Roman" panose="02020603050405020304" pitchFamily="18" charset="0"/>
              </a:rPr>
              <a:t>(3) ((</a:t>
            </a:r>
            <a:r>
              <a:rPr lang="en-US" altLang="zh-CN" i="1" dirty="0" err="1">
                <a:latin typeface="Times New Roman" panose="02020603050405020304" pitchFamily="18" charset="0"/>
              </a:rPr>
              <a:t>p</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q</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i="1" dirty="0">
                <a:latin typeface="Times New Roman" panose="02020603050405020304" pitchFamily="18" charset="0"/>
              </a:rPr>
              <a:t>p</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q</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r</a:t>
            </a:r>
            <a:endParaRPr lang="en-US" altLang="zh-CN" dirty="0">
              <a:latin typeface="Times New Roman" panose="02020603050405020304" pitchFamily="18" charset="0"/>
            </a:endParaRPr>
          </a:p>
          <a:p>
            <a:pPr eaLnBrk="1" hangingPunct="1">
              <a:lnSpc>
                <a:spcPct val="110000"/>
              </a:lnSpc>
              <a:spcBef>
                <a:spcPct val="0"/>
              </a:spcBef>
              <a:buClrTx/>
              <a:buFontTx/>
              <a:buNone/>
            </a:pP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a:t>
            </a:r>
            <a:r>
              <a:rPr lang="en-US" altLang="zh-CN" i="1" dirty="0">
                <a:solidFill>
                  <a:srgbClr val="0066FF"/>
                </a:solidFill>
                <a:latin typeface="Times New Roman" panose="02020603050405020304" pitchFamily="18" charset="0"/>
              </a:rPr>
              <a:t>p</a:t>
            </a:r>
            <a:r>
              <a:rPr lang="en-US" altLang="zh-CN" dirty="0">
                <a:solidFill>
                  <a:srgbClr val="0066FF"/>
                </a:solidFill>
                <a:latin typeface="Times New Roman" panose="02020603050405020304" pitchFamily="18" charset="0"/>
                <a:sym typeface="Symbol" panose="05050102010706020507" pitchFamily="18" charset="2"/>
              </a:rPr>
              <a:t></a:t>
            </a:r>
            <a:r>
              <a:rPr lang="en-US" altLang="zh-CN" dirty="0">
                <a:solidFill>
                  <a:srgbClr val="0066FF"/>
                </a:solidFill>
                <a:latin typeface="Times New Roman" panose="02020603050405020304" pitchFamily="18" charset="0"/>
              </a:rPr>
              <a:t>(</a:t>
            </a:r>
            <a:r>
              <a:rPr lang="en-US" altLang="zh-CN" i="1" dirty="0">
                <a:solidFill>
                  <a:srgbClr val="0066FF"/>
                </a:solidFill>
                <a:latin typeface="Times New Roman" panose="02020603050405020304" pitchFamily="18" charset="0"/>
              </a:rPr>
              <a:t>q</a:t>
            </a:r>
            <a:r>
              <a:rPr lang="en-US" altLang="zh-CN" dirty="0">
                <a:solidFill>
                  <a:srgbClr val="0066FF"/>
                </a:solidFill>
                <a:latin typeface="Times New Roman" panose="02020603050405020304" pitchFamily="18" charset="0"/>
                <a:sym typeface="Symbol" panose="05050102010706020507" pitchFamily="18" charset="2"/>
              </a:rPr>
              <a:t></a:t>
            </a:r>
            <a:r>
              <a:rPr lang="en-US" altLang="zh-CN" i="1" dirty="0">
                <a:solidFill>
                  <a:srgbClr val="0066FF"/>
                </a:solidFill>
                <a:latin typeface="Times New Roman" panose="02020603050405020304" pitchFamily="18" charset="0"/>
              </a:rPr>
              <a:t>q</a:t>
            </a:r>
            <a:r>
              <a:rPr lang="en-US" altLang="zh-CN" dirty="0">
                <a:solidFill>
                  <a:srgbClr val="0066FF"/>
                </a:solidFill>
                <a:latin typeface="Times New Roman" panose="02020603050405020304" pitchFamily="18" charset="0"/>
              </a:rPr>
              <a:t>)</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r</a:t>
            </a:r>
            <a:r>
              <a:rPr lang="en-US" altLang="zh-CN" dirty="0">
                <a:latin typeface="Times New Roman" panose="02020603050405020304" pitchFamily="18" charset="0"/>
              </a:rPr>
              <a:t>      </a:t>
            </a:r>
            <a:r>
              <a:rPr lang="zh-CN" altLang="en-US" dirty="0">
                <a:latin typeface="Times New Roman" panose="02020603050405020304" pitchFamily="18" charset="0"/>
              </a:rPr>
              <a:t>（分配律）</a:t>
            </a:r>
          </a:p>
          <a:p>
            <a:pPr eaLnBrk="1" hangingPunct="1">
              <a:lnSpc>
                <a:spcPct val="110000"/>
              </a:lnSpc>
              <a:spcBef>
                <a:spcPct val="0"/>
              </a:spcBef>
              <a:buClrTx/>
              <a:buFontTx/>
              <a:buNone/>
            </a:pPr>
            <a:r>
              <a:rPr lang="zh-CN" altLang="en-US" dirty="0">
                <a:latin typeface="Times New Roman" panose="02020603050405020304" pitchFamily="18" charset="0"/>
              </a:rPr>
              <a:t>     </a:t>
            </a:r>
            <a:r>
              <a:rPr lang="zh-CN" altLang="en-US"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rPr>
              <a:t> </a:t>
            </a:r>
            <a:r>
              <a:rPr lang="en-US" altLang="zh-CN" i="1" dirty="0">
                <a:latin typeface="Times New Roman" panose="02020603050405020304" pitchFamily="18" charset="0"/>
              </a:rPr>
              <a:t>p</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1</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r</a:t>
            </a:r>
            <a:r>
              <a:rPr lang="en-US" altLang="zh-CN" dirty="0">
                <a:latin typeface="Times New Roman" panose="02020603050405020304" pitchFamily="18" charset="0"/>
              </a:rPr>
              <a:t>                   </a:t>
            </a:r>
            <a:r>
              <a:rPr lang="zh-CN" altLang="en-US" dirty="0">
                <a:latin typeface="Times New Roman" panose="02020603050405020304" pitchFamily="18" charset="0"/>
              </a:rPr>
              <a:t>（排中律）</a:t>
            </a:r>
          </a:p>
          <a:p>
            <a:pPr eaLnBrk="1" hangingPunct="1">
              <a:lnSpc>
                <a:spcPct val="110000"/>
              </a:lnSpc>
              <a:spcBef>
                <a:spcPct val="0"/>
              </a:spcBef>
              <a:buClrTx/>
              <a:buFontTx/>
              <a:buNone/>
            </a:pPr>
            <a:r>
              <a:rPr lang="zh-CN" altLang="en-US" dirty="0">
                <a:latin typeface="Times New Roman" panose="02020603050405020304" pitchFamily="18" charset="0"/>
              </a:rPr>
              <a:t>     </a:t>
            </a:r>
            <a:r>
              <a:rPr lang="zh-CN" altLang="en-US"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rPr>
              <a:t> </a:t>
            </a:r>
            <a:r>
              <a:rPr lang="en-US" altLang="zh-CN" i="1" dirty="0" err="1">
                <a:latin typeface="Times New Roman" panose="02020603050405020304" pitchFamily="18" charset="0"/>
              </a:rPr>
              <a:t>p</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r</a:t>
            </a:r>
            <a:r>
              <a:rPr lang="en-US" altLang="zh-CN" dirty="0">
                <a:latin typeface="Times New Roman" panose="02020603050405020304" pitchFamily="18" charset="0"/>
              </a:rPr>
              <a:t>                       </a:t>
            </a:r>
            <a:r>
              <a:rPr lang="zh-CN" altLang="en-US" dirty="0">
                <a:latin typeface="Times New Roman" panose="02020603050405020304" pitchFamily="18" charset="0"/>
              </a:rPr>
              <a:t>（同一律）</a:t>
            </a:r>
          </a:p>
          <a:p>
            <a:pPr eaLnBrk="1" hangingPunct="1">
              <a:lnSpc>
                <a:spcPct val="110000"/>
              </a:lnSpc>
              <a:spcBef>
                <a:spcPct val="0"/>
              </a:spcBef>
              <a:buClrTx/>
              <a:buFontTx/>
              <a:buNone/>
            </a:pPr>
            <a:r>
              <a:rPr lang="zh-CN" altLang="en-US" dirty="0">
                <a:latin typeface="Times New Roman" panose="02020603050405020304" pitchFamily="18" charset="0"/>
              </a:rPr>
              <a:t>可满足式，</a:t>
            </a:r>
            <a:r>
              <a:rPr lang="en-US" altLang="zh-CN" dirty="0">
                <a:latin typeface="Times New Roman" panose="02020603050405020304" pitchFamily="18" charset="0"/>
              </a:rPr>
              <a:t>101</a:t>
            </a:r>
            <a:r>
              <a:rPr lang="zh-CN" altLang="en-US" dirty="0">
                <a:latin typeface="Times New Roman" panose="02020603050405020304" pitchFamily="18" charset="0"/>
              </a:rPr>
              <a:t>和</a:t>
            </a:r>
            <a:r>
              <a:rPr lang="en-US" altLang="zh-CN" dirty="0">
                <a:latin typeface="Times New Roman" panose="02020603050405020304" pitchFamily="18" charset="0"/>
              </a:rPr>
              <a:t>111</a:t>
            </a:r>
            <a:r>
              <a:rPr lang="zh-CN" altLang="en-US" dirty="0">
                <a:latin typeface="Times New Roman" panose="02020603050405020304" pitchFamily="18" charset="0"/>
              </a:rPr>
              <a:t>是成真赋值，</a:t>
            </a:r>
            <a:r>
              <a:rPr lang="en-US" altLang="zh-CN" dirty="0">
                <a:latin typeface="Times New Roman" panose="02020603050405020304" pitchFamily="18" charset="0"/>
              </a:rPr>
              <a:t>000</a:t>
            </a:r>
            <a:r>
              <a:rPr lang="zh-CN" altLang="en-US" dirty="0">
                <a:latin typeface="Times New Roman" panose="02020603050405020304" pitchFamily="18" charset="0"/>
              </a:rPr>
              <a:t>和</a:t>
            </a:r>
            <a:r>
              <a:rPr lang="en-US" altLang="zh-CN" dirty="0">
                <a:latin typeface="Times New Roman" panose="02020603050405020304" pitchFamily="18" charset="0"/>
              </a:rPr>
              <a:t>010</a:t>
            </a:r>
            <a:r>
              <a:rPr lang="zh-CN" altLang="en-US" dirty="0">
                <a:latin typeface="Times New Roman" panose="02020603050405020304" pitchFamily="18" charset="0"/>
              </a:rPr>
              <a:t>等是成假赋值</a:t>
            </a:r>
            <a:r>
              <a:rPr lang="en-US" altLang="zh-CN" dirty="0">
                <a:latin typeface="Times New Roman" panose="02020603050405020304" pitchFamily="18" charset="0"/>
              </a:rPr>
              <a:t>.</a:t>
            </a:r>
            <a:r>
              <a:rPr lang="en-US" altLang="zh-CN" b="0" dirty="0">
                <a:latin typeface="Times New Roman" panose="02020603050405020304" pitchFamily="18" charset="0"/>
              </a:rPr>
              <a:t> </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98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198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1988">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1988">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1988">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03429">
                                            <p:txEl>
                                              <p:pRg st="0" end="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03429">
                                            <p:txEl>
                                              <p:pRg st="1" end="1"/>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03429">
                                            <p:txEl>
                                              <p:pRg st="2" end="2"/>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03429">
                                            <p:txEl>
                                              <p:pRg st="3" end="3"/>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0342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7195C1-2B0F-4B43-89D7-6A23E9E39CD7}"/>
              </a:ext>
            </a:extLst>
          </p:cNvPr>
          <p:cNvSpPr>
            <a:spLocks noGrp="1"/>
          </p:cNvSpPr>
          <p:nvPr>
            <p:ph type="title"/>
          </p:nvPr>
        </p:nvSpPr>
        <p:spPr/>
        <p:txBody>
          <a:bodyPr/>
          <a:lstStyle/>
          <a:p>
            <a:r>
              <a:rPr lang="zh-CN" altLang="en-US" dirty="0">
                <a:latin typeface="Times New Roman" panose="02020603050405020304" pitchFamily="18" charset="0"/>
              </a:rPr>
              <a:t>试证：</a:t>
            </a:r>
            <a:r>
              <a:rPr lang="en-US" altLang="zh-CN" i="1" dirty="0">
                <a:latin typeface="Times New Roman" panose="02020603050405020304" pitchFamily="18" charset="0"/>
              </a:rPr>
              <a:t>q</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i="1" dirty="0">
                <a:latin typeface="Times New Roman" panose="02020603050405020304" pitchFamily="18" charset="0"/>
              </a:rPr>
              <a:t>p</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i="1" dirty="0" err="1">
                <a:latin typeface="Times New Roman" panose="02020603050405020304" pitchFamily="18" charset="0"/>
              </a:rPr>
              <a:t>p</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q</a:t>
            </a: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a:t>
            </a:r>
            <a:r>
              <a:rPr lang="en-US" altLang="zh-CN" i="1" dirty="0" err="1">
                <a:latin typeface="Times New Roman" panose="02020603050405020304" pitchFamily="18" charset="0"/>
              </a:rPr>
              <a:t>q</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p</a:t>
            </a:r>
            <a:endParaRPr lang="zh-CN" altLang="en-US" dirty="0"/>
          </a:p>
        </p:txBody>
      </p:sp>
      <p:sp>
        <p:nvSpPr>
          <p:cNvPr id="3" name="内容占位符 2">
            <a:extLst>
              <a:ext uri="{FF2B5EF4-FFF2-40B4-BE49-F238E27FC236}">
                <a16:creationId xmlns:a16="http://schemas.microsoft.com/office/drawing/2014/main" id="{E2E43E32-6AD0-4B8D-BFDF-1BB10E516EA8}"/>
              </a:ext>
            </a:extLst>
          </p:cNvPr>
          <p:cNvSpPr>
            <a:spLocks noGrp="1"/>
          </p:cNvSpPr>
          <p:nvPr>
            <p:ph idx="1"/>
          </p:nvPr>
        </p:nvSpPr>
        <p:spPr/>
        <p:txBody>
          <a:bodyPr/>
          <a:lstStyle/>
          <a:p>
            <a:r>
              <a:rPr lang="zh-CN" altLang="en-US" dirty="0"/>
              <a:t>证</a:t>
            </a:r>
            <a:endParaRPr lang="en-US" altLang="zh-CN" dirty="0"/>
          </a:p>
          <a:p>
            <a:r>
              <a:rPr lang="en-US" altLang="zh-CN" dirty="0"/>
              <a:t>      </a:t>
            </a:r>
            <a:r>
              <a:rPr lang="zh-CN" altLang="en-US" dirty="0"/>
              <a:t>因为          </a:t>
            </a:r>
            <a:r>
              <a:rPr lang="en-US" altLang="zh-CN" dirty="0">
                <a:solidFill>
                  <a:srgbClr val="0066FF"/>
                </a:solidFill>
                <a:latin typeface="Times New Roman" panose="02020603050405020304" pitchFamily="18" charset="0"/>
              </a:rPr>
              <a:t>(</a:t>
            </a:r>
            <a:r>
              <a:rPr lang="en-US" altLang="zh-CN" i="1" dirty="0">
                <a:solidFill>
                  <a:srgbClr val="0066FF"/>
                </a:solidFill>
                <a:latin typeface="Times New Roman" panose="02020603050405020304" pitchFamily="18" charset="0"/>
              </a:rPr>
              <a:t>p</a:t>
            </a:r>
            <a:r>
              <a:rPr lang="en-US" altLang="zh-CN" dirty="0">
                <a:solidFill>
                  <a:srgbClr val="0066FF"/>
                </a:solidFill>
                <a:latin typeface="Times New Roman" panose="02020603050405020304" pitchFamily="18" charset="0"/>
                <a:sym typeface="Symbol" panose="05050102010706020507" pitchFamily="18" charset="2"/>
              </a:rPr>
              <a:t></a:t>
            </a:r>
            <a:r>
              <a:rPr lang="en-US" altLang="zh-CN" dirty="0">
                <a:solidFill>
                  <a:srgbClr val="0066FF"/>
                </a:solidFill>
                <a:latin typeface="Times New Roman" panose="02020603050405020304" pitchFamily="18" charset="0"/>
              </a:rPr>
              <a:t>(</a:t>
            </a:r>
            <a:r>
              <a:rPr lang="en-US" altLang="zh-CN" i="1" dirty="0" err="1">
                <a:solidFill>
                  <a:srgbClr val="0066FF"/>
                </a:solidFill>
                <a:latin typeface="Times New Roman" panose="02020603050405020304" pitchFamily="18" charset="0"/>
              </a:rPr>
              <a:t>p</a:t>
            </a:r>
            <a:r>
              <a:rPr lang="en-US" altLang="zh-CN" dirty="0" err="1">
                <a:solidFill>
                  <a:srgbClr val="0066FF"/>
                </a:solidFill>
                <a:latin typeface="Times New Roman" panose="02020603050405020304" pitchFamily="18" charset="0"/>
                <a:sym typeface="Symbol" panose="05050102010706020507" pitchFamily="18" charset="2"/>
              </a:rPr>
              <a:t></a:t>
            </a:r>
            <a:r>
              <a:rPr lang="en-US" altLang="zh-CN" i="1" dirty="0" err="1">
                <a:solidFill>
                  <a:srgbClr val="0066FF"/>
                </a:solidFill>
                <a:latin typeface="Times New Roman" panose="02020603050405020304" pitchFamily="18" charset="0"/>
              </a:rPr>
              <a:t>q</a:t>
            </a:r>
            <a:r>
              <a:rPr lang="en-US" altLang="zh-CN" dirty="0">
                <a:solidFill>
                  <a:srgbClr val="0066FF"/>
                </a:solidFill>
                <a:latin typeface="Times New Roman" panose="02020603050405020304" pitchFamily="18" charset="0"/>
              </a:rPr>
              <a:t>))</a:t>
            </a: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 </a:t>
            </a:r>
            <a:r>
              <a:rPr lang="en-US" altLang="zh-CN" i="1" dirty="0">
                <a:solidFill>
                  <a:srgbClr val="0066FF"/>
                </a:solidFill>
                <a:latin typeface="Times New Roman" panose="02020603050405020304" pitchFamily="18" charset="0"/>
              </a:rPr>
              <a:t>p</a:t>
            </a:r>
            <a:r>
              <a:rPr lang="en-US" altLang="zh-CN" i="1" dirty="0">
                <a:latin typeface="Times New Roman" panose="02020603050405020304" pitchFamily="18" charset="0"/>
              </a:rPr>
              <a:t>   </a:t>
            </a:r>
            <a:r>
              <a:rPr lang="zh-CN" altLang="en-US" dirty="0">
                <a:latin typeface="Times New Roman" panose="02020603050405020304" pitchFamily="18" charset="0"/>
              </a:rPr>
              <a:t>（</a:t>
            </a:r>
            <a:r>
              <a:rPr lang="zh-CN" altLang="en-US" dirty="0">
                <a:solidFill>
                  <a:srgbClr val="00B050"/>
                </a:solidFill>
                <a:latin typeface="Times New Roman" panose="02020603050405020304" pitchFamily="18" charset="0"/>
              </a:rPr>
              <a:t>吸收律</a:t>
            </a:r>
            <a:r>
              <a:rPr lang="zh-CN" altLang="en-US" dirty="0">
                <a:latin typeface="Times New Roman" panose="02020603050405020304" pitchFamily="18" charset="0"/>
              </a:rPr>
              <a:t>）</a:t>
            </a:r>
            <a:endParaRPr lang="en-US" altLang="zh-CN" dirty="0">
              <a:latin typeface="Times New Roman" panose="02020603050405020304" pitchFamily="18" charset="0"/>
            </a:endParaRPr>
          </a:p>
          <a:p>
            <a:r>
              <a:rPr lang="en-US" altLang="zh-CN" dirty="0">
                <a:latin typeface="Times New Roman" panose="02020603050405020304" pitchFamily="18" charset="0"/>
              </a:rPr>
              <a:t>       </a:t>
            </a:r>
            <a:r>
              <a:rPr lang="zh-CN" altLang="en-US" dirty="0">
                <a:latin typeface="Times New Roman" panose="02020603050405020304" pitchFamily="18" charset="0"/>
              </a:rPr>
              <a:t>所以   </a:t>
            </a:r>
            <a:r>
              <a:rPr lang="en-US" altLang="zh-CN" i="1" dirty="0">
                <a:latin typeface="Times New Roman" panose="02020603050405020304" pitchFamily="18" charset="0"/>
              </a:rPr>
              <a:t>q </a:t>
            </a:r>
            <a:r>
              <a:rPr lang="en-US" altLang="zh-CN" dirty="0">
                <a:latin typeface="Times New Roman" panose="02020603050405020304" pitchFamily="18" charset="0"/>
                <a:sym typeface="Symbol" panose="05050102010706020507" pitchFamily="18" charset="2"/>
              </a:rPr>
              <a:t> </a:t>
            </a:r>
            <a:r>
              <a:rPr lang="en-US" altLang="zh-CN" dirty="0">
                <a:solidFill>
                  <a:srgbClr val="0066FF"/>
                </a:solidFill>
                <a:latin typeface="Times New Roman" panose="02020603050405020304" pitchFamily="18" charset="0"/>
              </a:rPr>
              <a:t>(</a:t>
            </a:r>
            <a:r>
              <a:rPr lang="en-US" altLang="zh-CN" i="1" dirty="0">
                <a:solidFill>
                  <a:srgbClr val="0066FF"/>
                </a:solidFill>
                <a:latin typeface="Times New Roman" panose="02020603050405020304" pitchFamily="18" charset="0"/>
              </a:rPr>
              <a:t>p</a:t>
            </a:r>
            <a:r>
              <a:rPr lang="en-US" altLang="zh-CN" dirty="0">
                <a:solidFill>
                  <a:srgbClr val="0066FF"/>
                </a:solidFill>
                <a:latin typeface="Times New Roman" panose="02020603050405020304" pitchFamily="18" charset="0"/>
                <a:sym typeface="Symbol" panose="05050102010706020507" pitchFamily="18" charset="2"/>
              </a:rPr>
              <a:t></a:t>
            </a:r>
            <a:r>
              <a:rPr lang="en-US" altLang="zh-CN" dirty="0">
                <a:solidFill>
                  <a:srgbClr val="0066FF"/>
                </a:solidFill>
                <a:latin typeface="Times New Roman" panose="02020603050405020304" pitchFamily="18" charset="0"/>
              </a:rPr>
              <a:t>(</a:t>
            </a:r>
            <a:r>
              <a:rPr lang="en-US" altLang="zh-CN" i="1" dirty="0" err="1">
                <a:solidFill>
                  <a:srgbClr val="0066FF"/>
                </a:solidFill>
                <a:latin typeface="Times New Roman" panose="02020603050405020304" pitchFamily="18" charset="0"/>
              </a:rPr>
              <a:t>p</a:t>
            </a:r>
            <a:r>
              <a:rPr lang="en-US" altLang="zh-CN" dirty="0" err="1">
                <a:solidFill>
                  <a:srgbClr val="0066FF"/>
                </a:solidFill>
                <a:latin typeface="Times New Roman" panose="02020603050405020304" pitchFamily="18" charset="0"/>
                <a:sym typeface="Symbol" panose="05050102010706020507" pitchFamily="18" charset="2"/>
              </a:rPr>
              <a:t></a:t>
            </a:r>
            <a:r>
              <a:rPr lang="en-US" altLang="zh-CN" i="1" dirty="0" err="1">
                <a:solidFill>
                  <a:srgbClr val="0066FF"/>
                </a:solidFill>
                <a:latin typeface="Times New Roman" panose="02020603050405020304" pitchFamily="18" charset="0"/>
              </a:rPr>
              <a:t>q</a:t>
            </a:r>
            <a:r>
              <a:rPr lang="en-US" altLang="zh-CN" dirty="0">
                <a:solidFill>
                  <a:srgbClr val="0066FF"/>
                </a:solidFill>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a:t>
            </a:r>
            <a:r>
              <a:rPr lang="en-US" altLang="zh-CN" i="1" dirty="0" err="1">
                <a:latin typeface="Times New Roman" panose="02020603050405020304" pitchFamily="18" charset="0"/>
              </a:rPr>
              <a:t>q</a:t>
            </a:r>
            <a:r>
              <a:rPr lang="en-US" altLang="zh-CN" dirty="0" err="1">
                <a:latin typeface="Times New Roman" panose="02020603050405020304" pitchFamily="18" charset="0"/>
                <a:sym typeface="Symbol" panose="05050102010706020507" pitchFamily="18" charset="2"/>
              </a:rPr>
              <a:t></a:t>
            </a:r>
            <a:r>
              <a:rPr lang="en-US" altLang="zh-CN" i="1" dirty="0" err="1">
                <a:solidFill>
                  <a:srgbClr val="0066FF"/>
                </a:solidFill>
                <a:latin typeface="Times New Roman" panose="02020603050405020304" pitchFamily="18" charset="0"/>
              </a:rPr>
              <a:t>p</a:t>
            </a:r>
            <a:endParaRPr lang="zh-CN" altLang="en-US" dirty="0">
              <a:solidFill>
                <a:srgbClr val="0066FF"/>
              </a:solidFill>
            </a:endParaRPr>
          </a:p>
        </p:txBody>
      </p:sp>
      <p:sp>
        <p:nvSpPr>
          <p:cNvPr id="4" name="灯片编号占位符 3">
            <a:extLst>
              <a:ext uri="{FF2B5EF4-FFF2-40B4-BE49-F238E27FC236}">
                <a16:creationId xmlns:a16="http://schemas.microsoft.com/office/drawing/2014/main" id="{89C2B179-BD49-4FB1-AF41-80C171F9D697}"/>
              </a:ext>
            </a:extLst>
          </p:cNvPr>
          <p:cNvSpPr>
            <a:spLocks noGrp="1"/>
          </p:cNvSpPr>
          <p:nvPr>
            <p:ph type="sldNum" sz="quarter" idx="12"/>
          </p:nvPr>
        </p:nvSpPr>
        <p:spPr/>
        <p:txBody>
          <a:bodyPr/>
          <a:lstStyle/>
          <a:p>
            <a:pPr>
              <a:defRPr/>
            </a:pPr>
            <a:fld id="{2A2325F1-1234-46C5-96B2-FCDBBDBFEB60}" type="slidenum">
              <a:rPr lang="en-US" altLang="zh-CN" smtClean="0"/>
              <a:pPr>
                <a:defRPr/>
              </a:pPr>
              <a:t>21</a:t>
            </a:fld>
            <a:endParaRPr lang="en-US" altLang="zh-CN"/>
          </a:p>
        </p:txBody>
      </p:sp>
    </p:spTree>
    <p:extLst>
      <p:ext uri="{BB962C8B-B14F-4D97-AF65-F5344CB8AC3E}">
        <p14:creationId xmlns:p14="http://schemas.microsoft.com/office/powerpoint/2010/main" val="55227578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706298D-3E3E-4EFF-A44E-35B3A0CD19B3}"/>
              </a:ext>
            </a:extLst>
          </p:cNvPr>
          <p:cNvSpPr>
            <a:spLocks noGrp="1"/>
          </p:cNvSpPr>
          <p:nvPr>
            <p:ph idx="1"/>
          </p:nvPr>
        </p:nvSpPr>
        <p:spPr>
          <a:xfrm>
            <a:off x="815156" y="2420888"/>
            <a:ext cx="8229600" cy="3965004"/>
          </a:xfrm>
        </p:spPr>
        <p:txBody>
          <a:bodyPr/>
          <a:lstStyle/>
          <a:p>
            <a:r>
              <a:rPr lang="en-US" altLang="zh-CN" sz="3200" dirty="0"/>
              <a:t>	</a:t>
            </a:r>
            <a:r>
              <a:rPr lang="zh-CN" altLang="en-US" sz="3200" dirty="0"/>
              <a:t>左边</a:t>
            </a:r>
            <a:r>
              <a:rPr lang="en-US" altLang="zh-CN" sz="3200" dirty="0">
                <a:latin typeface="Times New Roman" panose="02020603050405020304" pitchFamily="18" charset="0"/>
                <a:sym typeface="Symbol" panose="05050102010706020507" pitchFamily="18" charset="2"/>
              </a:rPr>
              <a:t></a:t>
            </a:r>
            <a:r>
              <a:rPr lang="en-US" altLang="zh-CN" sz="3200" dirty="0">
                <a:latin typeface="Times New Roman" panose="02020603050405020304" pitchFamily="18" charset="0"/>
              </a:rPr>
              <a:t> ((</a:t>
            </a:r>
            <a:r>
              <a:rPr lang="en-US" altLang="zh-CN" sz="3200" i="1" dirty="0" err="1">
                <a:latin typeface="Times New Roman" panose="02020603050405020304" pitchFamily="18" charset="0"/>
              </a:rPr>
              <a:t>p</a:t>
            </a:r>
            <a:r>
              <a:rPr lang="en-US" altLang="zh-CN" sz="3200" dirty="0" err="1">
                <a:latin typeface="Times New Roman" panose="02020603050405020304" pitchFamily="18" charset="0"/>
                <a:sym typeface="Symbol" panose="05050102010706020507" pitchFamily="18" charset="2"/>
              </a:rPr>
              <a:t></a:t>
            </a:r>
            <a:r>
              <a:rPr lang="en-US" altLang="zh-CN" sz="3200" i="1" dirty="0" err="1">
                <a:latin typeface="Times New Roman" panose="02020603050405020304" pitchFamily="18" charset="0"/>
              </a:rPr>
              <a:t>q</a:t>
            </a:r>
            <a:r>
              <a:rPr lang="en-US" altLang="zh-CN" sz="3200" dirty="0">
                <a:latin typeface="Times New Roman" panose="02020603050405020304" pitchFamily="18" charset="0"/>
              </a:rPr>
              <a:t>)</a:t>
            </a:r>
            <a:r>
              <a:rPr lang="en-US" altLang="zh-CN" sz="3200" dirty="0">
                <a:latin typeface="Times New Roman" panose="02020603050405020304" pitchFamily="18" charset="0"/>
                <a:sym typeface="Symbol" panose="05050102010706020507" pitchFamily="18" charset="2"/>
              </a:rPr>
              <a:t>( </a:t>
            </a:r>
            <a:r>
              <a:rPr lang="en-US" altLang="zh-CN" sz="3200" i="1" dirty="0">
                <a:latin typeface="Times New Roman" panose="02020603050405020304" pitchFamily="18" charset="0"/>
              </a:rPr>
              <a:t>p</a:t>
            </a:r>
            <a:r>
              <a:rPr lang="en-US" altLang="zh-CN" sz="3200" dirty="0">
                <a:latin typeface="Times New Roman" panose="02020603050405020304" pitchFamily="18" charset="0"/>
                <a:sym typeface="Symbol" panose="05050102010706020507" pitchFamily="18" charset="2"/>
              </a:rPr>
              <a:t>(</a:t>
            </a:r>
            <a:r>
              <a:rPr lang="en-US" altLang="zh-CN" sz="3200" i="1" dirty="0" err="1">
                <a:latin typeface="Times New Roman" panose="02020603050405020304" pitchFamily="18" charset="0"/>
              </a:rPr>
              <a:t>q</a:t>
            </a:r>
            <a:r>
              <a:rPr lang="en-US" altLang="zh-CN" sz="3200" dirty="0" err="1">
                <a:latin typeface="Times New Roman" panose="02020603050405020304" pitchFamily="18" charset="0"/>
                <a:sym typeface="Symbol" panose="05050102010706020507" pitchFamily="18" charset="2"/>
              </a:rPr>
              <a:t></a:t>
            </a:r>
            <a:r>
              <a:rPr lang="en-US" altLang="zh-CN" sz="3200" i="1" dirty="0" err="1">
                <a:latin typeface="Times New Roman" panose="02020603050405020304" pitchFamily="18" charset="0"/>
              </a:rPr>
              <a:t>r</a:t>
            </a:r>
            <a:r>
              <a:rPr lang="en-US" altLang="zh-CN" sz="3200" dirty="0">
                <a:latin typeface="Times New Roman" panose="02020603050405020304" pitchFamily="18" charset="0"/>
                <a:sym typeface="Symbol" panose="05050102010706020507" pitchFamily="18" charset="2"/>
              </a:rPr>
              <a:t>)))</a:t>
            </a:r>
            <a:r>
              <a:rPr lang="en-US" altLang="zh-CN" sz="3200" dirty="0">
                <a:latin typeface="Times New Roman" panose="02020603050405020304" pitchFamily="18" charset="0"/>
              </a:rPr>
              <a:t>(</a:t>
            </a:r>
            <a:r>
              <a:rPr lang="en-US" altLang="zh-CN" sz="3200" i="1" dirty="0" err="1">
                <a:latin typeface="Times New Roman" panose="02020603050405020304" pitchFamily="18" charset="0"/>
              </a:rPr>
              <a:t>p</a:t>
            </a:r>
            <a:r>
              <a:rPr lang="en-US" altLang="zh-CN" sz="3200" dirty="0" err="1">
                <a:latin typeface="Times New Roman" panose="02020603050405020304" pitchFamily="18" charset="0"/>
                <a:sym typeface="Symbol" panose="05050102010706020507" pitchFamily="18" charset="2"/>
              </a:rPr>
              <a:t></a:t>
            </a:r>
            <a:r>
              <a:rPr lang="en-US" altLang="zh-CN" sz="3200" i="1" dirty="0" err="1">
                <a:latin typeface="Times New Roman" panose="02020603050405020304" pitchFamily="18" charset="0"/>
              </a:rPr>
              <a:t>q</a:t>
            </a:r>
            <a:r>
              <a:rPr lang="en-US" altLang="zh-CN" sz="3200" dirty="0">
                <a:latin typeface="Times New Roman" panose="02020603050405020304" pitchFamily="18" charset="0"/>
              </a:rPr>
              <a:t>)</a:t>
            </a:r>
            <a:r>
              <a:rPr lang="en-US" altLang="zh-CN" sz="3200" dirty="0">
                <a:latin typeface="Times New Roman" panose="02020603050405020304" pitchFamily="18" charset="0"/>
                <a:sym typeface="Symbol" panose="05050102010706020507" pitchFamily="18" charset="2"/>
              </a:rPr>
              <a:t></a:t>
            </a:r>
            <a:r>
              <a:rPr lang="en-US" altLang="zh-CN" sz="3200" dirty="0">
                <a:latin typeface="Times New Roman" panose="02020603050405020304" pitchFamily="18" charset="0"/>
              </a:rPr>
              <a:t>(</a:t>
            </a:r>
            <a:r>
              <a:rPr lang="en-US" altLang="zh-CN" sz="3200" i="1" dirty="0" err="1">
                <a:latin typeface="Times New Roman" panose="02020603050405020304" pitchFamily="18" charset="0"/>
              </a:rPr>
              <a:t>p</a:t>
            </a:r>
            <a:r>
              <a:rPr lang="en-US" altLang="zh-CN" sz="3200" dirty="0" err="1">
                <a:latin typeface="Times New Roman" panose="02020603050405020304" pitchFamily="18" charset="0"/>
                <a:sym typeface="Symbol" panose="05050102010706020507" pitchFamily="18" charset="2"/>
              </a:rPr>
              <a:t></a:t>
            </a:r>
            <a:r>
              <a:rPr lang="en-US" altLang="zh-CN" sz="3200" i="1" dirty="0" err="1">
                <a:latin typeface="Times New Roman" panose="02020603050405020304" pitchFamily="18" charset="0"/>
                <a:sym typeface="Symbol" panose="05050102010706020507" pitchFamily="18" charset="2"/>
              </a:rPr>
              <a:t>r</a:t>
            </a:r>
            <a:r>
              <a:rPr lang="en-US" altLang="zh-CN" sz="3200" dirty="0">
                <a:latin typeface="Times New Roman" panose="02020603050405020304" pitchFamily="18" charset="0"/>
              </a:rPr>
              <a:t>)</a:t>
            </a:r>
            <a:r>
              <a:rPr lang="en-US" altLang="zh-CN" sz="3200" dirty="0">
                <a:latin typeface="Times New Roman" panose="02020603050405020304" pitchFamily="18" charset="0"/>
                <a:sym typeface="Symbol" panose="05050102010706020507" pitchFamily="18" charset="2"/>
              </a:rPr>
              <a:t> </a:t>
            </a:r>
          </a:p>
          <a:p>
            <a:r>
              <a:rPr lang="en-US" altLang="zh-CN" sz="3200" dirty="0">
                <a:latin typeface="Times New Roman" panose="02020603050405020304" pitchFamily="18" charset="0"/>
                <a:sym typeface="Symbol" panose="05050102010706020507" pitchFamily="18" charset="2"/>
              </a:rPr>
              <a:t>		  </a:t>
            </a:r>
            <a:r>
              <a:rPr lang="en-US" altLang="zh-CN" sz="3200" dirty="0">
                <a:latin typeface="Times New Roman" panose="02020603050405020304" pitchFamily="18" charset="0"/>
              </a:rPr>
              <a:t> ((</a:t>
            </a:r>
            <a:r>
              <a:rPr lang="en-US" altLang="zh-CN" sz="3200" i="1" dirty="0" err="1">
                <a:latin typeface="Times New Roman" panose="02020603050405020304" pitchFamily="18" charset="0"/>
              </a:rPr>
              <a:t>p</a:t>
            </a:r>
            <a:r>
              <a:rPr lang="en-US" altLang="zh-CN" sz="3200" dirty="0" err="1">
                <a:latin typeface="Times New Roman" panose="02020603050405020304" pitchFamily="18" charset="0"/>
                <a:sym typeface="Symbol" panose="05050102010706020507" pitchFamily="18" charset="2"/>
              </a:rPr>
              <a:t></a:t>
            </a:r>
            <a:r>
              <a:rPr lang="en-US" altLang="zh-CN" sz="3200" i="1" dirty="0" err="1">
                <a:latin typeface="Times New Roman" panose="02020603050405020304" pitchFamily="18" charset="0"/>
              </a:rPr>
              <a:t>q</a:t>
            </a:r>
            <a:r>
              <a:rPr lang="en-US" altLang="zh-CN" sz="3200" dirty="0">
                <a:latin typeface="Times New Roman" panose="02020603050405020304" pitchFamily="18" charset="0"/>
              </a:rPr>
              <a:t>)</a:t>
            </a:r>
            <a:r>
              <a:rPr lang="en-US" altLang="zh-CN" sz="3200" dirty="0">
                <a:latin typeface="Times New Roman" panose="02020603050405020304" pitchFamily="18" charset="0"/>
                <a:sym typeface="Symbol" panose="05050102010706020507" pitchFamily="18" charset="2"/>
              </a:rPr>
              <a:t>(</a:t>
            </a:r>
            <a:r>
              <a:rPr lang="en-US" altLang="zh-CN" sz="3200" i="1" dirty="0" err="1">
                <a:latin typeface="Times New Roman" panose="02020603050405020304" pitchFamily="18" charset="0"/>
              </a:rPr>
              <a:t>p</a:t>
            </a:r>
            <a:r>
              <a:rPr lang="en-US" altLang="zh-CN" sz="3200" dirty="0" err="1">
                <a:latin typeface="Times New Roman" panose="02020603050405020304" pitchFamily="18" charset="0"/>
                <a:sym typeface="Symbol" panose="05050102010706020507" pitchFamily="18" charset="2"/>
              </a:rPr>
              <a:t></a:t>
            </a:r>
            <a:r>
              <a:rPr lang="en-US" altLang="zh-CN" sz="3200" i="1" dirty="0" err="1">
                <a:latin typeface="Times New Roman" panose="02020603050405020304" pitchFamily="18" charset="0"/>
              </a:rPr>
              <a:t>q</a:t>
            </a:r>
            <a:r>
              <a:rPr lang="en-US" altLang="zh-CN" sz="3200" dirty="0">
                <a:latin typeface="Times New Roman" panose="02020603050405020304" pitchFamily="18" charset="0"/>
                <a:sym typeface="Symbol" panose="05050102010706020507" pitchFamily="18" charset="2"/>
              </a:rPr>
              <a:t>)(</a:t>
            </a:r>
            <a:r>
              <a:rPr lang="en-US" altLang="zh-CN" sz="3200" i="1" dirty="0" err="1">
                <a:latin typeface="Times New Roman" panose="02020603050405020304" pitchFamily="18" charset="0"/>
              </a:rPr>
              <a:t>p</a:t>
            </a:r>
            <a:r>
              <a:rPr lang="en-US" altLang="zh-CN" sz="3200" dirty="0" err="1">
                <a:latin typeface="Times New Roman" panose="02020603050405020304" pitchFamily="18" charset="0"/>
                <a:sym typeface="Symbol" panose="05050102010706020507" pitchFamily="18" charset="2"/>
              </a:rPr>
              <a:t></a:t>
            </a:r>
            <a:r>
              <a:rPr lang="en-US" altLang="zh-CN" sz="3200" i="1" dirty="0" err="1">
                <a:latin typeface="Times New Roman" panose="02020603050405020304" pitchFamily="18" charset="0"/>
              </a:rPr>
              <a:t>r</a:t>
            </a:r>
            <a:r>
              <a:rPr lang="en-US" altLang="zh-CN" sz="3200" dirty="0">
                <a:latin typeface="Times New Roman" panose="02020603050405020304" pitchFamily="18" charset="0"/>
                <a:sym typeface="Symbol" panose="05050102010706020507" pitchFamily="18" charset="2"/>
              </a:rPr>
              <a:t>))</a:t>
            </a:r>
            <a:r>
              <a:rPr lang="en-US" altLang="zh-CN" sz="3200" dirty="0">
                <a:latin typeface="Times New Roman" panose="02020603050405020304" pitchFamily="18" charset="0"/>
              </a:rPr>
              <a:t>(</a:t>
            </a:r>
            <a:r>
              <a:rPr lang="en-US" altLang="zh-CN" sz="3200" i="1" dirty="0" err="1">
                <a:latin typeface="Times New Roman" panose="02020603050405020304" pitchFamily="18" charset="0"/>
              </a:rPr>
              <a:t>p</a:t>
            </a:r>
            <a:r>
              <a:rPr lang="en-US" altLang="zh-CN" sz="3200" dirty="0" err="1">
                <a:latin typeface="Times New Roman" panose="02020603050405020304" pitchFamily="18" charset="0"/>
                <a:sym typeface="Symbol" panose="05050102010706020507" pitchFamily="18" charset="2"/>
              </a:rPr>
              <a:t></a:t>
            </a:r>
            <a:r>
              <a:rPr lang="en-US" altLang="zh-CN" sz="3200" i="1" dirty="0" err="1">
                <a:latin typeface="Times New Roman" panose="02020603050405020304" pitchFamily="18" charset="0"/>
              </a:rPr>
              <a:t>q</a:t>
            </a:r>
            <a:r>
              <a:rPr lang="en-US" altLang="zh-CN" sz="3200" dirty="0">
                <a:latin typeface="Times New Roman" panose="02020603050405020304" pitchFamily="18" charset="0"/>
              </a:rPr>
              <a:t>)</a:t>
            </a:r>
            <a:r>
              <a:rPr lang="en-US" altLang="zh-CN" sz="3200" dirty="0">
                <a:latin typeface="Times New Roman" panose="02020603050405020304" pitchFamily="18" charset="0"/>
                <a:sym typeface="Symbol" panose="05050102010706020507" pitchFamily="18" charset="2"/>
              </a:rPr>
              <a:t></a:t>
            </a:r>
            <a:r>
              <a:rPr lang="en-US" altLang="zh-CN" sz="3200" dirty="0">
                <a:latin typeface="Times New Roman" panose="02020603050405020304" pitchFamily="18" charset="0"/>
              </a:rPr>
              <a:t>(</a:t>
            </a:r>
            <a:r>
              <a:rPr lang="en-US" altLang="zh-CN" sz="3200" i="1" dirty="0" err="1">
                <a:latin typeface="Times New Roman" panose="02020603050405020304" pitchFamily="18" charset="0"/>
              </a:rPr>
              <a:t>p</a:t>
            </a:r>
            <a:r>
              <a:rPr lang="en-US" altLang="zh-CN" sz="3200" dirty="0" err="1">
                <a:latin typeface="Times New Roman" panose="02020603050405020304" pitchFamily="18" charset="0"/>
                <a:sym typeface="Symbol" panose="05050102010706020507" pitchFamily="18" charset="2"/>
              </a:rPr>
              <a:t></a:t>
            </a:r>
            <a:r>
              <a:rPr lang="en-US" altLang="zh-CN" sz="3200" i="1" dirty="0" err="1">
                <a:latin typeface="Times New Roman" panose="02020603050405020304" pitchFamily="18" charset="0"/>
                <a:sym typeface="Symbol" panose="05050102010706020507" pitchFamily="18" charset="2"/>
              </a:rPr>
              <a:t>r</a:t>
            </a:r>
            <a:r>
              <a:rPr lang="en-US" altLang="zh-CN" sz="3200" dirty="0">
                <a:latin typeface="Times New Roman" panose="02020603050405020304" pitchFamily="18" charset="0"/>
              </a:rPr>
              <a:t>)</a:t>
            </a:r>
          </a:p>
          <a:p>
            <a:r>
              <a:rPr lang="en-US" altLang="zh-CN" sz="3200" dirty="0">
                <a:latin typeface="Times New Roman" panose="02020603050405020304" pitchFamily="18" charset="0"/>
                <a:sym typeface="Symbol" panose="05050102010706020507" pitchFamily="18" charset="2"/>
              </a:rPr>
              <a:t>	        </a:t>
            </a:r>
            <a:r>
              <a:rPr lang="en-US" altLang="zh-CN" sz="3200" dirty="0">
                <a:latin typeface="Times New Roman" panose="02020603050405020304" pitchFamily="18" charset="0"/>
              </a:rPr>
              <a:t> (</a:t>
            </a:r>
            <a:r>
              <a:rPr lang="en-US" altLang="zh-CN" sz="3200" dirty="0">
                <a:latin typeface="Times New Roman" panose="02020603050405020304" pitchFamily="18" charset="0"/>
                <a:sym typeface="Symbol" panose="05050102010706020507" pitchFamily="18" charset="2"/>
              </a:rPr>
              <a:t>(</a:t>
            </a:r>
            <a:r>
              <a:rPr lang="en-US" altLang="zh-CN" sz="3200" i="1" dirty="0" err="1">
                <a:latin typeface="Times New Roman" panose="02020603050405020304" pitchFamily="18" charset="0"/>
              </a:rPr>
              <a:t>p</a:t>
            </a:r>
            <a:r>
              <a:rPr lang="en-US" altLang="zh-CN" sz="3200" dirty="0" err="1">
                <a:latin typeface="Times New Roman" panose="02020603050405020304" pitchFamily="18" charset="0"/>
                <a:sym typeface="Symbol" panose="05050102010706020507" pitchFamily="18" charset="2"/>
              </a:rPr>
              <a:t></a:t>
            </a:r>
            <a:r>
              <a:rPr lang="en-US" altLang="zh-CN" sz="3200" i="1" dirty="0" err="1">
                <a:latin typeface="Times New Roman" panose="02020603050405020304" pitchFamily="18" charset="0"/>
              </a:rPr>
              <a:t>q</a:t>
            </a:r>
            <a:r>
              <a:rPr lang="en-US" altLang="zh-CN" sz="3200" dirty="0">
                <a:latin typeface="Times New Roman" panose="02020603050405020304" pitchFamily="18" charset="0"/>
                <a:sym typeface="Symbol" panose="05050102010706020507" pitchFamily="18" charset="2"/>
              </a:rPr>
              <a:t>)(</a:t>
            </a:r>
            <a:r>
              <a:rPr lang="en-US" altLang="zh-CN" sz="3200" i="1" dirty="0" err="1">
                <a:latin typeface="Times New Roman" panose="02020603050405020304" pitchFamily="18" charset="0"/>
              </a:rPr>
              <a:t>p</a:t>
            </a:r>
            <a:r>
              <a:rPr lang="en-US" altLang="zh-CN" sz="3200" dirty="0" err="1">
                <a:latin typeface="Times New Roman" panose="02020603050405020304" pitchFamily="18" charset="0"/>
                <a:sym typeface="Symbol" panose="05050102010706020507" pitchFamily="18" charset="2"/>
              </a:rPr>
              <a:t></a:t>
            </a:r>
            <a:r>
              <a:rPr lang="en-US" altLang="zh-CN" sz="3200" i="1" dirty="0" err="1">
                <a:latin typeface="Times New Roman" panose="02020603050405020304" pitchFamily="18" charset="0"/>
              </a:rPr>
              <a:t>r</a:t>
            </a:r>
            <a:r>
              <a:rPr lang="en-US" altLang="zh-CN" sz="3200" dirty="0">
                <a:latin typeface="Times New Roman" panose="02020603050405020304" pitchFamily="18" charset="0"/>
                <a:sym typeface="Symbol" panose="05050102010706020507" pitchFamily="18" charset="2"/>
              </a:rPr>
              <a:t>))</a:t>
            </a:r>
            <a:r>
              <a:rPr lang="en-US" altLang="zh-CN" sz="3200" dirty="0">
                <a:latin typeface="Times New Roman" panose="02020603050405020304" pitchFamily="18" charset="0"/>
              </a:rPr>
              <a:t>(</a:t>
            </a:r>
            <a:r>
              <a:rPr lang="en-US" altLang="zh-CN" sz="3200" i="1" dirty="0" err="1">
                <a:latin typeface="Times New Roman" panose="02020603050405020304" pitchFamily="18" charset="0"/>
              </a:rPr>
              <a:t>p</a:t>
            </a:r>
            <a:r>
              <a:rPr lang="en-US" altLang="zh-CN" sz="3200" dirty="0" err="1">
                <a:latin typeface="Times New Roman" panose="02020603050405020304" pitchFamily="18" charset="0"/>
                <a:sym typeface="Symbol" panose="05050102010706020507" pitchFamily="18" charset="2"/>
              </a:rPr>
              <a:t></a:t>
            </a:r>
            <a:r>
              <a:rPr lang="en-US" altLang="zh-CN" sz="3200" i="1" dirty="0" err="1">
                <a:latin typeface="Times New Roman" panose="02020603050405020304" pitchFamily="18" charset="0"/>
              </a:rPr>
              <a:t>q</a:t>
            </a:r>
            <a:r>
              <a:rPr lang="en-US" altLang="zh-CN" sz="3200" dirty="0">
                <a:latin typeface="Times New Roman" panose="02020603050405020304" pitchFamily="18" charset="0"/>
              </a:rPr>
              <a:t>)</a:t>
            </a:r>
            <a:r>
              <a:rPr lang="en-US" altLang="zh-CN" sz="3200" dirty="0">
                <a:latin typeface="Times New Roman" panose="02020603050405020304" pitchFamily="18" charset="0"/>
                <a:sym typeface="Symbol" panose="05050102010706020507" pitchFamily="18" charset="2"/>
              </a:rPr>
              <a:t></a:t>
            </a:r>
            <a:r>
              <a:rPr lang="en-US" altLang="zh-CN" sz="3200" dirty="0">
                <a:latin typeface="Times New Roman" panose="02020603050405020304" pitchFamily="18" charset="0"/>
              </a:rPr>
              <a:t>(</a:t>
            </a:r>
            <a:r>
              <a:rPr lang="en-US" altLang="zh-CN" sz="3200" i="1" dirty="0" err="1">
                <a:latin typeface="Times New Roman" panose="02020603050405020304" pitchFamily="18" charset="0"/>
              </a:rPr>
              <a:t>p</a:t>
            </a:r>
            <a:r>
              <a:rPr lang="en-US" altLang="zh-CN" sz="3200" dirty="0" err="1">
                <a:latin typeface="Times New Roman" panose="02020603050405020304" pitchFamily="18" charset="0"/>
                <a:sym typeface="Symbol" panose="05050102010706020507" pitchFamily="18" charset="2"/>
              </a:rPr>
              <a:t></a:t>
            </a:r>
            <a:r>
              <a:rPr lang="en-US" altLang="zh-CN" sz="3200" i="1" dirty="0" err="1">
                <a:latin typeface="Times New Roman" panose="02020603050405020304" pitchFamily="18" charset="0"/>
                <a:sym typeface="Symbol" panose="05050102010706020507" pitchFamily="18" charset="2"/>
              </a:rPr>
              <a:t>r</a:t>
            </a:r>
            <a:r>
              <a:rPr lang="en-US" altLang="zh-CN" sz="3200" dirty="0">
                <a:latin typeface="Times New Roman" panose="02020603050405020304" pitchFamily="18" charset="0"/>
              </a:rPr>
              <a:t>)</a:t>
            </a:r>
            <a:r>
              <a:rPr lang="en-US" altLang="zh-CN" sz="3200" dirty="0">
                <a:latin typeface="Times New Roman" panose="02020603050405020304" pitchFamily="18" charset="0"/>
                <a:sym typeface="Symbol" panose="05050102010706020507" pitchFamily="18" charset="2"/>
              </a:rPr>
              <a:t> </a:t>
            </a:r>
          </a:p>
          <a:p>
            <a:r>
              <a:rPr lang="en-US" altLang="zh-CN" sz="3200" dirty="0">
                <a:latin typeface="Times New Roman" panose="02020603050405020304" pitchFamily="18" charset="0"/>
                <a:sym typeface="Symbol" panose="05050102010706020507" pitchFamily="18" charset="2"/>
              </a:rPr>
              <a:t>            </a:t>
            </a:r>
            <a:r>
              <a:rPr lang="en-US" altLang="zh-CN" sz="3200" dirty="0">
                <a:latin typeface="Times New Roman" panose="02020603050405020304" pitchFamily="18" charset="0"/>
              </a:rPr>
              <a:t>(</a:t>
            </a:r>
            <a:r>
              <a:rPr lang="en-US" altLang="zh-CN" sz="3200" dirty="0">
                <a:latin typeface="Times New Roman" panose="02020603050405020304" pitchFamily="18" charset="0"/>
                <a:sym typeface="Symbol" panose="05050102010706020507" pitchFamily="18" charset="2"/>
              </a:rPr>
              <a:t>(</a:t>
            </a:r>
            <a:r>
              <a:rPr lang="en-US" altLang="zh-CN" sz="3200" i="1" dirty="0" err="1">
                <a:latin typeface="Times New Roman" panose="02020603050405020304" pitchFamily="18" charset="0"/>
              </a:rPr>
              <a:t>p</a:t>
            </a:r>
            <a:r>
              <a:rPr lang="en-US" altLang="zh-CN" sz="3200" dirty="0" err="1">
                <a:latin typeface="Times New Roman" panose="02020603050405020304" pitchFamily="18" charset="0"/>
                <a:sym typeface="Symbol" panose="05050102010706020507" pitchFamily="18" charset="2"/>
              </a:rPr>
              <a:t></a:t>
            </a:r>
            <a:r>
              <a:rPr lang="en-US" altLang="zh-CN" sz="3200" i="1" dirty="0" err="1">
                <a:latin typeface="Times New Roman" panose="02020603050405020304" pitchFamily="18" charset="0"/>
              </a:rPr>
              <a:t>q</a:t>
            </a:r>
            <a:r>
              <a:rPr lang="en-US" altLang="zh-CN" sz="3200" dirty="0">
                <a:latin typeface="Times New Roman" panose="02020603050405020304" pitchFamily="18" charset="0"/>
                <a:sym typeface="Symbol" panose="05050102010706020507" pitchFamily="18" charset="2"/>
              </a:rPr>
              <a:t>)(</a:t>
            </a:r>
            <a:r>
              <a:rPr lang="en-US" altLang="zh-CN" sz="3200" i="1" dirty="0" err="1">
                <a:latin typeface="Times New Roman" panose="02020603050405020304" pitchFamily="18" charset="0"/>
              </a:rPr>
              <a:t>p</a:t>
            </a:r>
            <a:r>
              <a:rPr lang="en-US" altLang="zh-CN" sz="3200" dirty="0" err="1">
                <a:latin typeface="Times New Roman" panose="02020603050405020304" pitchFamily="18" charset="0"/>
                <a:sym typeface="Symbol" panose="05050102010706020507" pitchFamily="18" charset="2"/>
              </a:rPr>
              <a:t></a:t>
            </a:r>
            <a:r>
              <a:rPr lang="en-US" altLang="zh-CN" sz="3200" i="1" dirty="0" err="1">
                <a:latin typeface="Times New Roman" panose="02020603050405020304" pitchFamily="18" charset="0"/>
              </a:rPr>
              <a:t>r</a:t>
            </a:r>
            <a:r>
              <a:rPr lang="en-US" altLang="zh-CN" sz="3200" dirty="0">
                <a:latin typeface="Times New Roman" panose="02020603050405020304" pitchFamily="18" charset="0"/>
                <a:sym typeface="Symbol" panose="05050102010706020507" pitchFamily="18" charset="2"/>
              </a:rPr>
              <a:t>))</a:t>
            </a:r>
            <a:r>
              <a:rPr lang="en-US" altLang="zh-CN" sz="3200" dirty="0">
                <a:latin typeface="Times New Roman" panose="02020603050405020304" pitchFamily="18" charset="0"/>
              </a:rPr>
              <a:t>(</a:t>
            </a:r>
            <a:r>
              <a:rPr lang="en-US" altLang="zh-CN" sz="3200" dirty="0">
                <a:latin typeface="Times New Roman" panose="02020603050405020304" pitchFamily="18" charset="0"/>
                <a:sym typeface="Symbol" panose="05050102010706020507" pitchFamily="18" charset="2"/>
              </a:rPr>
              <a:t>(</a:t>
            </a:r>
            <a:r>
              <a:rPr lang="en-US" altLang="zh-CN" sz="3200" i="1" dirty="0" err="1">
                <a:latin typeface="Times New Roman" panose="02020603050405020304" pitchFamily="18" charset="0"/>
              </a:rPr>
              <a:t>p</a:t>
            </a:r>
            <a:r>
              <a:rPr lang="en-US" altLang="zh-CN" sz="3200" dirty="0" err="1">
                <a:latin typeface="Times New Roman" panose="02020603050405020304" pitchFamily="18" charset="0"/>
                <a:sym typeface="Symbol" panose="05050102010706020507" pitchFamily="18" charset="2"/>
              </a:rPr>
              <a:t></a:t>
            </a:r>
            <a:r>
              <a:rPr lang="en-US" altLang="zh-CN" sz="3200" i="1" dirty="0" err="1">
                <a:latin typeface="Times New Roman" panose="02020603050405020304" pitchFamily="18" charset="0"/>
              </a:rPr>
              <a:t>q</a:t>
            </a:r>
            <a:r>
              <a:rPr lang="en-US" altLang="zh-CN" sz="3200" dirty="0">
                <a:latin typeface="Times New Roman" panose="02020603050405020304" pitchFamily="18" charset="0"/>
                <a:sym typeface="Symbol" panose="05050102010706020507" pitchFamily="18" charset="2"/>
              </a:rPr>
              <a:t>)(</a:t>
            </a:r>
            <a:r>
              <a:rPr lang="en-US" altLang="zh-CN" sz="3200" i="1" dirty="0" err="1">
                <a:latin typeface="Times New Roman" panose="02020603050405020304" pitchFamily="18" charset="0"/>
              </a:rPr>
              <a:t>p</a:t>
            </a:r>
            <a:r>
              <a:rPr lang="en-US" altLang="zh-CN" sz="3200" dirty="0" err="1">
                <a:latin typeface="Times New Roman" panose="02020603050405020304" pitchFamily="18" charset="0"/>
                <a:sym typeface="Symbol" panose="05050102010706020507" pitchFamily="18" charset="2"/>
              </a:rPr>
              <a:t></a:t>
            </a:r>
            <a:r>
              <a:rPr lang="en-US" altLang="zh-CN" sz="3200" i="1" dirty="0" err="1">
                <a:latin typeface="Times New Roman" panose="02020603050405020304" pitchFamily="18" charset="0"/>
              </a:rPr>
              <a:t>r</a:t>
            </a:r>
            <a:r>
              <a:rPr lang="en-US" altLang="zh-CN" sz="3200" dirty="0">
                <a:latin typeface="Times New Roman" panose="02020603050405020304" pitchFamily="18" charset="0"/>
                <a:sym typeface="Symbol" panose="05050102010706020507" pitchFamily="18" charset="2"/>
              </a:rPr>
              <a:t>))</a:t>
            </a:r>
          </a:p>
          <a:p>
            <a:r>
              <a:rPr lang="en-US" altLang="zh-CN" sz="4000" dirty="0">
                <a:latin typeface="Times New Roman" panose="02020603050405020304" pitchFamily="18" charset="0"/>
                <a:sym typeface="Symbol" panose="05050102010706020507" pitchFamily="18" charset="2"/>
              </a:rPr>
              <a:t>         </a:t>
            </a:r>
            <a:r>
              <a:rPr lang="en-US" altLang="zh-CN" sz="3200" dirty="0">
                <a:latin typeface="Times New Roman" panose="02020603050405020304" pitchFamily="18" charset="0"/>
                <a:sym typeface="Symbol" panose="05050102010706020507" pitchFamily="18" charset="2"/>
              </a:rPr>
              <a:t>T</a:t>
            </a:r>
            <a:endParaRPr lang="zh-CN" altLang="en-US" sz="3200" dirty="0"/>
          </a:p>
        </p:txBody>
      </p:sp>
      <p:sp>
        <p:nvSpPr>
          <p:cNvPr id="4" name="灯片编号占位符 3">
            <a:extLst>
              <a:ext uri="{FF2B5EF4-FFF2-40B4-BE49-F238E27FC236}">
                <a16:creationId xmlns:a16="http://schemas.microsoft.com/office/drawing/2014/main" id="{0AAD1116-499C-4963-B738-2931B73E49E6}"/>
              </a:ext>
            </a:extLst>
          </p:cNvPr>
          <p:cNvSpPr>
            <a:spLocks noGrp="1"/>
          </p:cNvSpPr>
          <p:nvPr>
            <p:ph type="sldNum" sz="quarter" idx="12"/>
          </p:nvPr>
        </p:nvSpPr>
        <p:spPr/>
        <p:txBody>
          <a:bodyPr/>
          <a:lstStyle/>
          <a:p>
            <a:pPr>
              <a:defRPr/>
            </a:pPr>
            <a:fld id="{2A2325F1-1234-46C5-96B2-FCDBBDBFEB60}" type="slidenum">
              <a:rPr lang="en-US" altLang="zh-CN" smtClean="0"/>
              <a:pPr>
                <a:defRPr/>
              </a:pPr>
              <a:t>22</a:t>
            </a:fld>
            <a:endParaRPr lang="en-US" altLang="zh-CN"/>
          </a:p>
        </p:txBody>
      </p:sp>
      <p:sp>
        <p:nvSpPr>
          <p:cNvPr id="5" name="标题 1">
            <a:extLst>
              <a:ext uri="{FF2B5EF4-FFF2-40B4-BE49-F238E27FC236}">
                <a16:creationId xmlns:a16="http://schemas.microsoft.com/office/drawing/2014/main" id="{8E10FCF3-CF8E-417D-A87D-8A8DD83C13A5}"/>
              </a:ext>
            </a:extLst>
          </p:cNvPr>
          <p:cNvSpPr>
            <a:spLocks noGrp="1"/>
          </p:cNvSpPr>
          <p:nvPr>
            <p:ph type="title"/>
          </p:nvPr>
        </p:nvSpPr>
        <p:spPr>
          <a:xfrm>
            <a:off x="179512" y="1124744"/>
            <a:ext cx="8856984" cy="1296144"/>
          </a:xfrm>
        </p:spPr>
        <p:txBody>
          <a:bodyPr/>
          <a:lstStyle/>
          <a:p>
            <a:pPr algn="l"/>
            <a:r>
              <a:rPr lang="zh-CN" altLang="en-US" dirty="0">
                <a:latin typeface="Times New Roman" panose="02020603050405020304" pitchFamily="18" charset="0"/>
              </a:rPr>
              <a:t>试证：</a:t>
            </a:r>
            <a:br>
              <a:rPr lang="en-US" altLang="zh-CN" dirty="0">
                <a:latin typeface="Times New Roman" panose="02020603050405020304" pitchFamily="18" charset="0"/>
              </a:rPr>
            </a:br>
            <a:r>
              <a:rPr lang="en-US" altLang="zh-CN" dirty="0">
                <a:latin typeface="Times New Roman" panose="02020603050405020304" pitchFamily="18" charset="0"/>
              </a:rPr>
              <a:t>((</a:t>
            </a:r>
            <a:r>
              <a:rPr lang="en-US" altLang="zh-CN" i="1" dirty="0" err="1">
                <a:latin typeface="Times New Roman" panose="02020603050405020304" pitchFamily="18" charset="0"/>
              </a:rPr>
              <a:t>p</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q</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rPr>
              <a:t>p</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q</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r</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p</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q</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p</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sym typeface="Symbol" panose="05050102010706020507" pitchFamily="18" charset="2"/>
              </a:rPr>
              <a:t>r</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 T</a:t>
            </a:r>
            <a:br>
              <a:rPr lang="en-US" altLang="zh-CN" dirty="0">
                <a:latin typeface="Times New Roman" panose="02020603050405020304" pitchFamily="18" charset="0"/>
                <a:sym typeface="Symbol" panose="05050102010706020507" pitchFamily="18" charset="2"/>
              </a:rPr>
            </a:br>
            <a:endParaRPr lang="zh-CN" altLang="en-US" dirty="0"/>
          </a:p>
        </p:txBody>
      </p:sp>
      <p:sp>
        <p:nvSpPr>
          <p:cNvPr id="12" name="Line 18">
            <a:extLst>
              <a:ext uri="{FF2B5EF4-FFF2-40B4-BE49-F238E27FC236}">
                <a16:creationId xmlns:a16="http://schemas.microsoft.com/office/drawing/2014/main" id="{B4E6F289-3152-4A4F-A021-0B2294F07AB4}"/>
              </a:ext>
            </a:extLst>
          </p:cNvPr>
          <p:cNvSpPr>
            <a:spLocks noChangeShapeType="1"/>
          </p:cNvSpPr>
          <p:nvPr/>
        </p:nvSpPr>
        <p:spPr bwMode="auto">
          <a:xfrm>
            <a:off x="2771800" y="3543435"/>
            <a:ext cx="1944216" cy="0"/>
          </a:xfrm>
          <a:prstGeom prst="line">
            <a:avLst/>
          </a:prstGeom>
          <a:noFill/>
          <a:ln w="38100">
            <a:solidFill>
              <a:srgbClr val="00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19">
            <a:extLst>
              <a:ext uri="{FF2B5EF4-FFF2-40B4-BE49-F238E27FC236}">
                <a16:creationId xmlns:a16="http://schemas.microsoft.com/office/drawing/2014/main" id="{2E328B3B-E59C-41BE-9880-DB188F17C9F4}"/>
              </a:ext>
            </a:extLst>
          </p:cNvPr>
          <p:cNvSpPr>
            <a:spLocks noChangeShapeType="1"/>
          </p:cNvSpPr>
          <p:nvPr/>
        </p:nvSpPr>
        <p:spPr bwMode="auto">
          <a:xfrm>
            <a:off x="2622972" y="4790256"/>
            <a:ext cx="216024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Line 19">
            <a:extLst>
              <a:ext uri="{FF2B5EF4-FFF2-40B4-BE49-F238E27FC236}">
                <a16:creationId xmlns:a16="http://schemas.microsoft.com/office/drawing/2014/main" id="{1C88C531-E2F4-4B26-8510-4B00187C4B98}"/>
              </a:ext>
            </a:extLst>
          </p:cNvPr>
          <p:cNvSpPr>
            <a:spLocks noChangeShapeType="1"/>
          </p:cNvSpPr>
          <p:nvPr/>
        </p:nvSpPr>
        <p:spPr bwMode="auto">
          <a:xfrm>
            <a:off x="5473080" y="4783360"/>
            <a:ext cx="216024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Rectangle 25">
            <a:extLst>
              <a:ext uri="{FF2B5EF4-FFF2-40B4-BE49-F238E27FC236}">
                <a16:creationId xmlns:a16="http://schemas.microsoft.com/office/drawing/2014/main" id="{6C27154D-D55D-4B29-B753-F97903FE9318}"/>
              </a:ext>
            </a:extLst>
          </p:cNvPr>
          <p:cNvSpPr>
            <a:spLocks noChangeArrowheads="1"/>
          </p:cNvSpPr>
          <p:nvPr/>
        </p:nvSpPr>
        <p:spPr bwMode="auto">
          <a:xfrm>
            <a:off x="291903" y="3222999"/>
            <a:ext cx="1662113" cy="2220114"/>
          </a:xfrm>
          <a:prstGeom prst="rect">
            <a:avLst/>
          </a:prstGeom>
          <a:solidFill>
            <a:schemeClr val="accent1"/>
          </a:solidFill>
          <a:ln w="9525">
            <a:solidFill>
              <a:srgbClr val="0000FF"/>
            </a:solidFill>
            <a:miter lim="800000"/>
            <a:headEnd/>
            <a:tailEnd/>
          </a:ln>
        </p:spPr>
        <p:txBody>
          <a:bodyPr wrap="none"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a:spcBef>
                <a:spcPct val="0"/>
              </a:spcBef>
              <a:buClrTx/>
              <a:buFontTx/>
              <a:buNone/>
            </a:pPr>
            <a:r>
              <a:rPr lang="zh-CN" altLang="en-US" dirty="0">
                <a:solidFill>
                  <a:srgbClr val="0000FF"/>
                </a:solidFill>
              </a:rPr>
              <a:t>双重否定律</a:t>
            </a:r>
          </a:p>
          <a:p>
            <a:pPr algn="ctr">
              <a:spcBef>
                <a:spcPct val="0"/>
              </a:spcBef>
              <a:buClrTx/>
              <a:buFontTx/>
              <a:buNone/>
            </a:pPr>
            <a:r>
              <a:rPr lang="zh-CN" altLang="zh-CN" dirty="0">
                <a:solidFill>
                  <a:srgbClr val="0000FF"/>
                </a:solidFill>
              </a:rPr>
              <a:t>德摩根律</a:t>
            </a:r>
            <a:endParaRPr lang="zh-CN" altLang="en-US" dirty="0">
              <a:solidFill>
                <a:srgbClr val="0000FF"/>
              </a:solidFill>
            </a:endParaRPr>
          </a:p>
          <a:p>
            <a:pPr algn="ctr">
              <a:spcBef>
                <a:spcPct val="0"/>
              </a:spcBef>
              <a:buClrTx/>
              <a:buFontTx/>
              <a:buNone/>
            </a:pPr>
            <a:r>
              <a:rPr lang="zh-CN" altLang="en-US" dirty="0">
                <a:solidFill>
                  <a:srgbClr val="0000FF"/>
                </a:solidFill>
              </a:rPr>
              <a:t>分配律</a:t>
            </a:r>
          </a:p>
          <a:p>
            <a:pPr algn="ctr">
              <a:spcBef>
                <a:spcPct val="0"/>
              </a:spcBef>
              <a:buClrTx/>
              <a:buFontTx/>
              <a:buNone/>
            </a:pPr>
            <a:r>
              <a:rPr lang="zh-CN" altLang="en-US" dirty="0">
                <a:solidFill>
                  <a:srgbClr val="0000FF"/>
                </a:solidFill>
              </a:rPr>
              <a:t>幂等律</a:t>
            </a:r>
          </a:p>
          <a:p>
            <a:pPr algn="ctr">
              <a:spcBef>
                <a:spcPct val="0"/>
              </a:spcBef>
              <a:buClrTx/>
              <a:buFontTx/>
              <a:buNone/>
            </a:pPr>
            <a:r>
              <a:rPr lang="zh-CN" altLang="en-US" dirty="0">
                <a:solidFill>
                  <a:srgbClr val="0000FF"/>
                </a:solidFill>
              </a:rPr>
              <a:t>排中律</a:t>
            </a:r>
            <a:endParaRPr lang="en-US" altLang="zh-CN" dirty="0">
              <a:solidFill>
                <a:srgbClr val="0000FF"/>
              </a:solidFill>
            </a:endParaRPr>
          </a:p>
        </p:txBody>
      </p:sp>
      <p:sp>
        <p:nvSpPr>
          <p:cNvPr id="16" name="文本框 15">
            <a:extLst>
              <a:ext uri="{FF2B5EF4-FFF2-40B4-BE49-F238E27FC236}">
                <a16:creationId xmlns:a16="http://schemas.microsoft.com/office/drawing/2014/main" id="{D916B006-BF69-4464-A6A7-FF1151890967}"/>
              </a:ext>
            </a:extLst>
          </p:cNvPr>
          <p:cNvSpPr txBox="1"/>
          <p:nvPr/>
        </p:nvSpPr>
        <p:spPr>
          <a:xfrm>
            <a:off x="229295" y="2419237"/>
            <a:ext cx="792088" cy="1077218"/>
          </a:xfrm>
          <a:prstGeom prst="rect">
            <a:avLst/>
          </a:prstGeom>
          <a:noFill/>
        </p:spPr>
        <p:txBody>
          <a:bodyPr wrap="square" rtlCol="0">
            <a:spAutoFit/>
          </a:bodyPr>
          <a:lstStyle/>
          <a:p>
            <a:r>
              <a:rPr lang="zh-CN" altLang="en-US" sz="3200" b="1" dirty="0"/>
              <a:t>证</a:t>
            </a:r>
            <a:endParaRPr lang="en-US" altLang="zh-CN" sz="3200" b="1" dirty="0"/>
          </a:p>
          <a:p>
            <a:endParaRPr lang="zh-CN" altLang="en-US" sz="3200" b="1" dirty="0"/>
          </a:p>
        </p:txBody>
      </p:sp>
    </p:spTree>
    <p:extLst>
      <p:ext uri="{BB962C8B-B14F-4D97-AF65-F5344CB8AC3E}">
        <p14:creationId xmlns:p14="http://schemas.microsoft.com/office/powerpoint/2010/main" val="421004294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500"/>
                                        <p:tgtEl>
                                          <p:spTgt spid="13"/>
                                        </p:tgtEl>
                                      </p:cBhvr>
                                    </p:animEffect>
                                  </p:childTnLst>
                                </p:cTn>
                              </p:par>
                              <p:par>
                                <p:cTn id="33" presetID="22" presetClass="entr" presetSubtype="8"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left)">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4D75A986-239C-42B9-BCB7-963EB1EDC3D0}"/>
              </a:ext>
            </a:extLst>
          </p:cNvPr>
          <p:cNvSpPr/>
          <p:nvPr/>
        </p:nvSpPr>
        <p:spPr>
          <a:xfrm>
            <a:off x="1619672" y="5491450"/>
            <a:ext cx="2880320" cy="43204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ED2BE3A0-480E-47F5-A188-7088D6B67761}"/>
              </a:ext>
            </a:extLst>
          </p:cNvPr>
          <p:cNvSpPr/>
          <p:nvPr/>
        </p:nvSpPr>
        <p:spPr>
          <a:xfrm>
            <a:off x="1619672" y="3429000"/>
            <a:ext cx="2880320" cy="43204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内容占位符 2">
            <a:extLst>
              <a:ext uri="{FF2B5EF4-FFF2-40B4-BE49-F238E27FC236}">
                <a16:creationId xmlns:a16="http://schemas.microsoft.com/office/drawing/2014/main" id="{3C35C4F4-E63A-4D65-AD63-1E9270DAE6AE}"/>
              </a:ext>
            </a:extLst>
          </p:cNvPr>
          <p:cNvSpPr>
            <a:spLocks noGrp="1"/>
          </p:cNvSpPr>
          <p:nvPr>
            <p:ph idx="1"/>
          </p:nvPr>
        </p:nvSpPr>
        <p:spPr>
          <a:xfrm>
            <a:off x="755576" y="1844824"/>
            <a:ext cx="8229600" cy="4525963"/>
          </a:xfrm>
        </p:spPr>
        <p:txBody>
          <a:bodyPr/>
          <a:lstStyle/>
          <a:p>
            <a:r>
              <a:rPr lang="zh-CN" altLang="en-US" sz="2800" dirty="0"/>
              <a:t>证</a:t>
            </a:r>
            <a:endParaRPr lang="en-US" altLang="zh-CN" sz="2800" dirty="0"/>
          </a:p>
          <a:p>
            <a:r>
              <a:rPr lang="en-US" altLang="zh-CN" sz="2800" dirty="0"/>
              <a:t>	</a:t>
            </a:r>
            <a:r>
              <a:rPr lang="en-US" altLang="zh-CN" sz="2800" i="1" dirty="0">
                <a:solidFill>
                  <a:srgbClr val="000000"/>
                </a:solidFill>
                <a:latin typeface="Times New Roman" panose="02020603050405020304" pitchFamily="18" charset="0"/>
              </a:rPr>
              <a:t> </a:t>
            </a:r>
            <a:r>
              <a:rPr lang="en-US" altLang="zh-CN" sz="2800" i="1" dirty="0" err="1">
                <a:solidFill>
                  <a:srgbClr val="000000"/>
                </a:solidFill>
                <a:latin typeface="Times New Roman" panose="02020603050405020304" pitchFamily="18" charset="0"/>
              </a:rPr>
              <a:t>p</a:t>
            </a:r>
            <a:r>
              <a:rPr lang="en-US" altLang="zh-CN" sz="2800" dirty="0" err="1">
                <a:solidFill>
                  <a:srgbClr val="000000"/>
                </a:solidFill>
                <a:latin typeface="Times New Roman" panose="02020603050405020304" pitchFamily="18" charset="0"/>
                <a:sym typeface="Symbol" panose="05050102010706020507" pitchFamily="18" charset="2"/>
              </a:rPr>
              <a:t></a:t>
            </a:r>
            <a:r>
              <a:rPr lang="en-US" altLang="zh-CN" sz="2800" i="1" dirty="0" err="1">
                <a:solidFill>
                  <a:srgbClr val="000000"/>
                </a:solidFill>
                <a:latin typeface="Times New Roman" panose="02020603050405020304" pitchFamily="18" charset="0"/>
              </a:rPr>
              <a:t>q</a:t>
            </a:r>
            <a:r>
              <a:rPr lang="en-US" altLang="zh-CN" sz="2800" dirty="0">
                <a:solidFill>
                  <a:srgbClr val="000000"/>
                </a:solidFill>
                <a:latin typeface="Times New Roman" panose="02020603050405020304" pitchFamily="18" charset="0"/>
                <a:sym typeface="Symbol" panose="05050102010706020507" pitchFamily="18" charset="2"/>
              </a:rPr>
              <a:t> </a:t>
            </a:r>
          </a:p>
          <a:p>
            <a:r>
              <a:rPr lang="en-US" altLang="zh-CN" sz="2800" dirty="0">
                <a:solidFill>
                  <a:srgbClr val="000000"/>
                </a:solidFill>
                <a:latin typeface="Times New Roman" panose="02020603050405020304" pitchFamily="18" charset="0"/>
                <a:sym typeface="Symbol" panose="05050102010706020507" pitchFamily="18" charset="2"/>
              </a:rPr>
              <a:t>	</a:t>
            </a:r>
            <a:r>
              <a:rPr lang="en-US" altLang="zh-CN" sz="2800" dirty="0">
                <a:solidFill>
                  <a:srgbClr val="FF0000"/>
                </a:solidFill>
                <a:latin typeface="Times New Roman" panose="02020603050405020304" pitchFamily="18" charset="0"/>
                <a:sym typeface="Symbol" panose="05050102010706020507" pitchFamily="18" charset="2"/>
              </a:rPr>
              <a:t> (</a:t>
            </a:r>
            <a:r>
              <a:rPr lang="en-US" altLang="zh-CN" sz="2800" i="1" dirty="0" err="1">
                <a:latin typeface="Times New Roman" panose="02020603050405020304" pitchFamily="18" charset="0"/>
              </a:rPr>
              <a:t>p</a:t>
            </a:r>
            <a:r>
              <a:rPr lang="en-US" altLang="zh-CN" sz="2800" dirty="0" err="1">
                <a:solidFill>
                  <a:srgbClr val="FF0000"/>
                </a:solidFill>
                <a:latin typeface="Times New Roman" panose="02020603050405020304" pitchFamily="18" charset="0"/>
                <a:sym typeface="Symbol" panose="05050102010706020507" pitchFamily="18" charset="2"/>
              </a:rPr>
              <a:t></a:t>
            </a:r>
            <a:r>
              <a:rPr lang="en-US" altLang="zh-CN" sz="2800" i="1" dirty="0" err="1">
                <a:latin typeface="Times New Roman" panose="02020603050405020304" pitchFamily="18" charset="0"/>
              </a:rPr>
              <a:t>q</a:t>
            </a:r>
            <a:r>
              <a:rPr lang="en-US" altLang="zh-CN" sz="2800" dirty="0">
                <a:solidFill>
                  <a:srgbClr val="FF0000"/>
                </a:solidFill>
                <a:latin typeface="Times New Roman" panose="02020603050405020304" pitchFamily="18" charset="0"/>
                <a:sym typeface="Symbol" panose="05050102010706020507" pitchFamily="18" charset="2"/>
              </a:rPr>
              <a:t>)  (</a:t>
            </a:r>
            <a:r>
              <a:rPr lang="en-US" altLang="zh-CN" sz="2800" i="1" dirty="0" err="1">
                <a:latin typeface="Times New Roman" panose="02020603050405020304" pitchFamily="18" charset="0"/>
              </a:rPr>
              <a:t>q</a:t>
            </a:r>
            <a:r>
              <a:rPr lang="en-US" altLang="zh-CN" sz="2800" dirty="0" err="1">
                <a:solidFill>
                  <a:srgbClr val="FF0000"/>
                </a:solidFill>
                <a:latin typeface="Times New Roman" panose="02020603050405020304" pitchFamily="18" charset="0"/>
                <a:sym typeface="Symbol" panose="05050102010706020507" pitchFamily="18" charset="2"/>
              </a:rPr>
              <a:t></a:t>
            </a:r>
            <a:r>
              <a:rPr lang="en-US" altLang="zh-CN" sz="2800" i="1" dirty="0" err="1">
                <a:latin typeface="Times New Roman" panose="02020603050405020304" pitchFamily="18" charset="0"/>
              </a:rPr>
              <a:t>p</a:t>
            </a:r>
            <a:r>
              <a:rPr lang="en-US" altLang="zh-CN" sz="2800" dirty="0">
                <a:solidFill>
                  <a:srgbClr val="FF0000"/>
                </a:solidFill>
                <a:latin typeface="Times New Roman" panose="02020603050405020304" pitchFamily="18" charset="0"/>
                <a:sym typeface="Symbol" panose="05050102010706020507" pitchFamily="18" charset="2"/>
              </a:rPr>
              <a:t>) </a:t>
            </a:r>
          </a:p>
          <a:p>
            <a:r>
              <a:rPr lang="en-US" altLang="zh-CN" sz="2800" dirty="0">
                <a:solidFill>
                  <a:srgbClr val="FF0000"/>
                </a:solidFill>
                <a:latin typeface="Times New Roman" panose="02020603050405020304" pitchFamily="18" charset="0"/>
                <a:sym typeface="Symbol" panose="05050102010706020507" pitchFamily="18" charset="2"/>
              </a:rPr>
              <a:t>	</a:t>
            </a:r>
            <a:r>
              <a:rPr lang="en-US" altLang="zh-CN" sz="2800" dirty="0">
                <a:solidFill>
                  <a:srgbClr val="000000"/>
                </a:solidFill>
                <a:latin typeface="Times New Roman" panose="02020603050405020304" pitchFamily="18" charset="0"/>
                <a:sym typeface="Symbol" panose="05050102010706020507" pitchFamily="18" charset="2"/>
              </a:rPr>
              <a:t> </a:t>
            </a:r>
            <a:r>
              <a:rPr lang="en-US" altLang="zh-CN" sz="2800" dirty="0">
                <a:solidFill>
                  <a:srgbClr val="FF0000"/>
                </a:solidFill>
                <a:latin typeface="Times New Roman" panose="02020603050405020304" pitchFamily="18" charset="0"/>
              </a:rPr>
              <a:t>(</a:t>
            </a:r>
            <a:r>
              <a:rPr lang="en-US" altLang="zh-CN" sz="2800" dirty="0">
                <a:solidFill>
                  <a:srgbClr val="FF0000"/>
                </a:solidFill>
                <a:latin typeface="Times New Roman" panose="02020603050405020304" pitchFamily="18" charset="0"/>
                <a:sym typeface="Symbol" panose="05050102010706020507" pitchFamily="18" charset="2"/>
              </a:rPr>
              <a:t> </a:t>
            </a:r>
            <a:r>
              <a:rPr lang="en-US" altLang="zh-CN" sz="2800" i="1" dirty="0" err="1">
                <a:latin typeface="Times New Roman" panose="02020603050405020304" pitchFamily="18" charset="0"/>
              </a:rPr>
              <a:t>p</a:t>
            </a:r>
            <a:r>
              <a:rPr lang="en-US" altLang="zh-CN" sz="2800" dirty="0" err="1">
                <a:solidFill>
                  <a:srgbClr val="FF0000"/>
                </a:solidFill>
                <a:latin typeface="Times New Roman" panose="02020603050405020304" pitchFamily="18" charset="0"/>
                <a:sym typeface="Symbol" panose="05050102010706020507" pitchFamily="18" charset="2"/>
              </a:rPr>
              <a:t></a:t>
            </a:r>
            <a:r>
              <a:rPr lang="en-US" altLang="zh-CN" sz="2800" i="1" dirty="0" err="1">
                <a:latin typeface="Times New Roman" panose="02020603050405020304" pitchFamily="18" charset="0"/>
              </a:rPr>
              <a:t>q</a:t>
            </a:r>
            <a:r>
              <a:rPr lang="en-US" altLang="zh-CN" sz="2800" dirty="0">
                <a:solidFill>
                  <a:srgbClr val="FF0000"/>
                </a:solidFill>
                <a:latin typeface="Times New Roman" panose="02020603050405020304" pitchFamily="18" charset="0"/>
              </a:rPr>
              <a:t>)</a:t>
            </a:r>
            <a:r>
              <a:rPr lang="en-US" altLang="zh-CN" sz="2800" dirty="0">
                <a:solidFill>
                  <a:srgbClr val="FF0000"/>
                </a:solidFill>
                <a:latin typeface="Times New Roman" panose="02020603050405020304" pitchFamily="18" charset="0"/>
                <a:sym typeface="Symbol" panose="05050102010706020507" pitchFamily="18" charset="2"/>
              </a:rPr>
              <a:t>  </a:t>
            </a:r>
            <a:r>
              <a:rPr lang="en-US" altLang="zh-CN" sz="2800" dirty="0">
                <a:solidFill>
                  <a:srgbClr val="FF0000"/>
                </a:solidFill>
                <a:latin typeface="Times New Roman" panose="02020603050405020304" pitchFamily="18" charset="0"/>
              </a:rPr>
              <a:t>(</a:t>
            </a:r>
            <a:r>
              <a:rPr lang="en-US" altLang="zh-CN" sz="2800" dirty="0">
                <a:solidFill>
                  <a:srgbClr val="FF0000"/>
                </a:solidFill>
                <a:latin typeface="Times New Roman" panose="02020603050405020304" pitchFamily="18" charset="0"/>
                <a:sym typeface="Symbol" panose="05050102010706020507" pitchFamily="18" charset="2"/>
              </a:rPr>
              <a:t> </a:t>
            </a:r>
            <a:r>
              <a:rPr lang="en-US" altLang="zh-CN" sz="2800" i="1" dirty="0" err="1">
                <a:latin typeface="Times New Roman" panose="02020603050405020304" pitchFamily="18" charset="0"/>
              </a:rPr>
              <a:t>q</a:t>
            </a:r>
            <a:r>
              <a:rPr lang="en-US" altLang="zh-CN" sz="2800" dirty="0" err="1">
                <a:solidFill>
                  <a:srgbClr val="FF0000"/>
                </a:solidFill>
                <a:latin typeface="Times New Roman" panose="02020603050405020304" pitchFamily="18" charset="0"/>
                <a:sym typeface="Symbol" panose="05050102010706020507" pitchFamily="18" charset="2"/>
              </a:rPr>
              <a:t></a:t>
            </a:r>
            <a:r>
              <a:rPr lang="en-US" altLang="zh-CN" sz="2800" i="1" dirty="0" err="1">
                <a:latin typeface="Times New Roman" panose="02020603050405020304" pitchFamily="18" charset="0"/>
              </a:rPr>
              <a:t>p</a:t>
            </a:r>
            <a:r>
              <a:rPr lang="en-US" altLang="zh-CN" sz="2800" dirty="0">
                <a:solidFill>
                  <a:srgbClr val="FF0000"/>
                </a:solidFill>
                <a:latin typeface="Times New Roman" panose="02020603050405020304" pitchFamily="18" charset="0"/>
              </a:rPr>
              <a:t>)</a:t>
            </a:r>
          </a:p>
          <a:p>
            <a:r>
              <a:rPr lang="en-US" altLang="zh-CN" sz="2800" dirty="0">
                <a:solidFill>
                  <a:srgbClr val="FF0000"/>
                </a:solidFill>
                <a:latin typeface="Times New Roman" panose="02020603050405020304" pitchFamily="18" charset="0"/>
                <a:sym typeface="Symbol" panose="05050102010706020507" pitchFamily="18" charset="2"/>
              </a:rPr>
              <a:t>    </a:t>
            </a:r>
            <a:r>
              <a:rPr lang="en-US" altLang="zh-CN" sz="2800" dirty="0">
                <a:solidFill>
                  <a:srgbClr val="000000"/>
                </a:solidFill>
                <a:latin typeface="Times New Roman" panose="02020603050405020304" pitchFamily="18" charset="0"/>
                <a:sym typeface="Symbol" panose="05050102010706020507" pitchFamily="18" charset="2"/>
              </a:rPr>
              <a:t> </a:t>
            </a:r>
            <a:r>
              <a:rPr lang="en-US" altLang="zh-CN" sz="2800" dirty="0">
                <a:solidFill>
                  <a:srgbClr val="FF0000"/>
                </a:solidFill>
                <a:latin typeface="Times New Roman" panose="02020603050405020304" pitchFamily="18" charset="0"/>
              </a:rPr>
              <a:t>(( </a:t>
            </a:r>
            <a:r>
              <a:rPr lang="en-US" altLang="zh-CN" sz="2800" dirty="0">
                <a:solidFill>
                  <a:srgbClr val="FF0000"/>
                </a:solidFill>
                <a:latin typeface="Times New Roman" panose="02020603050405020304" pitchFamily="18" charset="0"/>
                <a:sym typeface="Symbol" panose="05050102010706020507" pitchFamily="18" charset="2"/>
              </a:rPr>
              <a:t> </a:t>
            </a:r>
            <a:r>
              <a:rPr lang="en-US" altLang="zh-CN" sz="2800" i="1" dirty="0" err="1">
                <a:latin typeface="Times New Roman" panose="02020603050405020304" pitchFamily="18" charset="0"/>
              </a:rPr>
              <a:t>p</a:t>
            </a:r>
            <a:r>
              <a:rPr lang="en-US" altLang="zh-CN" sz="2800" dirty="0" err="1">
                <a:solidFill>
                  <a:srgbClr val="FF0000"/>
                </a:solidFill>
                <a:latin typeface="Times New Roman" panose="02020603050405020304" pitchFamily="18" charset="0"/>
                <a:sym typeface="Symbol" panose="05050102010706020507" pitchFamily="18" charset="2"/>
              </a:rPr>
              <a:t></a:t>
            </a:r>
            <a:r>
              <a:rPr lang="en-US" altLang="zh-CN" sz="2800" i="1" dirty="0" err="1">
                <a:latin typeface="Times New Roman" panose="02020603050405020304" pitchFamily="18" charset="0"/>
              </a:rPr>
              <a:t>q</a:t>
            </a:r>
            <a:r>
              <a:rPr lang="en-US" altLang="zh-CN" sz="2800" dirty="0">
                <a:solidFill>
                  <a:srgbClr val="FF0000"/>
                </a:solidFill>
                <a:latin typeface="Times New Roman" panose="02020603050405020304" pitchFamily="18" charset="0"/>
              </a:rPr>
              <a:t>)</a:t>
            </a:r>
            <a:r>
              <a:rPr lang="en-US" altLang="zh-CN" sz="2800" dirty="0">
                <a:solidFill>
                  <a:srgbClr val="FF0000"/>
                </a:solidFill>
                <a:latin typeface="Times New Roman" panose="02020603050405020304" pitchFamily="18" charset="0"/>
                <a:sym typeface="Symbol" panose="05050102010706020507" pitchFamily="18" charset="2"/>
              </a:rPr>
              <a:t>   </a:t>
            </a:r>
            <a:r>
              <a:rPr lang="en-US" altLang="zh-CN" sz="2800" i="1" dirty="0">
                <a:latin typeface="Times New Roman" panose="02020603050405020304" pitchFamily="18" charset="0"/>
              </a:rPr>
              <a:t>q</a:t>
            </a:r>
            <a:r>
              <a:rPr lang="en-US" altLang="zh-CN" sz="2800" dirty="0">
                <a:solidFill>
                  <a:srgbClr val="FF0000"/>
                </a:solidFill>
                <a:latin typeface="Times New Roman" panose="02020603050405020304" pitchFamily="18" charset="0"/>
              </a:rPr>
              <a:t>)</a:t>
            </a:r>
            <a:r>
              <a:rPr lang="en-US" altLang="zh-CN" sz="2800" dirty="0">
                <a:solidFill>
                  <a:srgbClr val="FF0000"/>
                </a:solidFill>
                <a:latin typeface="Times New Roman" panose="02020603050405020304" pitchFamily="18" charset="0"/>
                <a:sym typeface="Symbol" panose="05050102010706020507" pitchFamily="18" charset="2"/>
              </a:rPr>
              <a:t></a:t>
            </a:r>
            <a:r>
              <a:rPr lang="en-US" altLang="zh-CN" sz="2800" dirty="0">
                <a:solidFill>
                  <a:srgbClr val="FF0000"/>
                </a:solidFill>
                <a:latin typeface="Times New Roman" panose="02020603050405020304" pitchFamily="18" charset="0"/>
              </a:rPr>
              <a:t> ((</a:t>
            </a:r>
            <a:r>
              <a:rPr lang="en-US" altLang="zh-CN" sz="2800" dirty="0">
                <a:solidFill>
                  <a:srgbClr val="FF0000"/>
                </a:solidFill>
                <a:latin typeface="Times New Roman" panose="02020603050405020304" pitchFamily="18" charset="0"/>
                <a:sym typeface="Symbol" panose="05050102010706020507" pitchFamily="18" charset="2"/>
              </a:rPr>
              <a:t> </a:t>
            </a:r>
            <a:r>
              <a:rPr lang="en-US" altLang="zh-CN" sz="2800" i="1" dirty="0" err="1">
                <a:latin typeface="Times New Roman" panose="02020603050405020304" pitchFamily="18" charset="0"/>
              </a:rPr>
              <a:t>p</a:t>
            </a:r>
            <a:r>
              <a:rPr lang="en-US" altLang="zh-CN" sz="2800" dirty="0" err="1">
                <a:solidFill>
                  <a:srgbClr val="FF0000"/>
                </a:solidFill>
                <a:latin typeface="Times New Roman" panose="02020603050405020304" pitchFamily="18" charset="0"/>
                <a:sym typeface="Symbol" panose="05050102010706020507" pitchFamily="18" charset="2"/>
              </a:rPr>
              <a:t></a:t>
            </a:r>
            <a:r>
              <a:rPr lang="en-US" altLang="zh-CN" sz="2800" i="1" dirty="0" err="1">
                <a:latin typeface="Times New Roman" panose="02020603050405020304" pitchFamily="18" charset="0"/>
              </a:rPr>
              <a:t>q</a:t>
            </a:r>
            <a:r>
              <a:rPr lang="en-US" altLang="zh-CN" sz="2800" dirty="0">
                <a:solidFill>
                  <a:srgbClr val="FF0000"/>
                </a:solidFill>
                <a:latin typeface="Times New Roman" panose="02020603050405020304" pitchFamily="18" charset="0"/>
              </a:rPr>
              <a:t>)</a:t>
            </a:r>
            <a:r>
              <a:rPr lang="en-US" altLang="zh-CN" sz="2800" dirty="0">
                <a:solidFill>
                  <a:srgbClr val="FF0000"/>
                </a:solidFill>
                <a:latin typeface="Times New Roman" panose="02020603050405020304" pitchFamily="18" charset="0"/>
                <a:sym typeface="Symbol" panose="05050102010706020507" pitchFamily="18" charset="2"/>
              </a:rPr>
              <a:t>  </a:t>
            </a:r>
            <a:r>
              <a:rPr lang="en-US" altLang="zh-CN" sz="2800" i="1" dirty="0">
                <a:latin typeface="Times New Roman" panose="02020603050405020304" pitchFamily="18" charset="0"/>
              </a:rPr>
              <a:t>p</a:t>
            </a:r>
            <a:r>
              <a:rPr lang="en-US" altLang="zh-CN" sz="2800" dirty="0">
                <a:solidFill>
                  <a:srgbClr val="FF0000"/>
                </a:solidFill>
                <a:latin typeface="Times New Roman" panose="02020603050405020304" pitchFamily="18" charset="0"/>
              </a:rPr>
              <a:t>))</a:t>
            </a:r>
          </a:p>
          <a:p>
            <a:r>
              <a:rPr lang="en-US" altLang="zh-CN" sz="2800" dirty="0">
                <a:solidFill>
                  <a:srgbClr val="FF0000"/>
                </a:solidFill>
                <a:latin typeface="Times New Roman" panose="02020603050405020304" pitchFamily="18" charset="0"/>
                <a:sym typeface="Symbol" panose="05050102010706020507" pitchFamily="18" charset="2"/>
              </a:rPr>
              <a:t>    </a:t>
            </a:r>
            <a:r>
              <a:rPr lang="en-US" altLang="zh-CN" sz="2800" dirty="0">
                <a:solidFill>
                  <a:srgbClr val="000000"/>
                </a:solidFill>
                <a:latin typeface="Times New Roman" panose="02020603050405020304" pitchFamily="18" charset="0"/>
                <a:sym typeface="Symbol" panose="05050102010706020507" pitchFamily="18" charset="2"/>
              </a:rPr>
              <a:t></a:t>
            </a:r>
            <a:r>
              <a:rPr lang="en-US" altLang="zh-CN" sz="2800" dirty="0">
                <a:solidFill>
                  <a:srgbClr val="FF0000"/>
                </a:solidFill>
                <a:latin typeface="Times New Roman" panose="02020603050405020304" pitchFamily="18" charset="0"/>
              </a:rPr>
              <a:t> ((</a:t>
            </a:r>
            <a:r>
              <a:rPr lang="en-US" altLang="zh-CN" sz="2800" dirty="0">
                <a:solidFill>
                  <a:srgbClr val="FF0000"/>
                </a:solidFill>
                <a:latin typeface="Times New Roman" panose="02020603050405020304" pitchFamily="18" charset="0"/>
                <a:sym typeface="Symbol" panose="05050102010706020507" pitchFamily="18" charset="2"/>
              </a:rPr>
              <a:t> </a:t>
            </a:r>
            <a:r>
              <a:rPr lang="en-US" altLang="zh-CN" sz="2800" i="1" dirty="0">
                <a:latin typeface="Times New Roman" panose="02020603050405020304" pitchFamily="18" charset="0"/>
              </a:rPr>
              <a:t>p</a:t>
            </a:r>
            <a:r>
              <a:rPr lang="en-US" altLang="zh-CN" sz="2800" dirty="0">
                <a:solidFill>
                  <a:srgbClr val="FF0000"/>
                </a:solidFill>
                <a:latin typeface="Times New Roman" panose="02020603050405020304" pitchFamily="18" charset="0"/>
                <a:sym typeface="Symbol" panose="05050102010706020507" pitchFamily="18" charset="2"/>
              </a:rPr>
              <a:t> </a:t>
            </a:r>
            <a:r>
              <a:rPr lang="en-US" altLang="zh-CN" sz="2800" i="1" dirty="0">
                <a:latin typeface="Times New Roman" panose="02020603050405020304" pitchFamily="18" charset="0"/>
              </a:rPr>
              <a:t>q</a:t>
            </a:r>
            <a:r>
              <a:rPr lang="en-US" altLang="zh-CN" sz="2800" dirty="0">
                <a:solidFill>
                  <a:srgbClr val="FF0000"/>
                </a:solidFill>
                <a:latin typeface="Times New Roman" panose="02020603050405020304" pitchFamily="18" charset="0"/>
              </a:rPr>
              <a:t>)</a:t>
            </a:r>
            <a:r>
              <a:rPr lang="en-US" altLang="zh-CN" sz="2800" dirty="0">
                <a:solidFill>
                  <a:srgbClr val="FF0000"/>
                </a:solidFill>
                <a:latin typeface="Times New Roman" panose="02020603050405020304" pitchFamily="18" charset="0"/>
                <a:sym typeface="Symbol" panose="05050102010706020507" pitchFamily="18" charset="2"/>
              </a:rPr>
              <a:t></a:t>
            </a:r>
            <a:r>
              <a:rPr lang="en-US" altLang="zh-CN" sz="2800" dirty="0">
                <a:solidFill>
                  <a:srgbClr val="FF0000"/>
                </a:solidFill>
                <a:latin typeface="Times New Roman" panose="02020603050405020304" pitchFamily="18" charset="0"/>
              </a:rPr>
              <a:t>(</a:t>
            </a:r>
            <a:r>
              <a:rPr lang="en-US" altLang="zh-CN" sz="2800" i="1" dirty="0">
                <a:latin typeface="Times New Roman" panose="02020603050405020304" pitchFamily="18" charset="0"/>
              </a:rPr>
              <a:t>q</a:t>
            </a:r>
            <a:r>
              <a:rPr lang="en-US" altLang="zh-CN" sz="2800" dirty="0">
                <a:solidFill>
                  <a:srgbClr val="FF0000"/>
                </a:solidFill>
                <a:latin typeface="Times New Roman" panose="02020603050405020304" pitchFamily="18" charset="0"/>
                <a:sym typeface="Symbol" panose="05050102010706020507" pitchFamily="18" charset="2"/>
              </a:rPr>
              <a:t> </a:t>
            </a:r>
            <a:r>
              <a:rPr lang="en-US" altLang="zh-CN" sz="2800" i="1" dirty="0">
                <a:latin typeface="Times New Roman" panose="02020603050405020304" pitchFamily="18" charset="0"/>
              </a:rPr>
              <a:t>q</a:t>
            </a:r>
            <a:r>
              <a:rPr lang="en-US" altLang="zh-CN" sz="2800" dirty="0">
                <a:solidFill>
                  <a:srgbClr val="FF0000"/>
                </a:solidFill>
                <a:latin typeface="Times New Roman" panose="02020603050405020304" pitchFamily="18" charset="0"/>
              </a:rPr>
              <a:t>)) </a:t>
            </a:r>
            <a:r>
              <a:rPr lang="en-US" altLang="zh-CN" sz="2800" dirty="0">
                <a:solidFill>
                  <a:srgbClr val="FF0000"/>
                </a:solidFill>
                <a:latin typeface="Times New Roman" panose="02020603050405020304" pitchFamily="18" charset="0"/>
                <a:sym typeface="Symbol" panose="05050102010706020507" pitchFamily="18" charset="2"/>
              </a:rPr>
              <a:t></a:t>
            </a:r>
            <a:r>
              <a:rPr lang="en-US" altLang="zh-CN" sz="2800" dirty="0">
                <a:solidFill>
                  <a:srgbClr val="FF0000"/>
                </a:solidFill>
                <a:latin typeface="Times New Roman" panose="02020603050405020304" pitchFamily="18" charset="0"/>
              </a:rPr>
              <a:t> ((</a:t>
            </a:r>
            <a:r>
              <a:rPr lang="en-US" altLang="zh-CN" sz="2800" dirty="0">
                <a:solidFill>
                  <a:srgbClr val="FF0000"/>
                </a:solidFill>
                <a:latin typeface="Times New Roman" panose="02020603050405020304" pitchFamily="18" charset="0"/>
                <a:sym typeface="Symbol" panose="05050102010706020507" pitchFamily="18" charset="2"/>
              </a:rPr>
              <a:t> </a:t>
            </a:r>
            <a:r>
              <a:rPr lang="en-US" altLang="zh-CN" sz="2800" i="1" dirty="0">
                <a:latin typeface="Times New Roman" panose="02020603050405020304" pitchFamily="18" charset="0"/>
              </a:rPr>
              <a:t>p</a:t>
            </a:r>
            <a:r>
              <a:rPr lang="en-US" altLang="zh-CN" sz="2800" dirty="0">
                <a:solidFill>
                  <a:srgbClr val="FF0000"/>
                </a:solidFill>
                <a:latin typeface="Times New Roman" panose="02020603050405020304" pitchFamily="18" charset="0"/>
                <a:sym typeface="Symbol" panose="05050102010706020507" pitchFamily="18" charset="2"/>
              </a:rPr>
              <a:t> </a:t>
            </a:r>
            <a:r>
              <a:rPr lang="en-US" altLang="zh-CN" sz="2800" i="1" dirty="0">
                <a:latin typeface="Times New Roman" panose="02020603050405020304" pitchFamily="18" charset="0"/>
              </a:rPr>
              <a:t>p</a:t>
            </a:r>
            <a:r>
              <a:rPr lang="en-US" altLang="zh-CN" sz="2800" dirty="0">
                <a:solidFill>
                  <a:srgbClr val="FF0000"/>
                </a:solidFill>
                <a:latin typeface="Times New Roman" panose="02020603050405020304" pitchFamily="18" charset="0"/>
              </a:rPr>
              <a:t>)</a:t>
            </a:r>
            <a:r>
              <a:rPr lang="en-US" altLang="zh-CN" sz="2800" dirty="0">
                <a:solidFill>
                  <a:srgbClr val="FF0000"/>
                </a:solidFill>
                <a:latin typeface="Times New Roman" panose="02020603050405020304" pitchFamily="18" charset="0"/>
                <a:sym typeface="Symbol" panose="05050102010706020507" pitchFamily="18" charset="2"/>
              </a:rPr>
              <a:t></a:t>
            </a:r>
            <a:r>
              <a:rPr lang="en-US" altLang="zh-CN" sz="2800" dirty="0">
                <a:solidFill>
                  <a:srgbClr val="FF0000"/>
                </a:solidFill>
                <a:latin typeface="Times New Roman" panose="02020603050405020304" pitchFamily="18" charset="0"/>
              </a:rPr>
              <a:t>(</a:t>
            </a:r>
            <a:r>
              <a:rPr lang="en-US" altLang="zh-CN" sz="2800" i="1" dirty="0" err="1">
                <a:latin typeface="Times New Roman" panose="02020603050405020304" pitchFamily="18" charset="0"/>
              </a:rPr>
              <a:t>q</a:t>
            </a:r>
            <a:r>
              <a:rPr lang="en-US" altLang="zh-CN" sz="2800" dirty="0" err="1">
                <a:solidFill>
                  <a:srgbClr val="FF0000"/>
                </a:solidFill>
                <a:latin typeface="Times New Roman" panose="02020603050405020304" pitchFamily="18" charset="0"/>
                <a:sym typeface="Symbol" panose="05050102010706020507" pitchFamily="18" charset="2"/>
              </a:rPr>
              <a:t></a:t>
            </a:r>
            <a:r>
              <a:rPr lang="en-US" altLang="zh-CN" sz="2800" i="1" dirty="0" err="1">
                <a:latin typeface="Times New Roman" panose="02020603050405020304" pitchFamily="18" charset="0"/>
              </a:rPr>
              <a:t>p</a:t>
            </a:r>
            <a:r>
              <a:rPr lang="en-US" altLang="zh-CN" sz="2800" dirty="0">
                <a:solidFill>
                  <a:srgbClr val="FF0000"/>
                </a:solidFill>
                <a:latin typeface="Times New Roman" panose="02020603050405020304" pitchFamily="18" charset="0"/>
              </a:rPr>
              <a:t>))</a:t>
            </a:r>
          </a:p>
          <a:p>
            <a:r>
              <a:rPr lang="en-US" altLang="zh-CN" sz="2800" dirty="0">
                <a:solidFill>
                  <a:srgbClr val="000000"/>
                </a:solidFill>
                <a:latin typeface="Times New Roman" panose="02020603050405020304" pitchFamily="18" charset="0"/>
                <a:sym typeface="Symbol" panose="05050102010706020507" pitchFamily="18" charset="2"/>
              </a:rPr>
              <a:t>    </a:t>
            </a:r>
            <a:r>
              <a:rPr lang="en-US" altLang="zh-CN" sz="2800" dirty="0">
                <a:solidFill>
                  <a:srgbClr val="FF0000"/>
                </a:solidFill>
                <a:latin typeface="Times New Roman" panose="02020603050405020304" pitchFamily="18" charset="0"/>
              </a:rPr>
              <a:t> (</a:t>
            </a:r>
            <a:r>
              <a:rPr lang="en-US" altLang="zh-CN" sz="2800" dirty="0">
                <a:solidFill>
                  <a:srgbClr val="FF0000"/>
                </a:solidFill>
                <a:latin typeface="Times New Roman" panose="02020603050405020304" pitchFamily="18" charset="0"/>
                <a:sym typeface="Symbol" panose="05050102010706020507" pitchFamily="18" charset="2"/>
              </a:rPr>
              <a:t> </a:t>
            </a:r>
            <a:r>
              <a:rPr lang="en-US" altLang="zh-CN" sz="2800" i="1" dirty="0">
                <a:latin typeface="Times New Roman" panose="02020603050405020304" pitchFamily="18" charset="0"/>
              </a:rPr>
              <a:t>p</a:t>
            </a:r>
            <a:r>
              <a:rPr lang="en-US" altLang="zh-CN" sz="2800" dirty="0">
                <a:solidFill>
                  <a:srgbClr val="FF0000"/>
                </a:solidFill>
                <a:latin typeface="Times New Roman" panose="02020603050405020304" pitchFamily="18" charset="0"/>
                <a:sym typeface="Symbol" panose="05050102010706020507" pitchFamily="18" charset="2"/>
              </a:rPr>
              <a:t> </a:t>
            </a:r>
            <a:r>
              <a:rPr lang="en-US" altLang="zh-CN" sz="2800" i="1" dirty="0">
                <a:latin typeface="Times New Roman" panose="02020603050405020304" pitchFamily="18" charset="0"/>
              </a:rPr>
              <a:t>q</a:t>
            </a:r>
            <a:r>
              <a:rPr lang="en-US" altLang="zh-CN" sz="2800" dirty="0">
                <a:solidFill>
                  <a:srgbClr val="FF0000"/>
                </a:solidFill>
                <a:latin typeface="Times New Roman" panose="02020603050405020304" pitchFamily="18" charset="0"/>
              </a:rPr>
              <a:t>)</a:t>
            </a:r>
            <a:r>
              <a:rPr lang="en-US" altLang="zh-CN" sz="2800" dirty="0">
                <a:solidFill>
                  <a:srgbClr val="FF0000"/>
                </a:solidFill>
                <a:latin typeface="Times New Roman" panose="02020603050405020304" pitchFamily="18" charset="0"/>
                <a:sym typeface="Symbol" panose="05050102010706020507" pitchFamily="18" charset="2"/>
              </a:rPr>
              <a:t></a:t>
            </a:r>
            <a:r>
              <a:rPr lang="en-US" altLang="zh-CN" sz="2800" dirty="0">
                <a:solidFill>
                  <a:srgbClr val="FF0000"/>
                </a:solidFill>
                <a:latin typeface="Times New Roman" panose="02020603050405020304" pitchFamily="18" charset="0"/>
              </a:rPr>
              <a:t>F</a:t>
            </a:r>
            <a:r>
              <a:rPr lang="en-US" altLang="zh-CN" sz="2800" dirty="0">
                <a:solidFill>
                  <a:srgbClr val="FF0000"/>
                </a:solidFill>
                <a:latin typeface="Times New Roman" panose="02020603050405020304" pitchFamily="18" charset="0"/>
                <a:sym typeface="Symbol" panose="05050102010706020507" pitchFamily="18" charset="2"/>
              </a:rPr>
              <a:t></a:t>
            </a:r>
            <a:r>
              <a:rPr lang="en-US" altLang="zh-CN" sz="2800" dirty="0">
                <a:solidFill>
                  <a:srgbClr val="FF0000"/>
                </a:solidFill>
                <a:latin typeface="Times New Roman" panose="02020603050405020304" pitchFamily="18" charset="0"/>
              </a:rPr>
              <a:t>F</a:t>
            </a:r>
            <a:r>
              <a:rPr lang="en-US" altLang="zh-CN" sz="2800" dirty="0">
                <a:solidFill>
                  <a:srgbClr val="FF0000"/>
                </a:solidFill>
                <a:latin typeface="Times New Roman" panose="02020603050405020304" pitchFamily="18" charset="0"/>
                <a:sym typeface="Symbol" panose="05050102010706020507" pitchFamily="18" charset="2"/>
              </a:rPr>
              <a:t></a:t>
            </a:r>
            <a:r>
              <a:rPr lang="en-US" altLang="zh-CN" sz="2800" dirty="0">
                <a:solidFill>
                  <a:srgbClr val="FF0000"/>
                </a:solidFill>
                <a:latin typeface="Times New Roman" panose="02020603050405020304" pitchFamily="18" charset="0"/>
              </a:rPr>
              <a:t>(</a:t>
            </a:r>
            <a:r>
              <a:rPr lang="en-US" altLang="zh-CN" sz="2800" i="1" dirty="0" err="1">
                <a:latin typeface="Times New Roman" panose="02020603050405020304" pitchFamily="18" charset="0"/>
              </a:rPr>
              <a:t>q</a:t>
            </a:r>
            <a:r>
              <a:rPr lang="en-US" altLang="zh-CN" sz="2800" dirty="0" err="1">
                <a:solidFill>
                  <a:srgbClr val="FF0000"/>
                </a:solidFill>
                <a:latin typeface="Times New Roman" panose="02020603050405020304" pitchFamily="18" charset="0"/>
                <a:sym typeface="Symbol" panose="05050102010706020507" pitchFamily="18" charset="2"/>
              </a:rPr>
              <a:t></a:t>
            </a:r>
            <a:r>
              <a:rPr lang="en-US" altLang="zh-CN" sz="2800" i="1" dirty="0" err="1">
                <a:latin typeface="Times New Roman" panose="02020603050405020304" pitchFamily="18" charset="0"/>
              </a:rPr>
              <a:t>p</a:t>
            </a:r>
            <a:r>
              <a:rPr lang="en-US" altLang="zh-CN" sz="2800" dirty="0">
                <a:solidFill>
                  <a:srgbClr val="FF0000"/>
                </a:solidFill>
                <a:latin typeface="Times New Roman" panose="02020603050405020304" pitchFamily="18" charset="0"/>
              </a:rPr>
              <a:t>)</a:t>
            </a:r>
            <a:endParaRPr lang="en-US" altLang="zh-CN" sz="2800" dirty="0">
              <a:latin typeface="Times New Roman" panose="02020603050405020304" pitchFamily="18" charset="0"/>
              <a:sym typeface="Symbol" panose="05050102010706020507" pitchFamily="18" charset="2"/>
            </a:endParaRPr>
          </a:p>
          <a:p>
            <a:r>
              <a:rPr lang="en-US" altLang="zh-CN" sz="2800" dirty="0">
                <a:solidFill>
                  <a:srgbClr val="FF0000"/>
                </a:solidFill>
                <a:latin typeface="Times New Roman" panose="02020603050405020304" pitchFamily="18" charset="0"/>
                <a:sym typeface="Symbol" panose="05050102010706020507" pitchFamily="18" charset="2"/>
              </a:rPr>
              <a:t>	</a:t>
            </a:r>
            <a:r>
              <a:rPr lang="en-US" altLang="zh-CN" sz="2800" dirty="0">
                <a:solidFill>
                  <a:srgbClr val="000000"/>
                </a:solidFill>
                <a:latin typeface="Times New Roman" panose="02020603050405020304" pitchFamily="18" charset="0"/>
                <a:sym typeface="Symbol" panose="05050102010706020507" pitchFamily="18" charset="2"/>
              </a:rPr>
              <a:t></a:t>
            </a:r>
            <a:r>
              <a:rPr lang="zh-CN" altLang="en-US" sz="2800" dirty="0">
                <a:solidFill>
                  <a:srgbClr val="000000"/>
                </a:solidFill>
                <a:latin typeface="Times New Roman" panose="02020603050405020304" pitchFamily="18" charset="0"/>
              </a:rPr>
              <a:t> </a:t>
            </a:r>
            <a:r>
              <a:rPr lang="en-US" altLang="zh-CN" sz="2800" dirty="0">
                <a:solidFill>
                  <a:srgbClr val="000000"/>
                </a:solidFill>
                <a:latin typeface="Times New Roman" panose="02020603050405020304" pitchFamily="18" charset="0"/>
              </a:rPr>
              <a:t>(</a:t>
            </a:r>
            <a:r>
              <a:rPr lang="en-US" altLang="zh-CN" sz="2800" i="1" dirty="0">
                <a:solidFill>
                  <a:srgbClr val="000000"/>
                </a:solidFill>
                <a:latin typeface="Times New Roman" panose="02020603050405020304" pitchFamily="18" charset="0"/>
              </a:rPr>
              <a:t>p</a:t>
            </a:r>
            <a:r>
              <a:rPr lang="en-US" altLang="zh-CN" sz="2800" dirty="0">
                <a:solidFill>
                  <a:srgbClr val="000000"/>
                </a:solidFill>
                <a:latin typeface="Times New Roman" panose="02020603050405020304" pitchFamily="18" charset="0"/>
                <a:sym typeface="Symbol" panose="05050102010706020507" pitchFamily="18" charset="2"/>
              </a:rPr>
              <a:t> </a:t>
            </a:r>
            <a:r>
              <a:rPr lang="en-US" altLang="zh-CN" sz="2800" i="1" dirty="0">
                <a:solidFill>
                  <a:srgbClr val="000000"/>
                </a:solidFill>
                <a:latin typeface="Times New Roman" panose="02020603050405020304" pitchFamily="18" charset="0"/>
              </a:rPr>
              <a:t>q</a:t>
            </a:r>
            <a:r>
              <a:rPr lang="en-US" altLang="zh-CN" sz="2800" dirty="0">
                <a:solidFill>
                  <a:srgbClr val="000000"/>
                </a:solidFill>
                <a:latin typeface="Times New Roman" panose="02020603050405020304" pitchFamily="18" charset="0"/>
              </a:rPr>
              <a:t>)</a:t>
            </a:r>
            <a:r>
              <a:rPr lang="en-US" altLang="zh-CN" sz="2800" dirty="0">
                <a:solidFill>
                  <a:srgbClr val="000000"/>
                </a:solidFill>
                <a:latin typeface="Times New Roman" panose="02020603050405020304" pitchFamily="18" charset="0"/>
                <a:sym typeface="Symbol" panose="05050102010706020507" pitchFamily="18" charset="2"/>
              </a:rPr>
              <a:t>( </a:t>
            </a:r>
            <a:r>
              <a:rPr lang="en-US" altLang="zh-CN" sz="2800" i="1" dirty="0">
                <a:solidFill>
                  <a:srgbClr val="000000"/>
                </a:solidFill>
                <a:latin typeface="Times New Roman" panose="02020603050405020304" pitchFamily="18" charset="0"/>
              </a:rPr>
              <a:t>p</a:t>
            </a:r>
            <a:r>
              <a:rPr lang="en-US" altLang="zh-CN" sz="2800" dirty="0">
                <a:solidFill>
                  <a:srgbClr val="000000"/>
                </a:solidFill>
                <a:latin typeface="Times New Roman" panose="02020603050405020304" pitchFamily="18" charset="0"/>
                <a:sym typeface="Symbol" panose="05050102010706020507" pitchFamily="18" charset="2"/>
              </a:rPr>
              <a:t> </a:t>
            </a:r>
            <a:r>
              <a:rPr lang="en-US" altLang="zh-CN" sz="2800" i="1" dirty="0">
                <a:solidFill>
                  <a:srgbClr val="000000"/>
                </a:solidFill>
                <a:latin typeface="Times New Roman" panose="02020603050405020304" pitchFamily="18" charset="0"/>
              </a:rPr>
              <a:t>q</a:t>
            </a:r>
            <a:r>
              <a:rPr lang="en-US" altLang="zh-CN" sz="2800" dirty="0">
                <a:solidFill>
                  <a:srgbClr val="000000"/>
                </a:solidFill>
                <a:latin typeface="Times New Roman" panose="02020603050405020304" pitchFamily="18" charset="0"/>
              </a:rPr>
              <a:t>)</a:t>
            </a:r>
            <a:r>
              <a:rPr lang="en-US" altLang="zh-CN" sz="2800" dirty="0">
                <a:solidFill>
                  <a:srgbClr val="000000"/>
                </a:solidFill>
                <a:latin typeface="Times New Roman" panose="02020603050405020304" pitchFamily="18" charset="0"/>
                <a:sym typeface="Symbol" panose="05050102010706020507" pitchFamily="18" charset="2"/>
              </a:rPr>
              <a:t> </a:t>
            </a:r>
            <a:endParaRPr lang="en-US" altLang="zh-CN" sz="2800" dirty="0">
              <a:solidFill>
                <a:srgbClr val="FF0000"/>
              </a:solidFill>
              <a:latin typeface="Times New Roman" panose="02020603050405020304" pitchFamily="18" charset="0"/>
              <a:sym typeface="Symbol" panose="05050102010706020507" pitchFamily="18" charset="2"/>
            </a:endParaRPr>
          </a:p>
          <a:p>
            <a:endParaRPr lang="zh-CN" altLang="en-US" sz="2800" dirty="0"/>
          </a:p>
        </p:txBody>
      </p:sp>
      <p:sp>
        <p:nvSpPr>
          <p:cNvPr id="2" name="标题 1">
            <a:extLst>
              <a:ext uri="{FF2B5EF4-FFF2-40B4-BE49-F238E27FC236}">
                <a16:creationId xmlns:a16="http://schemas.microsoft.com/office/drawing/2014/main" id="{0D88073E-3344-410C-A9C3-7891668AE9A2}"/>
              </a:ext>
            </a:extLst>
          </p:cNvPr>
          <p:cNvSpPr>
            <a:spLocks noGrp="1"/>
          </p:cNvSpPr>
          <p:nvPr>
            <p:ph type="title"/>
          </p:nvPr>
        </p:nvSpPr>
        <p:spPr>
          <a:xfrm>
            <a:off x="107504" y="1085281"/>
            <a:ext cx="8229600" cy="514919"/>
          </a:xfrm>
        </p:spPr>
        <p:txBody>
          <a:bodyPr/>
          <a:lstStyle/>
          <a:p>
            <a:r>
              <a:rPr lang="zh-CN" altLang="en-US" dirty="0">
                <a:solidFill>
                  <a:srgbClr val="000000"/>
                </a:solidFill>
                <a:latin typeface="Times New Roman" panose="02020603050405020304" pitchFamily="18" charset="0"/>
              </a:rPr>
              <a:t>课堂练习 试证：</a:t>
            </a:r>
            <a:r>
              <a:rPr lang="en-US" altLang="zh-CN" sz="3200" i="1" dirty="0" err="1">
                <a:solidFill>
                  <a:srgbClr val="000000"/>
                </a:solidFill>
                <a:latin typeface="Times New Roman" panose="02020603050405020304" pitchFamily="18" charset="0"/>
              </a:rPr>
              <a:t>p</a:t>
            </a:r>
            <a:r>
              <a:rPr lang="en-US" altLang="zh-CN" dirty="0" err="1">
                <a:solidFill>
                  <a:srgbClr val="000000"/>
                </a:solidFill>
                <a:latin typeface="Times New Roman" panose="02020603050405020304" pitchFamily="18" charset="0"/>
                <a:sym typeface="Symbol" panose="05050102010706020507" pitchFamily="18" charset="2"/>
              </a:rPr>
              <a:t></a:t>
            </a:r>
            <a:r>
              <a:rPr lang="en-US" altLang="zh-CN" sz="3200" i="1" dirty="0" err="1">
                <a:solidFill>
                  <a:srgbClr val="000000"/>
                </a:solidFill>
                <a:latin typeface="Times New Roman" panose="02020603050405020304" pitchFamily="18" charset="0"/>
              </a:rPr>
              <a:t>q</a:t>
            </a:r>
            <a:r>
              <a:rPr lang="en-US" altLang="zh-CN" dirty="0">
                <a:solidFill>
                  <a:srgbClr val="000000"/>
                </a:solidFill>
                <a:latin typeface="Times New Roman" panose="02020603050405020304" pitchFamily="18" charset="0"/>
                <a:sym typeface="Symbol" panose="05050102010706020507" pitchFamily="18" charset="2"/>
              </a:rPr>
              <a:t> </a:t>
            </a:r>
            <a:r>
              <a:rPr lang="zh-CN" altLang="en-US" dirty="0">
                <a:solidFill>
                  <a:srgbClr val="000000"/>
                </a:solidFill>
                <a:latin typeface="Times New Roman" panose="02020603050405020304" pitchFamily="18" charset="0"/>
              </a:rPr>
              <a:t> </a:t>
            </a:r>
            <a:r>
              <a:rPr lang="en-US" altLang="zh-CN" dirty="0">
                <a:solidFill>
                  <a:srgbClr val="000000"/>
                </a:solidFill>
                <a:latin typeface="Times New Roman" panose="02020603050405020304" pitchFamily="18" charset="0"/>
              </a:rPr>
              <a:t>(</a:t>
            </a:r>
            <a:r>
              <a:rPr lang="en-US" altLang="zh-CN" sz="3200" i="1" dirty="0">
                <a:solidFill>
                  <a:srgbClr val="000000"/>
                </a:solidFill>
                <a:latin typeface="Times New Roman" panose="02020603050405020304" pitchFamily="18" charset="0"/>
              </a:rPr>
              <a:t>p</a:t>
            </a:r>
            <a:r>
              <a:rPr lang="en-US" altLang="zh-CN" dirty="0">
                <a:solidFill>
                  <a:srgbClr val="000000"/>
                </a:solidFill>
                <a:latin typeface="Times New Roman" panose="02020603050405020304" pitchFamily="18" charset="0"/>
                <a:sym typeface="Symbol" panose="05050102010706020507" pitchFamily="18" charset="2"/>
              </a:rPr>
              <a:t> </a:t>
            </a:r>
            <a:r>
              <a:rPr lang="en-US" altLang="zh-CN" sz="3200" i="1" dirty="0">
                <a:solidFill>
                  <a:srgbClr val="000000"/>
                </a:solidFill>
                <a:latin typeface="Times New Roman" panose="02020603050405020304" pitchFamily="18" charset="0"/>
              </a:rPr>
              <a:t>q</a:t>
            </a:r>
            <a:r>
              <a:rPr lang="en-US" altLang="zh-CN" dirty="0">
                <a:solidFill>
                  <a:srgbClr val="000000"/>
                </a:solidFill>
                <a:latin typeface="Times New Roman" panose="02020603050405020304" pitchFamily="18" charset="0"/>
              </a:rPr>
              <a:t>)</a:t>
            </a:r>
            <a:r>
              <a:rPr lang="en-US" altLang="zh-CN" dirty="0">
                <a:solidFill>
                  <a:srgbClr val="000000"/>
                </a:solidFill>
                <a:latin typeface="Times New Roman" panose="02020603050405020304" pitchFamily="18" charset="0"/>
                <a:sym typeface="Symbol" panose="05050102010706020507" pitchFamily="18" charset="2"/>
              </a:rPr>
              <a:t>( </a:t>
            </a:r>
            <a:r>
              <a:rPr lang="en-US" altLang="zh-CN" sz="3200" i="1" dirty="0">
                <a:solidFill>
                  <a:srgbClr val="000000"/>
                </a:solidFill>
                <a:latin typeface="Times New Roman" panose="02020603050405020304" pitchFamily="18" charset="0"/>
              </a:rPr>
              <a:t>p</a:t>
            </a:r>
            <a:r>
              <a:rPr lang="en-US" altLang="zh-CN" dirty="0">
                <a:solidFill>
                  <a:srgbClr val="000000"/>
                </a:solidFill>
                <a:latin typeface="Times New Roman" panose="02020603050405020304" pitchFamily="18" charset="0"/>
                <a:sym typeface="Symbol" panose="05050102010706020507" pitchFamily="18" charset="2"/>
              </a:rPr>
              <a:t> </a:t>
            </a:r>
            <a:r>
              <a:rPr lang="en-US" altLang="zh-CN" sz="3200" i="1" dirty="0">
                <a:solidFill>
                  <a:srgbClr val="000000"/>
                </a:solidFill>
                <a:latin typeface="Times New Roman" panose="02020603050405020304" pitchFamily="18" charset="0"/>
              </a:rPr>
              <a:t>q</a:t>
            </a:r>
            <a:r>
              <a:rPr lang="en-US" altLang="zh-CN" dirty="0">
                <a:solidFill>
                  <a:srgbClr val="000000"/>
                </a:solidFill>
                <a:latin typeface="Times New Roman" panose="02020603050405020304" pitchFamily="18" charset="0"/>
              </a:rPr>
              <a:t>)</a:t>
            </a:r>
            <a:r>
              <a:rPr lang="en-US" altLang="zh-CN" dirty="0">
                <a:solidFill>
                  <a:srgbClr val="000000"/>
                </a:solidFill>
                <a:latin typeface="Times New Roman" panose="02020603050405020304" pitchFamily="18" charset="0"/>
                <a:sym typeface="Symbol" panose="05050102010706020507" pitchFamily="18" charset="2"/>
              </a:rPr>
              <a:t> </a:t>
            </a:r>
            <a:endParaRPr lang="zh-CN" altLang="en-US" dirty="0">
              <a:solidFill>
                <a:srgbClr val="000000"/>
              </a:solidFill>
            </a:endParaRPr>
          </a:p>
        </p:txBody>
      </p:sp>
      <p:sp>
        <p:nvSpPr>
          <p:cNvPr id="4" name="灯片编号占位符 3">
            <a:extLst>
              <a:ext uri="{FF2B5EF4-FFF2-40B4-BE49-F238E27FC236}">
                <a16:creationId xmlns:a16="http://schemas.microsoft.com/office/drawing/2014/main" id="{81662B4E-F3AA-4915-8CE7-094638923197}"/>
              </a:ext>
            </a:extLst>
          </p:cNvPr>
          <p:cNvSpPr>
            <a:spLocks noGrp="1"/>
          </p:cNvSpPr>
          <p:nvPr>
            <p:ph type="sldNum" sz="quarter" idx="12"/>
          </p:nvPr>
        </p:nvSpPr>
        <p:spPr/>
        <p:txBody>
          <a:bodyPr/>
          <a:lstStyle/>
          <a:p>
            <a:pPr>
              <a:defRPr/>
            </a:pPr>
            <a:fld id="{2A2325F1-1234-46C5-96B2-FCDBBDBFEB60}" type="slidenum">
              <a:rPr lang="en-US" altLang="zh-CN" smtClean="0"/>
              <a:pPr>
                <a:defRPr/>
              </a:pPr>
              <a:t>23</a:t>
            </a:fld>
            <a:endParaRPr lang="en-US" altLang="zh-CN"/>
          </a:p>
        </p:txBody>
      </p:sp>
    </p:spTree>
    <p:extLst>
      <p:ext uri="{BB962C8B-B14F-4D97-AF65-F5344CB8AC3E}">
        <p14:creationId xmlns:p14="http://schemas.microsoft.com/office/powerpoint/2010/main" val="386714083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a:extLst>
              <a:ext uri="{FF2B5EF4-FFF2-40B4-BE49-F238E27FC236}">
                <a16:creationId xmlns:a16="http://schemas.microsoft.com/office/drawing/2014/main" id="{B6992ECB-E481-4D1E-8747-AAE66366CF3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A04C301E-BF0F-4798-8947-52CCDD10F7C1}" type="slidenum">
              <a:rPr lang="en-US" altLang="zh-CN" sz="1400" b="0"/>
              <a:pPr>
                <a:spcBef>
                  <a:spcPct val="0"/>
                </a:spcBef>
                <a:buClrTx/>
                <a:buFontTx/>
                <a:buNone/>
              </a:pPr>
              <a:t>24</a:t>
            </a:fld>
            <a:endParaRPr lang="en-US" altLang="zh-CN" sz="1400" b="0"/>
          </a:p>
        </p:txBody>
      </p:sp>
      <p:sp>
        <p:nvSpPr>
          <p:cNvPr id="50179" name="Rectangle 2">
            <a:extLst>
              <a:ext uri="{FF2B5EF4-FFF2-40B4-BE49-F238E27FC236}">
                <a16:creationId xmlns:a16="http://schemas.microsoft.com/office/drawing/2014/main" id="{FFD69FDA-A9D6-498F-B802-4F5DD02631CE}"/>
              </a:ext>
            </a:extLst>
          </p:cNvPr>
          <p:cNvSpPr>
            <a:spLocks noGrp="1" noChangeArrowheads="1"/>
          </p:cNvSpPr>
          <p:nvPr>
            <p:ph type="title"/>
          </p:nvPr>
        </p:nvSpPr>
        <p:spPr/>
        <p:txBody>
          <a:bodyPr/>
          <a:lstStyle/>
          <a:p>
            <a:pPr algn="ctr" eaLnBrk="1" hangingPunct="1"/>
            <a:r>
              <a:rPr lang="en-US" altLang="zh-CN">
                <a:latin typeface="Times New Roman" panose="02020603050405020304" pitchFamily="18" charset="0"/>
              </a:rPr>
              <a:t>2.1</a:t>
            </a:r>
            <a:r>
              <a:rPr lang="en-US" altLang="zh-CN"/>
              <a:t>  </a:t>
            </a:r>
            <a:r>
              <a:rPr lang="zh-CN" altLang="en-US"/>
              <a:t>等值式（回顾）</a:t>
            </a:r>
          </a:p>
        </p:txBody>
      </p:sp>
      <p:sp>
        <p:nvSpPr>
          <p:cNvPr id="6148" name="Rectangle 3">
            <a:extLst>
              <a:ext uri="{FF2B5EF4-FFF2-40B4-BE49-F238E27FC236}">
                <a16:creationId xmlns:a16="http://schemas.microsoft.com/office/drawing/2014/main" id="{220A4752-298B-4BBF-849E-2E5CCA01675A}"/>
              </a:ext>
            </a:extLst>
          </p:cNvPr>
          <p:cNvSpPr>
            <a:spLocks noGrp="1" noChangeArrowheads="1"/>
          </p:cNvSpPr>
          <p:nvPr>
            <p:ph type="body" idx="1"/>
          </p:nvPr>
        </p:nvSpPr>
        <p:spPr>
          <a:xfrm>
            <a:off x="468313" y="1196975"/>
            <a:ext cx="8218487" cy="4997450"/>
          </a:xfrm>
        </p:spPr>
        <p:txBody>
          <a:bodyPr/>
          <a:lstStyle/>
          <a:p>
            <a:pPr marL="0" indent="0" eaLnBrk="1" hangingPunct="1">
              <a:buClr>
                <a:srgbClr val="FF9900"/>
              </a:buClr>
              <a:buFont typeface="Wingdings" panose="05000000000000000000" pitchFamily="2" charset="2"/>
              <a:buChar char="l"/>
            </a:pPr>
            <a:r>
              <a:rPr lang="zh-CN" altLang="en-US" sz="2800">
                <a:latin typeface="Times New Roman" panose="02020603050405020304" pitchFamily="18" charset="0"/>
              </a:rPr>
              <a:t>等值式的定义</a:t>
            </a:r>
            <a:endParaRPr lang="en-US" altLang="zh-CN" sz="2800">
              <a:latin typeface="Times New Roman" panose="02020603050405020304" pitchFamily="18" charset="0"/>
            </a:endParaRPr>
          </a:p>
          <a:p>
            <a:pPr marL="0" indent="0" eaLnBrk="1" hangingPunct="1">
              <a:buClr>
                <a:srgbClr val="FF9900"/>
              </a:buClr>
              <a:buFont typeface="Wingdings" panose="05000000000000000000" pitchFamily="2" charset="2"/>
              <a:buChar char="l"/>
            </a:pPr>
            <a:r>
              <a:rPr lang="zh-CN" altLang="en-US" sz="2800">
                <a:latin typeface="Times New Roman" panose="02020603050405020304" pitchFamily="18" charset="0"/>
              </a:rPr>
              <a:t>基本等值式</a:t>
            </a:r>
            <a:endParaRPr lang="en-US" altLang="zh-CN" sz="2800">
              <a:latin typeface="Times New Roman" panose="02020603050405020304" pitchFamily="18" charset="0"/>
            </a:endParaRPr>
          </a:p>
          <a:p>
            <a:pPr marL="0" indent="0" eaLnBrk="1" hangingPunct="1">
              <a:buClr>
                <a:srgbClr val="FF9900"/>
              </a:buClr>
              <a:buFont typeface="Wingdings" panose="05000000000000000000" pitchFamily="2" charset="2"/>
              <a:buChar char="l"/>
            </a:pPr>
            <a:r>
              <a:rPr lang="zh-CN" altLang="en-US" sz="2800">
                <a:latin typeface="Times New Roman" panose="02020603050405020304" pitchFamily="18" charset="0"/>
              </a:rPr>
              <a:t>等值式的判别方法：</a:t>
            </a:r>
            <a:endParaRPr lang="en-US" altLang="zh-CN" sz="2800">
              <a:latin typeface="Times New Roman" panose="02020603050405020304" pitchFamily="18" charset="0"/>
            </a:endParaRPr>
          </a:p>
          <a:p>
            <a:pPr marL="400050" lvl="1" indent="0" eaLnBrk="1" hangingPunct="1">
              <a:buClr>
                <a:srgbClr val="FF9900"/>
              </a:buClr>
              <a:buFont typeface="Wingdings" panose="05000000000000000000" pitchFamily="2" charset="2"/>
              <a:buChar char="l"/>
            </a:pPr>
            <a:r>
              <a:rPr lang="zh-CN" altLang="en-US" sz="2800">
                <a:latin typeface="Times New Roman" panose="02020603050405020304" pitchFamily="18" charset="0"/>
              </a:rPr>
              <a:t>真值表法</a:t>
            </a:r>
            <a:endParaRPr lang="en-US" altLang="zh-CN" sz="2800">
              <a:latin typeface="Times New Roman" panose="02020603050405020304" pitchFamily="18" charset="0"/>
            </a:endParaRPr>
          </a:p>
          <a:p>
            <a:pPr marL="400050" lvl="1" indent="0" eaLnBrk="1" hangingPunct="1">
              <a:buClr>
                <a:srgbClr val="FF9900"/>
              </a:buClr>
              <a:buFont typeface="Wingdings" panose="05000000000000000000" pitchFamily="2" charset="2"/>
              <a:buChar char="l"/>
            </a:pPr>
            <a:r>
              <a:rPr lang="zh-CN" altLang="en-US" sz="2800">
                <a:latin typeface="Times New Roman" panose="02020603050405020304" pitchFamily="18" charset="0"/>
              </a:rPr>
              <a:t>等值演算法（置换规则）</a:t>
            </a:r>
            <a:endParaRPr lang="en-US" altLang="zh-CN" sz="2800">
              <a:latin typeface="Times New Roman" panose="02020603050405020304" pitchFamily="18" charset="0"/>
            </a:endParaRPr>
          </a:p>
          <a:p>
            <a:pPr marL="0" indent="0" eaLnBrk="1" hangingPunct="1">
              <a:buClr>
                <a:srgbClr val="FF9900"/>
              </a:buClr>
              <a:buFont typeface="Wingdings" panose="05000000000000000000" pitchFamily="2" charset="2"/>
              <a:buChar char="l"/>
            </a:pPr>
            <a:endParaRPr lang="zh-CN" altLang="en-US" sz="2800">
              <a:latin typeface="Times New Roman" panose="02020603050405020304" pitchFamily="18" charset="0"/>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614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14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4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14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a:extLst>
              <a:ext uri="{FF2B5EF4-FFF2-40B4-BE49-F238E27FC236}">
                <a16:creationId xmlns:a16="http://schemas.microsoft.com/office/drawing/2014/main" id="{F13AB026-0590-4931-B3FE-991B2654ABD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810794E1-B016-4783-B074-7DBE9FA7DA93}" type="slidenum">
              <a:rPr lang="en-US" altLang="zh-CN" sz="1400" b="0"/>
              <a:pPr>
                <a:spcBef>
                  <a:spcPct val="0"/>
                </a:spcBef>
                <a:buClrTx/>
                <a:buFontTx/>
                <a:buNone/>
              </a:pPr>
              <a:t>25</a:t>
            </a:fld>
            <a:endParaRPr lang="en-US" altLang="zh-CN" sz="1400" b="0"/>
          </a:p>
        </p:txBody>
      </p:sp>
      <p:sp>
        <p:nvSpPr>
          <p:cNvPr id="52227" name="Rectangle 3">
            <a:extLst>
              <a:ext uri="{FF2B5EF4-FFF2-40B4-BE49-F238E27FC236}">
                <a16:creationId xmlns:a16="http://schemas.microsoft.com/office/drawing/2014/main" id="{6A809069-85BA-4601-BAB7-E0634CC42D83}"/>
              </a:ext>
            </a:extLst>
          </p:cNvPr>
          <p:cNvSpPr>
            <a:spLocks noGrp="1" noChangeArrowheads="1"/>
          </p:cNvSpPr>
          <p:nvPr>
            <p:ph type="body" idx="1"/>
          </p:nvPr>
        </p:nvSpPr>
        <p:spPr>
          <a:xfrm>
            <a:off x="395288" y="1196975"/>
            <a:ext cx="8229600" cy="4924425"/>
          </a:xfrm>
        </p:spPr>
        <p:txBody>
          <a:bodyPr/>
          <a:lstStyle/>
          <a:p>
            <a:pPr marL="361950" indent="-361950" eaLnBrk="1" hangingPunct="1"/>
            <a:r>
              <a:rPr lang="zh-CN" altLang="en-US"/>
              <a:t>主要内容</a:t>
            </a:r>
          </a:p>
          <a:p>
            <a:pPr marL="361950" indent="-361950" eaLnBrk="1" hangingPunct="1">
              <a:buClr>
                <a:srgbClr val="FF9900"/>
              </a:buClr>
              <a:buFont typeface="Wingdings" panose="05000000000000000000" pitchFamily="2" charset="2"/>
              <a:buChar char="l"/>
            </a:pPr>
            <a:r>
              <a:rPr lang="en-US" altLang="zh-CN"/>
              <a:t>2.1 </a:t>
            </a:r>
            <a:r>
              <a:rPr lang="zh-CN" altLang="en-US"/>
              <a:t>等值式</a:t>
            </a:r>
            <a:endParaRPr lang="en-US" altLang="zh-CN"/>
          </a:p>
          <a:p>
            <a:pPr marL="361950" indent="-361950" eaLnBrk="1" hangingPunct="1">
              <a:buClr>
                <a:srgbClr val="FF9900"/>
              </a:buClr>
              <a:buFont typeface="Wingdings" panose="05000000000000000000" pitchFamily="2" charset="2"/>
              <a:buChar char="l"/>
            </a:pPr>
            <a:r>
              <a:rPr lang="en-US" altLang="zh-CN">
                <a:solidFill>
                  <a:srgbClr val="FF0000"/>
                </a:solidFill>
              </a:rPr>
              <a:t>2.2 </a:t>
            </a:r>
            <a:r>
              <a:rPr lang="zh-CN" altLang="en-US">
                <a:solidFill>
                  <a:srgbClr val="FF0000"/>
                </a:solidFill>
              </a:rPr>
              <a:t>析取范式与合取范式</a:t>
            </a:r>
          </a:p>
          <a:p>
            <a:pPr marL="361950" indent="-361950" eaLnBrk="1" hangingPunct="1">
              <a:buClr>
                <a:srgbClr val="FF9900"/>
              </a:buClr>
              <a:buFont typeface="Wingdings" panose="05000000000000000000" pitchFamily="2" charset="2"/>
              <a:buChar char="l"/>
            </a:pPr>
            <a:r>
              <a:rPr lang="en-US" altLang="zh-CN"/>
              <a:t>2.3 </a:t>
            </a:r>
            <a:r>
              <a:rPr lang="zh-CN" altLang="en-US"/>
              <a:t>联结词完备集</a:t>
            </a:r>
          </a:p>
          <a:p>
            <a:pPr marL="361950" indent="-361950" eaLnBrk="1" hangingPunct="1">
              <a:buClr>
                <a:srgbClr val="FF9900"/>
              </a:buClr>
              <a:buFont typeface="Wingdings" panose="05000000000000000000" pitchFamily="2" charset="2"/>
              <a:buChar char="l"/>
            </a:pPr>
            <a:r>
              <a:rPr lang="en-US" altLang="zh-CN"/>
              <a:t>2.4 </a:t>
            </a:r>
            <a:r>
              <a:rPr lang="zh-CN" altLang="en-US"/>
              <a:t>可满足性问题与消解法</a:t>
            </a:r>
          </a:p>
        </p:txBody>
      </p:sp>
      <p:sp>
        <p:nvSpPr>
          <p:cNvPr id="52228" name="Rectangle 4">
            <a:extLst>
              <a:ext uri="{FF2B5EF4-FFF2-40B4-BE49-F238E27FC236}">
                <a16:creationId xmlns:a16="http://schemas.microsoft.com/office/drawing/2014/main" id="{6C064E5A-B65E-49B1-8C35-DC27523D8039}"/>
              </a:ext>
            </a:extLst>
          </p:cNvPr>
          <p:cNvSpPr>
            <a:spLocks noGrp="1" noChangeArrowheads="1"/>
          </p:cNvSpPr>
          <p:nvPr>
            <p:ph type="title"/>
          </p:nvPr>
        </p:nvSpPr>
        <p:spPr>
          <a:xfrm>
            <a:off x="1835150" y="260350"/>
            <a:ext cx="6394450" cy="431800"/>
          </a:xfrm>
          <a:noFill/>
          <a:extLst>
            <a:ext uri="{AF507438-7753-43E0-B8FC-AC1667EBCBE1}">
              <a14:hiddenEffects xmlns:a14="http://schemas.microsoft.com/office/drawing/2010/main">
                <a:effectLst>
                  <a:outerShdw dist="17961" dir="2700000" algn="ctr" rotWithShape="0">
                    <a:schemeClr val="tx1">
                      <a:alpha val="50000"/>
                    </a:schemeClr>
                  </a:outerShdw>
                </a:effectLst>
              </a14:hiddenEffects>
            </a:ext>
          </a:extLst>
        </p:spPr>
        <p:txBody>
          <a:bodyPr/>
          <a:lstStyle/>
          <a:p>
            <a:pPr algn="ctr" eaLnBrk="1" hangingPunct="1"/>
            <a:r>
              <a:rPr lang="zh-CN" altLang="en-US">
                <a:solidFill>
                  <a:schemeClr val="tx1"/>
                </a:solidFill>
                <a:latin typeface="宋体" panose="02010600030101010101" pitchFamily="2" charset="-122"/>
              </a:rPr>
              <a:t>第二章 命题逻辑等值演算</a:t>
            </a:r>
          </a:p>
        </p:txBody>
      </p:sp>
    </p:spTree>
  </p:cSld>
  <p:clrMapOvr>
    <a:masterClrMapping/>
  </p:clrMapOvr>
  <p:transitio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a:extLst>
              <a:ext uri="{FF2B5EF4-FFF2-40B4-BE49-F238E27FC236}">
                <a16:creationId xmlns:a16="http://schemas.microsoft.com/office/drawing/2014/main" id="{C420912A-B760-4D6A-8232-96DEEFFADC7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0969D81D-8108-457E-B137-7FAA26CD3696}" type="slidenum">
              <a:rPr lang="en-US" altLang="zh-CN" sz="1400" b="0"/>
              <a:pPr>
                <a:spcBef>
                  <a:spcPct val="0"/>
                </a:spcBef>
                <a:buClrTx/>
                <a:buFontTx/>
                <a:buNone/>
              </a:pPr>
              <a:t>26</a:t>
            </a:fld>
            <a:endParaRPr lang="en-US" altLang="zh-CN" sz="1400" b="0"/>
          </a:p>
        </p:txBody>
      </p:sp>
      <p:sp>
        <p:nvSpPr>
          <p:cNvPr id="54275" name="Rectangle 2">
            <a:extLst>
              <a:ext uri="{FF2B5EF4-FFF2-40B4-BE49-F238E27FC236}">
                <a16:creationId xmlns:a16="http://schemas.microsoft.com/office/drawing/2014/main" id="{12B544D3-8F86-4D18-9D66-A6DEF1F3D53E}"/>
              </a:ext>
            </a:extLst>
          </p:cNvPr>
          <p:cNvSpPr>
            <a:spLocks noGrp="1" noChangeArrowheads="1"/>
          </p:cNvSpPr>
          <p:nvPr>
            <p:ph type="title"/>
          </p:nvPr>
        </p:nvSpPr>
        <p:spPr/>
        <p:txBody>
          <a:bodyPr/>
          <a:lstStyle/>
          <a:p>
            <a:pPr algn="ctr" eaLnBrk="1" hangingPunct="1"/>
            <a:r>
              <a:rPr lang="en-US" altLang="zh-CN">
                <a:latin typeface="Times New Roman" panose="02020603050405020304" pitchFamily="18" charset="0"/>
              </a:rPr>
              <a:t>2.2</a:t>
            </a:r>
            <a:r>
              <a:rPr lang="en-US" altLang="zh-CN"/>
              <a:t>  </a:t>
            </a:r>
            <a:r>
              <a:rPr lang="zh-CN" altLang="en-US"/>
              <a:t>析取范式与合取范式</a:t>
            </a:r>
          </a:p>
        </p:txBody>
      </p:sp>
      <p:sp>
        <p:nvSpPr>
          <p:cNvPr id="54276" name="Rectangle 3">
            <a:extLst>
              <a:ext uri="{FF2B5EF4-FFF2-40B4-BE49-F238E27FC236}">
                <a16:creationId xmlns:a16="http://schemas.microsoft.com/office/drawing/2014/main" id="{97844180-8588-4246-8700-6FC4715AA23C}"/>
              </a:ext>
            </a:extLst>
          </p:cNvPr>
          <p:cNvSpPr>
            <a:spLocks noGrp="1" noChangeArrowheads="1"/>
          </p:cNvSpPr>
          <p:nvPr>
            <p:ph type="body" idx="1"/>
          </p:nvPr>
        </p:nvSpPr>
        <p:spPr>
          <a:xfrm>
            <a:off x="323850" y="1268413"/>
            <a:ext cx="8208963" cy="2808287"/>
          </a:xfrm>
        </p:spPr>
        <p:txBody>
          <a:bodyPr/>
          <a:lstStyle/>
          <a:p>
            <a:pPr marL="609600" indent="-609600" eaLnBrk="1" hangingPunct="1">
              <a:buFont typeface="Wingdings" panose="05000000000000000000" pitchFamily="2" charset="2"/>
              <a:buChar char="l"/>
            </a:pPr>
            <a:r>
              <a:rPr lang="en-US" altLang="zh-CN">
                <a:latin typeface="Times New Roman" panose="02020603050405020304" pitchFamily="18" charset="0"/>
              </a:rPr>
              <a:t>2.2.1 </a:t>
            </a:r>
            <a:r>
              <a:rPr lang="zh-CN" altLang="en-US">
                <a:latin typeface="Times New Roman" panose="02020603050405020304" pitchFamily="18" charset="0"/>
              </a:rPr>
              <a:t>简单析取式</a:t>
            </a:r>
            <a:r>
              <a:rPr lang="en-US" altLang="zh-CN">
                <a:latin typeface="Times New Roman" panose="02020603050405020304" pitchFamily="18" charset="0"/>
              </a:rPr>
              <a:t>&amp;</a:t>
            </a:r>
            <a:r>
              <a:rPr lang="zh-CN" altLang="en-US">
                <a:latin typeface="Times New Roman" panose="02020603050405020304" pitchFamily="18" charset="0"/>
              </a:rPr>
              <a:t>简单合取式</a:t>
            </a:r>
            <a:endParaRPr lang="en-US" altLang="zh-CN">
              <a:latin typeface="Times New Roman" panose="02020603050405020304" pitchFamily="18" charset="0"/>
            </a:endParaRPr>
          </a:p>
          <a:p>
            <a:pPr marL="609600" indent="-609600" eaLnBrk="1" hangingPunct="1">
              <a:buFont typeface="Wingdings" panose="05000000000000000000" pitchFamily="2" charset="2"/>
              <a:buChar char="l"/>
            </a:pPr>
            <a:r>
              <a:rPr lang="en-US" altLang="zh-CN">
                <a:latin typeface="Times New Roman" panose="02020603050405020304" pitchFamily="18" charset="0"/>
              </a:rPr>
              <a:t>2.2.2 </a:t>
            </a:r>
            <a:r>
              <a:rPr lang="zh-CN" altLang="en-US"/>
              <a:t>析取范式</a:t>
            </a:r>
            <a:r>
              <a:rPr lang="en-US" altLang="zh-CN">
                <a:latin typeface="Times New Roman" panose="02020603050405020304" pitchFamily="18" charset="0"/>
              </a:rPr>
              <a:t>&amp;</a:t>
            </a:r>
            <a:r>
              <a:rPr lang="zh-CN" altLang="en-US"/>
              <a:t>合取范式</a:t>
            </a:r>
            <a:endParaRPr lang="en-US" altLang="zh-CN"/>
          </a:p>
          <a:p>
            <a:pPr marL="609600" indent="-609600" eaLnBrk="1" hangingPunct="1">
              <a:buFont typeface="Wingdings" panose="05000000000000000000" pitchFamily="2" charset="2"/>
              <a:buChar char="l"/>
            </a:pPr>
            <a:r>
              <a:rPr lang="en-US" altLang="zh-CN">
                <a:latin typeface="Times New Roman" panose="02020603050405020304" pitchFamily="18" charset="0"/>
              </a:rPr>
              <a:t>2.2.3 </a:t>
            </a:r>
            <a:r>
              <a:rPr lang="zh-CN" altLang="en-US"/>
              <a:t>命题公式的范式</a:t>
            </a:r>
            <a:endParaRPr lang="en-US" altLang="zh-CN"/>
          </a:p>
          <a:p>
            <a:pPr marL="609600" indent="-609600" eaLnBrk="1" hangingPunct="1">
              <a:buFont typeface="Wingdings" panose="05000000000000000000" pitchFamily="2" charset="2"/>
              <a:buChar char="l"/>
            </a:pPr>
            <a:r>
              <a:rPr lang="en-US" altLang="zh-CN">
                <a:latin typeface="Times New Roman" panose="02020603050405020304" pitchFamily="18" charset="0"/>
              </a:rPr>
              <a:t>2.2.4 </a:t>
            </a:r>
            <a:r>
              <a:rPr lang="zh-CN" altLang="en-US">
                <a:latin typeface="宋体" panose="02010600030101010101" pitchFamily="2" charset="-122"/>
              </a:rPr>
              <a:t>主析取范式（极小项）</a:t>
            </a:r>
            <a:r>
              <a:rPr lang="en-US" altLang="zh-CN">
                <a:latin typeface="Times New Roman" panose="02020603050405020304" pitchFamily="18" charset="0"/>
              </a:rPr>
              <a:t>&amp;</a:t>
            </a:r>
            <a:r>
              <a:rPr lang="zh-CN" altLang="en-US">
                <a:latin typeface="宋体" panose="02010600030101010101" pitchFamily="2" charset="-122"/>
              </a:rPr>
              <a:t>主合取范式（极大项）</a:t>
            </a:r>
            <a:endParaRPr lang="en-US" altLang="zh-CN">
              <a:latin typeface="宋体" panose="02010600030101010101" pitchFamily="2" charset="-122"/>
            </a:endParaRPr>
          </a:p>
          <a:p>
            <a:pPr marL="609600" indent="-609600" eaLnBrk="1" hangingPunct="1">
              <a:buFont typeface="Wingdings" panose="05000000000000000000" pitchFamily="2" charset="2"/>
              <a:buChar char="l"/>
            </a:pPr>
            <a:r>
              <a:rPr lang="en-US" altLang="zh-CN">
                <a:latin typeface="Times New Roman" panose="02020603050405020304" pitchFamily="18" charset="0"/>
              </a:rPr>
              <a:t>2.2.5 </a:t>
            </a:r>
            <a:r>
              <a:rPr lang="zh-CN" altLang="en-US">
                <a:latin typeface="宋体" panose="02010600030101010101" pitchFamily="2" charset="-122"/>
              </a:rPr>
              <a:t>主范式的应用</a:t>
            </a:r>
            <a:endParaRPr lang="en-US" altLang="zh-CN">
              <a:latin typeface="Times New Roman" panose="02020603050405020304" pitchFamily="18" charset="0"/>
            </a:endParaRPr>
          </a:p>
          <a:p>
            <a:pPr marL="609600" indent="-609600" eaLnBrk="1" hangingPunct="1">
              <a:buFont typeface="Wingdings" panose="05000000000000000000" pitchFamily="2" charset="2"/>
              <a:buChar char="l"/>
            </a:pPr>
            <a:endParaRPr lang="zh-CN" altLang="en-US"/>
          </a:p>
        </p:txBody>
      </p:sp>
    </p:spTree>
  </p:cSld>
  <p:clrMapOvr>
    <a:masterClrMapping/>
  </p:clrMapOvr>
  <p:transition spd="slow">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a:extLst>
              <a:ext uri="{FF2B5EF4-FFF2-40B4-BE49-F238E27FC236}">
                <a16:creationId xmlns:a16="http://schemas.microsoft.com/office/drawing/2014/main" id="{5B346860-ACAB-4EE1-8D23-2FD9068986C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42634485-B6F9-4AB1-A52F-B46349A276E1}" type="slidenum">
              <a:rPr lang="en-US" altLang="zh-CN" sz="1400" b="0"/>
              <a:pPr>
                <a:spcBef>
                  <a:spcPct val="0"/>
                </a:spcBef>
                <a:buClrTx/>
                <a:buFontTx/>
                <a:buNone/>
              </a:pPr>
              <a:t>27</a:t>
            </a:fld>
            <a:endParaRPr lang="en-US" altLang="zh-CN" sz="1400" b="0"/>
          </a:p>
        </p:txBody>
      </p:sp>
      <p:sp>
        <p:nvSpPr>
          <p:cNvPr id="56323" name="Rectangle 2">
            <a:extLst>
              <a:ext uri="{FF2B5EF4-FFF2-40B4-BE49-F238E27FC236}">
                <a16:creationId xmlns:a16="http://schemas.microsoft.com/office/drawing/2014/main" id="{B76C2BEC-F0B1-4F82-AC5F-A965D5FDA3CF}"/>
              </a:ext>
            </a:extLst>
          </p:cNvPr>
          <p:cNvSpPr>
            <a:spLocks noGrp="1" noChangeArrowheads="1"/>
          </p:cNvSpPr>
          <p:nvPr>
            <p:ph type="title"/>
          </p:nvPr>
        </p:nvSpPr>
        <p:spPr/>
        <p:txBody>
          <a:bodyPr/>
          <a:lstStyle/>
          <a:p>
            <a:pPr algn="ctr" eaLnBrk="1" hangingPunct="1"/>
            <a:r>
              <a:rPr lang="en-US" altLang="zh-CN">
                <a:latin typeface="Times New Roman" panose="02020603050405020304" pitchFamily="18" charset="0"/>
              </a:rPr>
              <a:t>2.2</a:t>
            </a:r>
            <a:r>
              <a:rPr lang="en-US" altLang="zh-CN"/>
              <a:t>  </a:t>
            </a:r>
            <a:r>
              <a:rPr lang="zh-CN" altLang="en-US"/>
              <a:t>析取范式与合取范式</a:t>
            </a:r>
          </a:p>
        </p:txBody>
      </p:sp>
      <p:sp>
        <p:nvSpPr>
          <p:cNvPr id="56324" name="Rectangle 3">
            <a:extLst>
              <a:ext uri="{FF2B5EF4-FFF2-40B4-BE49-F238E27FC236}">
                <a16:creationId xmlns:a16="http://schemas.microsoft.com/office/drawing/2014/main" id="{12A79A26-32C9-4C57-A5CB-E357359E7606}"/>
              </a:ext>
            </a:extLst>
          </p:cNvPr>
          <p:cNvSpPr>
            <a:spLocks noGrp="1" noChangeArrowheads="1"/>
          </p:cNvSpPr>
          <p:nvPr>
            <p:ph type="body" idx="1"/>
          </p:nvPr>
        </p:nvSpPr>
        <p:spPr>
          <a:xfrm>
            <a:off x="323850" y="1268413"/>
            <a:ext cx="8208963" cy="2808287"/>
          </a:xfrm>
        </p:spPr>
        <p:txBody>
          <a:bodyPr/>
          <a:lstStyle/>
          <a:p>
            <a:pPr marL="609600" indent="-609600" eaLnBrk="1" hangingPunct="1">
              <a:buFont typeface="Wingdings" panose="05000000000000000000" pitchFamily="2" charset="2"/>
              <a:buChar char="l"/>
            </a:pPr>
            <a:r>
              <a:rPr lang="en-US" altLang="zh-CN">
                <a:solidFill>
                  <a:srgbClr val="FF0000"/>
                </a:solidFill>
                <a:latin typeface="Times New Roman" panose="02020603050405020304" pitchFamily="18" charset="0"/>
              </a:rPr>
              <a:t>2.2.1 </a:t>
            </a:r>
            <a:r>
              <a:rPr lang="zh-CN" altLang="en-US">
                <a:solidFill>
                  <a:srgbClr val="FF0000"/>
                </a:solidFill>
                <a:latin typeface="Times New Roman" panose="02020603050405020304" pitchFamily="18" charset="0"/>
              </a:rPr>
              <a:t>简单析取式</a:t>
            </a:r>
            <a:r>
              <a:rPr lang="en-US" altLang="zh-CN">
                <a:solidFill>
                  <a:srgbClr val="FF0000"/>
                </a:solidFill>
                <a:latin typeface="Times New Roman" panose="02020603050405020304" pitchFamily="18" charset="0"/>
              </a:rPr>
              <a:t>&amp;</a:t>
            </a:r>
            <a:r>
              <a:rPr lang="zh-CN" altLang="en-US">
                <a:solidFill>
                  <a:srgbClr val="FF0000"/>
                </a:solidFill>
                <a:latin typeface="Times New Roman" panose="02020603050405020304" pitchFamily="18" charset="0"/>
              </a:rPr>
              <a:t>简单合取式</a:t>
            </a:r>
            <a:endParaRPr lang="en-US" altLang="zh-CN">
              <a:solidFill>
                <a:srgbClr val="FF0000"/>
              </a:solidFill>
              <a:latin typeface="Times New Roman" panose="02020603050405020304" pitchFamily="18" charset="0"/>
            </a:endParaRPr>
          </a:p>
          <a:p>
            <a:pPr marL="609600" indent="-609600" eaLnBrk="1" hangingPunct="1">
              <a:buFont typeface="Wingdings" panose="05000000000000000000" pitchFamily="2" charset="2"/>
              <a:buChar char="l"/>
            </a:pPr>
            <a:r>
              <a:rPr lang="en-US" altLang="zh-CN">
                <a:latin typeface="Times New Roman" panose="02020603050405020304" pitchFamily="18" charset="0"/>
              </a:rPr>
              <a:t>2.2.2 </a:t>
            </a:r>
            <a:r>
              <a:rPr lang="zh-CN" altLang="en-US"/>
              <a:t>析取范式</a:t>
            </a:r>
            <a:r>
              <a:rPr lang="en-US" altLang="zh-CN">
                <a:latin typeface="Times New Roman" panose="02020603050405020304" pitchFamily="18" charset="0"/>
              </a:rPr>
              <a:t>&amp;</a:t>
            </a:r>
            <a:r>
              <a:rPr lang="zh-CN" altLang="en-US"/>
              <a:t>合取范式</a:t>
            </a:r>
            <a:endParaRPr lang="en-US" altLang="zh-CN"/>
          </a:p>
          <a:p>
            <a:pPr marL="609600" indent="-609600" eaLnBrk="1" hangingPunct="1">
              <a:buFont typeface="Wingdings" panose="05000000000000000000" pitchFamily="2" charset="2"/>
              <a:buChar char="l"/>
            </a:pPr>
            <a:r>
              <a:rPr lang="en-US" altLang="zh-CN">
                <a:latin typeface="Times New Roman" panose="02020603050405020304" pitchFamily="18" charset="0"/>
              </a:rPr>
              <a:t>2.2.3 </a:t>
            </a:r>
            <a:r>
              <a:rPr lang="zh-CN" altLang="en-US"/>
              <a:t>命题公式的范式</a:t>
            </a:r>
            <a:endParaRPr lang="en-US" altLang="zh-CN"/>
          </a:p>
          <a:p>
            <a:pPr marL="609600" indent="-609600" eaLnBrk="1" hangingPunct="1">
              <a:buFont typeface="Wingdings" panose="05000000000000000000" pitchFamily="2" charset="2"/>
              <a:buChar char="l"/>
            </a:pPr>
            <a:r>
              <a:rPr lang="en-US" altLang="zh-CN">
                <a:latin typeface="Times New Roman" panose="02020603050405020304" pitchFamily="18" charset="0"/>
              </a:rPr>
              <a:t>2.2.4 </a:t>
            </a:r>
            <a:r>
              <a:rPr lang="zh-CN" altLang="en-US">
                <a:latin typeface="宋体" panose="02010600030101010101" pitchFamily="2" charset="-122"/>
              </a:rPr>
              <a:t>主析取范式（极小项）</a:t>
            </a:r>
            <a:r>
              <a:rPr lang="en-US" altLang="zh-CN">
                <a:latin typeface="Times New Roman" panose="02020603050405020304" pitchFamily="18" charset="0"/>
              </a:rPr>
              <a:t>&amp;</a:t>
            </a:r>
            <a:r>
              <a:rPr lang="zh-CN" altLang="en-US">
                <a:latin typeface="宋体" panose="02010600030101010101" pitchFamily="2" charset="-122"/>
              </a:rPr>
              <a:t>主合取范式（极大项）</a:t>
            </a:r>
            <a:endParaRPr lang="en-US" altLang="zh-CN">
              <a:latin typeface="宋体" panose="02010600030101010101" pitchFamily="2" charset="-122"/>
            </a:endParaRPr>
          </a:p>
          <a:p>
            <a:pPr marL="609600" indent="-609600" eaLnBrk="1" hangingPunct="1">
              <a:buFont typeface="Wingdings" panose="05000000000000000000" pitchFamily="2" charset="2"/>
              <a:buChar char="l"/>
            </a:pPr>
            <a:r>
              <a:rPr lang="en-US" altLang="zh-CN">
                <a:latin typeface="Times New Roman" panose="02020603050405020304" pitchFamily="18" charset="0"/>
              </a:rPr>
              <a:t>2.2.5 </a:t>
            </a:r>
            <a:r>
              <a:rPr lang="zh-CN" altLang="en-US">
                <a:latin typeface="宋体" panose="02010600030101010101" pitchFamily="2" charset="-122"/>
              </a:rPr>
              <a:t>主范式的应用</a:t>
            </a:r>
            <a:endParaRPr lang="en-US" altLang="zh-CN">
              <a:latin typeface="Times New Roman" panose="02020603050405020304" pitchFamily="18" charset="0"/>
            </a:endParaRPr>
          </a:p>
          <a:p>
            <a:pPr marL="609600" indent="-609600" eaLnBrk="1" hangingPunct="1">
              <a:buFont typeface="Wingdings" panose="05000000000000000000" pitchFamily="2" charset="2"/>
              <a:buChar char="l"/>
            </a:pPr>
            <a:endParaRPr lang="zh-CN" altLang="en-US"/>
          </a:p>
        </p:txBody>
      </p:sp>
    </p:spTree>
  </p:cSld>
  <p:clrMapOvr>
    <a:masterClrMapping/>
  </p:clrMapOvr>
  <p:transition spd="slow">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a:extLst>
              <a:ext uri="{FF2B5EF4-FFF2-40B4-BE49-F238E27FC236}">
                <a16:creationId xmlns:a16="http://schemas.microsoft.com/office/drawing/2014/main" id="{3AEC7D29-847D-45DB-8FB5-D779C298DA8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5992D434-C7CC-4291-BC51-B47D9FDB068A}" type="slidenum">
              <a:rPr lang="en-US" altLang="zh-CN" sz="1400" b="0"/>
              <a:pPr>
                <a:spcBef>
                  <a:spcPct val="0"/>
                </a:spcBef>
                <a:buClrTx/>
                <a:buFontTx/>
                <a:buNone/>
              </a:pPr>
              <a:t>28</a:t>
            </a:fld>
            <a:endParaRPr lang="en-US" altLang="zh-CN" sz="1400" b="0"/>
          </a:p>
        </p:txBody>
      </p:sp>
      <p:sp>
        <p:nvSpPr>
          <p:cNvPr id="58371" name="Rectangle 2">
            <a:extLst>
              <a:ext uri="{FF2B5EF4-FFF2-40B4-BE49-F238E27FC236}">
                <a16:creationId xmlns:a16="http://schemas.microsoft.com/office/drawing/2014/main" id="{7C360363-011A-41A0-AA1A-C3FCC7BA9286}"/>
              </a:ext>
            </a:extLst>
          </p:cNvPr>
          <p:cNvSpPr>
            <a:spLocks noGrp="1" noChangeArrowheads="1"/>
          </p:cNvSpPr>
          <p:nvPr>
            <p:ph type="title"/>
          </p:nvPr>
        </p:nvSpPr>
        <p:spPr/>
        <p:txBody>
          <a:bodyPr/>
          <a:lstStyle/>
          <a:p>
            <a:pPr algn="ctr" eaLnBrk="1" hangingPunct="1"/>
            <a:r>
              <a:rPr lang="zh-CN" altLang="en-US">
                <a:latin typeface="Times New Roman" panose="02020603050405020304" pitchFamily="18" charset="0"/>
              </a:rPr>
              <a:t>简单析取式</a:t>
            </a:r>
            <a:r>
              <a:rPr lang="en-US" altLang="zh-CN">
                <a:latin typeface="Times New Roman" panose="02020603050405020304" pitchFamily="18" charset="0"/>
              </a:rPr>
              <a:t>&amp;</a:t>
            </a:r>
            <a:r>
              <a:rPr lang="zh-CN" altLang="en-US">
                <a:latin typeface="Times New Roman" panose="02020603050405020304" pitchFamily="18" charset="0"/>
              </a:rPr>
              <a:t>简单合取式  </a:t>
            </a:r>
            <a:r>
              <a:rPr lang="zh-CN" altLang="en-US">
                <a:solidFill>
                  <a:srgbClr val="C00000"/>
                </a:solidFill>
                <a:latin typeface="Times New Roman" panose="02020603050405020304" pitchFamily="18" charset="0"/>
              </a:rPr>
              <a:t>定义</a:t>
            </a:r>
            <a:endParaRPr lang="zh-CN" altLang="en-US">
              <a:solidFill>
                <a:srgbClr val="C00000"/>
              </a:solidFill>
            </a:endParaRPr>
          </a:p>
        </p:txBody>
      </p:sp>
      <p:sp>
        <p:nvSpPr>
          <p:cNvPr id="50180" name="Rectangle 3">
            <a:extLst>
              <a:ext uri="{FF2B5EF4-FFF2-40B4-BE49-F238E27FC236}">
                <a16:creationId xmlns:a16="http://schemas.microsoft.com/office/drawing/2014/main" id="{9EC92559-9A63-4D67-BC5A-810C13F57E37}"/>
              </a:ext>
            </a:extLst>
          </p:cNvPr>
          <p:cNvSpPr>
            <a:spLocks noGrp="1" noChangeArrowheads="1"/>
          </p:cNvSpPr>
          <p:nvPr>
            <p:ph type="body" idx="1"/>
          </p:nvPr>
        </p:nvSpPr>
        <p:spPr>
          <a:xfrm>
            <a:off x="323850" y="1268413"/>
            <a:ext cx="8208963" cy="2808287"/>
          </a:xfrm>
        </p:spPr>
        <p:txBody>
          <a:bodyPr/>
          <a:lstStyle/>
          <a:p>
            <a:pPr marL="609600" indent="-609600" eaLnBrk="1" hangingPunct="1"/>
            <a:r>
              <a:rPr lang="zh-CN" altLang="en-US" dirty="0">
                <a:solidFill>
                  <a:srgbClr val="C00000"/>
                </a:solidFill>
              </a:rPr>
              <a:t>定义</a:t>
            </a:r>
            <a:r>
              <a:rPr lang="en-US" altLang="zh-CN" dirty="0">
                <a:solidFill>
                  <a:srgbClr val="C00000"/>
                </a:solidFill>
              </a:rPr>
              <a:t>2.2</a:t>
            </a:r>
            <a:endParaRPr lang="zh-CN" altLang="en-US" dirty="0">
              <a:solidFill>
                <a:srgbClr val="C00000"/>
              </a:solidFill>
            </a:endParaRPr>
          </a:p>
          <a:p>
            <a:pPr marL="609600" indent="-609600" eaLnBrk="1" hangingPunct="1"/>
            <a:r>
              <a:rPr lang="en-US" altLang="zh-CN" dirty="0">
                <a:latin typeface="Times New Roman" panose="02020603050405020304" pitchFamily="18" charset="0"/>
              </a:rPr>
              <a:t>(1) </a:t>
            </a:r>
            <a:r>
              <a:rPr lang="zh-CN" altLang="en-US" dirty="0">
                <a:latin typeface="Times New Roman" panose="02020603050405020304" pitchFamily="18" charset="0"/>
              </a:rPr>
              <a:t>文字</a:t>
            </a:r>
            <a:r>
              <a:rPr lang="en-US" altLang="zh-CN" dirty="0">
                <a:latin typeface="Times New Roman" panose="02020603050405020304" pitchFamily="18" charset="0"/>
              </a:rPr>
              <a:t>——</a:t>
            </a:r>
            <a:r>
              <a:rPr lang="zh-CN" altLang="en-US" dirty="0">
                <a:latin typeface="Times New Roman" panose="02020603050405020304" pitchFamily="18" charset="0"/>
              </a:rPr>
              <a:t>命题变项及其否定的总称</a:t>
            </a:r>
          </a:p>
          <a:p>
            <a:pPr marL="609600" indent="-609600" eaLnBrk="1" hangingPunct="1"/>
            <a:r>
              <a:rPr lang="en-US" altLang="zh-CN" dirty="0">
                <a:latin typeface="Times New Roman" panose="02020603050405020304" pitchFamily="18" charset="0"/>
              </a:rPr>
              <a:t>(2) </a:t>
            </a:r>
            <a:r>
              <a:rPr lang="zh-CN" altLang="en-US" dirty="0">
                <a:latin typeface="Times New Roman" panose="02020603050405020304" pitchFamily="18" charset="0"/>
              </a:rPr>
              <a:t>简单析取式</a:t>
            </a:r>
            <a:r>
              <a:rPr lang="en-US" altLang="zh-CN" dirty="0">
                <a:latin typeface="Times New Roman" panose="02020603050405020304" pitchFamily="18" charset="0"/>
              </a:rPr>
              <a:t>——</a:t>
            </a:r>
            <a:r>
              <a:rPr lang="zh-CN" altLang="en-US" dirty="0">
                <a:latin typeface="Times New Roman" panose="02020603050405020304" pitchFamily="18" charset="0"/>
              </a:rPr>
              <a:t>有限个文字构成的析取式</a:t>
            </a:r>
            <a:endParaRPr lang="zh-CN" altLang="en-US" i="1" dirty="0">
              <a:latin typeface="Times New Roman" panose="02020603050405020304" pitchFamily="18" charset="0"/>
            </a:endParaRPr>
          </a:p>
          <a:p>
            <a:pPr marL="609600" indent="-609600" eaLnBrk="1" hangingPunct="1"/>
            <a:r>
              <a:rPr lang="zh-CN" altLang="en-US" i="1" dirty="0">
                <a:latin typeface="Times New Roman" panose="02020603050405020304" pitchFamily="18" charset="0"/>
              </a:rPr>
              <a:t>          </a:t>
            </a:r>
            <a:r>
              <a:rPr lang="en-US" altLang="zh-CN" i="1" dirty="0">
                <a:latin typeface="Times New Roman" panose="02020603050405020304" pitchFamily="18" charset="0"/>
              </a:rPr>
              <a:t>p</a:t>
            </a: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q</a:t>
            </a:r>
            <a:r>
              <a:rPr lang="en-US" altLang="zh-CN" dirty="0">
                <a:latin typeface="Times New Roman" panose="02020603050405020304" pitchFamily="18" charset="0"/>
              </a:rPr>
              <a:t>,  </a:t>
            </a:r>
            <a:r>
              <a:rPr lang="en-US" altLang="zh-CN" i="1" dirty="0">
                <a:latin typeface="Times New Roman" panose="02020603050405020304" pitchFamily="18" charset="0"/>
              </a:rPr>
              <a:t>p</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q</a:t>
            </a:r>
            <a:r>
              <a:rPr lang="en-US" altLang="zh-CN" dirty="0">
                <a:latin typeface="Times New Roman" panose="02020603050405020304" pitchFamily="18" charset="0"/>
              </a:rPr>
              <a:t>,  </a:t>
            </a:r>
            <a:r>
              <a:rPr lang="en-US" altLang="zh-CN" i="1" dirty="0" err="1">
                <a:latin typeface="Times New Roman" panose="02020603050405020304" pitchFamily="18" charset="0"/>
              </a:rPr>
              <a:t>p</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q</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r</a:t>
            </a:r>
            <a:r>
              <a:rPr lang="en-US" altLang="zh-CN" dirty="0">
                <a:latin typeface="Times New Roman" panose="02020603050405020304" pitchFamily="18" charset="0"/>
              </a:rPr>
              <a:t>, …</a:t>
            </a:r>
          </a:p>
          <a:p>
            <a:pPr marL="609600" indent="-609600" eaLnBrk="1" hangingPunct="1"/>
            <a:r>
              <a:rPr lang="en-US" altLang="zh-CN" dirty="0">
                <a:latin typeface="Times New Roman" panose="02020603050405020304" pitchFamily="18" charset="0"/>
              </a:rPr>
              <a:t>(3) </a:t>
            </a:r>
            <a:r>
              <a:rPr lang="zh-CN" altLang="en-US" dirty="0">
                <a:latin typeface="Times New Roman" panose="02020603050405020304" pitchFamily="18" charset="0"/>
              </a:rPr>
              <a:t>简单合取式</a:t>
            </a:r>
            <a:r>
              <a:rPr lang="en-US" altLang="zh-CN" dirty="0">
                <a:latin typeface="Times New Roman" panose="02020603050405020304" pitchFamily="18" charset="0"/>
              </a:rPr>
              <a:t>——</a:t>
            </a:r>
            <a:r>
              <a:rPr lang="zh-CN" altLang="en-US" dirty="0">
                <a:latin typeface="Times New Roman" panose="02020603050405020304" pitchFamily="18" charset="0"/>
              </a:rPr>
              <a:t>有限个文字构成的合取式</a:t>
            </a:r>
            <a:endParaRPr lang="zh-CN" altLang="en-US" i="1" dirty="0">
              <a:latin typeface="Times New Roman" panose="02020603050405020304" pitchFamily="18" charset="0"/>
            </a:endParaRPr>
          </a:p>
          <a:p>
            <a:pPr marL="609600" indent="-609600" eaLnBrk="1" hangingPunct="1"/>
            <a:r>
              <a:rPr lang="zh-CN" altLang="en-US" i="1" dirty="0">
                <a:latin typeface="Times New Roman" panose="02020603050405020304" pitchFamily="18" charset="0"/>
              </a:rPr>
              <a:t>          </a:t>
            </a:r>
            <a:r>
              <a:rPr lang="en-US" altLang="zh-CN" i="1" dirty="0">
                <a:latin typeface="Times New Roman" panose="02020603050405020304" pitchFamily="18" charset="0"/>
              </a:rPr>
              <a:t>p</a:t>
            </a: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q</a:t>
            </a:r>
            <a:r>
              <a:rPr lang="en-US" altLang="zh-CN" dirty="0">
                <a:latin typeface="Times New Roman" panose="02020603050405020304" pitchFamily="18" charset="0"/>
              </a:rPr>
              <a:t>,  </a:t>
            </a:r>
            <a:r>
              <a:rPr lang="en-US" altLang="zh-CN" i="1" dirty="0">
                <a:latin typeface="Times New Roman" panose="02020603050405020304" pitchFamily="18" charset="0"/>
              </a:rPr>
              <a:t>p</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q</a:t>
            </a:r>
            <a:r>
              <a:rPr lang="en-US" altLang="zh-CN" dirty="0">
                <a:latin typeface="Times New Roman" panose="02020603050405020304" pitchFamily="18" charset="0"/>
              </a:rPr>
              <a:t>,  </a:t>
            </a:r>
            <a:r>
              <a:rPr lang="en-US" altLang="zh-CN" i="1" dirty="0" err="1">
                <a:latin typeface="Times New Roman" panose="02020603050405020304" pitchFamily="18" charset="0"/>
              </a:rPr>
              <a:t>p</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q</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r</a:t>
            </a:r>
            <a:r>
              <a:rPr lang="en-US" altLang="zh-CN" dirty="0">
                <a:latin typeface="Times New Roman" panose="02020603050405020304" pitchFamily="18" charset="0"/>
              </a:rPr>
              <a:t>, …</a:t>
            </a:r>
          </a:p>
          <a:p>
            <a:pPr marL="609600" indent="-609600" eaLnBrk="1" hangingPunct="1"/>
            <a:endParaRPr lang="zh-CN" altLang="en-US" dirty="0"/>
          </a:p>
        </p:txBody>
      </p:sp>
      <p:sp>
        <p:nvSpPr>
          <p:cNvPr id="5" name="Rectangle 3">
            <a:extLst>
              <a:ext uri="{FF2B5EF4-FFF2-40B4-BE49-F238E27FC236}">
                <a16:creationId xmlns:a16="http://schemas.microsoft.com/office/drawing/2014/main" id="{B6DF7CD0-9B75-4BCF-A684-433D7BAFC80F}"/>
              </a:ext>
            </a:extLst>
          </p:cNvPr>
          <p:cNvSpPr txBox="1">
            <a:spLocks noChangeArrowheads="1"/>
          </p:cNvSpPr>
          <p:nvPr/>
        </p:nvSpPr>
        <p:spPr bwMode="auto">
          <a:xfrm>
            <a:off x="457200" y="4365625"/>
            <a:ext cx="8229600" cy="1368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r>
              <a:rPr lang="zh-CN" altLang="en-US" dirty="0">
                <a:solidFill>
                  <a:srgbClr val="FF0000"/>
                </a:solidFill>
              </a:rPr>
              <a:t>说明：</a:t>
            </a:r>
          </a:p>
          <a:p>
            <a:pPr eaLnBrk="1" hangingPunct="1">
              <a:buClr>
                <a:srgbClr val="FF9900"/>
              </a:buClr>
              <a:buFont typeface="Wingdings" panose="05000000000000000000" pitchFamily="2" charset="2"/>
              <a:buChar char="l"/>
            </a:pPr>
            <a:r>
              <a:rPr lang="zh-CN" altLang="en-US" dirty="0">
                <a:solidFill>
                  <a:srgbClr val="FF0000"/>
                </a:solidFill>
              </a:rPr>
              <a:t>单个文字既是简单析取式，又是简单合取式</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18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018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018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0180">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0180">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0180">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a:extLst>
              <a:ext uri="{FF2B5EF4-FFF2-40B4-BE49-F238E27FC236}">
                <a16:creationId xmlns:a16="http://schemas.microsoft.com/office/drawing/2014/main" id="{9EC3A805-712E-4BDD-B392-46FE6250DDC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B10FFD03-98F6-4545-A8B4-AAE5158EDB37}" type="slidenum">
              <a:rPr lang="en-US" altLang="zh-CN" sz="1400" b="0"/>
              <a:pPr>
                <a:spcBef>
                  <a:spcPct val="0"/>
                </a:spcBef>
                <a:buClrTx/>
                <a:buFontTx/>
                <a:buNone/>
              </a:pPr>
              <a:t>29</a:t>
            </a:fld>
            <a:endParaRPr lang="en-US" altLang="zh-CN" sz="1400" b="0"/>
          </a:p>
        </p:txBody>
      </p:sp>
      <p:sp>
        <p:nvSpPr>
          <p:cNvPr id="60419" name="Rectangle 2">
            <a:extLst>
              <a:ext uri="{FF2B5EF4-FFF2-40B4-BE49-F238E27FC236}">
                <a16:creationId xmlns:a16="http://schemas.microsoft.com/office/drawing/2014/main" id="{30F044F3-BCA5-47F5-AAF8-02F50742D382}"/>
              </a:ext>
            </a:extLst>
          </p:cNvPr>
          <p:cNvSpPr>
            <a:spLocks noGrp="1" noChangeArrowheads="1"/>
          </p:cNvSpPr>
          <p:nvPr>
            <p:ph type="title"/>
          </p:nvPr>
        </p:nvSpPr>
        <p:spPr/>
        <p:txBody>
          <a:bodyPr/>
          <a:lstStyle/>
          <a:p>
            <a:pPr algn="ctr" eaLnBrk="1" hangingPunct="1"/>
            <a:r>
              <a:rPr lang="zh-CN" altLang="en-US">
                <a:latin typeface="Times New Roman" panose="02020603050405020304" pitchFamily="18" charset="0"/>
              </a:rPr>
              <a:t>简单析取式</a:t>
            </a:r>
            <a:r>
              <a:rPr lang="en-US" altLang="zh-CN">
                <a:latin typeface="Times New Roman" panose="02020603050405020304" pitchFamily="18" charset="0"/>
              </a:rPr>
              <a:t>&amp;</a:t>
            </a:r>
            <a:r>
              <a:rPr lang="zh-CN" altLang="en-US">
                <a:latin typeface="Times New Roman" panose="02020603050405020304" pitchFamily="18" charset="0"/>
              </a:rPr>
              <a:t>简单合取式  </a:t>
            </a:r>
            <a:r>
              <a:rPr lang="zh-CN" altLang="en-US">
                <a:solidFill>
                  <a:srgbClr val="C00000"/>
                </a:solidFill>
              </a:rPr>
              <a:t>性质</a:t>
            </a:r>
          </a:p>
        </p:txBody>
      </p:sp>
      <p:sp>
        <p:nvSpPr>
          <p:cNvPr id="60420" name="Rectangle 3">
            <a:extLst>
              <a:ext uri="{FF2B5EF4-FFF2-40B4-BE49-F238E27FC236}">
                <a16:creationId xmlns:a16="http://schemas.microsoft.com/office/drawing/2014/main" id="{415ABA26-D44E-4514-865A-79A2EC422965}"/>
              </a:ext>
            </a:extLst>
          </p:cNvPr>
          <p:cNvSpPr>
            <a:spLocks noGrp="1" noChangeArrowheads="1"/>
          </p:cNvSpPr>
          <p:nvPr>
            <p:ph type="body" idx="1"/>
          </p:nvPr>
        </p:nvSpPr>
        <p:spPr>
          <a:xfrm>
            <a:off x="519113" y="1268413"/>
            <a:ext cx="8167688" cy="4248150"/>
          </a:xfrm>
        </p:spPr>
        <p:txBody>
          <a:bodyPr/>
          <a:lstStyle/>
          <a:p>
            <a:pPr marL="457200" indent="-457200" eaLnBrk="1" hangingPunct="1">
              <a:buClr>
                <a:srgbClr val="FF9900"/>
              </a:buClr>
            </a:pPr>
            <a:r>
              <a:rPr lang="zh-CN" altLang="en-US" dirty="0">
                <a:solidFill>
                  <a:srgbClr val="A50021"/>
                </a:solidFill>
                <a:latin typeface="Times New Roman" panose="02020603050405020304" pitchFamily="18" charset="0"/>
              </a:rPr>
              <a:t>定理</a:t>
            </a:r>
            <a:r>
              <a:rPr lang="en-US" altLang="zh-CN" dirty="0">
                <a:solidFill>
                  <a:srgbClr val="A50021"/>
                </a:solidFill>
                <a:latin typeface="Times New Roman" panose="02020603050405020304" pitchFamily="18" charset="0"/>
              </a:rPr>
              <a:t>2.1</a:t>
            </a:r>
            <a:r>
              <a:rPr lang="en-US" altLang="zh-CN" dirty="0">
                <a:latin typeface="Times New Roman" panose="02020603050405020304" pitchFamily="18" charset="0"/>
              </a:rPr>
              <a:t> </a:t>
            </a:r>
          </a:p>
          <a:p>
            <a:pPr marL="0" indent="0" eaLnBrk="1" hangingPunct="1">
              <a:buClr>
                <a:srgbClr val="000000"/>
              </a:buClr>
            </a:pPr>
            <a:r>
              <a:rPr lang="zh-CN" altLang="en-US" dirty="0">
                <a:latin typeface="Times New Roman" panose="02020603050405020304" pitchFamily="18" charset="0"/>
              </a:rPr>
              <a:t>（</a:t>
            </a:r>
            <a:r>
              <a:rPr lang="en-US" altLang="zh-CN" dirty="0">
                <a:latin typeface="Times New Roman" panose="02020603050405020304" pitchFamily="18" charset="0"/>
              </a:rPr>
              <a:t>1</a:t>
            </a:r>
            <a:r>
              <a:rPr lang="zh-CN" altLang="en-US" dirty="0">
                <a:latin typeface="Times New Roman" panose="02020603050405020304" pitchFamily="18" charset="0"/>
              </a:rPr>
              <a:t>）一个简单析取式是重言式</a:t>
            </a:r>
            <a:r>
              <a:rPr lang="zh-CN" altLang="en-US" dirty="0">
                <a:solidFill>
                  <a:srgbClr val="0066FF"/>
                </a:solidFill>
                <a:latin typeface="Times New Roman" panose="02020603050405020304" pitchFamily="18" charset="0"/>
              </a:rPr>
              <a:t>当且仅当</a:t>
            </a:r>
            <a:endParaRPr lang="en-US" altLang="zh-CN" dirty="0">
              <a:solidFill>
                <a:srgbClr val="0066FF"/>
              </a:solidFill>
              <a:latin typeface="Times New Roman" panose="02020603050405020304" pitchFamily="18" charset="0"/>
            </a:endParaRPr>
          </a:p>
          <a:p>
            <a:pPr marL="0" indent="0" eaLnBrk="1" hangingPunct="1">
              <a:buClr>
                <a:srgbClr val="FF9900"/>
              </a:buClr>
            </a:pPr>
            <a:r>
              <a:rPr lang="en-US" altLang="zh-CN" dirty="0">
                <a:solidFill>
                  <a:srgbClr val="0066FF"/>
                </a:solidFill>
                <a:latin typeface="Times New Roman" panose="02020603050405020304" pitchFamily="18" charset="0"/>
              </a:rPr>
              <a:t>                              </a:t>
            </a:r>
            <a:r>
              <a:rPr lang="zh-CN" altLang="en-US" dirty="0">
                <a:latin typeface="Times New Roman" panose="02020603050405020304" pitchFamily="18" charset="0"/>
              </a:rPr>
              <a:t>它同时含有某个命题变项和它的否定式</a:t>
            </a:r>
            <a:r>
              <a:rPr lang="en-US" altLang="zh-CN" dirty="0">
                <a:latin typeface="Times New Roman" panose="02020603050405020304" pitchFamily="18" charset="0"/>
              </a:rPr>
              <a:t>.</a:t>
            </a:r>
          </a:p>
          <a:p>
            <a:pPr marL="0" indent="0" eaLnBrk="1" hangingPunct="1">
              <a:buClr>
                <a:srgbClr val="FF9900"/>
              </a:buClr>
            </a:pPr>
            <a:r>
              <a:rPr lang="zh-CN" altLang="en-US" dirty="0">
                <a:latin typeface="Times New Roman" panose="02020603050405020304" pitchFamily="18" charset="0"/>
              </a:rPr>
              <a:t>（</a:t>
            </a:r>
            <a:r>
              <a:rPr lang="en-US" altLang="zh-CN" dirty="0">
                <a:latin typeface="Times New Roman" panose="02020603050405020304" pitchFamily="18" charset="0"/>
              </a:rPr>
              <a:t>2</a:t>
            </a:r>
            <a:r>
              <a:rPr lang="zh-CN" altLang="en-US" dirty="0">
                <a:latin typeface="Times New Roman" panose="02020603050405020304" pitchFamily="18" charset="0"/>
              </a:rPr>
              <a:t>）一个简单合取式是矛盾式</a:t>
            </a:r>
            <a:r>
              <a:rPr lang="zh-CN" altLang="en-US" dirty="0">
                <a:solidFill>
                  <a:srgbClr val="0066FF"/>
                </a:solidFill>
                <a:latin typeface="Times New Roman" panose="02020603050405020304" pitchFamily="18" charset="0"/>
              </a:rPr>
              <a:t>当且仅当</a:t>
            </a:r>
            <a:endParaRPr lang="en-US" altLang="zh-CN" dirty="0">
              <a:solidFill>
                <a:srgbClr val="0066FF"/>
              </a:solidFill>
              <a:latin typeface="Times New Roman" panose="02020603050405020304" pitchFamily="18" charset="0"/>
            </a:endParaRPr>
          </a:p>
          <a:p>
            <a:pPr marL="457200" indent="-457200" eaLnBrk="1" hangingPunct="1">
              <a:buClr>
                <a:srgbClr val="FF9900"/>
              </a:buClr>
            </a:pPr>
            <a:r>
              <a:rPr lang="en-US" altLang="zh-CN" dirty="0">
                <a:solidFill>
                  <a:srgbClr val="0066FF"/>
                </a:solidFill>
                <a:latin typeface="Times New Roman" panose="02020603050405020304" pitchFamily="18" charset="0"/>
              </a:rPr>
              <a:t>                              </a:t>
            </a:r>
            <a:r>
              <a:rPr lang="zh-CN" altLang="en-US" dirty="0">
                <a:latin typeface="Times New Roman" panose="02020603050405020304" pitchFamily="18" charset="0"/>
              </a:rPr>
              <a:t>它同时含有某个命题变项和它的否定式</a:t>
            </a:r>
            <a:r>
              <a:rPr lang="en-US" altLang="zh-CN" dirty="0">
                <a:latin typeface="Times New Roman" panose="02020603050405020304" pitchFamily="18" charset="0"/>
              </a:rPr>
              <a:t>.</a:t>
            </a:r>
          </a:p>
          <a:p>
            <a:pPr marL="457200" indent="-457200" eaLnBrk="1" hangingPunct="1">
              <a:buClr>
                <a:srgbClr val="FF9900"/>
              </a:buClr>
            </a:pPr>
            <a:endParaRPr lang="en-US" altLang="zh-CN" dirty="0">
              <a:latin typeface="Times New Roman" panose="02020603050405020304" pitchFamily="18" charset="0"/>
            </a:endParaRPr>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a:extLst>
              <a:ext uri="{FF2B5EF4-FFF2-40B4-BE49-F238E27FC236}">
                <a16:creationId xmlns:a16="http://schemas.microsoft.com/office/drawing/2014/main" id="{4569EBF4-086C-443E-A55B-373FCDD9429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B62E6C4E-6EDF-4FEA-A4BB-10EC6F1039DD}" type="slidenum">
              <a:rPr lang="en-US" altLang="zh-CN" sz="1400" b="0"/>
              <a:pPr>
                <a:spcBef>
                  <a:spcPct val="0"/>
                </a:spcBef>
                <a:buClrTx/>
                <a:buFontTx/>
                <a:buNone/>
              </a:pPr>
              <a:t>3</a:t>
            </a:fld>
            <a:endParaRPr lang="en-US" altLang="zh-CN" sz="1400" b="0"/>
          </a:p>
        </p:txBody>
      </p:sp>
      <p:sp>
        <p:nvSpPr>
          <p:cNvPr id="9219" name="Rectangle 3">
            <a:extLst>
              <a:ext uri="{FF2B5EF4-FFF2-40B4-BE49-F238E27FC236}">
                <a16:creationId xmlns:a16="http://schemas.microsoft.com/office/drawing/2014/main" id="{72769B8F-EB0F-493B-B92D-F4C6A85A35E5}"/>
              </a:ext>
            </a:extLst>
          </p:cNvPr>
          <p:cNvSpPr>
            <a:spLocks noGrp="1" noChangeArrowheads="1"/>
          </p:cNvSpPr>
          <p:nvPr>
            <p:ph type="body" idx="1"/>
          </p:nvPr>
        </p:nvSpPr>
        <p:spPr>
          <a:xfrm>
            <a:off x="395288" y="1196975"/>
            <a:ext cx="8229600" cy="4924425"/>
          </a:xfrm>
        </p:spPr>
        <p:txBody>
          <a:bodyPr/>
          <a:lstStyle/>
          <a:p>
            <a:pPr marL="361950" indent="-361950" eaLnBrk="1" hangingPunct="1"/>
            <a:r>
              <a:rPr lang="zh-CN" altLang="en-US"/>
              <a:t>主要内容</a:t>
            </a:r>
          </a:p>
          <a:p>
            <a:pPr marL="361950" indent="-361950" eaLnBrk="1" hangingPunct="1">
              <a:buClr>
                <a:srgbClr val="FF9900"/>
              </a:buClr>
              <a:buFont typeface="Wingdings" panose="05000000000000000000" pitchFamily="2" charset="2"/>
              <a:buChar char="l"/>
            </a:pPr>
            <a:r>
              <a:rPr lang="en-US" altLang="zh-CN">
                <a:solidFill>
                  <a:srgbClr val="FF0000"/>
                </a:solidFill>
              </a:rPr>
              <a:t>2.1 </a:t>
            </a:r>
            <a:r>
              <a:rPr lang="zh-CN" altLang="en-US">
                <a:solidFill>
                  <a:srgbClr val="FF0000"/>
                </a:solidFill>
              </a:rPr>
              <a:t>等值式</a:t>
            </a:r>
            <a:endParaRPr lang="en-US" altLang="zh-CN">
              <a:solidFill>
                <a:srgbClr val="FF0000"/>
              </a:solidFill>
            </a:endParaRPr>
          </a:p>
          <a:p>
            <a:pPr marL="361950" indent="-361950" eaLnBrk="1" hangingPunct="1">
              <a:buClr>
                <a:srgbClr val="FF9900"/>
              </a:buClr>
              <a:buFont typeface="Wingdings" panose="05000000000000000000" pitchFamily="2" charset="2"/>
              <a:buChar char="l"/>
            </a:pPr>
            <a:r>
              <a:rPr lang="en-US" altLang="zh-CN"/>
              <a:t>2.2 </a:t>
            </a:r>
            <a:r>
              <a:rPr lang="zh-CN" altLang="en-US"/>
              <a:t>析取范式与合取范式</a:t>
            </a:r>
          </a:p>
          <a:p>
            <a:pPr marL="361950" indent="-361950" eaLnBrk="1" hangingPunct="1">
              <a:buClr>
                <a:srgbClr val="FF9900"/>
              </a:buClr>
              <a:buFont typeface="Wingdings" panose="05000000000000000000" pitchFamily="2" charset="2"/>
              <a:buChar char="l"/>
            </a:pPr>
            <a:r>
              <a:rPr lang="en-US" altLang="zh-CN"/>
              <a:t>2.3 </a:t>
            </a:r>
            <a:r>
              <a:rPr lang="zh-CN" altLang="en-US"/>
              <a:t>联结词完备集</a:t>
            </a:r>
          </a:p>
          <a:p>
            <a:pPr marL="361950" indent="-361950" eaLnBrk="1" hangingPunct="1">
              <a:buClr>
                <a:srgbClr val="FF9900"/>
              </a:buClr>
              <a:buFont typeface="Wingdings" panose="05000000000000000000" pitchFamily="2" charset="2"/>
              <a:buChar char="l"/>
            </a:pPr>
            <a:r>
              <a:rPr lang="en-US" altLang="zh-CN"/>
              <a:t>2.4 </a:t>
            </a:r>
            <a:r>
              <a:rPr lang="zh-CN" altLang="en-US"/>
              <a:t>可满足性问题与消解法</a:t>
            </a:r>
          </a:p>
        </p:txBody>
      </p:sp>
      <p:sp>
        <p:nvSpPr>
          <p:cNvPr id="9220" name="Rectangle 4">
            <a:extLst>
              <a:ext uri="{FF2B5EF4-FFF2-40B4-BE49-F238E27FC236}">
                <a16:creationId xmlns:a16="http://schemas.microsoft.com/office/drawing/2014/main" id="{DFCF04AF-82EE-42E9-BFE8-765012925256}"/>
              </a:ext>
            </a:extLst>
          </p:cNvPr>
          <p:cNvSpPr>
            <a:spLocks noGrp="1" noChangeArrowheads="1"/>
          </p:cNvSpPr>
          <p:nvPr>
            <p:ph type="title"/>
          </p:nvPr>
        </p:nvSpPr>
        <p:spPr>
          <a:xfrm>
            <a:off x="1835150" y="260350"/>
            <a:ext cx="6394450" cy="431800"/>
          </a:xfrm>
          <a:noFill/>
          <a:extLst>
            <a:ext uri="{AF507438-7753-43E0-B8FC-AC1667EBCBE1}">
              <a14:hiddenEffects xmlns:a14="http://schemas.microsoft.com/office/drawing/2010/main">
                <a:effectLst>
                  <a:outerShdw dist="17961" dir="2700000" algn="ctr" rotWithShape="0">
                    <a:schemeClr val="tx1">
                      <a:alpha val="50000"/>
                    </a:schemeClr>
                  </a:outerShdw>
                </a:effectLst>
              </a14:hiddenEffects>
            </a:ext>
          </a:extLst>
        </p:spPr>
        <p:txBody>
          <a:bodyPr/>
          <a:lstStyle/>
          <a:p>
            <a:pPr algn="ctr" eaLnBrk="1" hangingPunct="1"/>
            <a:r>
              <a:rPr lang="zh-CN" altLang="en-US">
                <a:solidFill>
                  <a:schemeClr val="tx1"/>
                </a:solidFill>
                <a:latin typeface="宋体" panose="02010600030101010101" pitchFamily="2" charset="-122"/>
              </a:rPr>
              <a:t>第二章 命题逻辑等值演算</a:t>
            </a:r>
          </a:p>
        </p:txBody>
      </p:sp>
    </p:spTree>
  </p:cSld>
  <p:clrMapOvr>
    <a:masterClrMapping/>
  </p:clrMapOvr>
  <p:transition spd="slow">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5">
            <a:extLst>
              <a:ext uri="{FF2B5EF4-FFF2-40B4-BE49-F238E27FC236}">
                <a16:creationId xmlns:a16="http://schemas.microsoft.com/office/drawing/2014/main" id="{39943A63-2819-483D-8996-930D464E611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81D41564-E0DD-415B-8127-C253B45BB796}" type="slidenum">
              <a:rPr lang="en-US" altLang="zh-CN" sz="1400" b="0"/>
              <a:pPr>
                <a:spcBef>
                  <a:spcPct val="0"/>
                </a:spcBef>
                <a:buClrTx/>
                <a:buFontTx/>
                <a:buNone/>
              </a:pPr>
              <a:t>30</a:t>
            </a:fld>
            <a:endParaRPr lang="en-US" altLang="zh-CN" sz="1400" b="0"/>
          </a:p>
        </p:txBody>
      </p:sp>
      <p:sp>
        <p:nvSpPr>
          <p:cNvPr id="62467" name="Rectangle 2">
            <a:extLst>
              <a:ext uri="{FF2B5EF4-FFF2-40B4-BE49-F238E27FC236}">
                <a16:creationId xmlns:a16="http://schemas.microsoft.com/office/drawing/2014/main" id="{0D6233DB-70BC-416B-AE06-54D8EAF85C61}"/>
              </a:ext>
            </a:extLst>
          </p:cNvPr>
          <p:cNvSpPr>
            <a:spLocks noGrp="1" noChangeArrowheads="1"/>
          </p:cNvSpPr>
          <p:nvPr>
            <p:ph type="title"/>
          </p:nvPr>
        </p:nvSpPr>
        <p:spPr/>
        <p:txBody>
          <a:bodyPr/>
          <a:lstStyle/>
          <a:p>
            <a:pPr algn="ctr" eaLnBrk="1" hangingPunct="1"/>
            <a:r>
              <a:rPr lang="en-US" altLang="zh-CN">
                <a:latin typeface="Times New Roman" panose="02020603050405020304" pitchFamily="18" charset="0"/>
              </a:rPr>
              <a:t>2.2</a:t>
            </a:r>
            <a:r>
              <a:rPr lang="en-US" altLang="zh-CN"/>
              <a:t>  </a:t>
            </a:r>
            <a:r>
              <a:rPr lang="zh-CN" altLang="en-US"/>
              <a:t>析取范式与合取范式</a:t>
            </a:r>
          </a:p>
        </p:txBody>
      </p:sp>
      <p:sp>
        <p:nvSpPr>
          <p:cNvPr id="62468" name="Rectangle 3">
            <a:extLst>
              <a:ext uri="{FF2B5EF4-FFF2-40B4-BE49-F238E27FC236}">
                <a16:creationId xmlns:a16="http://schemas.microsoft.com/office/drawing/2014/main" id="{2631E65F-ED56-45F5-928C-37FE9B3C70ED}"/>
              </a:ext>
            </a:extLst>
          </p:cNvPr>
          <p:cNvSpPr>
            <a:spLocks noGrp="1" noChangeArrowheads="1"/>
          </p:cNvSpPr>
          <p:nvPr>
            <p:ph type="body" idx="1"/>
          </p:nvPr>
        </p:nvSpPr>
        <p:spPr>
          <a:xfrm>
            <a:off x="323850" y="1268413"/>
            <a:ext cx="8208963" cy="2808287"/>
          </a:xfrm>
        </p:spPr>
        <p:txBody>
          <a:bodyPr/>
          <a:lstStyle/>
          <a:p>
            <a:pPr marL="609600" indent="-609600" eaLnBrk="1" hangingPunct="1">
              <a:buFont typeface="Wingdings" panose="05000000000000000000" pitchFamily="2" charset="2"/>
              <a:buChar char="l"/>
            </a:pPr>
            <a:r>
              <a:rPr lang="en-US" altLang="zh-CN">
                <a:latin typeface="Times New Roman" panose="02020603050405020304" pitchFamily="18" charset="0"/>
              </a:rPr>
              <a:t>2.2.1 </a:t>
            </a:r>
            <a:r>
              <a:rPr lang="zh-CN" altLang="en-US">
                <a:latin typeface="Times New Roman" panose="02020603050405020304" pitchFamily="18" charset="0"/>
              </a:rPr>
              <a:t>简单析取式</a:t>
            </a:r>
            <a:r>
              <a:rPr lang="en-US" altLang="zh-CN">
                <a:latin typeface="Times New Roman" panose="02020603050405020304" pitchFamily="18" charset="0"/>
              </a:rPr>
              <a:t>&amp;</a:t>
            </a:r>
            <a:r>
              <a:rPr lang="zh-CN" altLang="en-US">
                <a:latin typeface="Times New Roman" panose="02020603050405020304" pitchFamily="18" charset="0"/>
              </a:rPr>
              <a:t>简单合取式</a:t>
            </a:r>
            <a:endParaRPr lang="en-US" altLang="zh-CN">
              <a:latin typeface="Times New Roman" panose="02020603050405020304" pitchFamily="18" charset="0"/>
            </a:endParaRPr>
          </a:p>
          <a:p>
            <a:pPr marL="609600" indent="-609600" eaLnBrk="1" hangingPunct="1">
              <a:buFont typeface="Wingdings" panose="05000000000000000000" pitchFamily="2" charset="2"/>
              <a:buChar char="l"/>
            </a:pPr>
            <a:r>
              <a:rPr lang="en-US" altLang="zh-CN">
                <a:solidFill>
                  <a:srgbClr val="FF0000"/>
                </a:solidFill>
                <a:latin typeface="Times New Roman" panose="02020603050405020304" pitchFamily="18" charset="0"/>
              </a:rPr>
              <a:t>2.2.2 </a:t>
            </a:r>
            <a:r>
              <a:rPr lang="zh-CN" altLang="en-US">
                <a:solidFill>
                  <a:srgbClr val="FF0000"/>
                </a:solidFill>
              </a:rPr>
              <a:t>析取范式</a:t>
            </a:r>
            <a:r>
              <a:rPr lang="en-US" altLang="zh-CN">
                <a:solidFill>
                  <a:srgbClr val="FF0000"/>
                </a:solidFill>
                <a:latin typeface="Times New Roman" panose="02020603050405020304" pitchFamily="18" charset="0"/>
              </a:rPr>
              <a:t>&amp;</a:t>
            </a:r>
            <a:r>
              <a:rPr lang="zh-CN" altLang="en-US">
                <a:solidFill>
                  <a:srgbClr val="FF0000"/>
                </a:solidFill>
              </a:rPr>
              <a:t>合取范式</a:t>
            </a:r>
            <a:endParaRPr lang="en-US" altLang="zh-CN">
              <a:solidFill>
                <a:srgbClr val="FF0000"/>
              </a:solidFill>
            </a:endParaRPr>
          </a:p>
          <a:p>
            <a:pPr marL="609600" indent="-609600" eaLnBrk="1" hangingPunct="1">
              <a:buFont typeface="Wingdings" panose="05000000000000000000" pitchFamily="2" charset="2"/>
              <a:buChar char="l"/>
            </a:pPr>
            <a:r>
              <a:rPr lang="en-US" altLang="zh-CN">
                <a:latin typeface="Times New Roman" panose="02020603050405020304" pitchFamily="18" charset="0"/>
              </a:rPr>
              <a:t>2.2.3 </a:t>
            </a:r>
            <a:r>
              <a:rPr lang="zh-CN" altLang="en-US"/>
              <a:t>命题公式的范式</a:t>
            </a:r>
            <a:endParaRPr lang="en-US" altLang="zh-CN"/>
          </a:p>
          <a:p>
            <a:pPr marL="609600" indent="-609600" eaLnBrk="1" hangingPunct="1">
              <a:buFont typeface="Wingdings" panose="05000000000000000000" pitchFamily="2" charset="2"/>
              <a:buChar char="l"/>
            </a:pPr>
            <a:r>
              <a:rPr lang="en-US" altLang="zh-CN">
                <a:latin typeface="Times New Roman" panose="02020603050405020304" pitchFamily="18" charset="0"/>
              </a:rPr>
              <a:t>2.2.4 </a:t>
            </a:r>
            <a:r>
              <a:rPr lang="zh-CN" altLang="en-US">
                <a:latin typeface="宋体" panose="02010600030101010101" pitchFamily="2" charset="-122"/>
              </a:rPr>
              <a:t>主析取范式（极小项）</a:t>
            </a:r>
            <a:r>
              <a:rPr lang="en-US" altLang="zh-CN">
                <a:latin typeface="Times New Roman" panose="02020603050405020304" pitchFamily="18" charset="0"/>
              </a:rPr>
              <a:t>&amp;</a:t>
            </a:r>
            <a:r>
              <a:rPr lang="zh-CN" altLang="en-US">
                <a:latin typeface="宋体" panose="02010600030101010101" pitchFamily="2" charset="-122"/>
              </a:rPr>
              <a:t>主合取范式（极大项）</a:t>
            </a:r>
            <a:endParaRPr lang="en-US" altLang="zh-CN">
              <a:latin typeface="宋体" panose="02010600030101010101" pitchFamily="2" charset="-122"/>
            </a:endParaRPr>
          </a:p>
          <a:p>
            <a:pPr marL="609600" indent="-609600" eaLnBrk="1" hangingPunct="1">
              <a:buFont typeface="Wingdings" panose="05000000000000000000" pitchFamily="2" charset="2"/>
              <a:buChar char="l"/>
            </a:pPr>
            <a:r>
              <a:rPr lang="en-US" altLang="zh-CN">
                <a:latin typeface="Times New Roman" panose="02020603050405020304" pitchFamily="18" charset="0"/>
              </a:rPr>
              <a:t>2.2.5 </a:t>
            </a:r>
            <a:r>
              <a:rPr lang="zh-CN" altLang="en-US">
                <a:latin typeface="宋体" panose="02010600030101010101" pitchFamily="2" charset="-122"/>
              </a:rPr>
              <a:t>主范式的应用</a:t>
            </a:r>
            <a:endParaRPr lang="en-US" altLang="zh-CN">
              <a:latin typeface="Times New Roman" panose="02020603050405020304" pitchFamily="18" charset="0"/>
            </a:endParaRPr>
          </a:p>
          <a:p>
            <a:pPr marL="609600" indent="-609600" eaLnBrk="1" hangingPunct="1">
              <a:buFont typeface="Wingdings" panose="05000000000000000000" pitchFamily="2" charset="2"/>
              <a:buChar char="l"/>
            </a:pPr>
            <a:endParaRPr lang="zh-CN" altLang="en-US"/>
          </a:p>
        </p:txBody>
      </p:sp>
    </p:spTree>
  </p:cSld>
  <p:clrMapOvr>
    <a:masterClrMapping/>
  </p:clrMapOvr>
  <p:transition spd="slow">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5">
            <a:extLst>
              <a:ext uri="{FF2B5EF4-FFF2-40B4-BE49-F238E27FC236}">
                <a16:creationId xmlns:a16="http://schemas.microsoft.com/office/drawing/2014/main" id="{B2BED22E-0406-4323-BF57-A243C76D6B8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2C45D966-EBF3-43DB-A841-AAAF57CCFDF3}" type="slidenum">
              <a:rPr lang="en-US" altLang="zh-CN" sz="1400" b="0"/>
              <a:pPr>
                <a:spcBef>
                  <a:spcPct val="0"/>
                </a:spcBef>
                <a:buClrTx/>
                <a:buFontTx/>
                <a:buNone/>
              </a:pPr>
              <a:t>31</a:t>
            </a:fld>
            <a:endParaRPr lang="en-US" altLang="zh-CN" sz="1400" b="0"/>
          </a:p>
        </p:txBody>
      </p:sp>
      <p:sp>
        <p:nvSpPr>
          <p:cNvPr id="64515" name="Rectangle 2">
            <a:extLst>
              <a:ext uri="{FF2B5EF4-FFF2-40B4-BE49-F238E27FC236}">
                <a16:creationId xmlns:a16="http://schemas.microsoft.com/office/drawing/2014/main" id="{33B1CE8F-17DD-4F8C-85E5-0FEEB16F6DF4}"/>
              </a:ext>
            </a:extLst>
          </p:cNvPr>
          <p:cNvSpPr>
            <a:spLocks noGrp="1" noChangeArrowheads="1"/>
          </p:cNvSpPr>
          <p:nvPr>
            <p:ph type="title"/>
          </p:nvPr>
        </p:nvSpPr>
        <p:spPr/>
        <p:txBody>
          <a:bodyPr/>
          <a:lstStyle/>
          <a:p>
            <a:pPr algn="ctr" eaLnBrk="1" hangingPunct="1"/>
            <a:r>
              <a:rPr lang="zh-CN" altLang="en-US"/>
              <a:t>析取范式</a:t>
            </a:r>
            <a:r>
              <a:rPr lang="en-US" altLang="zh-CN"/>
              <a:t>&amp;</a:t>
            </a:r>
            <a:r>
              <a:rPr lang="zh-CN" altLang="en-US"/>
              <a:t>合取范式  </a:t>
            </a:r>
            <a:r>
              <a:rPr lang="zh-CN" altLang="en-US">
                <a:solidFill>
                  <a:srgbClr val="C00000"/>
                </a:solidFill>
              </a:rPr>
              <a:t>定义</a:t>
            </a:r>
          </a:p>
        </p:txBody>
      </p:sp>
      <p:sp>
        <p:nvSpPr>
          <p:cNvPr id="50180" name="Rectangle 3">
            <a:extLst>
              <a:ext uri="{FF2B5EF4-FFF2-40B4-BE49-F238E27FC236}">
                <a16:creationId xmlns:a16="http://schemas.microsoft.com/office/drawing/2014/main" id="{94B22D20-DE9F-4E68-AA78-78456BAA38E7}"/>
              </a:ext>
            </a:extLst>
          </p:cNvPr>
          <p:cNvSpPr>
            <a:spLocks noGrp="1" noChangeArrowheads="1"/>
          </p:cNvSpPr>
          <p:nvPr>
            <p:ph type="body" idx="1"/>
          </p:nvPr>
        </p:nvSpPr>
        <p:spPr>
          <a:xfrm>
            <a:off x="323850" y="1268413"/>
            <a:ext cx="8208963" cy="3024187"/>
          </a:xfrm>
        </p:spPr>
        <p:txBody>
          <a:bodyPr/>
          <a:lstStyle/>
          <a:p>
            <a:pPr marL="609600" indent="-609600" eaLnBrk="1" hangingPunct="1"/>
            <a:r>
              <a:rPr lang="zh-CN" altLang="en-US">
                <a:solidFill>
                  <a:srgbClr val="C00000"/>
                </a:solidFill>
              </a:rPr>
              <a:t>定义</a:t>
            </a:r>
            <a:r>
              <a:rPr lang="en-US" altLang="zh-CN">
                <a:solidFill>
                  <a:srgbClr val="C00000"/>
                </a:solidFill>
              </a:rPr>
              <a:t>2.3</a:t>
            </a:r>
          </a:p>
          <a:p>
            <a:pPr marL="609600" indent="-609600" eaLnBrk="1" hangingPunct="1"/>
            <a:r>
              <a:rPr lang="en-US" altLang="zh-CN">
                <a:latin typeface="Times New Roman" panose="02020603050405020304" pitchFamily="18" charset="0"/>
              </a:rPr>
              <a:t>(1) </a:t>
            </a:r>
            <a:r>
              <a:rPr lang="zh-CN" altLang="en-US">
                <a:latin typeface="Times New Roman" panose="02020603050405020304" pitchFamily="18" charset="0"/>
              </a:rPr>
              <a:t>析取范式</a:t>
            </a:r>
            <a:r>
              <a:rPr lang="en-US" altLang="zh-CN">
                <a:latin typeface="Times New Roman" panose="02020603050405020304" pitchFamily="18" charset="0"/>
              </a:rPr>
              <a:t>——</a:t>
            </a:r>
            <a:r>
              <a:rPr lang="zh-CN" altLang="en-US">
                <a:latin typeface="Times New Roman" panose="02020603050405020304" pitchFamily="18" charset="0"/>
              </a:rPr>
              <a:t>由有限个简单合取式组成的析取式</a:t>
            </a:r>
          </a:p>
          <a:p>
            <a:pPr marL="609600" indent="-609600" eaLnBrk="1" hangingPunct="1"/>
            <a:r>
              <a:rPr lang="zh-CN" altLang="en-US">
                <a:latin typeface="Times New Roman" panose="02020603050405020304" pitchFamily="18" charset="0"/>
              </a:rPr>
              <a:t>          </a:t>
            </a:r>
            <a:r>
              <a:rPr lang="en-US" altLang="zh-CN" i="1">
                <a:latin typeface="Times New Roman" panose="02020603050405020304" pitchFamily="18" charset="0"/>
              </a:rPr>
              <a:t>p</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  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rPr>
              <a:t>,  (</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a:t>
            </a:r>
            <a:r>
              <a:rPr lang="en-US" altLang="zh-CN">
                <a:latin typeface="Times New Roman" panose="02020603050405020304" pitchFamily="18" charset="0"/>
                <a:sym typeface="Symbol" panose="05050102010706020507" pitchFamily="18" charset="2"/>
              </a:rPr>
              <a:t>)  (</a:t>
            </a:r>
            <a:r>
              <a:rPr lang="en-US" altLang="zh-CN" i="1">
                <a:latin typeface="Times New Roman" panose="02020603050405020304" pitchFamily="18" charset="0"/>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a:t>
            </a:r>
            <a:r>
              <a:rPr lang="en-US" altLang="zh-CN">
                <a:latin typeface="Times New Roman" panose="02020603050405020304" pitchFamily="18" charset="0"/>
                <a:sym typeface="Symbol" panose="05050102010706020507" pitchFamily="18" charset="2"/>
              </a:rPr>
              <a:t>)</a:t>
            </a:r>
            <a:endParaRPr lang="en-US" altLang="zh-CN">
              <a:latin typeface="Times New Roman" panose="02020603050405020304" pitchFamily="18" charset="0"/>
            </a:endParaRPr>
          </a:p>
          <a:p>
            <a:pPr marL="609600" indent="-609600" eaLnBrk="1" hangingPunct="1"/>
            <a:r>
              <a:rPr lang="en-US" altLang="zh-CN">
                <a:latin typeface="Times New Roman" panose="02020603050405020304" pitchFamily="18" charset="0"/>
              </a:rPr>
              <a:t>(2) </a:t>
            </a:r>
            <a:r>
              <a:rPr lang="zh-CN" altLang="en-US">
                <a:latin typeface="Times New Roman" panose="02020603050405020304" pitchFamily="18" charset="0"/>
              </a:rPr>
              <a:t>合取范式</a:t>
            </a:r>
            <a:r>
              <a:rPr lang="en-US" altLang="zh-CN">
                <a:latin typeface="Times New Roman" panose="02020603050405020304" pitchFamily="18" charset="0"/>
              </a:rPr>
              <a:t>——</a:t>
            </a:r>
            <a:r>
              <a:rPr lang="zh-CN" altLang="en-US">
                <a:latin typeface="Times New Roman" panose="02020603050405020304" pitchFamily="18" charset="0"/>
              </a:rPr>
              <a:t>由有限个简单析取式组成的合取式</a:t>
            </a:r>
          </a:p>
          <a:p>
            <a:pPr marL="609600" indent="-609600" eaLnBrk="1" hangingPunct="1"/>
            <a:r>
              <a:rPr lang="zh-CN" altLang="en-US">
                <a:latin typeface="Times New Roman" panose="02020603050405020304" pitchFamily="18" charset="0"/>
              </a:rPr>
              <a:t>          </a:t>
            </a:r>
            <a:r>
              <a:rPr lang="en-US" altLang="zh-CN" i="1">
                <a:latin typeface="Times New Roman" panose="02020603050405020304" pitchFamily="18" charset="0"/>
              </a:rPr>
              <a:t>p</a:t>
            </a:r>
            <a:r>
              <a:rPr lang="en-US" altLang="zh-CN">
                <a:latin typeface="Times New Roman" panose="02020603050405020304" pitchFamily="18" charset="0"/>
              </a:rPr>
              <a:t>,   </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 </a:t>
            </a:r>
            <a:r>
              <a:rPr lang="en-US" altLang="zh-CN">
                <a:latin typeface="Times New Roman" panose="02020603050405020304" pitchFamily="18" charset="0"/>
              </a:rPr>
              <a:t> (</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rPr>
              <a:t>)</a:t>
            </a:r>
            <a:r>
              <a:rPr lang="en-US" altLang="zh-CN" i="1">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rPr>
              <a:t>p </a:t>
            </a:r>
            <a:r>
              <a:rPr lang="en-US" altLang="zh-CN">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a:t>
            </a:r>
            <a:r>
              <a:rPr lang="en-US" altLang="zh-CN">
                <a:latin typeface="Times New Roman" panose="02020603050405020304" pitchFamily="18" charset="0"/>
              </a:rPr>
              <a:t>)</a:t>
            </a:r>
          </a:p>
          <a:p>
            <a:pPr marL="609600" indent="-609600" eaLnBrk="1" hangingPunct="1"/>
            <a:r>
              <a:rPr lang="en-US" altLang="zh-CN">
                <a:latin typeface="Times New Roman" panose="02020603050405020304" pitchFamily="18" charset="0"/>
              </a:rPr>
              <a:t>(3) </a:t>
            </a:r>
            <a:r>
              <a:rPr lang="zh-CN" altLang="en-US">
                <a:latin typeface="Times New Roman" panose="02020603050405020304" pitchFamily="18" charset="0"/>
              </a:rPr>
              <a:t>范式</a:t>
            </a:r>
            <a:r>
              <a:rPr lang="en-US" altLang="zh-CN">
                <a:latin typeface="Times New Roman" panose="02020603050405020304" pitchFamily="18" charset="0"/>
              </a:rPr>
              <a:t>——</a:t>
            </a:r>
            <a:r>
              <a:rPr lang="zh-CN" altLang="en-US">
                <a:latin typeface="Times New Roman" panose="02020603050405020304" pitchFamily="18" charset="0"/>
              </a:rPr>
              <a:t>析取范式与合取范式的总称</a:t>
            </a:r>
            <a:endParaRPr lang="zh-CN" alt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18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018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018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0180">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0180">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018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5">
            <a:extLst>
              <a:ext uri="{FF2B5EF4-FFF2-40B4-BE49-F238E27FC236}">
                <a16:creationId xmlns:a16="http://schemas.microsoft.com/office/drawing/2014/main" id="{63510CE2-DE72-44E1-8337-CC504D17560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FCF0270B-C4FF-4543-B63A-BA49D166D462}" type="slidenum">
              <a:rPr lang="en-US" altLang="zh-CN" sz="1400" b="0"/>
              <a:pPr>
                <a:spcBef>
                  <a:spcPct val="0"/>
                </a:spcBef>
                <a:buClrTx/>
                <a:buFontTx/>
                <a:buNone/>
              </a:pPr>
              <a:t>32</a:t>
            </a:fld>
            <a:endParaRPr lang="en-US" altLang="zh-CN" sz="1400" b="0"/>
          </a:p>
        </p:txBody>
      </p:sp>
      <p:sp>
        <p:nvSpPr>
          <p:cNvPr id="66563" name="Rectangle 2">
            <a:extLst>
              <a:ext uri="{FF2B5EF4-FFF2-40B4-BE49-F238E27FC236}">
                <a16:creationId xmlns:a16="http://schemas.microsoft.com/office/drawing/2014/main" id="{EA698B09-814C-40BC-9736-F05E6D7ED70A}"/>
              </a:ext>
            </a:extLst>
          </p:cNvPr>
          <p:cNvSpPr>
            <a:spLocks noGrp="1" noChangeArrowheads="1"/>
          </p:cNvSpPr>
          <p:nvPr>
            <p:ph type="title"/>
          </p:nvPr>
        </p:nvSpPr>
        <p:spPr/>
        <p:txBody>
          <a:bodyPr/>
          <a:lstStyle/>
          <a:p>
            <a:pPr algn="ctr" eaLnBrk="1" hangingPunct="1"/>
            <a:r>
              <a:rPr lang="zh-CN" altLang="en-US"/>
              <a:t>析取范式</a:t>
            </a:r>
            <a:r>
              <a:rPr lang="en-US" altLang="zh-CN"/>
              <a:t>&amp;</a:t>
            </a:r>
            <a:r>
              <a:rPr lang="zh-CN" altLang="en-US"/>
              <a:t>合取范式  </a:t>
            </a:r>
            <a:r>
              <a:rPr lang="zh-CN" altLang="en-US">
                <a:solidFill>
                  <a:srgbClr val="C00000"/>
                </a:solidFill>
              </a:rPr>
              <a:t>一般形式</a:t>
            </a:r>
          </a:p>
        </p:txBody>
      </p:sp>
      <p:sp>
        <p:nvSpPr>
          <p:cNvPr id="7" name="Rectangle 3">
            <a:extLst>
              <a:ext uri="{FF2B5EF4-FFF2-40B4-BE49-F238E27FC236}">
                <a16:creationId xmlns:a16="http://schemas.microsoft.com/office/drawing/2014/main" id="{BF321098-3465-4DA6-80D3-33EF7DF3F489}"/>
              </a:ext>
            </a:extLst>
          </p:cNvPr>
          <p:cNvSpPr txBox="1">
            <a:spLocks noChangeArrowheads="1"/>
          </p:cNvSpPr>
          <p:nvPr/>
        </p:nvSpPr>
        <p:spPr bwMode="auto">
          <a:xfrm>
            <a:off x="1050925" y="1447800"/>
            <a:ext cx="7192963" cy="1765300"/>
          </a:xfrm>
          <a:prstGeom prst="rect">
            <a:avLst/>
          </a:prstGeom>
          <a:noFill/>
          <a:ln>
            <a:noFill/>
          </a:ln>
          <a:effectLst/>
        </p:spPr>
        <p:txBody>
          <a:bodyPr/>
          <a:lstStyle>
            <a:lvl1pPr marL="342900" indent="-342900" algn="l" rtl="0" eaLnBrk="0" fontAlgn="base" hangingPunct="0">
              <a:spcBef>
                <a:spcPct val="20000"/>
              </a:spcBef>
              <a:spcAft>
                <a:spcPct val="0"/>
              </a:spcAft>
              <a:buClr>
                <a:srgbClr val="69B3F1"/>
              </a:buClr>
              <a:buFont typeface="Wingdings" panose="05000000000000000000" pitchFamily="2" charset="2"/>
              <a:defRPr sz="2400" b="1"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kern="1200">
                <a:solidFill>
                  <a:schemeClr val="tx1"/>
                </a:solidFill>
                <a:latin typeface="+mn-lt"/>
                <a:ea typeface="华文中宋" panose="02010600040101010101" pitchFamily="2" charset="-122"/>
                <a:cs typeface="+mn-cs"/>
              </a:defRPr>
            </a:lvl2pPr>
            <a:lvl3pPr marL="1143000" indent="-228600" algn="l" rtl="0" eaLnBrk="0" fontAlgn="base" hangingPunct="0">
              <a:spcBef>
                <a:spcPct val="20000"/>
              </a:spcBef>
              <a:spcAft>
                <a:spcPct val="0"/>
              </a:spcAft>
              <a:buChar char="•"/>
              <a:defRPr sz="2200" kern="1200">
                <a:solidFill>
                  <a:schemeClr val="tx1"/>
                </a:solidFill>
                <a:latin typeface="+mn-lt"/>
                <a:ea typeface="华文中宋" panose="02010600040101010101" pitchFamily="2" charset="-122"/>
                <a:cs typeface="+mn-cs"/>
              </a:defRPr>
            </a:lvl3pPr>
            <a:lvl4pPr marL="1600200" indent="-228600" algn="l" rtl="0" eaLnBrk="0" fontAlgn="base" hangingPunct="0">
              <a:spcBef>
                <a:spcPct val="20000"/>
              </a:spcBef>
              <a:spcAft>
                <a:spcPct val="0"/>
              </a:spcAft>
              <a:buChar char="–"/>
              <a:defRPr sz="2200" kern="1200">
                <a:solidFill>
                  <a:schemeClr val="tx1"/>
                </a:solidFill>
                <a:latin typeface="+mn-lt"/>
                <a:ea typeface="华文中宋" panose="02010600040101010101" pitchFamily="2" charset="-122"/>
                <a:cs typeface="+mn-cs"/>
              </a:defRPr>
            </a:lvl4pPr>
            <a:lvl5pPr marL="2057400" indent="-228600" algn="l" rtl="0" eaLnBrk="0" fontAlgn="base" hangingPunct="0">
              <a:spcBef>
                <a:spcPct val="20000"/>
              </a:spcBef>
              <a:spcAft>
                <a:spcPct val="0"/>
              </a:spcAft>
              <a:buChar char="»"/>
              <a:defRPr sz="2200" kern="1200">
                <a:solidFill>
                  <a:schemeClr val="tx1"/>
                </a:solidFill>
                <a:latin typeface="+mn-lt"/>
                <a:ea typeface="华文中宋"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Font typeface="Wingdings" panose="05000000000000000000" pitchFamily="2" charset="2"/>
              <a:buChar char="l"/>
              <a:defRPr/>
            </a:pPr>
            <a:r>
              <a:rPr lang="zh-CN" altLang="en-US" dirty="0">
                <a:latin typeface="Times New Roman" pitchFamily="18" charset="0"/>
              </a:rPr>
              <a:t>析取范式的一般形式：</a:t>
            </a:r>
            <a:endParaRPr lang="en-US" altLang="zh-CN" dirty="0">
              <a:latin typeface="Times New Roman" pitchFamily="18" charset="0"/>
            </a:endParaRPr>
          </a:p>
          <a:p>
            <a:pPr marL="0" indent="0" eaLnBrk="1" hangingPunct="1">
              <a:defRPr/>
            </a:pPr>
            <a:r>
              <a:rPr lang="en-US" altLang="zh-CN" dirty="0">
                <a:latin typeface="Times New Roman" pitchFamily="18" charset="0"/>
              </a:rPr>
              <a:t>                 A</a:t>
            </a:r>
            <a:r>
              <a:rPr lang="en-US" altLang="zh-CN" baseline="-25000" dirty="0">
                <a:latin typeface="Times New Roman" pitchFamily="18" charset="0"/>
              </a:rPr>
              <a:t>1</a:t>
            </a:r>
            <a:r>
              <a:rPr lang="en-US" altLang="zh-CN" dirty="0">
                <a:latin typeface="Times New Roman" pitchFamily="18" charset="0"/>
              </a:rPr>
              <a:t> </a:t>
            </a:r>
            <a:r>
              <a:rPr lang="en-US" altLang="zh-CN" dirty="0">
                <a:latin typeface="Times New Roman" pitchFamily="18" charset="0"/>
                <a:sym typeface="Symbol" pitchFamily="18" charset="2"/>
              </a:rPr>
              <a:t></a:t>
            </a:r>
            <a:r>
              <a:rPr lang="en-US" altLang="zh-CN" dirty="0">
                <a:latin typeface="Times New Roman" pitchFamily="18" charset="0"/>
              </a:rPr>
              <a:t> A</a:t>
            </a:r>
            <a:r>
              <a:rPr lang="en-US" altLang="zh-CN" baseline="-25000" dirty="0">
                <a:latin typeface="Times New Roman" pitchFamily="18" charset="0"/>
              </a:rPr>
              <a:t>2</a:t>
            </a:r>
            <a:r>
              <a:rPr lang="en-US" altLang="zh-CN" dirty="0">
                <a:latin typeface="Times New Roman" pitchFamily="18" charset="0"/>
              </a:rPr>
              <a:t> </a:t>
            </a:r>
            <a:r>
              <a:rPr lang="en-US" altLang="zh-CN" dirty="0">
                <a:latin typeface="Times New Roman" pitchFamily="18" charset="0"/>
                <a:sym typeface="Symbol" pitchFamily="18" charset="2"/>
              </a:rPr>
              <a:t></a:t>
            </a:r>
            <a:r>
              <a:rPr lang="en-US" altLang="zh-CN" dirty="0">
                <a:latin typeface="Times New Roman" pitchFamily="18" charset="0"/>
              </a:rPr>
              <a:t> … </a:t>
            </a:r>
            <a:r>
              <a:rPr lang="en-US" altLang="zh-CN" dirty="0">
                <a:latin typeface="Times New Roman" pitchFamily="18" charset="0"/>
                <a:sym typeface="Symbol" pitchFamily="18" charset="2"/>
              </a:rPr>
              <a:t></a:t>
            </a:r>
            <a:r>
              <a:rPr lang="en-US" altLang="zh-CN" dirty="0">
                <a:latin typeface="Times New Roman" pitchFamily="18" charset="0"/>
              </a:rPr>
              <a:t> A</a:t>
            </a:r>
            <a:r>
              <a:rPr lang="en-US" altLang="zh-CN" baseline="-25000" dirty="0">
                <a:latin typeface="Times New Roman" pitchFamily="18" charset="0"/>
              </a:rPr>
              <a:t>n</a:t>
            </a:r>
            <a:r>
              <a:rPr lang="en-US" altLang="zh-CN" dirty="0">
                <a:latin typeface="Times New Roman" pitchFamily="18" charset="0"/>
              </a:rPr>
              <a:t>   ( n ≥ 1)</a:t>
            </a:r>
          </a:p>
          <a:p>
            <a:pPr eaLnBrk="1" hangingPunct="1">
              <a:defRPr/>
            </a:pPr>
            <a:r>
              <a:rPr lang="en-US" altLang="zh-CN" dirty="0">
                <a:latin typeface="Times New Roman" pitchFamily="18" charset="0"/>
              </a:rPr>
              <a:t>    </a:t>
            </a:r>
            <a:r>
              <a:rPr lang="zh-CN" altLang="en-US" dirty="0">
                <a:latin typeface="Times New Roman" pitchFamily="18" charset="0"/>
              </a:rPr>
              <a:t>其中，</a:t>
            </a:r>
            <a:r>
              <a:rPr lang="en-US" altLang="zh-CN" dirty="0">
                <a:latin typeface="Times New Roman" pitchFamily="18" charset="0"/>
              </a:rPr>
              <a:t>A</a:t>
            </a:r>
            <a:r>
              <a:rPr lang="en-US" altLang="zh-CN" baseline="-25000" dirty="0">
                <a:latin typeface="Times New Roman" pitchFamily="18" charset="0"/>
              </a:rPr>
              <a:t>1</a:t>
            </a:r>
            <a:r>
              <a:rPr lang="en-US" altLang="zh-CN" dirty="0">
                <a:latin typeface="Times New Roman" pitchFamily="18" charset="0"/>
              </a:rPr>
              <a:t> , A</a:t>
            </a:r>
            <a:r>
              <a:rPr lang="en-US" altLang="zh-CN" baseline="-25000" dirty="0">
                <a:latin typeface="Times New Roman" pitchFamily="18" charset="0"/>
              </a:rPr>
              <a:t>2</a:t>
            </a:r>
            <a:r>
              <a:rPr lang="en-US" altLang="zh-CN" dirty="0">
                <a:latin typeface="Times New Roman" pitchFamily="18" charset="0"/>
              </a:rPr>
              <a:t>, … </a:t>
            </a:r>
            <a:r>
              <a:rPr lang="en-US" altLang="zh-CN" dirty="0">
                <a:latin typeface="Times New Roman" pitchFamily="18" charset="0"/>
                <a:sym typeface="Symbol" pitchFamily="18" charset="2"/>
              </a:rPr>
              <a:t>, </a:t>
            </a:r>
            <a:r>
              <a:rPr lang="en-US" altLang="zh-CN" dirty="0">
                <a:latin typeface="Times New Roman" pitchFamily="18" charset="0"/>
              </a:rPr>
              <a:t>A</a:t>
            </a:r>
            <a:r>
              <a:rPr lang="en-US" altLang="zh-CN" baseline="-25000" dirty="0">
                <a:latin typeface="Times New Roman" pitchFamily="18" charset="0"/>
              </a:rPr>
              <a:t>n </a:t>
            </a:r>
            <a:r>
              <a:rPr lang="zh-CN" altLang="en-US" dirty="0">
                <a:latin typeface="Times New Roman" pitchFamily="18" charset="0"/>
              </a:rPr>
              <a:t>都是简单合取式。</a:t>
            </a:r>
          </a:p>
        </p:txBody>
      </p:sp>
      <p:sp>
        <p:nvSpPr>
          <p:cNvPr id="8" name="Rectangle 3">
            <a:extLst>
              <a:ext uri="{FF2B5EF4-FFF2-40B4-BE49-F238E27FC236}">
                <a16:creationId xmlns:a16="http://schemas.microsoft.com/office/drawing/2014/main" id="{0A19FD78-01FA-4C6A-8F2F-9F6F0182EAA1}"/>
              </a:ext>
            </a:extLst>
          </p:cNvPr>
          <p:cNvSpPr txBox="1">
            <a:spLocks noChangeArrowheads="1"/>
          </p:cNvSpPr>
          <p:nvPr/>
        </p:nvSpPr>
        <p:spPr bwMode="auto">
          <a:xfrm>
            <a:off x="1050925" y="2997200"/>
            <a:ext cx="6805613" cy="143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buFont typeface="Wingdings" panose="05000000000000000000" pitchFamily="2" charset="2"/>
              <a:buChar char="l"/>
            </a:pPr>
            <a:r>
              <a:rPr lang="zh-CN" altLang="en-US">
                <a:latin typeface="Times New Roman" panose="02020603050405020304" pitchFamily="18" charset="0"/>
              </a:rPr>
              <a:t>合取范式的一般形式：</a:t>
            </a:r>
          </a:p>
          <a:p>
            <a:pPr eaLnBrk="1" hangingPunct="1"/>
            <a:r>
              <a:rPr lang="zh-CN" altLang="en-US">
                <a:latin typeface="Times New Roman" panose="02020603050405020304" pitchFamily="18" charset="0"/>
              </a:rPr>
              <a:t>                 </a:t>
            </a:r>
            <a:r>
              <a:rPr lang="en-US" altLang="zh-CN">
                <a:latin typeface="Times New Roman" panose="02020603050405020304" pitchFamily="18" charset="0"/>
              </a:rPr>
              <a:t>A</a:t>
            </a:r>
            <a:r>
              <a:rPr lang="en-US" altLang="zh-CN" baseline="-25000">
                <a:latin typeface="Times New Roman" panose="02020603050405020304" pitchFamily="18" charset="0"/>
              </a:rPr>
              <a:t>1</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a:t>
            </a:r>
            <a:r>
              <a:rPr lang="en-US" altLang="zh-CN" baseline="-25000">
                <a:latin typeface="Times New Roman" panose="02020603050405020304" pitchFamily="18" charset="0"/>
              </a:rPr>
              <a:t>2</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a:t>
            </a:r>
            <a:r>
              <a:rPr lang="en-US" altLang="zh-CN" baseline="-25000">
                <a:latin typeface="Times New Roman" panose="02020603050405020304" pitchFamily="18" charset="0"/>
              </a:rPr>
              <a:t>n</a:t>
            </a:r>
            <a:r>
              <a:rPr lang="en-US" altLang="zh-CN">
                <a:latin typeface="Times New Roman" panose="02020603050405020304" pitchFamily="18" charset="0"/>
              </a:rPr>
              <a:t>   ( n ≥ 1)</a:t>
            </a:r>
          </a:p>
          <a:p>
            <a:pPr eaLnBrk="1" hangingPunct="1"/>
            <a:r>
              <a:rPr lang="en-US" altLang="zh-CN">
                <a:latin typeface="Times New Roman" panose="02020603050405020304" pitchFamily="18" charset="0"/>
              </a:rPr>
              <a:t>     </a:t>
            </a:r>
            <a:r>
              <a:rPr lang="zh-CN" altLang="en-US">
                <a:latin typeface="Times New Roman" panose="02020603050405020304" pitchFamily="18" charset="0"/>
              </a:rPr>
              <a:t>其中，</a:t>
            </a:r>
            <a:r>
              <a:rPr lang="en-US" altLang="zh-CN">
                <a:latin typeface="Times New Roman" panose="02020603050405020304" pitchFamily="18" charset="0"/>
              </a:rPr>
              <a:t>A</a:t>
            </a:r>
            <a:r>
              <a:rPr lang="en-US" altLang="zh-CN" baseline="-25000">
                <a:latin typeface="Times New Roman" panose="02020603050405020304" pitchFamily="18" charset="0"/>
              </a:rPr>
              <a:t>1</a:t>
            </a:r>
            <a:r>
              <a:rPr lang="en-US" altLang="zh-CN">
                <a:latin typeface="Times New Roman" panose="02020603050405020304" pitchFamily="18" charset="0"/>
              </a:rPr>
              <a:t> , A</a:t>
            </a:r>
            <a:r>
              <a:rPr lang="en-US" altLang="zh-CN" baseline="-25000">
                <a:latin typeface="Times New Roman" panose="02020603050405020304" pitchFamily="18" charset="0"/>
              </a:rPr>
              <a:t>2</a:t>
            </a:r>
            <a:r>
              <a:rPr lang="en-US" altLang="zh-CN">
                <a:latin typeface="Times New Roman" panose="02020603050405020304" pitchFamily="18" charset="0"/>
              </a:rPr>
              <a:t>, … </a:t>
            </a:r>
            <a:r>
              <a:rPr lang="en-US" altLang="zh-CN">
                <a:latin typeface="Times New Roman" panose="02020603050405020304" pitchFamily="18" charset="0"/>
                <a:sym typeface="Symbol" panose="05050102010706020507" pitchFamily="18" charset="2"/>
              </a:rPr>
              <a:t>, </a:t>
            </a:r>
            <a:r>
              <a:rPr lang="en-US" altLang="zh-CN">
                <a:latin typeface="Times New Roman" panose="02020603050405020304" pitchFamily="18" charset="0"/>
              </a:rPr>
              <a:t>A</a:t>
            </a:r>
            <a:r>
              <a:rPr lang="en-US" altLang="zh-CN" baseline="-25000">
                <a:latin typeface="Times New Roman" panose="02020603050405020304" pitchFamily="18" charset="0"/>
              </a:rPr>
              <a:t>n </a:t>
            </a:r>
            <a:r>
              <a:rPr lang="zh-CN" altLang="en-US">
                <a:latin typeface="Times New Roman" panose="02020603050405020304" pitchFamily="18" charset="0"/>
              </a:rPr>
              <a:t>都是简单析取式。</a:t>
            </a:r>
          </a:p>
        </p:txBody>
      </p:sp>
      <p:sp>
        <p:nvSpPr>
          <p:cNvPr id="9" name="Rectangle 3">
            <a:extLst>
              <a:ext uri="{FF2B5EF4-FFF2-40B4-BE49-F238E27FC236}">
                <a16:creationId xmlns:a16="http://schemas.microsoft.com/office/drawing/2014/main" id="{4033D8FA-65E8-48E5-9F8C-EA8AF6BF7BC5}"/>
              </a:ext>
            </a:extLst>
          </p:cNvPr>
          <p:cNvSpPr txBox="1">
            <a:spLocks noChangeArrowheads="1"/>
          </p:cNvSpPr>
          <p:nvPr/>
        </p:nvSpPr>
        <p:spPr bwMode="auto">
          <a:xfrm>
            <a:off x="922338" y="4514850"/>
            <a:ext cx="7062787" cy="143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r>
              <a:rPr lang="zh-CN" altLang="en-US"/>
              <a:t>说明：</a:t>
            </a:r>
          </a:p>
          <a:p>
            <a:pPr eaLnBrk="1" hangingPunct="1">
              <a:buClr>
                <a:srgbClr val="FF9900"/>
              </a:buClr>
              <a:buFont typeface="Wingdings" panose="05000000000000000000" pitchFamily="2" charset="2"/>
              <a:buChar char="l"/>
            </a:pPr>
            <a:r>
              <a:rPr lang="zh-CN" altLang="en-US"/>
              <a:t>形如 </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 </a:t>
            </a:r>
            <a:r>
              <a:rPr lang="zh-CN" altLang="en-US">
                <a:latin typeface="Times New Roman" panose="02020603050405020304" pitchFamily="18" charset="0"/>
              </a:rPr>
              <a:t>的</a:t>
            </a:r>
            <a:r>
              <a:rPr lang="zh-CN" altLang="en-US"/>
              <a:t>公式既是析取范式，又是合取范式</a:t>
            </a:r>
            <a:endParaRPr lang="en-US" altLang="zh-CN"/>
          </a:p>
          <a:p>
            <a:pPr eaLnBrk="1" hangingPunct="1">
              <a:buClr>
                <a:srgbClr val="FF9900"/>
              </a:buClr>
              <a:buFont typeface="Wingdings" panose="05000000000000000000" pitchFamily="2" charset="2"/>
              <a:buChar char="l"/>
            </a:pPr>
            <a:endParaRPr lang="en-US" altLang="zh-CN">
              <a:latin typeface="Times New Roman" panose="02020603050405020304" pitchFamily="18" charset="0"/>
            </a:endParaRPr>
          </a:p>
          <a:p>
            <a:pPr eaLnBrk="1" hangingPunct="1">
              <a:buClr>
                <a:srgbClr val="FF9900"/>
              </a:buClr>
              <a:buFont typeface="Wingdings" panose="05000000000000000000" pitchFamily="2" charset="2"/>
              <a:buChar char="l"/>
            </a:pPr>
            <a:endParaRPr lang="zh-CN" altLang="en-US">
              <a:latin typeface="Times New Roman" panose="02020603050405020304" pitchFamily="18" charset="0"/>
            </a:endParaRPr>
          </a:p>
          <a:p>
            <a:pPr eaLnBrk="1" hangingPunct="1">
              <a:buClr>
                <a:srgbClr val="FF9900"/>
              </a:buClr>
              <a:buFont typeface="Wingdings" panose="05000000000000000000" pitchFamily="2" charset="2"/>
              <a:buChar char="l"/>
            </a:pPr>
            <a:endParaRPr lang="zh-CN" alt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8" grpId="0" autoUpdateAnimBg="0"/>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5">
            <a:extLst>
              <a:ext uri="{FF2B5EF4-FFF2-40B4-BE49-F238E27FC236}">
                <a16:creationId xmlns:a16="http://schemas.microsoft.com/office/drawing/2014/main" id="{DEE9B181-F564-44A9-8859-58100923256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98426B70-0F69-4A7B-B34F-502114AA7DF4}" type="slidenum">
              <a:rPr lang="en-US" altLang="zh-CN" sz="1400" b="0"/>
              <a:pPr>
                <a:spcBef>
                  <a:spcPct val="0"/>
                </a:spcBef>
                <a:buClrTx/>
                <a:buFontTx/>
                <a:buNone/>
              </a:pPr>
              <a:t>33</a:t>
            </a:fld>
            <a:endParaRPr lang="en-US" altLang="zh-CN" sz="1400" b="0"/>
          </a:p>
        </p:txBody>
      </p:sp>
      <p:sp>
        <p:nvSpPr>
          <p:cNvPr id="68611" name="Rectangle 2">
            <a:extLst>
              <a:ext uri="{FF2B5EF4-FFF2-40B4-BE49-F238E27FC236}">
                <a16:creationId xmlns:a16="http://schemas.microsoft.com/office/drawing/2014/main" id="{AFBD1CF8-450E-4AC3-9513-6BDED6F09382}"/>
              </a:ext>
            </a:extLst>
          </p:cNvPr>
          <p:cNvSpPr>
            <a:spLocks noGrp="1" noChangeArrowheads="1"/>
          </p:cNvSpPr>
          <p:nvPr>
            <p:ph type="title"/>
          </p:nvPr>
        </p:nvSpPr>
        <p:spPr/>
        <p:txBody>
          <a:bodyPr/>
          <a:lstStyle/>
          <a:p>
            <a:pPr algn="ctr" eaLnBrk="1" hangingPunct="1"/>
            <a:r>
              <a:rPr lang="zh-CN" altLang="en-US"/>
              <a:t>析取范式</a:t>
            </a:r>
            <a:r>
              <a:rPr lang="en-US" altLang="zh-CN"/>
              <a:t>&amp;</a:t>
            </a:r>
            <a:r>
              <a:rPr lang="zh-CN" altLang="en-US"/>
              <a:t>合取范式  </a:t>
            </a:r>
            <a:r>
              <a:rPr lang="zh-CN" altLang="en-US">
                <a:solidFill>
                  <a:srgbClr val="C00000"/>
                </a:solidFill>
              </a:rPr>
              <a:t>性质</a:t>
            </a:r>
          </a:p>
        </p:txBody>
      </p:sp>
      <p:sp>
        <p:nvSpPr>
          <p:cNvPr id="54276" name="Rectangle 3">
            <a:extLst>
              <a:ext uri="{FF2B5EF4-FFF2-40B4-BE49-F238E27FC236}">
                <a16:creationId xmlns:a16="http://schemas.microsoft.com/office/drawing/2014/main" id="{D8736F7A-AC3D-412D-8018-CF5A271F4B3B}"/>
              </a:ext>
            </a:extLst>
          </p:cNvPr>
          <p:cNvSpPr>
            <a:spLocks noGrp="1" noChangeArrowheads="1"/>
          </p:cNvSpPr>
          <p:nvPr>
            <p:ph type="body" idx="1"/>
          </p:nvPr>
        </p:nvSpPr>
        <p:spPr>
          <a:xfrm>
            <a:off x="519113" y="1268413"/>
            <a:ext cx="8229600" cy="4248150"/>
          </a:xfrm>
        </p:spPr>
        <p:txBody>
          <a:bodyPr/>
          <a:lstStyle/>
          <a:p>
            <a:pPr marL="457200" indent="-457200" eaLnBrk="1" hangingPunct="1">
              <a:buClr>
                <a:srgbClr val="FF9900"/>
              </a:buClr>
            </a:pPr>
            <a:r>
              <a:rPr lang="zh-CN" altLang="en-US" dirty="0">
                <a:solidFill>
                  <a:srgbClr val="A50021"/>
                </a:solidFill>
                <a:latin typeface="Times New Roman" panose="02020603050405020304" pitchFamily="18" charset="0"/>
              </a:rPr>
              <a:t>定理</a:t>
            </a:r>
            <a:r>
              <a:rPr lang="en-US" altLang="zh-CN" dirty="0">
                <a:solidFill>
                  <a:srgbClr val="A50021"/>
                </a:solidFill>
                <a:latin typeface="Times New Roman" panose="02020603050405020304" pitchFamily="18" charset="0"/>
              </a:rPr>
              <a:t>2.2</a:t>
            </a:r>
            <a:r>
              <a:rPr lang="en-US" altLang="zh-CN" dirty="0">
                <a:latin typeface="Times New Roman" panose="02020603050405020304" pitchFamily="18" charset="0"/>
              </a:rPr>
              <a:t> </a:t>
            </a:r>
          </a:p>
          <a:p>
            <a:pPr marL="457200" indent="-457200" eaLnBrk="1" hangingPunct="1">
              <a:buClr>
                <a:srgbClr val="FF9900"/>
              </a:buClr>
            </a:pPr>
            <a:r>
              <a:rPr lang="en-US" altLang="zh-CN" dirty="0">
                <a:latin typeface="Times New Roman" panose="02020603050405020304" pitchFamily="18" charset="0"/>
              </a:rPr>
              <a:t> (1) </a:t>
            </a:r>
            <a:r>
              <a:rPr lang="zh-CN" altLang="en-US" dirty="0">
                <a:latin typeface="Times New Roman" panose="02020603050405020304" pitchFamily="18" charset="0"/>
              </a:rPr>
              <a:t>一个析取范式是矛盾式</a:t>
            </a:r>
            <a:r>
              <a:rPr lang="zh-CN" altLang="en-US" dirty="0">
                <a:solidFill>
                  <a:srgbClr val="0066FF"/>
                </a:solidFill>
                <a:latin typeface="Times New Roman" panose="02020603050405020304" pitchFamily="18" charset="0"/>
              </a:rPr>
              <a:t>当且仅当            </a:t>
            </a:r>
            <a:endParaRPr lang="en-US" altLang="zh-CN" dirty="0">
              <a:solidFill>
                <a:srgbClr val="0066FF"/>
              </a:solidFill>
              <a:latin typeface="Times New Roman" panose="02020603050405020304" pitchFamily="18" charset="0"/>
            </a:endParaRPr>
          </a:p>
          <a:p>
            <a:pPr marL="457200" indent="-457200" eaLnBrk="1" hangingPunct="1">
              <a:buClr>
                <a:srgbClr val="FF9900"/>
              </a:buClr>
            </a:pPr>
            <a:r>
              <a:rPr lang="zh-CN" altLang="en-US" dirty="0">
                <a:latin typeface="Times New Roman" panose="02020603050405020304" pitchFamily="18" charset="0"/>
              </a:rPr>
              <a:t>                                               它每个简单合取式都是矛盾式</a:t>
            </a:r>
            <a:r>
              <a:rPr lang="en-US" altLang="zh-CN" dirty="0">
                <a:latin typeface="Times New Roman" panose="02020603050405020304" pitchFamily="18" charset="0"/>
              </a:rPr>
              <a:t>.</a:t>
            </a:r>
          </a:p>
          <a:p>
            <a:pPr marL="457200" indent="-457200" eaLnBrk="1" hangingPunct="1">
              <a:buClr>
                <a:srgbClr val="FF9900"/>
              </a:buClr>
            </a:pPr>
            <a:r>
              <a:rPr lang="en-US" altLang="zh-CN" dirty="0">
                <a:latin typeface="Times New Roman" panose="02020603050405020304" pitchFamily="18" charset="0"/>
              </a:rPr>
              <a:t> (2) </a:t>
            </a:r>
            <a:r>
              <a:rPr lang="zh-CN" altLang="en-US" dirty="0">
                <a:latin typeface="Times New Roman" panose="02020603050405020304" pitchFamily="18" charset="0"/>
              </a:rPr>
              <a:t>一个合取范式是重言式</a:t>
            </a:r>
            <a:r>
              <a:rPr lang="zh-CN" altLang="en-US" dirty="0">
                <a:solidFill>
                  <a:srgbClr val="0066FF"/>
                </a:solidFill>
                <a:latin typeface="Times New Roman" panose="02020603050405020304" pitchFamily="18" charset="0"/>
              </a:rPr>
              <a:t>当且仅当</a:t>
            </a:r>
            <a:endParaRPr lang="en-US" altLang="zh-CN" dirty="0">
              <a:solidFill>
                <a:srgbClr val="0066FF"/>
              </a:solidFill>
              <a:latin typeface="Times New Roman" panose="02020603050405020304" pitchFamily="18" charset="0"/>
            </a:endParaRPr>
          </a:p>
          <a:p>
            <a:pPr marL="457200" indent="-457200" eaLnBrk="1" hangingPunct="1">
              <a:buClr>
                <a:srgbClr val="FF9900"/>
              </a:buClr>
            </a:pPr>
            <a:r>
              <a:rPr lang="zh-CN" altLang="en-US" dirty="0">
                <a:latin typeface="Times New Roman" panose="02020603050405020304" pitchFamily="18" charset="0"/>
              </a:rPr>
              <a:t>                                               它的每个简单析取式都是重言式</a:t>
            </a:r>
            <a:r>
              <a:rPr lang="en-US" altLang="zh-CN" dirty="0">
                <a:latin typeface="Times New Roman" panose="02020603050405020304" pitchFamily="18" charset="0"/>
              </a:rPr>
              <a:t>.</a:t>
            </a:r>
          </a:p>
          <a:p>
            <a:pPr marL="457200" indent="-457200" eaLnBrk="1" hangingPunct="1">
              <a:buClr>
                <a:srgbClr val="FF9900"/>
              </a:buClr>
            </a:pPr>
            <a:endParaRPr lang="en-US" altLang="zh-CN" dirty="0">
              <a:latin typeface="Times New Roman" panose="02020603050405020304" pitchFamily="18" charset="0"/>
            </a:endParaRPr>
          </a:p>
          <a:p>
            <a:pPr marL="457200" indent="-457200" eaLnBrk="1" hangingPunct="1">
              <a:buClr>
                <a:srgbClr val="FF9900"/>
              </a:buClr>
            </a:pPr>
            <a:r>
              <a:rPr lang="zh-CN" altLang="en-US" dirty="0">
                <a:latin typeface="Times New Roman" panose="02020603050405020304" pitchFamily="18" charset="0"/>
              </a:rPr>
              <a:t>例：</a:t>
            </a:r>
            <a:endParaRPr lang="en-US" altLang="zh-CN" dirty="0">
              <a:latin typeface="Times New Roman" panose="02020603050405020304" pitchFamily="18" charset="0"/>
            </a:endParaRPr>
          </a:p>
          <a:p>
            <a:pPr marL="876300" lvl="1" indent="-404813" eaLnBrk="1" hangingPunct="1">
              <a:buFont typeface="Wingdings" panose="05000000000000000000" pitchFamily="2" charset="2"/>
              <a:buNone/>
            </a:pP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p</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cs typeface="Times New Roman" panose="02020603050405020304" pitchFamily="18" charset="0"/>
              </a:rPr>
              <a:t>p</a:t>
            </a:r>
            <a:r>
              <a:rPr lang="en-US" altLang="zh-CN"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i="1" dirty="0" err="1">
                <a:latin typeface="Times New Roman" panose="02020603050405020304" pitchFamily="18" charset="0"/>
                <a:cs typeface="Times New Roman" panose="02020603050405020304" pitchFamily="18" charset="0"/>
              </a:rPr>
              <a:t>q</a:t>
            </a:r>
            <a:r>
              <a:rPr lang="en-US" altLang="zh-CN" sz="2400" b="1"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err="1">
                <a:latin typeface="Times New Roman" panose="02020603050405020304" pitchFamily="18" charset="0"/>
                <a:cs typeface="Times New Roman" panose="02020603050405020304" pitchFamily="18" charset="0"/>
              </a:rPr>
              <a:t>q</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cs typeface="Times New Roman" panose="02020603050405020304" pitchFamily="18" charset="0"/>
              </a:rPr>
              <a:t>r</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  (</a:t>
            </a:r>
            <a:r>
              <a:rPr lang="en-US" altLang="zh-CN" sz="2400" b="1" i="1" dirty="0">
                <a:latin typeface="Times New Roman" panose="02020603050405020304" pitchFamily="18" charset="0"/>
                <a:cs typeface="Times New Roman" panose="02020603050405020304" pitchFamily="18" charset="0"/>
              </a:rPr>
              <a:t>q</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err="1">
                <a:latin typeface="Times New Roman" panose="02020603050405020304" pitchFamily="18" charset="0"/>
                <a:cs typeface="Times New Roman" panose="02020603050405020304" pitchFamily="18" charset="0"/>
              </a:rPr>
              <a:t>r</a:t>
            </a:r>
            <a:r>
              <a:rPr lang="en-US" altLang="zh-CN" sz="2400" b="1"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err="1">
                <a:latin typeface="Times New Roman" panose="02020603050405020304" pitchFamily="18" charset="0"/>
                <a:cs typeface="Times New Roman" panose="02020603050405020304" pitchFamily="18" charset="0"/>
              </a:rPr>
              <a:t>r</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  </a:t>
            </a:r>
            <a:r>
              <a:rPr lang="zh-CN" altLang="en-US" sz="2400" dirty="0">
                <a:sym typeface="Symbol" panose="05050102010706020507" pitchFamily="18" charset="2"/>
              </a:rPr>
              <a:t>矛盾式</a:t>
            </a:r>
          </a:p>
          <a:p>
            <a:pPr marL="876300" lvl="1" indent="-404813" eaLnBrk="1" hangingPunct="1">
              <a:buFont typeface="Wingdings" panose="05000000000000000000" pitchFamily="2" charset="2"/>
              <a:buNone/>
            </a:pPr>
            <a:r>
              <a:rPr lang="en-US" altLang="zh-CN" sz="2400" b="1"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p</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cs typeface="Times New Roman" panose="02020603050405020304" pitchFamily="18" charset="0"/>
              </a:rPr>
              <a:t>p</a:t>
            </a:r>
            <a:r>
              <a:rPr lang="en-US" altLang="zh-CN"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i="1" dirty="0" err="1">
                <a:latin typeface="Times New Roman" panose="02020603050405020304" pitchFamily="18" charset="0"/>
                <a:cs typeface="Times New Roman" panose="02020603050405020304" pitchFamily="18" charset="0"/>
              </a:rPr>
              <a:t>q</a:t>
            </a:r>
            <a:r>
              <a:rPr lang="en-US" altLang="zh-CN" sz="2400" b="1"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err="1">
                <a:latin typeface="Times New Roman" panose="02020603050405020304" pitchFamily="18" charset="0"/>
                <a:cs typeface="Times New Roman" panose="02020603050405020304" pitchFamily="18" charset="0"/>
              </a:rPr>
              <a:t>q</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a:latin typeface="Times New Roman" panose="02020603050405020304" pitchFamily="18" charset="0"/>
                <a:cs typeface="Times New Roman" panose="02020603050405020304" pitchFamily="18" charset="0"/>
              </a:rPr>
              <a:t>r</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  (</a:t>
            </a:r>
            <a:r>
              <a:rPr lang="en-US" altLang="zh-CN" sz="2400" b="1" i="1" dirty="0">
                <a:latin typeface="Times New Roman" panose="02020603050405020304" pitchFamily="18" charset="0"/>
                <a:cs typeface="Times New Roman" panose="02020603050405020304" pitchFamily="18" charset="0"/>
              </a:rPr>
              <a:t>q</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err="1">
                <a:latin typeface="Times New Roman" panose="02020603050405020304" pitchFamily="18" charset="0"/>
                <a:cs typeface="Times New Roman" panose="02020603050405020304" pitchFamily="18" charset="0"/>
              </a:rPr>
              <a:t>r</a:t>
            </a:r>
            <a:r>
              <a:rPr lang="en-US" altLang="zh-CN" sz="2400" b="1"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i="1" dirty="0" err="1">
                <a:latin typeface="Times New Roman" panose="02020603050405020304" pitchFamily="18" charset="0"/>
                <a:cs typeface="Times New Roman" panose="02020603050405020304" pitchFamily="18" charset="0"/>
              </a:rPr>
              <a:t>r</a:t>
            </a:r>
            <a:r>
              <a:rPr lang="en-US" altLang="zh-CN" sz="2400" b="1" dirty="0">
                <a:latin typeface="Times New Roman" panose="02020603050405020304" pitchFamily="18" charset="0"/>
                <a:cs typeface="Times New Roman" panose="02020603050405020304" pitchFamily="18" charset="0"/>
                <a:sym typeface="Symbol" panose="05050102010706020507" pitchFamily="18" charset="2"/>
              </a:rPr>
              <a:t>)  </a:t>
            </a:r>
            <a:r>
              <a:rPr lang="zh-CN" altLang="en-US" sz="2400" dirty="0">
                <a:sym typeface="Symbol" panose="05050102010706020507" pitchFamily="18" charset="2"/>
              </a:rPr>
              <a:t>重言式</a:t>
            </a:r>
          </a:p>
          <a:p>
            <a:pPr marL="457200" indent="-457200" eaLnBrk="1" hangingPunct="1">
              <a:buClr>
                <a:srgbClr val="FF9900"/>
              </a:buClr>
            </a:pPr>
            <a:endParaRPr lang="en-US" altLang="zh-CN" dirty="0">
              <a:latin typeface="Times New Roman" panose="02020603050405020304" pitchFamily="18" charset="0"/>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276">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276">
                                            <p:txEl>
                                              <p:pRg st="7" end="7"/>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5427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4276">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5427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5">
            <a:extLst>
              <a:ext uri="{FF2B5EF4-FFF2-40B4-BE49-F238E27FC236}">
                <a16:creationId xmlns:a16="http://schemas.microsoft.com/office/drawing/2014/main" id="{E183E2DB-BBD0-4829-9AEC-E9598B1ACD3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A109B936-EDF3-4C14-882F-65B80AEC9EA1}" type="slidenum">
              <a:rPr lang="en-US" altLang="zh-CN" sz="1400" b="0"/>
              <a:pPr>
                <a:spcBef>
                  <a:spcPct val="0"/>
                </a:spcBef>
                <a:buClrTx/>
                <a:buFontTx/>
                <a:buNone/>
              </a:pPr>
              <a:t>34</a:t>
            </a:fld>
            <a:endParaRPr lang="en-US" altLang="zh-CN" sz="1400" b="0"/>
          </a:p>
        </p:txBody>
      </p:sp>
      <p:sp>
        <p:nvSpPr>
          <p:cNvPr id="70659" name="Rectangle 2">
            <a:extLst>
              <a:ext uri="{FF2B5EF4-FFF2-40B4-BE49-F238E27FC236}">
                <a16:creationId xmlns:a16="http://schemas.microsoft.com/office/drawing/2014/main" id="{3EE1136A-35F5-42D5-AC98-6FF6AF38C0E4}"/>
              </a:ext>
            </a:extLst>
          </p:cNvPr>
          <p:cNvSpPr>
            <a:spLocks noGrp="1" noChangeArrowheads="1"/>
          </p:cNvSpPr>
          <p:nvPr>
            <p:ph type="title"/>
          </p:nvPr>
        </p:nvSpPr>
        <p:spPr/>
        <p:txBody>
          <a:bodyPr/>
          <a:lstStyle/>
          <a:p>
            <a:pPr algn="ctr" eaLnBrk="1" hangingPunct="1"/>
            <a:r>
              <a:rPr lang="en-US" altLang="zh-CN">
                <a:latin typeface="Times New Roman" panose="02020603050405020304" pitchFamily="18" charset="0"/>
              </a:rPr>
              <a:t>2.2</a:t>
            </a:r>
            <a:r>
              <a:rPr lang="en-US" altLang="zh-CN"/>
              <a:t>  </a:t>
            </a:r>
            <a:r>
              <a:rPr lang="zh-CN" altLang="en-US"/>
              <a:t>析取范式与合取范式</a:t>
            </a:r>
          </a:p>
        </p:txBody>
      </p:sp>
      <p:sp>
        <p:nvSpPr>
          <p:cNvPr id="70660" name="Rectangle 3">
            <a:extLst>
              <a:ext uri="{FF2B5EF4-FFF2-40B4-BE49-F238E27FC236}">
                <a16:creationId xmlns:a16="http://schemas.microsoft.com/office/drawing/2014/main" id="{A7F61B48-D07F-43A9-AD82-DC2E38CF9DC4}"/>
              </a:ext>
            </a:extLst>
          </p:cNvPr>
          <p:cNvSpPr>
            <a:spLocks noGrp="1" noChangeArrowheads="1"/>
          </p:cNvSpPr>
          <p:nvPr>
            <p:ph type="body" idx="1"/>
          </p:nvPr>
        </p:nvSpPr>
        <p:spPr>
          <a:xfrm>
            <a:off x="323850" y="1268413"/>
            <a:ext cx="8208963" cy="2808287"/>
          </a:xfrm>
        </p:spPr>
        <p:txBody>
          <a:bodyPr/>
          <a:lstStyle/>
          <a:p>
            <a:pPr marL="609600" indent="-609600" eaLnBrk="1" hangingPunct="1">
              <a:buFont typeface="Wingdings" panose="05000000000000000000" pitchFamily="2" charset="2"/>
              <a:buChar char="l"/>
            </a:pPr>
            <a:r>
              <a:rPr lang="en-US" altLang="zh-CN">
                <a:latin typeface="Times New Roman" panose="02020603050405020304" pitchFamily="18" charset="0"/>
              </a:rPr>
              <a:t>2.2.1 </a:t>
            </a:r>
            <a:r>
              <a:rPr lang="zh-CN" altLang="en-US">
                <a:latin typeface="Times New Roman" panose="02020603050405020304" pitchFamily="18" charset="0"/>
              </a:rPr>
              <a:t>简单析取式</a:t>
            </a:r>
            <a:r>
              <a:rPr lang="en-US" altLang="zh-CN">
                <a:latin typeface="Times New Roman" panose="02020603050405020304" pitchFamily="18" charset="0"/>
              </a:rPr>
              <a:t>&amp;</a:t>
            </a:r>
            <a:r>
              <a:rPr lang="zh-CN" altLang="en-US">
                <a:latin typeface="Times New Roman" panose="02020603050405020304" pitchFamily="18" charset="0"/>
              </a:rPr>
              <a:t>简单合取式</a:t>
            </a:r>
            <a:endParaRPr lang="en-US" altLang="zh-CN">
              <a:latin typeface="Times New Roman" panose="02020603050405020304" pitchFamily="18" charset="0"/>
            </a:endParaRPr>
          </a:p>
          <a:p>
            <a:pPr marL="609600" indent="-609600" eaLnBrk="1" hangingPunct="1">
              <a:buFont typeface="Wingdings" panose="05000000000000000000" pitchFamily="2" charset="2"/>
              <a:buChar char="l"/>
            </a:pPr>
            <a:r>
              <a:rPr lang="en-US" altLang="zh-CN">
                <a:latin typeface="Times New Roman" panose="02020603050405020304" pitchFamily="18" charset="0"/>
              </a:rPr>
              <a:t>2.2.2 </a:t>
            </a:r>
            <a:r>
              <a:rPr lang="zh-CN" altLang="en-US"/>
              <a:t>析取范式</a:t>
            </a:r>
            <a:r>
              <a:rPr lang="en-US" altLang="zh-CN">
                <a:latin typeface="Times New Roman" panose="02020603050405020304" pitchFamily="18" charset="0"/>
              </a:rPr>
              <a:t>&amp;</a:t>
            </a:r>
            <a:r>
              <a:rPr lang="zh-CN" altLang="en-US"/>
              <a:t>合取范式</a:t>
            </a:r>
            <a:endParaRPr lang="en-US" altLang="zh-CN"/>
          </a:p>
          <a:p>
            <a:pPr marL="609600" indent="-609600" eaLnBrk="1" hangingPunct="1">
              <a:buFont typeface="Wingdings" panose="05000000000000000000" pitchFamily="2" charset="2"/>
              <a:buChar char="l"/>
            </a:pPr>
            <a:r>
              <a:rPr lang="en-US" altLang="zh-CN">
                <a:solidFill>
                  <a:srgbClr val="FF0000"/>
                </a:solidFill>
                <a:latin typeface="Times New Roman" panose="02020603050405020304" pitchFamily="18" charset="0"/>
              </a:rPr>
              <a:t>2.2.3 </a:t>
            </a:r>
            <a:r>
              <a:rPr lang="zh-CN" altLang="en-US">
                <a:solidFill>
                  <a:srgbClr val="FF0000"/>
                </a:solidFill>
              </a:rPr>
              <a:t>命题公式的范式</a:t>
            </a:r>
            <a:endParaRPr lang="en-US" altLang="zh-CN">
              <a:solidFill>
                <a:srgbClr val="FF0000"/>
              </a:solidFill>
            </a:endParaRPr>
          </a:p>
          <a:p>
            <a:pPr marL="609600" indent="-609600" eaLnBrk="1" hangingPunct="1">
              <a:buFont typeface="Wingdings" panose="05000000000000000000" pitchFamily="2" charset="2"/>
              <a:buChar char="l"/>
            </a:pPr>
            <a:r>
              <a:rPr lang="en-US" altLang="zh-CN">
                <a:latin typeface="Times New Roman" panose="02020603050405020304" pitchFamily="18" charset="0"/>
              </a:rPr>
              <a:t>2.2.4 </a:t>
            </a:r>
            <a:r>
              <a:rPr lang="zh-CN" altLang="en-US">
                <a:latin typeface="宋体" panose="02010600030101010101" pitchFamily="2" charset="-122"/>
              </a:rPr>
              <a:t>主析取范式（极小项）</a:t>
            </a:r>
            <a:r>
              <a:rPr lang="en-US" altLang="zh-CN">
                <a:latin typeface="Times New Roman" panose="02020603050405020304" pitchFamily="18" charset="0"/>
              </a:rPr>
              <a:t>&amp;</a:t>
            </a:r>
            <a:r>
              <a:rPr lang="zh-CN" altLang="en-US">
                <a:latin typeface="宋体" panose="02010600030101010101" pitchFamily="2" charset="-122"/>
              </a:rPr>
              <a:t>主合取范式（极大项）</a:t>
            </a:r>
            <a:endParaRPr lang="en-US" altLang="zh-CN">
              <a:latin typeface="宋体" panose="02010600030101010101" pitchFamily="2" charset="-122"/>
            </a:endParaRPr>
          </a:p>
          <a:p>
            <a:pPr marL="609600" indent="-609600" eaLnBrk="1" hangingPunct="1">
              <a:buFont typeface="Wingdings" panose="05000000000000000000" pitchFamily="2" charset="2"/>
              <a:buChar char="l"/>
            </a:pPr>
            <a:r>
              <a:rPr lang="en-US" altLang="zh-CN">
                <a:latin typeface="Times New Roman" panose="02020603050405020304" pitchFamily="18" charset="0"/>
              </a:rPr>
              <a:t>2.2.5 </a:t>
            </a:r>
            <a:r>
              <a:rPr lang="zh-CN" altLang="en-US">
                <a:latin typeface="宋体" panose="02010600030101010101" pitchFamily="2" charset="-122"/>
              </a:rPr>
              <a:t>主范式的应用</a:t>
            </a:r>
            <a:endParaRPr lang="en-US" altLang="zh-CN">
              <a:latin typeface="Times New Roman" panose="02020603050405020304" pitchFamily="18" charset="0"/>
            </a:endParaRPr>
          </a:p>
          <a:p>
            <a:pPr marL="609600" indent="-609600" eaLnBrk="1" hangingPunct="1">
              <a:buFont typeface="Wingdings" panose="05000000000000000000" pitchFamily="2" charset="2"/>
              <a:buChar char="l"/>
            </a:pPr>
            <a:endParaRPr lang="zh-CN" altLang="en-US"/>
          </a:p>
        </p:txBody>
      </p:sp>
    </p:spTree>
  </p:cSld>
  <p:clrMapOvr>
    <a:masterClrMapping/>
  </p:clrMapOvr>
  <p:transition spd="slow">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5">
            <a:extLst>
              <a:ext uri="{FF2B5EF4-FFF2-40B4-BE49-F238E27FC236}">
                <a16:creationId xmlns:a16="http://schemas.microsoft.com/office/drawing/2014/main" id="{5B96690A-06A0-405C-B3EA-43F4BFEF60A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AF6DCEAD-9ECA-42E1-ADB3-5B8E00884B03}" type="slidenum">
              <a:rPr lang="en-US" altLang="zh-CN" sz="1400" b="0"/>
              <a:pPr>
                <a:spcBef>
                  <a:spcPct val="0"/>
                </a:spcBef>
                <a:buClrTx/>
                <a:buFontTx/>
                <a:buNone/>
              </a:pPr>
              <a:t>35</a:t>
            </a:fld>
            <a:endParaRPr lang="en-US" altLang="zh-CN" sz="1400" b="0"/>
          </a:p>
        </p:txBody>
      </p:sp>
      <p:sp>
        <p:nvSpPr>
          <p:cNvPr id="72707" name="Rectangle 2">
            <a:extLst>
              <a:ext uri="{FF2B5EF4-FFF2-40B4-BE49-F238E27FC236}">
                <a16:creationId xmlns:a16="http://schemas.microsoft.com/office/drawing/2014/main" id="{8596AD01-1413-4A2B-9729-44E7224745CE}"/>
              </a:ext>
            </a:extLst>
          </p:cNvPr>
          <p:cNvSpPr>
            <a:spLocks noGrp="1" noChangeArrowheads="1"/>
          </p:cNvSpPr>
          <p:nvPr>
            <p:ph type="title"/>
          </p:nvPr>
        </p:nvSpPr>
        <p:spPr/>
        <p:txBody>
          <a:bodyPr/>
          <a:lstStyle/>
          <a:p>
            <a:pPr algn="ctr" eaLnBrk="1" hangingPunct="1"/>
            <a:r>
              <a:rPr lang="zh-CN" altLang="en-US"/>
              <a:t>命题公式的范式</a:t>
            </a:r>
          </a:p>
        </p:txBody>
      </p:sp>
      <p:sp>
        <p:nvSpPr>
          <p:cNvPr id="72708" name="Rectangle 3">
            <a:extLst>
              <a:ext uri="{FF2B5EF4-FFF2-40B4-BE49-F238E27FC236}">
                <a16:creationId xmlns:a16="http://schemas.microsoft.com/office/drawing/2014/main" id="{532BEA3C-442E-4FB8-B7B9-FC3AFFA4F70B}"/>
              </a:ext>
            </a:extLst>
          </p:cNvPr>
          <p:cNvSpPr>
            <a:spLocks noGrp="1" noChangeArrowheads="1"/>
          </p:cNvSpPr>
          <p:nvPr>
            <p:ph type="body" idx="1"/>
          </p:nvPr>
        </p:nvSpPr>
        <p:spPr>
          <a:xfrm>
            <a:off x="395288" y="1196975"/>
            <a:ext cx="8353425" cy="5040313"/>
          </a:xfrm>
        </p:spPr>
        <p:txBody>
          <a:bodyPr/>
          <a:lstStyle/>
          <a:p>
            <a:pPr marL="457200" indent="-457200" eaLnBrk="1" hangingPunct="1">
              <a:lnSpc>
                <a:spcPct val="90000"/>
              </a:lnSpc>
              <a:spcBef>
                <a:spcPct val="50000"/>
              </a:spcBef>
            </a:pPr>
            <a:r>
              <a:rPr lang="zh-CN" altLang="en-US">
                <a:solidFill>
                  <a:srgbClr val="A50021"/>
                </a:solidFill>
                <a:latin typeface="Times New Roman" panose="02020603050405020304" pitchFamily="18" charset="0"/>
              </a:rPr>
              <a:t>定理</a:t>
            </a:r>
            <a:r>
              <a:rPr lang="en-US" altLang="zh-CN">
                <a:solidFill>
                  <a:srgbClr val="A50021"/>
                </a:solidFill>
                <a:latin typeface="Times New Roman" panose="02020603050405020304" pitchFamily="18" charset="0"/>
              </a:rPr>
              <a:t>2.3</a:t>
            </a:r>
            <a:r>
              <a:rPr lang="zh-CN" altLang="en-US">
                <a:latin typeface="Times New Roman" panose="02020603050405020304" pitchFamily="18" charset="0"/>
              </a:rPr>
              <a:t>（范式存在定理）</a:t>
            </a:r>
          </a:p>
          <a:p>
            <a:pPr marL="457200" indent="-457200" eaLnBrk="1" hangingPunct="1">
              <a:lnSpc>
                <a:spcPct val="90000"/>
              </a:lnSpc>
            </a:pPr>
            <a:r>
              <a:rPr lang="zh-CN" altLang="en-US">
                <a:latin typeface="Times New Roman" panose="02020603050405020304" pitchFamily="18" charset="0"/>
              </a:rPr>
              <a:t>    任何命题公式都存在与之等值的析取范式与合取范式</a:t>
            </a:r>
          </a:p>
          <a:p>
            <a:pPr marL="457200" indent="-457200" eaLnBrk="1" hangingPunct="1">
              <a:lnSpc>
                <a:spcPct val="90000"/>
              </a:lnSpc>
              <a:spcBef>
                <a:spcPct val="50000"/>
              </a:spcBef>
            </a:pPr>
            <a:endParaRPr lang="zh-CN" altLang="en-US">
              <a:latin typeface="Times New Roman" panose="02020603050405020304" pitchFamily="18" charset="0"/>
            </a:endParaRPr>
          </a:p>
          <a:p>
            <a:pPr marL="457200" indent="-457200" eaLnBrk="1" hangingPunct="1">
              <a:lnSpc>
                <a:spcPct val="90000"/>
              </a:lnSpc>
            </a:pPr>
            <a:r>
              <a:rPr lang="zh-CN" altLang="en-US">
                <a:solidFill>
                  <a:srgbClr val="FF0000"/>
                </a:solidFill>
                <a:latin typeface="Times New Roman" panose="02020603050405020304" pitchFamily="18" charset="0"/>
              </a:rPr>
              <a:t>公式</a:t>
            </a:r>
            <a:r>
              <a:rPr lang="en-US" altLang="zh-CN" i="1">
                <a:solidFill>
                  <a:srgbClr val="FF0000"/>
                </a:solidFill>
                <a:latin typeface="Times New Roman" panose="02020603050405020304" pitchFamily="18" charset="0"/>
              </a:rPr>
              <a:t>A</a:t>
            </a:r>
            <a:r>
              <a:rPr lang="zh-CN" altLang="en-US">
                <a:solidFill>
                  <a:srgbClr val="FF0000"/>
                </a:solidFill>
                <a:latin typeface="Times New Roman" panose="02020603050405020304" pitchFamily="18" charset="0"/>
              </a:rPr>
              <a:t>的析取</a:t>
            </a:r>
            <a:r>
              <a:rPr lang="en-US" altLang="zh-CN">
                <a:solidFill>
                  <a:srgbClr val="FF0000"/>
                </a:solidFill>
                <a:latin typeface="Times New Roman" panose="02020603050405020304" pitchFamily="18" charset="0"/>
              </a:rPr>
              <a:t>(</a:t>
            </a:r>
            <a:r>
              <a:rPr lang="zh-CN" altLang="en-US">
                <a:solidFill>
                  <a:srgbClr val="FF0000"/>
                </a:solidFill>
                <a:latin typeface="Times New Roman" panose="02020603050405020304" pitchFamily="18" charset="0"/>
              </a:rPr>
              <a:t>合取</a:t>
            </a:r>
            <a:r>
              <a:rPr lang="en-US" altLang="zh-CN">
                <a:solidFill>
                  <a:srgbClr val="FF0000"/>
                </a:solidFill>
                <a:latin typeface="Times New Roman" panose="02020603050405020304" pitchFamily="18" charset="0"/>
              </a:rPr>
              <a:t>)</a:t>
            </a:r>
            <a:r>
              <a:rPr lang="zh-CN" altLang="en-US">
                <a:solidFill>
                  <a:srgbClr val="FF0000"/>
                </a:solidFill>
                <a:latin typeface="Times New Roman" panose="02020603050405020304" pitchFamily="18" charset="0"/>
              </a:rPr>
              <a:t>范式</a:t>
            </a:r>
            <a:r>
              <a:rPr lang="zh-CN" altLang="en-US">
                <a:solidFill>
                  <a:srgbClr val="FF0000"/>
                </a:solidFill>
                <a:latin typeface="Times New Roman" panose="02020603050405020304" pitchFamily="18" charset="0"/>
                <a:sym typeface="Symbol" panose="05050102010706020507" pitchFamily="18" charset="2"/>
              </a:rPr>
              <a:t>与</a:t>
            </a:r>
            <a:r>
              <a:rPr lang="en-US" altLang="zh-CN" i="1">
                <a:solidFill>
                  <a:srgbClr val="FF0000"/>
                </a:solidFill>
                <a:latin typeface="Times New Roman" panose="02020603050405020304" pitchFamily="18" charset="0"/>
                <a:sym typeface="Symbol" panose="05050102010706020507" pitchFamily="18" charset="2"/>
              </a:rPr>
              <a:t>A</a:t>
            </a:r>
            <a:r>
              <a:rPr lang="zh-CN" altLang="en-US">
                <a:solidFill>
                  <a:srgbClr val="FF0000"/>
                </a:solidFill>
                <a:latin typeface="Times New Roman" panose="02020603050405020304" pitchFamily="18" charset="0"/>
                <a:sym typeface="Symbol" panose="05050102010706020507" pitchFamily="18" charset="2"/>
              </a:rPr>
              <a:t>等值的</a:t>
            </a:r>
            <a:r>
              <a:rPr lang="zh-CN" altLang="en-US">
                <a:solidFill>
                  <a:srgbClr val="FF0000"/>
                </a:solidFill>
                <a:latin typeface="Times New Roman" panose="02020603050405020304" pitchFamily="18" charset="0"/>
              </a:rPr>
              <a:t>析取</a:t>
            </a:r>
            <a:r>
              <a:rPr lang="en-US" altLang="zh-CN">
                <a:solidFill>
                  <a:srgbClr val="FF0000"/>
                </a:solidFill>
                <a:latin typeface="Times New Roman" panose="02020603050405020304" pitchFamily="18" charset="0"/>
              </a:rPr>
              <a:t>(</a:t>
            </a:r>
            <a:r>
              <a:rPr lang="zh-CN" altLang="en-US">
                <a:solidFill>
                  <a:srgbClr val="FF0000"/>
                </a:solidFill>
                <a:latin typeface="Times New Roman" panose="02020603050405020304" pitchFamily="18" charset="0"/>
              </a:rPr>
              <a:t>合取</a:t>
            </a:r>
            <a:r>
              <a:rPr lang="en-US" altLang="zh-CN">
                <a:solidFill>
                  <a:srgbClr val="FF0000"/>
                </a:solidFill>
                <a:latin typeface="Times New Roman" panose="02020603050405020304" pitchFamily="18" charset="0"/>
              </a:rPr>
              <a:t>)</a:t>
            </a:r>
            <a:r>
              <a:rPr lang="zh-CN" altLang="en-US">
                <a:solidFill>
                  <a:srgbClr val="FF0000"/>
                </a:solidFill>
                <a:latin typeface="Times New Roman" panose="02020603050405020304" pitchFamily="18" charset="0"/>
              </a:rPr>
              <a:t>范式</a:t>
            </a:r>
            <a:endParaRPr lang="en-US" altLang="zh-CN">
              <a:solidFill>
                <a:srgbClr val="FF0000"/>
              </a:solidFill>
              <a:latin typeface="Times New Roman" panose="02020603050405020304" pitchFamily="18" charset="0"/>
            </a:endParaRPr>
          </a:p>
          <a:p>
            <a:pPr marL="457200" indent="-457200" eaLnBrk="1" hangingPunct="1">
              <a:lnSpc>
                <a:spcPct val="90000"/>
              </a:lnSpc>
            </a:pPr>
            <a:endParaRPr lang="en-US" altLang="zh-CN">
              <a:latin typeface="Times New Roman" panose="02020603050405020304" pitchFamily="18" charset="0"/>
              <a:sym typeface="Symbol" panose="05050102010706020507" pitchFamily="18" charset="2"/>
            </a:endParaRPr>
          </a:p>
          <a:p>
            <a:pPr marL="457200" indent="-457200" eaLnBrk="1" hangingPunct="1">
              <a:lnSpc>
                <a:spcPct val="90000"/>
              </a:lnSpc>
            </a:pPr>
            <a:endParaRPr lang="en-US" altLang="zh-CN">
              <a:latin typeface="Times New Roman" panose="02020603050405020304" pitchFamily="18" charset="0"/>
              <a:sym typeface="Symbol" panose="05050102010706020507" pitchFamily="18" charset="2"/>
            </a:endParaRPr>
          </a:p>
          <a:p>
            <a:pPr marL="457200" indent="-457200" eaLnBrk="1" hangingPunct="1">
              <a:lnSpc>
                <a:spcPct val="90000"/>
              </a:lnSpc>
            </a:pPr>
            <a:endParaRPr lang="zh-CN" altLang="en-US">
              <a:latin typeface="Times New Roman" panose="02020603050405020304" pitchFamily="18" charset="0"/>
              <a:sym typeface="Symbol" panose="05050102010706020507" pitchFamily="18" charset="2"/>
            </a:endParaRPr>
          </a:p>
        </p:txBody>
      </p:sp>
    </p:spTree>
  </p:cSld>
  <p:clrMapOvr>
    <a:masterClrMapping/>
  </p:clrMapOvr>
  <p:transition spd="slow">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5">
            <a:extLst>
              <a:ext uri="{FF2B5EF4-FFF2-40B4-BE49-F238E27FC236}">
                <a16:creationId xmlns:a16="http://schemas.microsoft.com/office/drawing/2014/main" id="{B2BE3677-C02C-430C-BB71-02797B6FC82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DD823570-7BA1-48E6-A02D-F2F418F5CCDD}" type="slidenum">
              <a:rPr lang="en-US" altLang="zh-CN" sz="1400" b="0"/>
              <a:pPr>
                <a:spcBef>
                  <a:spcPct val="0"/>
                </a:spcBef>
                <a:buClrTx/>
                <a:buFontTx/>
                <a:buNone/>
              </a:pPr>
              <a:t>36</a:t>
            </a:fld>
            <a:endParaRPr lang="en-US" altLang="zh-CN" sz="1400" b="0"/>
          </a:p>
        </p:txBody>
      </p:sp>
      <p:sp>
        <p:nvSpPr>
          <p:cNvPr id="74755" name="Rectangle 2">
            <a:extLst>
              <a:ext uri="{FF2B5EF4-FFF2-40B4-BE49-F238E27FC236}">
                <a16:creationId xmlns:a16="http://schemas.microsoft.com/office/drawing/2014/main" id="{BAA2C5A0-6B5F-4596-9AF1-3787FDD64084}"/>
              </a:ext>
            </a:extLst>
          </p:cNvPr>
          <p:cNvSpPr>
            <a:spLocks noGrp="1" noChangeArrowheads="1"/>
          </p:cNvSpPr>
          <p:nvPr>
            <p:ph type="title"/>
          </p:nvPr>
        </p:nvSpPr>
        <p:spPr/>
        <p:txBody>
          <a:bodyPr/>
          <a:lstStyle/>
          <a:p>
            <a:pPr algn="ctr" eaLnBrk="1" hangingPunct="1"/>
            <a:r>
              <a:rPr lang="zh-CN" altLang="en-US"/>
              <a:t>范式的求法</a:t>
            </a:r>
          </a:p>
        </p:txBody>
      </p:sp>
      <p:sp>
        <p:nvSpPr>
          <p:cNvPr id="70660" name="Rectangle 3">
            <a:extLst>
              <a:ext uri="{FF2B5EF4-FFF2-40B4-BE49-F238E27FC236}">
                <a16:creationId xmlns:a16="http://schemas.microsoft.com/office/drawing/2014/main" id="{5DA8F17B-103E-45BB-95A8-707574996660}"/>
              </a:ext>
            </a:extLst>
          </p:cNvPr>
          <p:cNvSpPr>
            <a:spLocks noGrp="1" noChangeArrowheads="1"/>
          </p:cNvSpPr>
          <p:nvPr>
            <p:ph type="body" idx="1"/>
          </p:nvPr>
        </p:nvSpPr>
        <p:spPr>
          <a:xfrm>
            <a:off x="395288" y="1196975"/>
            <a:ext cx="8353425" cy="5040313"/>
          </a:xfrm>
        </p:spPr>
        <p:txBody>
          <a:bodyPr/>
          <a:lstStyle/>
          <a:p>
            <a:pPr marL="457200" indent="-457200" eaLnBrk="1" hangingPunct="1">
              <a:lnSpc>
                <a:spcPct val="90000"/>
              </a:lnSpc>
            </a:pPr>
            <a:r>
              <a:rPr lang="zh-CN" altLang="en-US" dirty="0">
                <a:latin typeface="Times New Roman" panose="02020603050405020304" pitchFamily="18" charset="0"/>
              </a:rPr>
              <a:t>求公式</a:t>
            </a:r>
            <a:r>
              <a:rPr lang="en-US" altLang="zh-CN" i="1" dirty="0">
                <a:latin typeface="Times New Roman" panose="02020603050405020304" pitchFamily="18" charset="0"/>
              </a:rPr>
              <a:t>A</a:t>
            </a:r>
            <a:r>
              <a:rPr lang="zh-CN" altLang="en-US" dirty="0">
                <a:latin typeface="Times New Roman" panose="02020603050405020304" pitchFamily="18" charset="0"/>
              </a:rPr>
              <a:t>的范式的步骤：</a:t>
            </a:r>
            <a:endParaRPr lang="en-US" altLang="zh-CN" dirty="0">
              <a:latin typeface="Times New Roman" panose="02020603050405020304" pitchFamily="18" charset="0"/>
            </a:endParaRPr>
          </a:p>
          <a:p>
            <a:pPr marL="457200" indent="-457200" eaLnBrk="1" hangingPunct="1">
              <a:lnSpc>
                <a:spcPct val="90000"/>
              </a:lnSpc>
            </a:pPr>
            <a:endParaRPr lang="zh-CN" altLang="en-US" dirty="0">
              <a:latin typeface="Times New Roman" panose="02020603050405020304" pitchFamily="18" charset="0"/>
            </a:endParaRPr>
          </a:p>
          <a:p>
            <a:pPr marL="457200" indent="-457200" eaLnBrk="1" hangingPunct="1">
              <a:lnSpc>
                <a:spcPct val="90000"/>
              </a:lnSpc>
            </a:pPr>
            <a:r>
              <a:rPr lang="zh-CN" altLang="en-US" dirty="0">
                <a:latin typeface="Times New Roman" panose="02020603050405020304" pitchFamily="18" charset="0"/>
              </a:rPr>
              <a:t>  </a:t>
            </a:r>
            <a:r>
              <a:rPr lang="en-US" altLang="zh-CN" dirty="0">
                <a:latin typeface="Times New Roman" panose="02020603050405020304" pitchFamily="18" charset="0"/>
              </a:rPr>
              <a:t>(1) </a:t>
            </a:r>
            <a:r>
              <a:rPr lang="zh-CN" altLang="en-US" dirty="0">
                <a:latin typeface="Times New Roman" panose="02020603050405020304" pitchFamily="18" charset="0"/>
              </a:rPr>
              <a:t>消去</a:t>
            </a:r>
            <a:r>
              <a:rPr lang="en-US" altLang="zh-CN" i="1" dirty="0">
                <a:latin typeface="Times New Roman" panose="02020603050405020304" pitchFamily="18" charset="0"/>
              </a:rPr>
              <a:t>A</a:t>
            </a:r>
            <a:r>
              <a:rPr lang="zh-CN" altLang="en-US" dirty="0">
                <a:latin typeface="Times New Roman" panose="02020603050405020304" pitchFamily="18" charset="0"/>
              </a:rPr>
              <a:t>中的</a:t>
            </a:r>
            <a:r>
              <a:rPr lang="zh-CN" altLang="en-US"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rPr>
              <a:t>（若存在）</a:t>
            </a:r>
          </a:p>
          <a:p>
            <a:pPr marL="457200" indent="-457200" algn="just" eaLnBrk="1" hangingPunct="1">
              <a:lnSpc>
                <a:spcPct val="90000"/>
              </a:lnSpc>
            </a:pPr>
            <a:r>
              <a:rPr lang="zh-CN" altLang="en-US" i="1"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B</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B</a:t>
            </a:r>
            <a:endParaRPr lang="en-US" altLang="zh-CN" dirty="0">
              <a:latin typeface="Times New Roman" panose="02020603050405020304" pitchFamily="18" charset="0"/>
              <a:cs typeface="Times New Roman" panose="02020603050405020304" pitchFamily="18" charset="0"/>
            </a:endParaRPr>
          </a:p>
          <a:p>
            <a:pPr marL="457200" indent="-457200" algn="just" eaLnBrk="1" hangingPunct="1">
              <a:lnSpc>
                <a:spcPct val="90000"/>
              </a:lnSpc>
            </a:pPr>
            <a:r>
              <a:rPr lang="en-US" altLang="zh-CN" dirty="0">
                <a:solidFill>
                  <a:srgbClr val="FF3300"/>
                </a:solidFill>
                <a:latin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B</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B</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B</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rPr>
              <a:t>  </a:t>
            </a:r>
          </a:p>
          <a:p>
            <a:pPr marL="457200" indent="-457200" eaLnBrk="1" hangingPunct="1">
              <a:lnSpc>
                <a:spcPct val="90000"/>
              </a:lnSpc>
            </a:pPr>
            <a:r>
              <a:rPr lang="en-US" altLang="zh-CN" dirty="0">
                <a:latin typeface="Times New Roman" panose="02020603050405020304" pitchFamily="18" charset="0"/>
              </a:rPr>
              <a:t> (2) </a:t>
            </a:r>
            <a:r>
              <a:rPr lang="zh-CN" altLang="en-US" dirty="0">
                <a:latin typeface="Times New Roman" panose="02020603050405020304" pitchFamily="18" charset="0"/>
              </a:rPr>
              <a:t>否定联结词</a:t>
            </a:r>
            <a:r>
              <a:rPr lang="zh-CN" altLang="en-US"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rPr>
              <a:t>的内移或消去</a:t>
            </a:r>
          </a:p>
          <a:p>
            <a:pPr marL="457200" indent="-457200" algn="just" eaLnBrk="1" hangingPunct="1">
              <a:lnSpc>
                <a:spcPct val="90000"/>
              </a:lnSpc>
            </a:pPr>
            <a:r>
              <a:rPr lang="zh-CN" altLang="en-US" dirty="0">
                <a:latin typeface="Times New Roman" panose="02020603050405020304" pitchFamily="18" charset="0"/>
                <a:cs typeface="Times New Roman" panose="02020603050405020304" pitchFamily="18" charset="0"/>
                <a:sym typeface="Symbol" panose="05050102010706020507" pitchFamily="18" charset="2"/>
              </a:rPr>
              <a:t>          </a:t>
            </a:r>
            <a:r>
              <a:rPr lang="en-US" altLang="zh-CN" i="1" dirty="0">
                <a:latin typeface="Times New Roman" panose="02020603050405020304" pitchFamily="18" charset="0"/>
                <a:cs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cs typeface="Times New Roman" panose="02020603050405020304" pitchFamily="18" charset="0"/>
              </a:rPr>
              <a:t>A</a:t>
            </a:r>
            <a:endParaRPr lang="en-US" altLang="zh-CN" dirty="0">
              <a:latin typeface="Times New Roman" panose="02020603050405020304" pitchFamily="18" charset="0"/>
              <a:cs typeface="Times New Roman" panose="02020603050405020304" pitchFamily="18" charset="0"/>
              <a:sym typeface="Symbol" panose="05050102010706020507" pitchFamily="18" charset="2"/>
            </a:endParaRPr>
          </a:p>
          <a:p>
            <a:pPr marL="457200" indent="-457200" algn="just" eaLnBrk="1" hangingPunct="1">
              <a:lnSpc>
                <a:spcPct val="90000"/>
              </a:lnSpc>
            </a:pP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B</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B</a:t>
            </a:r>
            <a:endParaRPr lang="en-US" altLang="zh-CN" dirty="0">
              <a:latin typeface="Times New Roman" panose="02020603050405020304" pitchFamily="18" charset="0"/>
              <a:cs typeface="Times New Roman" panose="02020603050405020304" pitchFamily="18" charset="0"/>
            </a:endParaRPr>
          </a:p>
          <a:p>
            <a:pPr marL="457200" indent="-457200" algn="just" eaLnBrk="1" hangingPunct="1">
              <a:lnSpc>
                <a:spcPct val="90000"/>
              </a:lnSpc>
            </a:pP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B</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B</a:t>
            </a:r>
          </a:p>
          <a:p>
            <a:pPr marL="457200" indent="-457200" eaLnBrk="1" hangingPunct="1"/>
            <a:r>
              <a:rPr lang="en-US" altLang="zh-CN" dirty="0">
                <a:latin typeface="Times New Roman" panose="02020603050405020304" pitchFamily="18" charset="0"/>
              </a:rPr>
              <a:t> (3) </a:t>
            </a:r>
            <a:r>
              <a:rPr lang="zh-CN" altLang="en-US" dirty="0">
                <a:latin typeface="Times New Roman" panose="02020603050405020304" pitchFamily="18" charset="0"/>
              </a:rPr>
              <a:t>使用分配律</a:t>
            </a:r>
          </a:p>
          <a:p>
            <a:pPr marL="457200" indent="-457200" algn="just" eaLnBrk="1" hangingPunct="1"/>
            <a:r>
              <a:rPr lang="zh-CN" altLang="en-US" i="1"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B</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C</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B</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C</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rPr>
              <a:t>求合取范式</a:t>
            </a:r>
            <a:r>
              <a:rPr lang="zh-CN" altLang="en-US" dirty="0">
                <a:latin typeface="Times New Roman" panose="02020603050405020304" pitchFamily="18" charset="0"/>
                <a:cs typeface="Times New Roman" panose="02020603050405020304" pitchFamily="18" charset="0"/>
              </a:rPr>
              <a:t> </a:t>
            </a:r>
          </a:p>
          <a:p>
            <a:pPr marL="457200" indent="-457200" algn="just" eaLnBrk="1" hangingPunct="1"/>
            <a:r>
              <a:rPr lang="zh-CN" altLang="en-US"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B</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C</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B</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A</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C</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rPr>
              <a:t>求析取范式</a:t>
            </a:r>
            <a:endParaRPr lang="en-US" altLang="zh-CN" dirty="0">
              <a:latin typeface="Times New Roman" panose="02020603050405020304" pitchFamily="18" charset="0"/>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0660">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0660">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0660">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0660">
                                            <p:txEl>
                                              <p:pRg st="8" end="8"/>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70660">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0660">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066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5">
            <a:extLst>
              <a:ext uri="{FF2B5EF4-FFF2-40B4-BE49-F238E27FC236}">
                <a16:creationId xmlns:a16="http://schemas.microsoft.com/office/drawing/2014/main" id="{6BDE6567-EE42-405A-9FF5-12810528E2C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9211B065-ACBC-4319-A9ED-6259730A6715}" type="slidenum">
              <a:rPr lang="en-US" altLang="zh-CN" sz="1400" b="0"/>
              <a:pPr>
                <a:spcBef>
                  <a:spcPct val="0"/>
                </a:spcBef>
                <a:buClrTx/>
                <a:buFontTx/>
                <a:buNone/>
              </a:pPr>
              <a:t>37</a:t>
            </a:fld>
            <a:endParaRPr lang="en-US" altLang="zh-CN" sz="1400" b="0"/>
          </a:p>
        </p:txBody>
      </p:sp>
      <p:sp>
        <p:nvSpPr>
          <p:cNvPr id="76803" name="Rectangle 2">
            <a:extLst>
              <a:ext uri="{FF2B5EF4-FFF2-40B4-BE49-F238E27FC236}">
                <a16:creationId xmlns:a16="http://schemas.microsoft.com/office/drawing/2014/main" id="{D843EA54-CC50-445B-A59B-F6D4004E6DAE}"/>
              </a:ext>
            </a:extLst>
          </p:cNvPr>
          <p:cNvSpPr>
            <a:spLocks noGrp="1" noChangeArrowheads="1"/>
          </p:cNvSpPr>
          <p:nvPr>
            <p:ph type="title"/>
          </p:nvPr>
        </p:nvSpPr>
        <p:spPr/>
        <p:txBody>
          <a:bodyPr/>
          <a:lstStyle/>
          <a:p>
            <a:pPr algn="ctr" eaLnBrk="1" hangingPunct="1"/>
            <a:r>
              <a:rPr lang="zh-CN" altLang="en-US"/>
              <a:t>求公式的范式</a:t>
            </a:r>
          </a:p>
        </p:txBody>
      </p:sp>
      <p:sp>
        <p:nvSpPr>
          <p:cNvPr id="74756" name="Rectangle 3">
            <a:extLst>
              <a:ext uri="{FF2B5EF4-FFF2-40B4-BE49-F238E27FC236}">
                <a16:creationId xmlns:a16="http://schemas.microsoft.com/office/drawing/2014/main" id="{D03C303C-A9CE-4069-8FEB-1C57F88127E3}"/>
              </a:ext>
            </a:extLst>
          </p:cNvPr>
          <p:cNvSpPr>
            <a:spLocks noGrp="1" noChangeArrowheads="1"/>
          </p:cNvSpPr>
          <p:nvPr>
            <p:ph type="body" idx="1"/>
          </p:nvPr>
        </p:nvSpPr>
        <p:spPr>
          <a:xfrm>
            <a:off x="539750" y="1268413"/>
            <a:ext cx="8218488" cy="4176712"/>
          </a:xfrm>
        </p:spPr>
        <p:txBody>
          <a:bodyPr/>
          <a:lstStyle/>
          <a:p>
            <a:pPr marL="457200" indent="-457200" eaLnBrk="1" hangingPunct="1"/>
            <a:r>
              <a:rPr lang="zh-CN" altLang="en-US" dirty="0">
                <a:solidFill>
                  <a:srgbClr val="A50021"/>
                </a:solidFill>
              </a:rPr>
              <a:t>例</a:t>
            </a:r>
            <a:r>
              <a:rPr lang="en-US" altLang="zh-CN" dirty="0">
                <a:solidFill>
                  <a:srgbClr val="A50021"/>
                </a:solidFill>
                <a:latin typeface="Times New Roman" panose="02020603050405020304" pitchFamily="18" charset="0"/>
              </a:rPr>
              <a:t>5</a:t>
            </a:r>
            <a:r>
              <a:rPr lang="en-US" altLang="zh-CN" dirty="0">
                <a:latin typeface="Times New Roman" panose="02020603050405020304" pitchFamily="18" charset="0"/>
              </a:rPr>
              <a:t>  </a:t>
            </a:r>
            <a:r>
              <a:rPr lang="zh-CN" altLang="en-US" dirty="0"/>
              <a:t>求下列公式的析取范式与合取范式</a:t>
            </a:r>
          </a:p>
          <a:p>
            <a:pPr marL="457200" indent="-457200" eaLnBrk="1" hangingPunct="1"/>
            <a:r>
              <a:rPr lang="zh-CN" altLang="en-US" dirty="0"/>
              <a:t>     </a:t>
            </a:r>
            <a:r>
              <a:rPr lang="en-US" altLang="zh-CN" dirty="0">
                <a:latin typeface="Times New Roman" panose="02020603050405020304" pitchFamily="18" charset="0"/>
              </a:rPr>
              <a:t>(1) (</a:t>
            </a:r>
            <a:r>
              <a:rPr lang="en-US" altLang="zh-CN" i="1" dirty="0">
                <a:latin typeface="Times New Roman" panose="02020603050405020304" pitchFamily="18" charset="0"/>
              </a:rPr>
              <a:t>p</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q</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r</a:t>
            </a:r>
            <a:endParaRPr lang="en-US" altLang="zh-CN" dirty="0">
              <a:latin typeface="Times New Roman" panose="02020603050405020304" pitchFamily="18" charset="0"/>
            </a:endParaRPr>
          </a:p>
          <a:p>
            <a:pPr marL="457200" indent="-457200" eaLnBrk="1" hangingPunct="1"/>
            <a:r>
              <a:rPr lang="en-US" altLang="zh-CN" dirty="0">
                <a:latin typeface="Times New Roman" panose="02020603050405020304" pitchFamily="18" charset="0"/>
              </a:rPr>
              <a:t>      (2) (</a:t>
            </a:r>
            <a:r>
              <a:rPr lang="en-US" altLang="zh-CN" i="1" dirty="0">
                <a:latin typeface="Times New Roman" panose="02020603050405020304" pitchFamily="18" charset="0"/>
              </a:rPr>
              <a:t>p</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q</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r</a:t>
            </a:r>
          </a:p>
          <a:p>
            <a:pPr marL="457200" indent="-457200" eaLnBrk="1" hangingPunct="1"/>
            <a:endParaRPr lang="en-US" altLang="zh-CN" dirty="0">
              <a:latin typeface="Times New Roman" panose="02020603050405020304" pitchFamily="18" charset="0"/>
            </a:endParaRPr>
          </a:p>
          <a:p>
            <a:pPr marL="457200" indent="-457200" eaLnBrk="1" hangingPunct="1"/>
            <a:r>
              <a:rPr lang="zh-CN" altLang="en-US" dirty="0">
                <a:latin typeface="Times New Roman" panose="02020603050405020304" pitchFamily="18" charset="0"/>
              </a:rPr>
              <a:t>解   </a:t>
            </a:r>
            <a:r>
              <a:rPr lang="en-US" altLang="zh-CN" dirty="0">
                <a:latin typeface="Times New Roman" panose="02020603050405020304" pitchFamily="18" charset="0"/>
              </a:rPr>
              <a:t>(1)  (</a:t>
            </a:r>
            <a:r>
              <a:rPr lang="en-US" altLang="zh-CN" i="1" dirty="0">
                <a:latin typeface="Times New Roman" panose="02020603050405020304" pitchFamily="18" charset="0"/>
              </a:rPr>
              <a:t>p</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q</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r  </a:t>
            </a:r>
            <a:endParaRPr lang="en-US" altLang="zh-CN" dirty="0">
              <a:latin typeface="Times New Roman" panose="02020603050405020304" pitchFamily="18" charset="0"/>
              <a:sym typeface="Symbol" panose="05050102010706020507" pitchFamily="18" charset="2"/>
            </a:endParaRPr>
          </a:p>
          <a:p>
            <a:pPr marL="457200" indent="-457200" eaLnBrk="1" hangingPunct="1"/>
            <a:r>
              <a:rPr lang="en-US" altLang="zh-CN" dirty="0">
                <a:latin typeface="Times New Roman" panose="02020603050405020304" pitchFamily="18" charset="0"/>
                <a:sym typeface="Symbol" panose="05050102010706020507" pitchFamily="18" charset="2"/>
              </a:rPr>
              <a:t>         </a:t>
            </a: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p</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q</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r</a:t>
            </a:r>
            <a:r>
              <a:rPr lang="en-US" altLang="zh-CN" dirty="0">
                <a:latin typeface="Times New Roman" panose="02020603050405020304" pitchFamily="18" charset="0"/>
              </a:rPr>
              <a:t>     </a:t>
            </a:r>
            <a:r>
              <a:rPr lang="zh-CN" altLang="en-US" dirty="0">
                <a:latin typeface="Times New Roman" panose="02020603050405020304" pitchFamily="18" charset="0"/>
              </a:rPr>
              <a:t>（消去</a:t>
            </a:r>
            <a:r>
              <a:rPr lang="zh-CN" altLang="en-US"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rPr>
              <a:t>）   </a:t>
            </a:r>
            <a:endParaRPr lang="zh-CN" altLang="en-US" dirty="0">
              <a:latin typeface="Times New Roman" panose="02020603050405020304" pitchFamily="18" charset="0"/>
              <a:sym typeface="Symbol" panose="05050102010706020507" pitchFamily="18" charset="2"/>
            </a:endParaRPr>
          </a:p>
          <a:p>
            <a:pPr marL="457200" indent="-457200" eaLnBrk="1" hangingPunct="1"/>
            <a:r>
              <a:rPr lang="zh-CN" altLang="en-US" dirty="0">
                <a:latin typeface="Times New Roman" panose="02020603050405020304" pitchFamily="18" charset="0"/>
                <a:sym typeface="Symbol" panose="05050102010706020507" pitchFamily="18" charset="2"/>
              </a:rPr>
              <a:t>         </a:t>
            </a:r>
            <a:r>
              <a:rPr lang="zh-CN" altLang="en-US" dirty="0">
                <a:latin typeface="Times New Roman" panose="02020603050405020304" pitchFamily="18" charset="0"/>
              </a:rPr>
              <a:t> </a:t>
            </a:r>
            <a:r>
              <a:rPr lang="zh-CN" altLang="en-US"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p</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q</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r</a:t>
            </a:r>
            <a:r>
              <a:rPr lang="en-US" altLang="zh-CN" dirty="0">
                <a:latin typeface="Times New Roman" panose="02020603050405020304" pitchFamily="18" charset="0"/>
              </a:rPr>
              <a:t>       </a:t>
            </a:r>
            <a:endParaRPr lang="zh-CN" altLang="en-US" dirty="0">
              <a:latin typeface="Times New Roman" panose="02020603050405020304" pitchFamily="18" charset="0"/>
            </a:endParaRPr>
          </a:p>
          <a:p>
            <a:pPr marL="457200" indent="-457200" eaLnBrk="1" hangingPunct="1"/>
            <a:endParaRPr lang="en-US" altLang="zh-CN" dirty="0">
              <a:latin typeface="Times New Roman" panose="02020603050405020304" pitchFamily="18" charset="0"/>
            </a:endParaRPr>
          </a:p>
          <a:p>
            <a:pPr marL="457200" indent="-457200" eaLnBrk="1" hangingPunct="1"/>
            <a:r>
              <a:rPr lang="zh-CN" altLang="en-US" dirty="0">
                <a:latin typeface="Times New Roman" panose="02020603050405020304" pitchFamily="18" charset="0"/>
              </a:rPr>
              <a:t>最后结果既是析取范式</a:t>
            </a:r>
            <a:r>
              <a:rPr lang="en-US" altLang="zh-CN" dirty="0">
                <a:latin typeface="Times New Roman" panose="02020603050405020304" pitchFamily="18" charset="0"/>
              </a:rPr>
              <a:t>(</a:t>
            </a:r>
            <a:r>
              <a:rPr lang="zh-CN" altLang="en-US" dirty="0">
                <a:latin typeface="Times New Roman" panose="02020603050405020304" pitchFamily="18" charset="0"/>
              </a:rPr>
              <a:t>由</a:t>
            </a:r>
            <a:r>
              <a:rPr lang="en-US" altLang="zh-CN" dirty="0">
                <a:latin typeface="Times New Roman" panose="02020603050405020304" pitchFamily="18" charset="0"/>
              </a:rPr>
              <a:t>3</a:t>
            </a:r>
            <a:r>
              <a:rPr lang="zh-CN" altLang="en-US" dirty="0">
                <a:latin typeface="Times New Roman" panose="02020603050405020304" pitchFamily="18" charset="0"/>
              </a:rPr>
              <a:t>个简单合取式组成的析取式</a:t>
            </a:r>
            <a:r>
              <a:rPr lang="en-US" altLang="zh-CN" dirty="0">
                <a:latin typeface="Times New Roman" panose="02020603050405020304" pitchFamily="18" charset="0"/>
              </a:rPr>
              <a:t>)</a:t>
            </a:r>
            <a:r>
              <a:rPr lang="zh-CN" altLang="en-US" dirty="0">
                <a:latin typeface="Times New Roman" panose="02020603050405020304" pitchFamily="18" charset="0"/>
              </a:rPr>
              <a:t>，</a:t>
            </a:r>
            <a:endParaRPr lang="en-US" altLang="zh-CN" dirty="0">
              <a:latin typeface="Times New Roman" panose="02020603050405020304" pitchFamily="18" charset="0"/>
            </a:endParaRPr>
          </a:p>
          <a:p>
            <a:pPr marL="457200" indent="-457200" eaLnBrk="1" hangingPunct="1"/>
            <a:r>
              <a:rPr lang="zh-CN" altLang="en-US" dirty="0">
                <a:latin typeface="Times New Roman" panose="02020603050405020304" pitchFamily="18" charset="0"/>
              </a:rPr>
              <a:t>                又是合取范式</a:t>
            </a:r>
            <a:r>
              <a:rPr lang="en-US" altLang="zh-CN" dirty="0">
                <a:latin typeface="Times New Roman" panose="02020603050405020304" pitchFamily="18" charset="0"/>
              </a:rPr>
              <a:t>(</a:t>
            </a:r>
            <a:r>
              <a:rPr lang="zh-CN" altLang="en-US" dirty="0">
                <a:latin typeface="Times New Roman" panose="02020603050405020304" pitchFamily="18" charset="0"/>
              </a:rPr>
              <a:t>由</a:t>
            </a:r>
            <a:r>
              <a:rPr lang="en-US" altLang="zh-CN" dirty="0">
                <a:latin typeface="Times New Roman" panose="02020603050405020304" pitchFamily="18" charset="0"/>
              </a:rPr>
              <a:t>1</a:t>
            </a:r>
            <a:r>
              <a:rPr lang="zh-CN" altLang="en-US" dirty="0">
                <a:latin typeface="Times New Roman" panose="02020603050405020304" pitchFamily="18" charset="0"/>
              </a:rPr>
              <a:t>个简单析取式组成的合取式</a:t>
            </a:r>
            <a:r>
              <a:rPr lang="en-US" altLang="zh-CN" dirty="0">
                <a:latin typeface="Times New Roman" panose="02020603050405020304" pitchFamily="18" charset="0"/>
              </a:rPr>
              <a:t>) </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4756">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4756">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4756">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4756">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475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5">
            <a:extLst>
              <a:ext uri="{FF2B5EF4-FFF2-40B4-BE49-F238E27FC236}">
                <a16:creationId xmlns:a16="http://schemas.microsoft.com/office/drawing/2014/main" id="{1029823B-2E3B-4BA6-B720-43CCAA0E45B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5E089E99-6D6D-4DE9-B56C-9A4B4BA87AC7}" type="slidenum">
              <a:rPr lang="en-US" altLang="zh-CN" sz="1400" b="0"/>
              <a:pPr>
                <a:spcBef>
                  <a:spcPct val="0"/>
                </a:spcBef>
                <a:buClrTx/>
                <a:buFontTx/>
                <a:buNone/>
              </a:pPr>
              <a:t>38</a:t>
            </a:fld>
            <a:endParaRPr lang="en-US" altLang="zh-CN" sz="1400" b="0"/>
          </a:p>
        </p:txBody>
      </p:sp>
      <p:sp>
        <p:nvSpPr>
          <p:cNvPr id="76803" name="Rectangle 3">
            <a:extLst>
              <a:ext uri="{FF2B5EF4-FFF2-40B4-BE49-F238E27FC236}">
                <a16:creationId xmlns:a16="http://schemas.microsoft.com/office/drawing/2014/main" id="{E2F66EE9-E0DB-4377-82CB-24E173116901}"/>
              </a:ext>
            </a:extLst>
          </p:cNvPr>
          <p:cNvSpPr>
            <a:spLocks noGrp="1" noChangeArrowheads="1"/>
          </p:cNvSpPr>
          <p:nvPr>
            <p:ph type="body" idx="1"/>
          </p:nvPr>
        </p:nvSpPr>
        <p:spPr>
          <a:xfrm>
            <a:off x="457200" y="1484313"/>
            <a:ext cx="8229600" cy="2808287"/>
          </a:xfrm>
        </p:spPr>
        <p:txBody>
          <a:bodyPr/>
          <a:lstStyle/>
          <a:p>
            <a:pPr eaLnBrk="1" hangingPunct="1"/>
            <a:r>
              <a:rPr lang="en-US" altLang="zh-CN">
                <a:latin typeface="Times New Roman" panose="02020603050405020304" pitchFamily="18" charset="0"/>
              </a:rPr>
              <a:t>  (2)  (</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a:t>
            </a:r>
            <a:endParaRPr lang="en-US" altLang="zh-CN">
              <a:latin typeface="Times New Roman" panose="02020603050405020304" pitchFamily="18" charset="0"/>
              <a:sym typeface="Symbol" panose="05050102010706020507" pitchFamily="18" charset="2"/>
            </a:endParaRPr>
          </a:p>
          <a:p>
            <a:pPr eaLnBrk="1" hangingPunct="1"/>
            <a:r>
              <a:rPr lang="en-US" altLang="zh-CN">
                <a:latin typeface="Times New Roman" panose="02020603050405020304" pitchFamily="18" charset="0"/>
                <a:sym typeface="Symbol" panose="05050102010706020507" pitchFamily="18" charset="2"/>
              </a:rPr>
              <a:t>     </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a:t>
            </a:r>
            <a:r>
              <a:rPr lang="en-US" altLang="zh-CN">
                <a:latin typeface="Times New Roman" panose="02020603050405020304" pitchFamily="18" charset="0"/>
              </a:rPr>
              <a:t>     </a:t>
            </a:r>
            <a:r>
              <a:rPr lang="zh-CN" altLang="en-US">
                <a:latin typeface="Times New Roman" panose="02020603050405020304" pitchFamily="18" charset="0"/>
              </a:rPr>
              <a:t>（消去第一个</a:t>
            </a:r>
            <a:r>
              <a:rPr lang="zh-CN" altLang="en-US">
                <a:latin typeface="Times New Roman" panose="02020603050405020304" pitchFamily="18" charset="0"/>
                <a:sym typeface="Symbol" panose="05050102010706020507" pitchFamily="18" charset="2"/>
              </a:rPr>
              <a:t></a:t>
            </a:r>
            <a:r>
              <a:rPr lang="zh-CN" altLang="en-US">
                <a:latin typeface="Times New Roman" panose="02020603050405020304" pitchFamily="18" charset="0"/>
              </a:rPr>
              <a:t>）</a:t>
            </a:r>
            <a:endParaRPr lang="zh-CN" altLang="en-US">
              <a:latin typeface="Times New Roman" panose="02020603050405020304" pitchFamily="18" charset="0"/>
              <a:sym typeface="Symbol" panose="05050102010706020507" pitchFamily="18" charset="2"/>
            </a:endParaRPr>
          </a:p>
          <a:p>
            <a:pPr eaLnBrk="1" hangingPunct="1"/>
            <a:r>
              <a:rPr lang="zh-CN" altLang="en-US">
                <a:latin typeface="Times New Roman" panose="02020603050405020304" pitchFamily="18" charset="0"/>
                <a:sym typeface="Symbol" panose="05050102010706020507" pitchFamily="18" charset="2"/>
              </a:rPr>
              <a:t>     </a:t>
            </a:r>
            <a:r>
              <a:rPr lang="zh-CN" altLang="en-US">
                <a:latin typeface="Times New Roman" panose="02020603050405020304" pitchFamily="18" charset="0"/>
              </a:rPr>
              <a:t> </a:t>
            </a:r>
            <a:r>
              <a:rPr lang="zh-CN" altLang="en-US">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a:t>
            </a:r>
            <a:r>
              <a:rPr lang="en-US" altLang="zh-CN">
                <a:latin typeface="Times New Roman" panose="02020603050405020304" pitchFamily="18" charset="0"/>
              </a:rPr>
              <a:t>    </a:t>
            </a:r>
            <a:r>
              <a:rPr lang="zh-CN" altLang="en-US">
                <a:latin typeface="Times New Roman" panose="02020603050405020304" pitchFamily="18" charset="0"/>
              </a:rPr>
              <a:t>（消去第二个</a:t>
            </a:r>
            <a:r>
              <a:rPr lang="zh-CN" altLang="en-US">
                <a:latin typeface="Times New Roman" panose="02020603050405020304" pitchFamily="18" charset="0"/>
                <a:sym typeface="Symbol" panose="05050102010706020507" pitchFamily="18" charset="2"/>
              </a:rPr>
              <a:t></a:t>
            </a:r>
            <a:r>
              <a:rPr lang="zh-CN" altLang="en-US">
                <a:latin typeface="Times New Roman" panose="02020603050405020304" pitchFamily="18" charset="0"/>
              </a:rPr>
              <a:t>） </a:t>
            </a:r>
            <a:endParaRPr lang="zh-CN" altLang="en-US">
              <a:latin typeface="Times New Roman" panose="02020603050405020304" pitchFamily="18" charset="0"/>
              <a:sym typeface="Symbol" panose="05050102010706020507" pitchFamily="18" charset="2"/>
            </a:endParaRPr>
          </a:p>
          <a:p>
            <a:pPr eaLnBrk="1" hangingPunct="1"/>
            <a:r>
              <a:rPr lang="zh-CN" altLang="en-US">
                <a:latin typeface="Times New Roman" panose="02020603050405020304" pitchFamily="18" charset="0"/>
                <a:sym typeface="Symbol" panose="05050102010706020507" pitchFamily="18" charset="2"/>
              </a:rPr>
              <a:t>     </a:t>
            </a:r>
            <a:r>
              <a:rPr lang="zh-CN" altLang="en-US">
                <a:latin typeface="Times New Roman" panose="02020603050405020304" pitchFamily="18" charset="0"/>
              </a:rPr>
              <a:t> </a:t>
            </a:r>
            <a:r>
              <a:rPr lang="en-US" altLang="zh-CN">
                <a:latin typeface="Times New Roman" panose="02020603050405020304" pitchFamily="18" charset="0"/>
              </a:rPr>
              <a:t>(</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a:t>
            </a:r>
            <a:r>
              <a:rPr lang="en-US" altLang="zh-CN">
                <a:latin typeface="Times New Roman" panose="02020603050405020304" pitchFamily="18" charset="0"/>
              </a:rPr>
              <a:t>            </a:t>
            </a:r>
            <a:r>
              <a:rPr lang="zh-CN" altLang="en-US">
                <a:latin typeface="Times New Roman" panose="02020603050405020304" pitchFamily="18" charset="0"/>
              </a:rPr>
              <a:t>（否定号内移</a:t>
            </a:r>
            <a:r>
              <a:rPr lang="en-US" altLang="zh-CN">
                <a:latin typeface="Times New Roman" panose="02020603050405020304" pitchFamily="18" charset="0"/>
              </a:rPr>
              <a:t>——</a:t>
            </a:r>
            <a:r>
              <a:rPr lang="zh-CN" altLang="en-US">
                <a:latin typeface="Times New Roman" panose="02020603050405020304" pitchFamily="18" charset="0"/>
              </a:rPr>
              <a:t>德摩根律</a:t>
            </a:r>
            <a:r>
              <a:rPr lang="en-US" altLang="zh-CN">
                <a:latin typeface="Times New Roman" panose="02020603050405020304" pitchFamily="18" charset="0"/>
              </a:rPr>
              <a:t>)   </a:t>
            </a:r>
            <a:r>
              <a:rPr lang="zh-CN" altLang="en-US">
                <a:solidFill>
                  <a:srgbClr val="0066FF"/>
                </a:solidFill>
                <a:latin typeface="Times New Roman" panose="02020603050405020304" pitchFamily="18" charset="0"/>
              </a:rPr>
              <a:t>析取范式</a:t>
            </a:r>
          </a:p>
          <a:p>
            <a:pPr eaLnBrk="1" hangingPunct="1"/>
            <a:r>
              <a:rPr lang="zh-CN" altLang="en-US">
                <a:latin typeface="Times New Roman" panose="02020603050405020304" pitchFamily="18" charset="0"/>
                <a:sym typeface="Symbol" panose="05050102010706020507" pitchFamily="18" charset="2"/>
              </a:rPr>
              <a:t>     </a:t>
            </a:r>
            <a:r>
              <a:rPr lang="zh-CN" altLang="en-US">
                <a:latin typeface="Times New Roman" panose="02020603050405020304" pitchFamily="18" charset="0"/>
              </a:rPr>
              <a:t> </a:t>
            </a:r>
            <a:r>
              <a:rPr lang="en-US" altLang="zh-CN">
                <a:latin typeface="Times New Roman" panose="02020603050405020304" pitchFamily="18" charset="0"/>
              </a:rPr>
              <a:t>(</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i="1">
                <a:latin typeface="Times New Roman" panose="02020603050405020304" pitchFamily="18" charset="0"/>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a:t>
            </a:r>
            <a:r>
              <a:rPr lang="en-US" altLang="zh-CN">
                <a:latin typeface="Times New Roman" panose="02020603050405020304" pitchFamily="18" charset="0"/>
              </a:rPr>
              <a:t>)     </a:t>
            </a:r>
            <a:r>
              <a:rPr lang="zh-CN" altLang="en-US">
                <a:latin typeface="Times New Roman" panose="02020603050405020304" pitchFamily="18" charset="0"/>
              </a:rPr>
              <a:t>（</a:t>
            </a:r>
            <a:r>
              <a:rPr lang="zh-CN" altLang="en-US">
                <a:latin typeface="Times New Roman" panose="02020603050405020304" pitchFamily="18" charset="0"/>
                <a:sym typeface="Symbol" panose="05050102010706020507" pitchFamily="18" charset="2"/>
              </a:rPr>
              <a:t></a:t>
            </a:r>
            <a:r>
              <a:rPr lang="zh-CN" altLang="en-US">
                <a:latin typeface="Times New Roman" panose="02020603050405020304" pitchFamily="18" charset="0"/>
              </a:rPr>
              <a:t>对</a:t>
            </a:r>
            <a:r>
              <a:rPr lang="zh-CN" altLang="en-US">
                <a:latin typeface="Times New Roman" panose="02020603050405020304" pitchFamily="18" charset="0"/>
                <a:sym typeface="Symbol" panose="05050102010706020507" pitchFamily="18" charset="2"/>
              </a:rPr>
              <a:t></a:t>
            </a:r>
            <a:r>
              <a:rPr lang="zh-CN" altLang="en-US">
                <a:latin typeface="Times New Roman" panose="02020603050405020304" pitchFamily="18" charset="0"/>
              </a:rPr>
              <a:t>分配律）   </a:t>
            </a:r>
            <a:r>
              <a:rPr lang="zh-CN" altLang="en-US">
                <a:solidFill>
                  <a:srgbClr val="0066FF"/>
                </a:solidFill>
                <a:latin typeface="Times New Roman" panose="02020603050405020304" pitchFamily="18" charset="0"/>
              </a:rPr>
              <a:t>合取范式</a:t>
            </a:r>
          </a:p>
        </p:txBody>
      </p:sp>
      <p:sp>
        <p:nvSpPr>
          <p:cNvPr id="78852" name="Rectangle 4">
            <a:extLst>
              <a:ext uri="{FF2B5EF4-FFF2-40B4-BE49-F238E27FC236}">
                <a16:creationId xmlns:a16="http://schemas.microsoft.com/office/drawing/2014/main" id="{A5E0FFAD-2C0C-4E06-94F9-74DCEDF332DE}"/>
              </a:ext>
            </a:extLst>
          </p:cNvPr>
          <p:cNvSpPr>
            <a:spLocks noGrp="1" noChangeArrowheads="1"/>
          </p:cNvSpPr>
          <p:nvPr>
            <p:ph type="title"/>
          </p:nvPr>
        </p:nvSpPr>
        <p:spPr>
          <a:noFill/>
        </p:spPr>
        <p:txBody>
          <a:bodyPr/>
          <a:lstStyle/>
          <a:p>
            <a:pPr algn="ctr" eaLnBrk="1" hangingPunct="1"/>
            <a:r>
              <a:rPr lang="zh-CN" altLang="en-US"/>
              <a:t>求公式的范式</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680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680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680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68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a:extLst>
              <a:ext uri="{FF2B5EF4-FFF2-40B4-BE49-F238E27FC236}">
                <a16:creationId xmlns:a16="http://schemas.microsoft.com/office/drawing/2014/main" id="{0121614F-B54F-4471-B3AF-4CF84752CC97}"/>
              </a:ext>
            </a:extLst>
          </p:cNvPr>
          <p:cNvSpPr>
            <a:spLocks noGrp="1" noChangeArrowheads="1"/>
          </p:cNvSpPr>
          <p:nvPr>
            <p:ph type="title"/>
          </p:nvPr>
        </p:nvSpPr>
        <p:spPr/>
        <p:txBody>
          <a:bodyPr/>
          <a:lstStyle/>
          <a:p>
            <a:pPr algn="l"/>
            <a:r>
              <a:rPr lang="zh-CN" altLang="en-US"/>
              <a:t>例 求下式的合取范式</a:t>
            </a:r>
          </a:p>
        </p:txBody>
      </p:sp>
      <p:sp>
        <p:nvSpPr>
          <p:cNvPr id="4" name="内容占位符 3">
            <a:extLst>
              <a:ext uri="{FF2B5EF4-FFF2-40B4-BE49-F238E27FC236}">
                <a16:creationId xmlns:a16="http://schemas.microsoft.com/office/drawing/2014/main" id="{201B21EC-D006-48A3-87BC-40F7AD780107}"/>
              </a:ext>
            </a:extLst>
          </p:cNvPr>
          <p:cNvSpPr>
            <a:spLocks noGrp="1" noChangeArrowheads="1"/>
          </p:cNvSpPr>
          <p:nvPr>
            <p:ph idx="1"/>
          </p:nvPr>
        </p:nvSpPr>
        <p:spPr/>
        <p:txBody>
          <a:bodyPr/>
          <a:lstStyle/>
          <a:p>
            <a:r>
              <a:rPr lang="en-US" altLang="zh-CN" sz="3600">
                <a:latin typeface="Times New Roman" panose="02020603050405020304" pitchFamily="18" charset="0"/>
              </a:rPr>
              <a:t>((</a:t>
            </a:r>
            <a:r>
              <a:rPr lang="en-US" altLang="zh-CN" sz="3600" i="1">
                <a:latin typeface="Times New Roman" panose="02020603050405020304" pitchFamily="18" charset="0"/>
              </a:rPr>
              <a:t>p</a:t>
            </a:r>
            <a:r>
              <a:rPr lang="en-US" altLang="zh-CN" sz="3600">
                <a:latin typeface="Times New Roman" panose="02020603050405020304" pitchFamily="18" charset="0"/>
                <a:sym typeface="Symbol" panose="05050102010706020507" pitchFamily="18" charset="2"/>
              </a:rPr>
              <a:t></a:t>
            </a:r>
            <a:r>
              <a:rPr lang="en-US" altLang="zh-CN" sz="3600" i="1">
                <a:latin typeface="Times New Roman" panose="02020603050405020304" pitchFamily="18" charset="0"/>
              </a:rPr>
              <a:t>q</a:t>
            </a:r>
            <a:r>
              <a:rPr lang="en-US" altLang="zh-CN" sz="3600">
                <a:latin typeface="Times New Roman" panose="02020603050405020304" pitchFamily="18" charset="0"/>
              </a:rPr>
              <a:t>)</a:t>
            </a:r>
            <a:r>
              <a:rPr lang="en-US" altLang="zh-CN" sz="3600">
                <a:latin typeface="Times New Roman" panose="02020603050405020304" pitchFamily="18" charset="0"/>
                <a:sym typeface="Symbol" panose="05050102010706020507" pitchFamily="18" charset="2"/>
              </a:rPr>
              <a:t></a:t>
            </a:r>
            <a:r>
              <a:rPr lang="en-US" altLang="zh-CN" sz="3600" i="1">
                <a:latin typeface="Times New Roman" panose="02020603050405020304" pitchFamily="18" charset="0"/>
              </a:rPr>
              <a:t>r</a:t>
            </a:r>
            <a:r>
              <a:rPr lang="en-US" altLang="zh-CN" sz="3600">
                <a:latin typeface="Times New Roman" panose="02020603050405020304" pitchFamily="18" charset="0"/>
              </a:rPr>
              <a:t>)</a:t>
            </a:r>
            <a:r>
              <a:rPr lang="en-US" altLang="zh-CN" sz="3600">
                <a:latin typeface="Times New Roman" panose="02020603050405020304" pitchFamily="18" charset="0"/>
                <a:sym typeface="Symbol" panose="05050102010706020507" pitchFamily="18" charset="2"/>
              </a:rPr>
              <a:t> </a:t>
            </a:r>
            <a:r>
              <a:rPr lang="en-US" altLang="zh-CN" sz="3600" i="1">
                <a:latin typeface="Times New Roman" panose="02020603050405020304" pitchFamily="18" charset="0"/>
              </a:rPr>
              <a:t> p</a:t>
            </a:r>
          </a:p>
          <a:p>
            <a:r>
              <a:rPr lang="en-US" altLang="zh-CN" sz="3600">
                <a:latin typeface="Times New Roman" panose="02020603050405020304" pitchFamily="18" charset="0"/>
                <a:sym typeface="Symbol" panose="05050102010706020507" pitchFamily="18" charset="2"/>
              </a:rPr>
              <a:t></a:t>
            </a:r>
            <a:r>
              <a:rPr lang="en-US" altLang="zh-CN" sz="3600">
                <a:latin typeface="Times New Roman" panose="02020603050405020304" pitchFamily="18" charset="0"/>
              </a:rPr>
              <a:t>(</a:t>
            </a:r>
            <a:r>
              <a:rPr lang="en-US" altLang="zh-CN" sz="3600">
                <a:latin typeface="Times New Roman" panose="02020603050405020304" pitchFamily="18" charset="0"/>
                <a:sym typeface="Symbol" panose="05050102010706020507" pitchFamily="18" charset="2"/>
              </a:rPr>
              <a:t></a:t>
            </a:r>
            <a:r>
              <a:rPr lang="en-US" altLang="zh-CN" sz="3600">
                <a:latin typeface="Times New Roman" panose="02020603050405020304" pitchFamily="18" charset="0"/>
              </a:rPr>
              <a:t>(</a:t>
            </a:r>
            <a:r>
              <a:rPr lang="en-US" altLang="zh-CN" sz="3600" i="1">
                <a:latin typeface="Times New Roman" panose="02020603050405020304" pitchFamily="18" charset="0"/>
              </a:rPr>
              <a:t>p</a:t>
            </a:r>
            <a:r>
              <a:rPr lang="en-US" altLang="zh-CN" sz="3600">
                <a:latin typeface="Times New Roman" panose="02020603050405020304" pitchFamily="18" charset="0"/>
                <a:sym typeface="Symbol" panose="05050102010706020507" pitchFamily="18" charset="2"/>
              </a:rPr>
              <a:t></a:t>
            </a:r>
            <a:r>
              <a:rPr lang="en-US" altLang="zh-CN" sz="3600" i="1">
                <a:latin typeface="Times New Roman" panose="02020603050405020304" pitchFamily="18" charset="0"/>
              </a:rPr>
              <a:t>q</a:t>
            </a:r>
            <a:r>
              <a:rPr lang="en-US" altLang="zh-CN" sz="3600">
                <a:latin typeface="Times New Roman" panose="02020603050405020304" pitchFamily="18" charset="0"/>
              </a:rPr>
              <a:t>)</a:t>
            </a:r>
            <a:r>
              <a:rPr lang="en-US" altLang="zh-CN" sz="3600">
                <a:latin typeface="Times New Roman" panose="02020603050405020304" pitchFamily="18" charset="0"/>
                <a:sym typeface="Symbol" panose="05050102010706020507" pitchFamily="18" charset="2"/>
              </a:rPr>
              <a:t>  </a:t>
            </a:r>
            <a:r>
              <a:rPr lang="en-US" altLang="zh-CN" sz="3600" i="1">
                <a:latin typeface="Times New Roman" panose="02020603050405020304" pitchFamily="18" charset="0"/>
              </a:rPr>
              <a:t>r</a:t>
            </a:r>
            <a:r>
              <a:rPr lang="en-US" altLang="zh-CN" sz="3600">
                <a:latin typeface="Times New Roman" panose="02020603050405020304" pitchFamily="18" charset="0"/>
              </a:rPr>
              <a:t>)</a:t>
            </a:r>
            <a:r>
              <a:rPr lang="en-US" altLang="zh-CN" sz="3600">
                <a:latin typeface="Times New Roman" panose="02020603050405020304" pitchFamily="18" charset="0"/>
                <a:sym typeface="Symbol" panose="05050102010706020507" pitchFamily="18" charset="2"/>
              </a:rPr>
              <a:t> </a:t>
            </a:r>
            <a:r>
              <a:rPr lang="en-US" altLang="zh-CN" sz="3600" i="1">
                <a:latin typeface="Times New Roman" panose="02020603050405020304" pitchFamily="18" charset="0"/>
              </a:rPr>
              <a:t> p</a:t>
            </a:r>
          </a:p>
          <a:p>
            <a:r>
              <a:rPr lang="en-US" altLang="zh-CN" sz="3600">
                <a:latin typeface="Times New Roman" panose="02020603050405020304" pitchFamily="18" charset="0"/>
                <a:sym typeface="Symbol" panose="05050102010706020507" pitchFamily="18" charset="2"/>
              </a:rPr>
              <a:t> </a:t>
            </a:r>
            <a:r>
              <a:rPr lang="en-US" altLang="zh-CN" sz="3600">
                <a:latin typeface="Times New Roman" panose="02020603050405020304" pitchFamily="18" charset="0"/>
              </a:rPr>
              <a:t>(</a:t>
            </a:r>
            <a:r>
              <a:rPr lang="en-US" altLang="zh-CN" sz="3600">
                <a:latin typeface="Times New Roman" panose="02020603050405020304" pitchFamily="18" charset="0"/>
                <a:sym typeface="Symbol" panose="05050102010706020507" pitchFamily="18" charset="2"/>
              </a:rPr>
              <a:t></a:t>
            </a:r>
            <a:r>
              <a:rPr lang="en-US" altLang="zh-CN" sz="3600">
                <a:latin typeface="Times New Roman" panose="02020603050405020304" pitchFamily="18" charset="0"/>
              </a:rPr>
              <a:t>(</a:t>
            </a:r>
            <a:r>
              <a:rPr lang="en-US" altLang="zh-CN" sz="3600" i="1">
                <a:latin typeface="Times New Roman" panose="02020603050405020304" pitchFamily="18" charset="0"/>
              </a:rPr>
              <a:t>p</a:t>
            </a:r>
            <a:r>
              <a:rPr lang="en-US" altLang="zh-CN" sz="3600">
                <a:latin typeface="Times New Roman" panose="02020603050405020304" pitchFamily="18" charset="0"/>
                <a:sym typeface="Symbol" panose="05050102010706020507" pitchFamily="18" charset="2"/>
              </a:rPr>
              <a:t></a:t>
            </a:r>
            <a:r>
              <a:rPr lang="en-US" altLang="zh-CN" sz="3600" i="1">
                <a:latin typeface="Times New Roman" panose="02020603050405020304" pitchFamily="18" charset="0"/>
              </a:rPr>
              <a:t>q</a:t>
            </a:r>
            <a:r>
              <a:rPr lang="en-US" altLang="zh-CN" sz="3600">
                <a:latin typeface="Times New Roman" panose="02020603050405020304" pitchFamily="18" charset="0"/>
              </a:rPr>
              <a:t>)</a:t>
            </a:r>
            <a:r>
              <a:rPr lang="en-US" altLang="zh-CN" sz="3600">
                <a:latin typeface="Times New Roman" panose="02020603050405020304" pitchFamily="18" charset="0"/>
                <a:sym typeface="Symbol" panose="05050102010706020507" pitchFamily="18" charset="2"/>
              </a:rPr>
              <a:t>  </a:t>
            </a:r>
            <a:r>
              <a:rPr lang="en-US" altLang="zh-CN" sz="3600" i="1">
                <a:latin typeface="Times New Roman" panose="02020603050405020304" pitchFamily="18" charset="0"/>
              </a:rPr>
              <a:t>r</a:t>
            </a:r>
            <a:r>
              <a:rPr lang="en-US" altLang="zh-CN" sz="3600">
                <a:latin typeface="Times New Roman" panose="02020603050405020304" pitchFamily="18" charset="0"/>
              </a:rPr>
              <a:t>)</a:t>
            </a:r>
            <a:r>
              <a:rPr lang="en-US" altLang="zh-CN" sz="3600">
                <a:latin typeface="Times New Roman" panose="02020603050405020304" pitchFamily="18" charset="0"/>
                <a:sym typeface="Symbol" panose="05050102010706020507" pitchFamily="18" charset="2"/>
              </a:rPr>
              <a:t> </a:t>
            </a:r>
            <a:r>
              <a:rPr lang="en-US" altLang="zh-CN" sz="3600" i="1">
                <a:latin typeface="Times New Roman" panose="02020603050405020304" pitchFamily="18" charset="0"/>
              </a:rPr>
              <a:t> p</a:t>
            </a:r>
          </a:p>
          <a:p>
            <a:r>
              <a:rPr lang="en-US" altLang="zh-CN" sz="3600">
                <a:latin typeface="Times New Roman" panose="02020603050405020304" pitchFamily="18" charset="0"/>
                <a:sym typeface="Symbol" panose="05050102010706020507" pitchFamily="18" charset="2"/>
              </a:rPr>
              <a:t> </a:t>
            </a:r>
            <a:r>
              <a:rPr lang="en-US" altLang="zh-CN" sz="3600">
                <a:latin typeface="Times New Roman" panose="02020603050405020304" pitchFamily="18" charset="0"/>
              </a:rPr>
              <a:t>((</a:t>
            </a:r>
            <a:r>
              <a:rPr lang="en-US" altLang="zh-CN" sz="3600" i="1">
                <a:latin typeface="Times New Roman" panose="02020603050405020304" pitchFamily="18" charset="0"/>
              </a:rPr>
              <a:t>p</a:t>
            </a:r>
            <a:r>
              <a:rPr lang="en-US" altLang="zh-CN" sz="3600">
                <a:latin typeface="Times New Roman" panose="02020603050405020304" pitchFamily="18" charset="0"/>
                <a:sym typeface="Symbol" panose="05050102010706020507" pitchFamily="18" charset="2"/>
              </a:rPr>
              <a:t></a:t>
            </a:r>
            <a:r>
              <a:rPr lang="en-US" altLang="zh-CN" sz="3600" i="1">
                <a:latin typeface="Times New Roman" panose="02020603050405020304" pitchFamily="18" charset="0"/>
              </a:rPr>
              <a:t>q</a:t>
            </a:r>
            <a:r>
              <a:rPr lang="en-US" altLang="zh-CN" sz="3600">
                <a:latin typeface="Times New Roman" panose="02020603050405020304" pitchFamily="18" charset="0"/>
              </a:rPr>
              <a:t>)</a:t>
            </a:r>
            <a:r>
              <a:rPr lang="en-US" altLang="zh-CN" sz="3600">
                <a:latin typeface="Times New Roman" panose="02020603050405020304" pitchFamily="18" charset="0"/>
                <a:sym typeface="Symbol" panose="05050102010706020507" pitchFamily="18" charset="2"/>
              </a:rPr>
              <a:t>   </a:t>
            </a:r>
            <a:r>
              <a:rPr lang="en-US" altLang="zh-CN" sz="3600" i="1">
                <a:latin typeface="Times New Roman" panose="02020603050405020304" pitchFamily="18" charset="0"/>
              </a:rPr>
              <a:t>r</a:t>
            </a:r>
            <a:r>
              <a:rPr lang="en-US" altLang="zh-CN" sz="3600">
                <a:latin typeface="Times New Roman" panose="02020603050405020304" pitchFamily="18" charset="0"/>
              </a:rPr>
              <a:t>)</a:t>
            </a:r>
            <a:r>
              <a:rPr lang="en-US" altLang="zh-CN" sz="3600">
                <a:latin typeface="Times New Roman" panose="02020603050405020304" pitchFamily="18" charset="0"/>
                <a:sym typeface="Symbol" panose="05050102010706020507" pitchFamily="18" charset="2"/>
              </a:rPr>
              <a:t> </a:t>
            </a:r>
            <a:r>
              <a:rPr lang="en-US" altLang="zh-CN" sz="3600" i="1">
                <a:latin typeface="Times New Roman" panose="02020603050405020304" pitchFamily="18" charset="0"/>
              </a:rPr>
              <a:t> p</a:t>
            </a:r>
          </a:p>
          <a:p>
            <a:r>
              <a:rPr lang="en-US" altLang="zh-CN" sz="3600">
                <a:latin typeface="Times New Roman" panose="02020603050405020304" pitchFamily="18" charset="0"/>
                <a:sym typeface="Symbol" panose="05050102010706020507" pitchFamily="18" charset="2"/>
              </a:rPr>
              <a:t> </a:t>
            </a:r>
            <a:r>
              <a:rPr lang="en-US" altLang="zh-CN" sz="3600">
                <a:latin typeface="Times New Roman" panose="02020603050405020304" pitchFamily="18" charset="0"/>
              </a:rPr>
              <a:t>(</a:t>
            </a:r>
            <a:r>
              <a:rPr lang="en-US" altLang="zh-CN" sz="3600" i="1">
                <a:latin typeface="Times New Roman" panose="02020603050405020304" pitchFamily="18" charset="0"/>
              </a:rPr>
              <a:t>p</a:t>
            </a:r>
            <a:r>
              <a:rPr lang="en-US" altLang="zh-CN" sz="3600">
                <a:latin typeface="Times New Roman" panose="02020603050405020304" pitchFamily="18" charset="0"/>
                <a:sym typeface="Symbol" panose="05050102010706020507" pitchFamily="18" charset="2"/>
              </a:rPr>
              <a:t></a:t>
            </a:r>
            <a:r>
              <a:rPr lang="en-US" altLang="zh-CN" sz="3600" i="1">
                <a:latin typeface="Times New Roman" panose="02020603050405020304" pitchFamily="18" charset="0"/>
              </a:rPr>
              <a:t>q</a:t>
            </a:r>
            <a:r>
              <a:rPr lang="en-US" altLang="zh-CN" sz="3600">
                <a:latin typeface="Times New Roman" panose="02020603050405020304" pitchFamily="18" charset="0"/>
                <a:sym typeface="Symbol" panose="05050102010706020507" pitchFamily="18" charset="2"/>
              </a:rPr>
              <a:t> </a:t>
            </a:r>
            <a:r>
              <a:rPr lang="en-US" altLang="zh-CN" sz="3600" i="1">
                <a:latin typeface="Times New Roman" panose="02020603050405020304" pitchFamily="18" charset="0"/>
              </a:rPr>
              <a:t> p</a:t>
            </a:r>
            <a:r>
              <a:rPr lang="en-US" altLang="zh-CN" sz="3600">
                <a:latin typeface="Times New Roman" panose="02020603050405020304" pitchFamily="18" charset="0"/>
              </a:rPr>
              <a:t>)</a:t>
            </a:r>
            <a:r>
              <a:rPr lang="en-US" altLang="zh-CN" sz="3600">
                <a:latin typeface="Times New Roman" panose="02020603050405020304" pitchFamily="18" charset="0"/>
                <a:sym typeface="Symbol" panose="05050102010706020507" pitchFamily="18" charset="2"/>
              </a:rPr>
              <a:t> ( </a:t>
            </a:r>
            <a:r>
              <a:rPr lang="en-US" altLang="zh-CN" sz="3600" i="1">
                <a:latin typeface="Times New Roman" panose="02020603050405020304" pitchFamily="18" charset="0"/>
              </a:rPr>
              <a:t>r</a:t>
            </a:r>
            <a:r>
              <a:rPr lang="en-US" altLang="zh-CN" sz="3600">
                <a:latin typeface="Times New Roman" panose="02020603050405020304" pitchFamily="18" charset="0"/>
                <a:sym typeface="Symbol" panose="05050102010706020507" pitchFamily="18" charset="2"/>
              </a:rPr>
              <a:t></a:t>
            </a:r>
            <a:r>
              <a:rPr lang="en-US" altLang="zh-CN" sz="3600" i="1">
                <a:latin typeface="Times New Roman" panose="02020603050405020304" pitchFamily="18" charset="0"/>
              </a:rPr>
              <a:t> p</a:t>
            </a:r>
            <a:r>
              <a:rPr lang="en-US" altLang="zh-CN" sz="3600">
                <a:latin typeface="Times New Roman" panose="02020603050405020304" pitchFamily="18" charset="0"/>
              </a:rPr>
              <a:t>)</a:t>
            </a:r>
            <a:endParaRPr lang="en-US" altLang="zh-CN" sz="3600" i="1">
              <a:latin typeface="Times New Roman" panose="02020603050405020304" pitchFamily="18" charset="0"/>
            </a:endParaRPr>
          </a:p>
          <a:p>
            <a:r>
              <a:rPr lang="en-US" altLang="zh-CN" sz="3600">
                <a:latin typeface="Times New Roman" panose="02020603050405020304" pitchFamily="18" charset="0"/>
                <a:sym typeface="Symbol" panose="05050102010706020507" pitchFamily="18" charset="2"/>
              </a:rPr>
              <a:t> </a:t>
            </a:r>
            <a:r>
              <a:rPr lang="en-US" altLang="zh-CN" sz="3600">
                <a:latin typeface="Times New Roman" panose="02020603050405020304" pitchFamily="18" charset="0"/>
              </a:rPr>
              <a:t>(</a:t>
            </a:r>
            <a:r>
              <a:rPr lang="en-US" altLang="zh-CN" sz="3600" i="1">
                <a:latin typeface="Times New Roman" panose="02020603050405020304" pitchFamily="18" charset="0"/>
              </a:rPr>
              <a:t>p</a:t>
            </a:r>
            <a:r>
              <a:rPr lang="en-US" altLang="zh-CN" sz="3600">
                <a:latin typeface="Times New Roman" panose="02020603050405020304" pitchFamily="18" charset="0"/>
                <a:sym typeface="Symbol" panose="05050102010706020507" pitchFamily="18" charset="2"/>
              </a:rPr>
              <a:t></a:t>
            </a:r>
            <a:r>
              <a:rPr lang="en-US" altLang="zh-CN" sz="3600" i="1">
                <a:latin typeface="Times New Roman" panose="02020603050405020304" pitchFamily="18" charset="0"/>
              </a:rPr>
              <a:t>q</a:t>
            </a:r>
            <a:r>
              <a:rPr lang="en-US" altLang="zh-CN" sz="3600">
                <a:latin typeface="Times New Roman" panose="02020603050405020304" pitchFamily="18" charset="0"/>
              </a:rPr>
              <a:t>)</a:t>
            </a:r>
            <a:r>
              <a:rPr lang="en-US" altLang="zh-CN" sz="3600">
                <a:latin typeface="Times New Roman" panose="02020603050405020304" pitchFamily="18" charset="0"/>
                <a:sym typeface="Symbol" panose="05050102010706020507" pitchFamily="18" charset="2"/>
              </a:rPr>
              <a:t> ( </a:t>
            </a:r>
            <a:r>
              <a:rPr lang="en-US" altLang="zh-CN" sz="3600" i="1">
                <a:latin typeface="Times New Roman" panose="02020603050405020304" pitchFamily="18" charset="0"/>
              </a:rPr>
              <a:t>r</a:t>
            </a:r>
            <a:r>
              <a:rPr lang="en-US" altLang="zh-CN" sz="3600">
                <a:latin typeface="Times New Roman" panose="02020603050405020304" pitchFamily="18" charset="0"/>
                <a:sym typeface="Symbol" panose="05050102010706020507" pitchFamily="18" charset="2"/>
              </a:rPr>
              <a:t></a:t>
            </a:r>
            <a:r>
              <a:rPr lang="en-US" altLang="zh-CN" sz="3600" i="1">
                <a:latin typeface="Times New Roman" panose="02020603050405020304" pitchFamily="18" charset="0"/>
              </a:rPr>
              <a:t>p</a:t>
            </a:r>
            <a:r>
              <a:rPr lang="en-US" altLang="zh-CN" sz="3600">
                <a:latin typeface="Times New Roman" panose="02020603050405020304" pitchFamily="18" charset="0"/>
              </a:rPr>
              <a:t>)</a:t>
            </a:r>
            <a:endParaRPr lang="en-US" altLang="zh-CN" sz="3600" i="1">
              <a:latin typeface="Times New Roman" panose="02020603050405020304" pitchFamily="18" charset="0"/>
            </a:endParaRPr>
          </a:p>
          <a:p>
            <a:endParaRPr lang="en-US" altLang="zh-CN" sz="3600" i="1">
              <a:latin typeface="Times New Roman" panose="02020603050405020304" pitchFamily="18" charset="0"/>
            </a:endParaRPr>
          </a:p>
          <a:p>
            <a:endParaRPr lang="zh-CN" altLang="en-US" sz="3600"/>
          </a:p>
        </p:txBody>
      </p:sp>
      <p:sp>
        <p:nvSpPr>
          <p:cNvPr id="80900" name="灯片编号占位符 3">
            <a:extLst>
              <a:ext uri="{FF2B5EF4-FFF2-40B4-BE49-F238E27FC236}">
                <a16:creationId xmlns:a16="http://schemas.microsoft.com/office/drawing/2014/main" id="{D50CF915-3A71-4174-A1F5-EDB8876BF515}"/>
              </a:ext>
            </a:extLst>
          </p:cNvPr>
          <p:cNvSpPr>
            <a:spLocks noGrp="1"/>
          </p:cNvSpPr>
          <p:nvPr>
            <p:ph type="sldNum" sz="quarter" idx="12"/>
          </p:nvPr>
        </p:nvSpPr>
        <p:spPr>
          <a:xfrm>
            <a:off x="457200" y="6245225"/>
            <a:ext cx="2133600" cy="4762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l">
              <a:spcBef>
                <a:spcPct val="0"/>
              </a:spcBef>
              <a:buClrTx/>
              <a:buFontTx/>
              <a:buNone/>
            </a:pPr>
            <a:fld id="{1FCB37CC-44FA-40D1-8D10-E4979B9A5A61}" type="slidenum">
              <a:rPr lang="zh-CN" altLang="en-US" sz="1400" b="0"/>
              <a:pPr algn="l">
                <a:spcBef>
                  <a:spcPct val="0"/>
                </a:spcBef>
                <a:buClrTx/>
                <a:buFontTx/>
                <a:buNone/>
              </a:pPr>
              <a:t>39</a:t>
            </a:fld>
            <a:endParaRPr lang="en-US" altLang="zh-CN" sz="1400" b="0"/>
          </a:p>
        </p:txBody>
      </p:sp>
      <p:sp>
        <p:nvSpPr>
          <p:cNvPr id="458754" name="AutoShape 2">
            <a:extLst>
              <a:ext uri="{FF2B5EF4-FFF2-40B4-BE49-F238E27FC236}">
                <a16:creationId xmlns:a16="http://schemas.microsoft.com/office/drawing/2014/main" id="{EEC0B9A6-067F-4CAF-A909-E02BC585C073}"/>
              </a:ext>
            </a:extLst>
          </p:cNvPr>
          <p:cNvSpPr>
            <a:spLocks noChangeArrowheads="1"/>
          </p:cNvSpPr>
          <p:nvPr/>
        </p:nvSpPr>
        <p:spPr bwMode="auto">
          <a:xfrm>
            <a:off x="5508104" y="4878388"/>
            <a:ext cx="3456384" cy="1247775"/>
          </a:xfrm>
          <a:prstGeom prst="verticalScroll">
            <a:avLst>
              <a:gd name="adj" fmla="val 4778"/>
            </a:avLst>
          </a:prstGeom>
          <a:solidFill>
            <a:srgbClr val="ADE2A1"/>
          </a:solidFill>
          <a:ln w="9525">
            <a:solidFill>
              <a:schemeClr val="tx1"/>
            </a:solidFill>
            <a:round/>
            <a:headEnd/>
            <a:tailEnd/>
          </a:ln>
        </p:spPr>
        <p:txBody>
          <a:bodyPr vert="eaVert" wrap="none"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b="0"/>
          </a:p>
        </p:txBody>
      </p:sp>
      <p:sp>
        <p:nvSpPr>
          <p:cNvPr id="458761" name="Text Box 9">
            <a:extLst>
              <a:ext uri="{FF2B5EF4-FFF2-40B4-BE49-F238E27FC236}">
                <a16:creationId xmlns:a16="http://schemas.microsoft.com/office/drawing/2014/main" id="{0D192372-4B1D-4AE6-94F6-D1DD3D464F2B}"/>
              </a:ext>
            </a:extLst>
          </p:cNvPr>
          <p:cNvSpPr txBox="1">
            <a:spLocks noChangeArrowheads="1"/>
          </p:cNvSpPr>
          <p:nvPr/>
        </p:nvSpPr>
        <p:spPr bwMode="auto">
          <a:xfrm>
            <a:off x="5652120" y="5068888"/>
            <a:ext cx="3114055" cy="954107"/>
          </a:xfrm>
          <a:prstGeom prst="rect">
            <a:avLst/>
          </a:prstGeom>
          <a:solidFill>
            <a:srgbClr val="FFFFFF"/>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50000"/>
              </a:spcBef>
              <a:buClrTx/>
              <a:buFontTx/>
              <a:buNone/>
            </a:pPr>
            <a:r>
              <a:rPr kumimoji="1" lang="zh-CN" altLang="en-US" sz="2800" dirty="0">
                <a:solidFill>
                  <a:srgbClr val="CC3300"/>
                </a:solidFill>
                <a:latin typeface="Times New Roman" panose="02020603050405020304" pitchFamily="18" charset="0"/>
                <a:ea typeface="楷体_GB2312" pitchFamily="49" charset="-122"/>
              </a:rPr>
              <a:t>与命题公式等值的合取范式不唯一</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58754"/>
                                        </p:tgtEl>
                                        <p:attrNameLst>
                                          <p:attrName>style.visibility</p:attrName>
                                        </p:attrNameLst>
                                      </p:cBhvr>
                                      <p:to>
                                        <p:strVal val="visible"/>
                                      </p:to>
                                    </p:set>
                                  </p:childTnLst>
                                </p:cTn>
                              </p:par>
                            </p:childTnLst>
                          </p:cTn>
                        </p:par>
                        <p:par>
                          <p:cTn id="27" fill="hold" nodeType="afterGroup">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4587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754" grpId="0" animBg="1"/>
      <p:bldP spid="458761"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a:extLst>
              <a:ext uri="{FF2B5EF4-FFF2-40B4-BE49-F238E27FC236}">
                <a16:creationId xmlns:a16="http://schemas.microsoft.com/office/drawing/2014/main" id="{A0983ECC-345C-486C-914C-71848CC24A6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D332CA4D-BC03-4A21-A6EA-3C9CF31E7B8A}" type="slidenum">
              <a:rPr lang="en-US" altLang="zh-CN" sz="1400" b="0"/>
              <a:pPr>
                <a:spcBef>
                  <a:spcPct val="0"/>
                </a:spcBef>
                <a:buClrTx/>
                <a:buFontTx/>
                <a:buNone/>
              </a:pPr>
              <a:t>4</a:t>
            </a:fld>
            <a:endParaRPr lang="en-US" altLang="zh-CN" sz="1400" b="0"/>
          </a:p>
        </p:txBody>
      </p:sp>
      <p:sp>
        <p:nvSpPr>
          <p:cNvPr id="11267" name="Rectangle 2">
            <a:extLst>
              <a:ext uri="{FF2B5EF4-FFF2-40B4-BE49-F238E27FC236}">
                <a16:creationId xmlns:a16="http://schemas.microsoft.com/office/drawing/2014/main" id="{A87D45EF-968B-4CA6-B781-C1E0813345F8}"/>
              </a:ext>
            </a:extLst>
          </p:cNvPr>
          <p:cNvSpPr>
            <a:spLocks noGrp="1" noChangeArrowheads="1"/>
          </p:cNvSpPr>
          <p:nvPr>
            <p:ph type="title"/>
          </p:nvPr>
        </p:nvSpPr>
        <p:spPr/>
        <p:txBody>
          <a:bodyPr/>
          <a:lstStyle/>
          <a:p>
            <a:pPr algn="ctr" eaLnBrk="1" hangingPunct="1"/>
            <a:r>
              <a:rPr lang="en-US" altLang="zh-CN">
                <a:latin typeface="Times New Roman" panose="02020603050405020304" pitchFamily="18" charset="0"/>
              </a:rPr>
              <a:t>2.1</a:t>
            </a:r>
            <a:r>
              <a:rPr lang="en-US" altLang="zh-CN"/>
              <a:t>  </a:t>
            </a:r>
            <a:r>
              <a:rPr lang="zh-CN" altLang="en-US"/>
              <a:t>等值式</a:t>
            </a:r>
          </a:p>
        </p:txBody>
      </p:sp>
      <p:sp>
        <p:nvSpPr>
          <p:cNvPr id="6148" name="Rectangle 3">
            <a:extLst>
              <a:ext uri="{FF2B5EF4-FFF2-40B4-BE49-F238E27FC236}">
                <a16:creationId xmlns:a16="http://schemas.microsoft.com/office/drawing/2014/main" id="{A42E9C26-AE3A-4FDC-8331-BEEA1AC7155C}"/>
              </a:ext>
            </a:extLst>
          </p:cNvPr>
          <p:cNvSpPr>
            <a:spLocks noGrp="1" noChangeArrowheads="1"/>
          </p:cNvSpPr>
          <p:nvPr>
            <p:ph type="body" idx="1"/>
          </p:nvPr>
        </p:nvSpPr>
        <p:spPr>
          <a:xfrm>
            <a:off x="468313" y="1196975"/>
            <a:ext cx="8218487" cy="4997450"/>
          </a:xfrm>
        </p:spPr>
        <p:txBody>
          <a:bodyPr/>
          <a:lstStyle/>
          <a:p>
            <a:pPr marL="0" indent="0" eaLnBrk="1" hangingPunct="1">
              <a:buClr>
                <a:srgbClr val="FF9900"/>
              </a:buClr>
              <a:buFont typeface="Wingdings" panose="05000000000000000000" pitchFamily="2" charset="2"/>
              <a:buChar char="l"/>
            </a:pPr>
            <a:r>
              <a:rPr lang="zh-CN" altLang="en-US" sz="2800">
                <a:latin typeface="Times New Roman" panose="02020603050405020304" pitchFamily="18" charset="0"/>
              </a:rPr>
              <a:t>等值式的定义</a:t>
            </a:r>
            <a:endParaRPr lang="en-US" altLang="zh-CN" sz="2800">
              <a:latin typeface="Times New Roman" panose="02020603050405020304" pitchFamily="18" charset="0"/>
            </a:endParaRPr>
          </a:p>
          <a:p>
            <a:pPr marL="0" indent="0" eaLnBrk="1" hangingPunct="1">
              <a:buClr>
                <a:srgbClr val="FF9900"/>
              </a:buClr>
              <a:buFont typeface="Wingdings" panose="05000000000000000000" pitchFamily="2" charset="2"/>
              <a:buChar char="l"/>
            </a:pPr>
            <a:r>
              <a:rPr lang="zh-CN" altLang="en-US" sz="2800">
                <a:latin typeface="Times New Roman" panose="02020603050405020304" pitchFamily="18" charset="0"/>
              </a:rPr>
              <a:t>基本等值式</a:t>
            </a:r>
            <a:endParaRPr lang="en-US" altLang="zh-CN" sz="2800">
              <a:latin typeface="Times New Roman" panose="02020603050405020304" pitchFamily="18" charset="0"/>
            </a:endParaRPr>
          </a:p>
          <a:p>
            <a:pPr marL="0" indent="0" eaLnBrk="1" hangingPunct="1">
              <a:buClr>
                <a:srgbClr val="FF9900"/>
              </a:buClr>
              <a:buFont typeface="Wingdings" panose="05000000000000000000" pitchFamily="2" charset="2"/>
              <a:buChar char="l"/>
            </a:pPr>
            <a:r>
              <a:rPr lang="zh-CN" altLang="en-US" sz="2800">
                <a:latin typeface="Times New Roman" panose="02020603050405020304" pitchFamily="18" charset="0"/>
              </a:rPr>
              <a:t>等值式的判别方法：</a:t>
            </a:r>
            <a:endParaRPr lang="en-US" altLang="zh-CN" sz="2800">
              <a:latin typeface="Times New Roman" panose="02020603050405020304" pitchFamily="18" charset="0"/>
            </a:endParaRPr>
          </a:p>
          <a:p>
            <a:pPr marL="400050" lvl="1" indent="0" eaLnBrk="1" hangingPunct="1">
              <a:buClr>
                <a:srgbClr val="FF9900"/>
              </a:buClr>
              <a:buFont typeface="Wingdings" panose="05000000000000000000" pitchFamily="2" charset="2"/>
              <a:buChar char="l"/>
            </a:pPr>
            <a:r>
              <a:rPr lang="zh-CN" altLang="en-US" sz="2800">
                <a:latin typeface="Times New Roman" panose="02020603050405020304" pitchFamily="18" charset="0"/>
              </a:rPr>
              <a:t>真值表法</a:t>
            </a:r>
            <a:endParaRPr lang="en-US" altLang="zh-CN" sz="2800">
              <a:latin typeface="Times New Roman" panose="02020603050405020304" pitchFamily="18" charset="0"/>
            </a:endParaRPr>
          </a:p>
          <a:p>
            <a:pPr marL="400050" lvl="1" indent="0" eaLnBrk="1" hangingPunct="1">
              <a:buClr>
                <a:srgbClr val="FF9900"/>
              </a:buClr>
              <a:buFont typeface="Wingdings" panose="05000000000000000000" pitchFamily="2" charset="2"/>
              <a:buChar char="l"/>
            </a:pPr>
            <a:r>
              <a:rPr lang="zh-CN" altLang="en-US" sz="2800">
                <a:latin typeface="Times New Roman" panose="02020603050405020304" pitchFamily="18" charset="0"/>
              </a:rPr>
              <a:t>等值演算法（置换规则）</a:t>
            </a:r>
            <a:endParaRPr lang="en-US" altLang="zh-CN" sz="2800">
              <a:latin typeface="Times New Roman" panose="02020603050405020304" pitchFamily="18" charset="0"/>
            </a:endParaRPr>
          </a:p>
          <a:p>
            <a:pPr marL="0" indent="0" eaLnBrk="1" hangingPunct="1">
              <a:buClr>
                <a:srgbClr val="FF9900"/>
              </a:buClr>
              <a:buFont typeface="Wingdings" panose="05000000000000000000" pitchFamily="2" charset="2"/>
              <a:buChar char="l"/>
            </a:pPr>
            <a:endParaRPr lang="zh-CN" altLang="en-US" sz="2800">
              <a:latin typeface="Times New Roman" panose="02020603050405020304" pitchFamily="18" charset="0"/>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614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14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4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14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3">
            <a:extLst>
              <a:ext uri="{FF2B5EF4-FFF2-40B4-BE49-F238E27FC236}">
                <a16:creationId xmlns:a16="http://schemas.microsoft.com/office/drawing/2014/main" id="{5C21A6E8-4A41-4464-B232-69C9F95AB11B}"/>
              </a:ext>
            </a:extLst>
          </p:cNvPr>
          <p:cNvSpPr>
            <a:spLocks noGrp="1"/>
          </p:cNvSpPr>
          <p:nvPr>
            <p:ph type="sldNum" sz="quarter" idx="12"/>
          </p:nvPr>
        </p:nvSpPr>
        <p:spPr>
          <a:xfrm>
            <a:off x="457200" y="6245225"/>
            <a:ext cx="2133600" cy="4762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l">
              <a:spcBef>
                <a:spcPct val="0"/>
              </a:spcBef>
              <a:buClrTx/>
              <a:buFontTx/>
              <a:buNone/>
            </a:pPr>
            <a:fld id="{177FA11A-B64B-4261-8A38-B770789DA938}" type="slidenum">
              <a:rPr lang="zh-CN" altLang="en-US" sz="1400" b="0"/>
              <a:pPr algn="l">
                <a:spcBef>
                  <a:spcPct val="0"/>
                </a:spcBef>
                <a:buClrTx/>
                <a:buFontTx/>
                <a:buNone/>
              </a:pPr>
              <a:t>40</a:t>
            </a:fld>
            <a:endParaRPr lang="en-US" altLang="zh-CN" sz="1400" b="0"/>
          </a:p>
        </p:txBody>
      </p:sp>
      <p:sp>
        <p:nvSpPr>
          <p:cNvPr id="82947" name="Rectangle 2">
            <a:extLst>
              <a:ext uri="{FF2B5EF4-FFF2-40B4-BE49-F238E27FC236}">
                <a16:creationId xmlns:a16="http://schemas.microsoft.com/office/drawing/2014/main" id="{F9DC355F-9081-4E18-9F3F-D30078869F9D}"/>
              </a:ext>
            </a:extLst>
          </p:cNvPr>
          <p:cNvSpPr>
            <a:spLocks noGrp="1" noChangeArrowheads="1"/>
          </p:cNvSpPr>
          <p:nvPr>
            <p:ph type="title"/>
          </p:nvPr>
        </p:nvSpPr>
        <p:spPr/>
        <p:txBody>
          <a:bodyPr/>
          <a:lstStyle/>
          <a:p>
            <a:pPr algn="l" eaLnBrk="1" hangingPunct="1"/>
            <a:r>
              <a:rPr lang="zh-CN" altLang="en-US"/>
              <a:t>例 求下式的析取范式</a:t>
            </a:r>
          </a:p>
        </p:txBody>
      </p:sp>
      <p:sp>
        <p:nvSpPr>
          <p:cNvPr id="459785" name="AutoShape 9">
            <a:extLst>
              <a:ext uri="{FF2B5EF4-FFF2-40B4-BE49-F238E27FC236}">
                <a16:creationId xmlns:a16="http://schemas.microsoft.com/office/drawing/2014/main" id="{0880FAE3-4C57-4DA1-9107-539567BE82E9}"/>
              </a:ext>
            </a:extLst>
          </p:cNvPr>
          <p:cNvSpPr>
            <a:spLocks noChangeArrowheads="1"/>
          </p:cNvSpPr>
          <p:nvPr/>
        </p:nvSpPr>
        <p:spPr bwMode="auto">
          <a:xfrm>
            <a:off x="5292080" y="4868863"/>
            <a:ext cx="3677295" cy="1376362"/>
          </a:xfrm>
          <a:prstGeom prst="verticalScroll">
            <a:avLst>
              <a:gd name="adj" fmla="val 4778"/>
            </a:avLst>
          </a:prstGeom>
          <a:solidFill>
            <a:srgbClr val="ADE2A1"/>
          </a:solidFill>
          <a:ln w="9525">
            <a:solidFill>
              <a:schemeClr val="tx1"/>
            </a:solidFill>
            <a:round/>
            <a:headEnd/>
            <a:tailEnd/>
          </a:ln>
        </p:spPr>
        <p:txBody>
          <a:bodyPr vert="eaVert" wrap="none"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b="0"/>
          </a:p>
        </p:txBody>
      </p:sp>
      <p:sp>
        <p:nvSpPr>
          <p:cNvPr id="459786" name="Text Box 10">
            <a:extLst>
              <a:ext uri="{FF2B5EF4-FFF2-40B4-BE49-F238E27FC236}">
                <a16:creationId xmlns:a16="http://schemas.microsoft.com/office/drawing/2014/main" id="{8A5AF518-D42C-4000-863E-C5F7B690D95B}"/>
              </a:ext>
            </a:extLst>
          </p:cNvPr>
          <p:cNvSpPr txBox="1">
            <a:spLocks noChangeArrowheads="1"/>
          </p:cNvSpPr>
          <p:nvPr/>
        </p:nvSpPr>
        <p:spPr bwMode="auto">
          <a:xfrm>
            <a:off x="5580112" y="5132388"/>
            <a:ext cx="3093988" cy="954107"/>
          </a:xfrm>
          <a:prstGeom prst="rect">
            <a:avLst/>
          </a:prstGeom>
          <a:solidFill>
            <a:srgbClr val="FFFFFF"/>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square">
            <a:spAutoFit/>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50000"/>
              </a:spcBef>
              <a:buClrTx/>
              <a:buFontTx/>
              <a:buNone/>
            </a:pPr>
            <a:r>
              <a:rPr kumimoji="1" lang="zh-CN" altLang="en-US" sz="2800" dirty="0">
                <a:solidFill>
                  <a:srgbClr val="CC3300"/>
                </a:solidFill>
                <a:latin typeface="Times New Roman" panose="02020603050405020304" pitchFamily="18" charset="0"/>
                <a:ea typeface="楷体_GB2312" pitchFamily="49" charset="-122"/>
              </a:rPr>
              <a:t>与命题公式等值的析取范式不唯一</a:t>
            </a:r>
          </a:p>
        </p:txBody>
      </p:sp>
      <p:sp>
        <p:nvSpPr>
          <p:cNvPr id="12" name="内容占位符 3">
            <a:extLst>
              <a:ext uri="{FF2B5EF4-FFF2-40B4-BE49-F238E27FC236}">
                <a16:creationId xmlns:a16="http://schemas.microsoft.com/office/drawing/2014/main" id="{7506374F-C84A-4D2B-B67B-4A8592E2B2EE}"/>
              </a:ext>
            </a:extLst>
          </p:cNvPr>
          <p:cNvSpPr>
            <a:spLocks noGrp="1" noChangeArrowheads="1"/>
          </p:cNvSpPr>
          <p:nvPr>
            <p:ph idx="1"/>
          </p:nvPr>
        </p:nvSpPr>
        <p:spPr>
          <a:xfrm>
            <a:off x="457200" y="1600200"/>
            <a:ext cx="5267325" cy="4089400"/>
          </a:xfrm>
        </p:spPr>
        <p:txBody>
          <a:bodyPr/>
          <a:lstStyle/>
          <a:p>
            <a:r>
              <a:rPr lang="en-US" altLang="zh-CN" sz="3600" dirty="0">
                <a:latin typeface="Times New Roman" panose="02020603050405020304" pitchFamily="18" charset="0"/>
              </a:rPr>
              <a:t>((</a:t>
            </a:r>
            <a:r>
              <a:rPr lang="en-US" altLang="zh-CN" sz="3600" i="1" dirty="0" err="1">
                <a:latin typeface="Times New Roman" panose="02020603050405020304" pitchFamily="18" charset="0"/>
              </a:rPr>
              <a:t>p</a:t>
            </a:r>
            <a:r>
              <a:rPr lang="en-US" altLang="zh-CN" sz="3600" dirty="0" err="1">
                <a:latin typeface="Times New Roman" panose="02020603050405020304" pitchFamily="18" charset="0"/>
                <a:sym typeface="Symbol" panose="05050102010706020507" pitchFamily="18" charset="2"/>
              </a:rPr>
              <a:t></a:t>
            </a:r>
            <a:r>
              <a:rPr lang="en-US" altLang="zh-CN" sz="3600" i="1" dirty="0" err="1">
                <a:latin typeface="Times New Roman" panose="02020603050405020304" pitchFamily="18" charset="0"/>
              </a:rPr>
              <a:t>q</a:t>
            </a:r>
            <a:r>
              <a:rPr lang="en-US" altLang="zh-CN" sz="3600" dirty="0">
                <a:latin typeface="Times New Roman" panose="02020603050405020304" pitchFamily="18" charset="0"/>
              </a:rPr>
              <a:t>)</a:t>
            </a:r>
            <a:r>
              <a:rPr lang="en-US" altLang="zh-CN" sz="3600" dirty="0">
                <a:latin typeface="Times New Roman" panose="02020603050405020304" pitchFamily="18" charset="0"/>
                <a:sym typeface="Symbol" panose="05050102010706020507" pitchFamily="18" charset="2"/>
              </a:rPr>
              <a:t></a:t>
            </a:r>
            <a:r>
              <a:rPr lang="en-US" altLang="zh-CN" sz="3600" i="1" dirty="0">
                <a:latin typeface="Times New Roman" panose="02020603050405020304" pitchFamily="18" charset="0"/>
              </a:rPr>
              <a:t>r</a:t>
            </a:r>
            <a:r>
              <a:rPr lang="en-US" altLang="zh-CN" sz="3600" dirty="0">
                <a:latin typeface="Times New Roman" panose="02020603050405020304" pitchFamily="18" charset="0"/>
              </a:rPr>
              <a:t>)</a:t>
            </a:r>
            <a:r>
              <a:rPr lang="en-US" altLang="zh-CN" sz="3600" dirty="0">
                <a:latin typeface="Times New Roman" panose="02020603050405020304" pitchFamily="18" charset="0"/>
                <a:sym typeface="Symbol" panose="05050102010706020507" pitchFamily="18" charset="2"/>
              </a:rPr>
              <a:t> </a:t>
            </a:r>
            <a:r>
              <a:rPr lang="en-US" altLang="zh-CN" sz="3600" i="1" dirty="0">
                <a:latin typeface="Times New Roman" panose="02020603050405020304" pitchFamily="18" charset="0"/>
              </a:rPr>
              <a:t> p</a:t>
            </a:r>
          </a:p>
          <a:p>
            <a:r>
              <a:rPr lang="en-US" altLang="zh-CN" sz="3600" dirty="0">
                <a:latin typeface="Times New Roman" panose="02020603050405020304" pitchFamily="18" charset="0"/>
                <a:sym typeface="Symbol" panose="05050102010706020507" pitchFamily="18" charset="2"/>
              </a:rPr>
              <a:t></a:t>
            </a:r>
            <a:r>
              <a:rPr lang="en-US" altLang="zh-CN" sz="3600" dirty="0">
                <a:latin typeface="Times New Roman" panose="02020603050405020304" pitchFamily="18" charset="0"/>
              </a:rPr>
              <a:t>(</a:t>
            </a:r>
            <a:r>
              <a:rPr lang="en-US" altLang="zh-CN" sz="3600" dirty="0">
                <a:latin typeface="Times New Roman" panose="02020603050405020304" pitchFamily="18" charset="0"/>
                <a:sym typeface="Symbol" panose="05050102010706020507" pitchFamily="18" charset="2"/>
              </a:rPr>
              <a:t></a:t>
            </a:r>
            <a:r>
              <a:rPr lang="en-US" altLang="zh-CN" sz="3600" dirty="0">
                <a:latin typeface="Times New Roman" panose="02020603050405020304" pitchFamily="18" charset="0"/>
              </a:rPr>
              <a:t>(</a:t>
            </a:r>
            <a:r>
              <a:rPr lang="en-US" altLang="zh-CN" sz="3600" i="1" dirty="0" err="1">
                <a:latin typeface="Times New Roman" panose="02020603050405020304" pitchFamily="18" charset="0"/>
              </a:rPr>
              <a:t>p</a:t>
            </a:r>
            <a:r>
              <a:rPr lang="en-US" altLang="zh-CN" sz="3600" dirty="0" err="1">
                <a:latin typeface="Times New Roman" panose="02020603050405020304" pitchFamily="18" charset="0"/>
                <a:sym typeface="Symbol" panose="05050102010706020507" pitchFamily="18" charset="2"/>
              </a:rPr>
              <a:t></a:t>
            </a:r>
            <a:r>
              <a:rPr lang="en-US" altLang="zh-CN" sz="3600" i="1" dirty="0" err="1">
                <a:latin typeface="Times New Roman" panose="02020603050405020304" pitchFamily="18" charset="0"/>
              </a:rPr>
              <a:t>q</a:t>
            </a:r>
            <a:r>
              <a:rPr lang="en-US" altLang="zh-CN" sz="3600" dirty="0">
                <a:latin typeface="Times New Roman" panose="02020603050405020304" pitchFamily="18" charset="0"/>
              </a:rPr>
              <a:t>)</a:t>
            </a:r>
            <a:r>
              <a:rPr lang="en-US" altLang="zh-CN" sz="3600" dirty="0">
                <a:latin typeface="Times New Roman" panose="02020603050405020304" pitchFamily="18" charset="0"/>
                <a:sym typeface="Symbol" panose="05050102010706020507" pitchFamily="18" charset="2"/>
              </a:rPr>
              <a:t>  </a:t>
            </a:r>
            <a:r>
              <a:rPr lang="en-US" altLang="zh-CN" sz="3600" i="1" dirty="0">
                <a:latin typeface="Times New Roman" panose="02020603050405020304" pitchFamily="18" charset="0"/>
              </a:rPr>
              <a:t>r</a:t>
            </a:r>
            <a:r>
              <a:rPr lang="en-US" altLang="zh-CN" sz="3600" dirty="0">
                <a:latin typeface="Times New Roman" panose="02020603050405020304" pitchFamily="18" charset="0"/>
              </a:rPr>
              <a:t>)</a:t>
            </a:r>
            <a:r>
              <a:rPr lang="en-US" altLang="zh-CN" sz="3600" dirty="0">
                <a:latin typeface="Times New Roman" panose="02020603050405020304" pitchFamily="18" charset="0"/>
                <a:sym typeface="Symbol" panose="05050102010706020507" pitchFamily="18" charset="2"/>
              </a:rPr>
              <a:t> </a:t>
            </a:r>
            <a:r>
              <a:rPr lang="en-US" altLang="zh-CN" sz="3600" i="1" dirty="0">
                <a:latin typeface="Times New Roman" panose="02020603050405020304" pitchFamily="18" charset="0"/>
              </a:rPr>
              <a:t> p</a:t>
            </a:r>
          </a:p>
          <a:p>
            <a:r>
              <a:rPr lang="en-US" altLang="zh-CN" sz="3600" dirty="0">
                <a:latin typeface="Times New Roman" panose="02020603050405020304" pitchFamily="18" charset="0"/>
                <a:sym typeface="Symbol" panose="05050102010706020507" pitchFamily="18" charset="2"/>
              </a:rPr>
              <a:t> </a:t>
            </a:r>
            <a:r>
              <a:rPr lang="en-US" altLang="zh-CN" sz="3600" dirty="0">
                <a:latin typeface="Times New Roman" panose="02020603050405020304" pitchFamily="18" charset="0"/>
              </a:rPr>
              <a:t>(</a:t>
            </a:r>
            <a:r>
              <a:rPr lang="en-US" altLang="zh-CN" sz="3600" dirty="0">
                <a:latin typeface="Times New Roman" panose="02020603050405020304" pitchFamily="18" charset="0"/>
                <a:sym typeface="Symbol" panose="05050102010706020507" pitchFamily="18" charset="2"/>
              </a:rPr>
              <a:t></a:t>
            </a:r>
            <a:r>
              <a:rPr lang="en-US" altLang="zh-CN" sz="3600" dirty="0">
                <a:latin typeface="Times New Roman" panose="02020603050405020304" pitchFamily="18" charset="0"/>
              </a:rPr>
              <a:t>(</a:t>
            </a:r>
            <a:r>
              <a:rPr lang="en-US" altLang="zh-CN" sz="3600" i="1" dirty="0" err="1">
                <a:latin typeface="Times New Roman" panose="02020603050405020304" pitchFamily="18" charset="0"/>
              </a:rPr>
              <a:t>p</a:t>
            </a:r>
            <a:r>
              <a:rPr lang="en-US" altLang="zh-CN" sz="3600" dirty="0" err="1">
                <a:latin typeface="Times New Roman" panose="02020603050405020304" pitchFamily="18" charset="0"/>
                <a:sym typeface="Symbol" panose="05050102010706020507" pitchFamily="18" charset="2"/>
              </a:rPr>
              <a:t></a:t>
            </a:r>
            <a:r>
              <a:rPr lang="en-US" altLang="zh-CN" sz="3600" i="1" dirty="0" err="1">
                <a:latin typeface="Times New Roman" panose="02020603050405020304" pitchFamily="18" charset="0"/>
              </a:rPr>
              <a:t>q</a:t>
            </a:r>
            <a:r>
              <a:rPr lang="en-US" altLang="zh-CN" sz="3600" dirty="0">
                <a:latin typeface="Times New Roman" panose="02020603050405020304" pitchFamily="18" charset="0"/>
              </a:rPr>
              <a:t>)</a:t>
            </a:r>
            <a:r>
              <a:rPr lang="en-US" altLang="zh-CN" sz="3600" dirty="0">
                <a:latin typeface="Times New Roman" panose="02020603050405020304" pitchFamily="18" charset="0"/>
                <a:sym typeface="Symbol" panose="05050102010706020507" pitchFamily="18" charset="2"/>
              </a:rPr>
              <a:t>  </a:t>
            </a:r>
            <a:r>
              <a:rPr lang="en-US" altLang="zh-CN" sz="3600" i="1" dirty="0">
                <a:latin typeface="Times New Roman" panose="02020603050405020304" pitchFamily="18" charset="0"/>
              </a:rPr>
              <a:t>r</a:t>
            </a:r>
            <a:r>
              <a:rPr lang="en-US" altLang="zh-CN" sz="3600" dirty="0">
                <a:latin typeface="Times New Roman" panose="02020603050405020304" pitchFamily="18" charset="0"/>
              </a:rPr>
              <a:t>)</a:t>
            </a:r>
            <a:r>
              <a:rPr lang="en-US" altLang="zh-CN" sz="3600" dirty="0">
                <a:latin typeface="Times New Roman" panose="02020603050405020304" pitchFamily="18" charset="0"/>
                <a:sym typeface="Symbol" panose="05050102010706020507" pitchFamily="18" charset="2"/>
              </a:rPr>
              <a:t> </a:t>
            </a:r>
            <a:r>
              <a:rPr lang="en-US" altLang="zh-CN" sz="3600" i="1" dirty="0">
                <a:latin typeface="Times New Roman" panose="02020603050405020304" pitchFamily="18" charset="0"/>
              </a:rPr>
              <a:t> p</a:t>
            </a:r>
          </a:p>
          <a:p>
            <a:r>
              <a:rPr lang="en-US" altLang="zh-CN" sz="3600" dirty="0">
                <a:latin typeface="Times New Roman" panose="02020603050405020304" pitchFamily="18" charset="0"/>
                <a:sym typeface="Symbol" panose="05050102010706020507" pitchFamily="18" charset="2"/>
              </a:rPr>
              <a:t> </a:t>
            </a:r>
            <a:r>
              <a:rPr lang="en-US" altLang="zh-CN" sz="3600" dirty="0">
                <a:latin typeface="Times New Roman" panose="02020603050405020304" pitchFamily="18" charset="0"/>
              </a:rPr>
              <a:t>((</a:t>
            </a:r>
            <a:r>
              <a:rPr lang="en-US" altLang="zh-CN" sz="3600" i="1" dirty="0" err="1">
                <a:latin typeface="Times New Roman" panose="02020603050405020304" pitchFamily="18" charset="0"/>
              </a:rPr>
              <a:t>p</a:t>
            </a:r>
            <a:r>
              <a:rPr lang="en-US" altLang="zh-CN" sz="3600" dirty="0" err="1">
                <a:latin typeface="Times New Roman" panose="02020603050405020304" pitchFamily="18" charset="0"/>
                <a:sym typeface="Symbol" panose="05050102010706020507" pitchFamily="18" charset="2"/>
              </a:rPr>
              <a:t></a:t>
            </a:r>
            <a:r>
              <a:rPr lang="en-US" altLang="zh-CN" sz="3600" i="1" dirty="0" err="1">
                <a:latin typeface="Times New Roman" panose="02020603050405020304" pitchFamily="18" charset="0"/>
              </a:rPr>
              <a:t>q</a:t>
            </a:r>
            <a:r>
              <a:rPr lang="en-US" altLang="zh-CN" sz="3600" dirty="0">
                <a:latin typeface="Times New Roman" panose="02020603050405020304" pitchFamily="18" charset="0"/>
              </a:rPr>
              <a:t>)</a:t>
            </a:r>
            <a:r>
              <a:rPr lang="en-US" altLang="zh-CN" sz="3600" dirty="0">
                <a:latin typeface="Times New Roman" panose="02020603050405020304" pitchFamily="18" charset="0"/>
                <a:sym typeface="Symbol" panose="05050102010706020507" pitchFamily="18" charset="2"/>
              </a:rPr>
              <a:t>   </a:t>
            </a:r>
            <a:r>
              <a:rPr lang="en-US" altLang="zh-CN" sz="3600" i="1" dirty="0">
                <a:latin typeface="Times New Roman" panose="02020603050405020304" pitchFamily="18" charset="0"/>
              </a:rPr>
              <a:t>r</a:t>
            </a:r>
            <a:r>
              <a:rPr lang="en-US" altLang="zh-CN" sz="3600" dirty="0">
                <a:latin typeface="Times New Roman" panose="02020603050405020304" pitchFamily="18" charset="0"/>
              </a:rPr>
              <a:t>)</a:t>
            </a:r>
            <a:r>
              <a:rPr lang="en-US" altLang="zh-CN" sz="3600" dirty="0">
                <a:latin typeface="Times New Roman" panose="02020603050405020304" pitchFamily="18" charset="0"/>
                <a:sym typeface="Symbol" panose="05050102010706020507" pitchFamily="18" charset="2"/>
              </a:rPr>
              <a:t> </a:t>
            </a:r>
            <a:r>
              <a:rPr lang="en-US" altLang="zh-CN" sz="3600" i="1" dirty="0">
                <a:latin typeface="Times New Roman" panose="02020603050405020304" pitchFamily="18" charset="0"/>
              </a:rPr>
              <a:t> p</a:t>
            </a:r>
          </a:p>
          <a:p>
            <a:r>
              <a:rPr lang="en-US" altLang="zh-CN" sz="3600" dirty="0">
                <a:solidFill>
                  <a:srgbClr val="0066FF"/>
                </a:solidFill>
                <a:latin typeface="Times New Roman" panose="02020603050405020304" pitchFamily="18" charset="0"/>
                <a:sym typeface="Symbol" panose="05050102010706020507" pitchFamily="18" charset="2"/>
              </a:rPr>
              <a:t> </a:t>
            </a:r>
            <a:r>
              <a:rPr lang="en-US" altLang="zh-CN" sz="3600" dirty="0">
                <a:solidFill>
                  <a:srgbClr val="0066FF"/>
                </a:solidFill>
                <a:latin typeface="Times New Roman" panose="02020603050405020304" pitchFamily="18" charset="0"/>
              </a:rPr>
              <a:t>(</a:t>
            </a:r>
            <a:r>
              <a:rPr lang="en-US" altLang="zh-CN" sz="3600" i="1" dirty="0">
                <a:solidFill>
                  <a:srgbClr val="0066FF"/>
                </a:solidFill>
                <a:latin typeface="Times New Roman" panose="02020603050405020304" pitchFamily="18" charset="0"/>
              </a:rPr>
              <a:t>p</a:t>
            </a:r>
            <a:r>
              <a:rPr lang="en-US" altLang="zh-CN" sz="3600" dirty="0">
                <a:solidFill>
                  <a:srgbClr val="0066FF"/>
                </a:solidFill>
                <a:latin typeface="Times New Roman" panose="02020603050405020304" pitchFamily="18" charset="0"/>
                <a:sym typeface="Symbol" panose="05050102010706020507" pitchFamily="18" charset="2"/>
              </a:rPr>
              <a:t> </a:t>
            </a:r>
            <a:r>
              <a:rPr lang="en-US" altLang="zh-CN" sz="3600" i="1" dirty="0">
                <a:solidFill>
                  <a:srgbClr val="0066FF"/>
                </a:solidFill>
                <a:latin typeface="Times New Roman" panose="02020603050405020304" pitchFamily="18" charset="0"/>
              </a:rPr>
              <a:t>r</a:t>
            </a:r>
            <a:r>
              <a:rPr lang="en-US" altLang="zh-CN" sz="3600" dirty="0">
                <a:solidFill>
                  <a:srgbClr val="0066FF"/>
                </a:solidFill>
                <a:latin typeface="Times New Roman" panose="02020603050405020304" pitchFamily="18" charset="0"/>
              </a:rPr>
              <a:t>) </a:t>
            </a:r>
            <a:r>
              <a:rPr lang="en-US" altLang="zh-CN" sz="3600" dirty="0">
                <a:solidFill>
                  <a:srgbClr val="0066FF"/>
                </a:solidFill>
                <a:latin typeface="Times New Roman" panose="02020603050405020304" pitchFamily="18" charset="0"/>
                <a:sym typeface="Symbol" panose="05050102010706020507" pitchFamily="18" charset="2"/>
              </a:rPr>
              <a:t> (</a:t>
            </a:r>
            <a:r>
              <a:rPr lang="en-US" altLang="zh-CN" sz="3600" i="1" dirty="0">
                <a:solidFill>
                  <a:srgbClr val="0066FF"/>
                </a:solidFill>
                <a:latin typeface="Times New Roman" panose="02020603050405020304" pitchFamily="18" charset="0"/>
              </a:rPr>
              <a:t>q</a:t>
            </a:r>
            <a:r>
              <a:rPr lang="en-US" altLang="zh-CN" sz="3600" dirty="0">
                <a:solidFill>
                  <a:srgbClr val="0066FF"/>
                </a:solidFill>
                <a:latin typeface="Times New Roman" panose="02020603050405020304" pitchFamily="18" charset="0"/>
                <a:sym typeface="Symbol" panose="05050102010706020507" pitchFamily="18" charset="2"/>
              </a:rPr>
              <a:t> </a:t>
            </a:r>
            <a:r>
              <a:rPr lang="en-US" altLang="zh-CN" sz="3600" i="1" dirty="0">
                <a:solidFill>
                  <a:srgbClr val="0066FF"/>
                </a:solidFill>
                <a:latin typeface="Times New Roman" panose="02020603050405020304" pitchFamily="18" charset="0"/>
              </a:rPr>
              <a:t>r</a:t>
            </a:r>
            <a:r>
              <a:rPr lang="en-US" altLang="zh-CN" sz="3600" dirty="0">
                <a:solidFill>
                  <a:srgbClr val="0066FF"/>
                </a:solidFill>
                <a:latin typeface="Times New Roman" panose="02020603050405020304" pitchFamily="18" charset="0"/>
              </a:rPr>
              <a:t>)</a:t>
            </a:r>
            <a:r>
              <a:rPr lang="en-US" altLang="zh-CN" sz="3600" dirty="0">
                <a:solidFill>
                  <a:srgbClr val="0066FF"/>
                </a:solidFill>
                <a:latin typeface="Times New Roman" panose="02020603050405020304" pitchFamily="18" charset="0"/>
                <a:sym typeface="Symbol" panose="05050102010706020507" pitchFamily="18" charset="2"/>
              </a:rPr>
              <a:t> </a:t>
            </a:r>
            <a:r>
              <a:rPr lang="en-US" altLang="zh-CN" sz="3600" i="1" dirty="0">
                <a:solidFill>
                  <a:srgbClr val="0066FF"/>
                </a:solidFill>
                <a:latin typeface="Times New Roman" panose="02020603050405020304" pitchFamily="18" charset="0"/>
              </a:rPr>
              <a:t> p</a:t>
            </a:r>
          </a:p>
          <a:p>
            <a:r>
              <a:rPr lang="en-US" altLang="zh-CN" sz="3600" dirty="0">
                <a:solidFill>
                  <a:srgbClr val="0066FF"/>
                </a:solidFill>
                <a:latin typeface="Times New Roman" panose="02020603050405020304" pitchFamily="18" charset="0"/>
                <a:sym typeface="Symbol" panose="05050102010706020507" pitchFamily="18" charset="2"/>
              </a:rPr>
              <a:t> (</a:t>
            </a:r>
            <a:r>
              <a:rPr lang="en-US" altLang="zh-CN" sz="3600" i="1" dirty="0">
                <a:solidFill>
                  <a:srgbClr val="0066FF"/>
                </a:solidFill>
                <a:latin typeface="Times New Roman" panose="02020603050405020304" pitchFamily="18" charset="0"/>
              </a:rPr>
              <a:t>q</a:t>
            </a:r>
            <a:r>
              <a:rPr lang="en-US" altLang="zh-CN" sz="3600" dirty="0">
                <a:solidFill>
                  <a:srgbClr val="0066FF"/>
                </a:solidFill>
                <a:latin typeface="Times New Roman" panose="02020603050405020304" pitchFamily="18" charset="0"/>
                <a:sym typeface="Symbol" panose="05050102010706020507" pitchFamily="18" charset="2"/>
              </a:rPr>
              <a:t>  </a:t>
            </a:r>
            <a:r>
              <a:rPr lang="en-US" altLang="zh-CN" sz="3600" i="1" dirty="0">
                <a:solidFill>
                  <a:srgbClr val="0066FF"/>
                </a:solidFill>
                <a:latin typeface="Times New Roman" panose="02020603050405020304" pitchFamily="18" charset="0"/>
              </a:rPr>
              <a:t>r</a:t>
            </a:r>
            <a:r>
              <a:rPr lang="en-US" altLang="zh-CN" sz="3600" dirty="0">
                <a:solidFill>
                  <a:srgbClr val="0066FF"/>
                </a:solidFill>
                <a:latin typeface="Times New Roman" panose="02020603050405020304" pitchFamily="18" charset="0"/>
              </a:rPr>
              <a:t>)</a:t>
            </a:r>
            <a:r>
              <a:rPr lang="en-US" altLang="zh-CN" sz="3600" dirty="0">
                <a:solidFill>
                  <a:srgbClr val="0066FF"/>
                </a:solidFill>
                <a:latin typeface="Times New Roman" panose="02020603050405020304" pitchFamily="18" charset="0"/>
                <a:sym typeface="Symbol" panose="05050102010706020507" pitchFamily="18" charset="2"/>
              </a:rPr>
              <a:t> </a:t>
            </a:r>
            <a:r>
              <a:rPr lang="en-US" altLang="zh-CN" sz="3600" i="1" dirty="0">
                <a:solidFill>
                  <a:srgbClr val="0066FF"/>
                </a:solidFill>
                <a:latin typeface="Times New Roman" panose="02020603050405020304" pitchFamily="18" charset="0"/>
              </a:rPr>
              <a:t> p</a:t>
            </a:r>
          </a:p>
          <a:p>
            <a:endParaRPr lang="en-US" altLang="zh-CN" sz="3600" i="1" dirty="0">
              <a:latin typeface="Times New Roman" panose="02020603050405020304" pitchFamily="18" charset="0"/>
            </a:endParaRPr>
          </a:p>
          <a:p>
            <a:endParaRPr lang="zh-CN" altLang="en-US" sz="36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42" fill="hold" grpId="0" nodeType="clickEffect">
                                  <p:stCondLst>
                                    <p:cond delay="0"/>
                                  </p:stCondLst>
                                  <p:childTnLst>
                                    <p:set>
                                      <p:cBhvr>
                                        <p:cTn id="14" dur="1" fill="hold">
                                          <p:stCondLst>
                                            <p:cond delay="0"/>
                                          </p:stCondLst>
                                        </p:cTn>
                                        <p:tgtEl>
                                          <p:spTgt spid="459785"/>
                                        </p:tgtEl>
                                        <p:attrNameLst>
                                          <p:attrName>style.visibility</p:attrName>
                                        </p:attrNameLst>
                                      </p:cBhvr>
                                      <p:to>
                                        <p:strVal val="visible"/>
                                      </p:to>
                                    </p:set>
                                    <p:animEffect transition="in" filter="barn(outHorizontal)">
                                      <p:cBhvr>
                                        <p:cTn id="15" dur="500"/>
                                        <p:tgtEl>
                                          <p:spTgt spid="459785"/>
                                        </p:tgtEl>
                                      </p:cBhvr>
                                    </p:animEffect>
                                  </p:childTnLst>
                                </p:cTn>
                              </p:par>
                            </p:childTnLst>
                          </p:cTn>
                        </p:par>
                        <p:par>
                          <p:cTn id="16" fill="hold" nodeType="afterGroup">
                            <p:stCondLst>
                              <p:cond delay="500"/>
                            </p:stCondLst>
                            <p:childTnLst>
                              <p:par>
                                <p:cTn id="17" presetID="22" presetClass="entr" presetSubtype="1" fill="hold" grpId="0" nodeType="afterEffect">
                                  <p:stCondLst>
                                    <p:cond delay="0"/>
                                  </p:stCondLst>
                                  <p:childTnLst>
                                    <p:set>
                                      <p:cBhvr>
                                        <p:cTn id="18" dur="1" fill="hold">
                                          <p:stCondLst>
                                            <p:cond delay="0"/>
                                          </p:stCondLst>
                                        </p:cTn>
                                        <p:tgtEl>
                                          <p:spTgt spid="459786"/>
                                        </p:tgtEl>
                                        <p:attrNameLst>
                                          <p:attrName>style.visibility</p:attrName>
                                        </p:attrNameLst>
                                      </p:cBhvr>
                                      <p:to>
                                        <p:strVal val="visible"/>
                                      </p:to>
                                    </p:set>
                                    <p:animEffect transition="in" filter="wipe(up)">
                                      <p:cBhvr>
                                        <p:cTn id="19" dur="500"/>
                                        <p:tgtEl>
                                          <p:spTgt spid="4597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85" grpId="0" animBg="1"/>
      <p:bldP spid="459786" grpId="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3">
            <a:extLst>
              <a:ext uri="{FF2B5EF4-FFF2-40B4-BE49-F238E27FC236}">
                <a16:creationId xmlns:a16="http://schemas.microsoft.com/office/drawing/2014/main" id="{67922B08-5FB7-4F7F-82C9-1A763D2EF7FA}"/>
              </a:ext>
            </a:extLst>
          </p:cNvPr>
          <p:cNvSpPr>
            <a:spLocks noGrp="1"/>
          </p:cNvSpPr>
          <p:nvPr>
            <p:ph type="sldNum" sz="quarter" idx="12"/>
          </p:nvPr>
        </p:nvSpPr>
        <p:spPr>
          <a:xfrm>
            <a:off x="457200" y="6245225"/>
            <a:ext cx="2133600" cy="4762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l">
              <a:spcBef>
                <a:spcPct val="0"/>
              </a:spcBef>
              <a:buClrTx/>
              <a:buFontTx/>
              <a:buNone/>
            </a:pPr>
            <a:fld id="{D7CB1964-75B5-4029-B494-62B239284FE8}" type="slidenum">
              <a:rPr lang="zh-CN" altLang="en-US" sz="1400" b="0"/>
              <a:pPr algn="l">
                <a:spcBef>
                  <a:spcPct val="0"/>
                </a:spcBef>
                <a:buClrTx/>
                <a:buFontTx/>
                <a:buNone/>
              </a:pPr>
              <a:t>41</a:t>
            </a:fld>
            <a:endParaRPr lang="en-US" altLang="zh-CN" sz="1400" b="0"/>
          </a:p>
        </p:txBody>
      </p:sp>
      <p:sp>
        <p:nvSpPr>
          <p:cNvPr id="83971" name="Rectangle 2">
            <a:extLst>
              <a:ext uri="{FF2B5EF4-FFF2-40B4-BE49-F238E27FC236}">
                <a16:creationId xmlns:a16="http://schemas.microsoft.com/office/drawing/2014/main" id="{0EA97C64-2E94-4B5D-AA01-53C9601ABFF8}"/>
              </a:ext>
            </a:extLst>
          </p:cNvPr>
          <p:cNvSpPr>
            <a:spLocks noGrp="1" noChangeArrowheads="1"/>
          </p:cNvSpPr>
          <p:nvPr>
            <p:ph type="title"/>
          </p:nvPr>
        </p:nvSpPr>
        <p:spPr/>
        <p:txBody>
          <a:bodyPr/>
          <a:lstStyle/>
          <a:p>
            <a:pPr algn="ctr" eaLnBrk="1" hangingPunct="1"/>
            <a:r>
              <a:rPr lang="zh-CN" altLang="en-US"/>
              <a:t>主范式</a:t>
            </a:r>
          </a:p>
        </p:txBody>
      </p:sp>
      <p:sp>
        <p:nvSpPr>
          <p:cNvPr id="524291" name="Rectangle 3">
            <a:extLst>
              <a:ext uri="{FF2B5EF4-FFF2-40B4-BE49-F238E27FC236}">
                <a16:creationId xmlns:a16="http://schemas.microsoft.com/office/drawing/2014/main" id="{CADFDB45-5181-41FE-9DB7-450216AA56F1}"/>
              </a:ext>
            </a:extLst>
          </p:cNvPr>
          <p:cNvSpPr>
            <a:spLocks noGrp="1" noChangeArrowheads="1"/>
          </p:cNvSpPr>
          <p:nvPr>
            <p:ph type="body" idx="1"/>
          </p:nvPr>
        </p:nvSpPr>
        <p:spPr/>
        <p:txBody>
          <a:bodyPr/>
          <a:lstStyle/>
          <a:p>
            <a:pPr eaLnBrk="1" hangingPunct="1">
              <a:buFont typeface="Wingdings" panose="05000000000000000000" pitchFamily="2" charset="2"/>
              <a:buChar char="l"/>
            </a:pPr>
            <a:r>
              <a:rPr lang="zh-CN" altLang="en-US" sz="2800"/>
              <a:t>由以上可以看出：一个命题公式的合取范式或析取范式并不是唯一的。</a:t>
            </a:r>
          </a:p>
          <a:p>
            <a:pPr eaLnBrk="1" hangingPunct="1">
              <a:buFont typeface="Wingdings" panose="05000000000000000000" pitchFamily="2" charset="2"/>
              <a:buChar char="l"/>
            </a:pPr>
            <a:r>
              <a:rPr lang="zh-CN" altLang="en-US" sz="2800"/>
              <a:t>那么，如何使任意一个命题公式化成唯一等值命题的标准形式呢？</a:t>
            </a:r>
          </a:p>
          <a:p>
            <a:pPr lvl="1" eaLnBrk="1" hangingPunct="1"/>
            <a:r>
              <a:rPr lang="zh-CN" altLang="en-US" sz="2800"/>
              <a:t>解决方案：</a:t>
            </a:r>
            <a:r>
              <a:rPr lang="zh-CN" altLang="en-US" sz="2800" b="1">
                <a:solidFill>
                  <a:srgbClr val="FF3300"/>
                </a:solidFill>
              </a:rPr>
              <a:t>主范式</a:t>
            </a:r>
            <a:endParaRPr lang="en-US" altLang="zh-CN" sz="2800" b="1">
              <a:solidFill>
                <a:srgbClr val="FF3300"/>
              </a:solidFill>
            </a:endParaRPr>
          </a:p>
          <a:p>
            <a:pPr lvl="2" eaLnBrk="1" hangingPunct="1"/>
            <a:r>
              <a:rPr lang="zh-CN" altLang="en-US" sz="2800"/>
              <a:t>主析取范式（极小项）</a:t>
            </a:r>
            <a:endParaRPr lang="en-US" altLang="zh-CN" sz="2800"/>
          </a:p>
          <a:p>
            <a:pPr lvl="2" eaLnBrk="1" hangingPunct="1"/>
            <a:r>
              <a:rPr lang="zh-CN" altLang="en-US" sz="2800"/>
              <a:t>主合取范式（极大项）</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42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429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429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2429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242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4291"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5">
            <a:extLst>
              <a:ext uri="{FF2B5EF4-FFF2-40B4-BE49-F238E27FC236}">
                <a16:creationId xmlns:a16="http://schemas.microsoft.com/office/drawing/2014/main" id="{34501DE1-644D-4236-B186-64AAC905E28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AF235D4F-BF60-4683-B8C5-6822AFD8B85E}" type="slidenum">
              <a:rPr lang="en-US" altLang="zh-CN" sz="1400" b="0"/>
              <a:pPr>
                <a:spcBef>
                  <a:spcPct val="0"/>
                </a:spcBef>
                <a:buClrTx/>
                <a:buFontTx/>
                <a:buNone/>
              </a:pPr>
              <a:t>42</a:t>
            </a:fld>
            <a:endParaRPr lang="en-US" altLang="zh-CN" sz="1400" b="0"/>
          </a:p>
        </p:txBody>
      </p:sp>
      <p:sp>
        <p:nvSpPr>
          <p:cNvPr id="84995" name="Rectangle 2">
            <a:extLst>
              <a:ext uri="{FF2B5EF4-FFF2-40B4-BE49-F238E27FC236}">
                <a16:creationId xmlns:a16="http://schemas.microsoft.com/office/drawing/2014/main" id="{C767FF95-53F5-41ED-9298-634ABF836A9B}"/>
              </a:ext>
            </a:extLst>
          </p:cNvPr>
          <p:cNvSpPr>
            <a:spLocks noGrp="1" noChangeArrowheads="1"/>
          </p:cNvSpPr>
          <p:nvPr>
            <p:ph type="title"/>
          </p:nvPr>
        </p:nvSpPr>
        <p:spPr/>
        <p:txBody>
          <a:bodyPr/>
          <a:lstStyle/>
          <a:p>
            <a:pPr algn="ctr" eaLnBrk="1" hangingPunct="1"/>
            <a:r>
              <a:rPr lang="en-US" altLang="zh-CN">
                <a:latin typeface="Times New Roman" panose="02020603050405020304" pitchFamily="18" charset="0"/>
              </a:rPr>
              <a:t>2.2</a:t>
            </a:r>
            <a:r>
              <a:rPr lang="en-US" altLang="zh-CN"/>
              <a:t>  </a:t>
            </a:r>
            <a:r>
              <a:rPr lang="zh-CN" altLang="en-US"/>
              <a:t>析取范式与合取范式</a:t>
            </a:r>
          </a:p>
        </p:txBody>
      </p:sp>
      <p:sp>
        <p:nvSpPr>
          <p:cNvPr id="84996" name="Rectangle 3">
            <a:extLst>
              <a:ext uri="{FF2B5EF4-FFF2-40B4-BE49-F238E27FC236}">
                <a16:creationId xmlns:a16="http://schemas.microsoft.com/office/drawing/2014/main" id="{2BB421A5-3988-47D2-BB4B-24E8C4F053B8}"/>
              </a:ext>
            </a:extLst>
          </p:cNvPr>
          <p:cNvSpPr>
            <a:spLocks noGrp="1" noChangeArrowheads="1"/>
          </p:cNvSpPr>
          <p:nvPr>
            <p:ph type="body" idx="1"/>
          </p:nvPr>
        </p:nvSpPr>
        <p:spPr>
          <a:xfrm>
            <a:off x="323850" y="1268413"/>
            <a:ext cx="8208963" cy="2808287"/>
          </a:xfrm>
        </p:spPr>
        <p:txBody>
          <a:bodyPr/>
          <a:lstStyle/>
          <a:p>
            <a:pPr marL="609600" indent="-609600" eaLnBrk="1" hangingPunct="1">
              <a:buFont typeface="Wingdings" panose="05000000000000000000" pitchFamily="2" charset="2"/>
              <a:buChar char="l"/>
            </a:pPr>
            <a:r>
              <a:rPr lang="en-US" altLang="zh-CN">
                <a:latin typeface="Times New Roman" panose="02020603050405020304" pitchFamily="18" charset="0"/>
              </a:rPr>
              <a:t>2.2.1 </a:t>
            </a:r>
            <a:r>
              <a:rPr lang="zh-CN" altLang="en-US">
                <a:latin typeface="Times New Roman" panose="02020603050405020304" pitchFamily="18" charset="0"/>
              </a:rPr>
              <a:t>简单析取式</a:t>
            </a:r>
            <a:r>
              <a:rPr lang="en-US" altLang="zh-CN">
                <a:latin typeface="Times New Roman" panose="02020603050405020304" pitchFamily="18" charset="0"/>
              </a:rPr>
              <a:t>&amp;</a:t>
            </a:r>
            <a:r>
              <a:rPr lang="zh-CN" altLang="en-US">
                <a:latin typeface="Times New Roman" panose="02020603050405020304" pitchFamily="18" charset="0"/>
              </a:rPr>
              <a:t>简单合取式</a:t>
            </a:r>
            <a:endParaRPr lang="en-US" altLang="zh-CN">
              <a:latin typeface="Times New Roman" panose="02020603050405020304" pitchFamily="18" charset="0"/>
            </a:endParaRPr>
          </a:p>
          <a:p>
            <a:pPr marL="609600" indent="-609600" eaLnBrk="1" hangingPunct="1">
              <a:buFont typeface="Wingdings" panose="05000000000000000000" pitchFamily="2" charset="2"/>
              <a:buChar char="l"/>
            </a:pPr>
            <a:r>
              <a:rPr lang="en-US" altLang="zh-CN">
                <a:latin typeface="Times New Roman" panose="02020603050405020304" pitchFamily="18" charset="0"/>
              </a:rPr>
              <a:t>2.2.2 </a:t>
            </a:r>
            <a:r>
              <a:rPr lang="zh-CN" altLang="en-US"/>
              <a:t>析取范式</a:t>
            </a:r>
            <a:r>
              <a:rPr lang="en-US" altLang="zh-CN">
                <a:latin typeface="Times New Roman" panose="02020603050405020304" pitchFamily="18" charset="0"/>
              </a:rPr>
              <a:t>&amp;</a:t>
            </a:r>
            <a:r>
              <a:rPr lang="zh-CN" altLang="en-US"/>
              <a:t>合取范式</a:t>
            </a:r>
            <a:endParaRPr lang="en-US" altLang="zh-CN"/>
          </a:p>
          <a:p>
            <a:pPr marL="609600" indent="-609600" eaLnBrk="1" hangingPunct="1">
              <a:buFont typeface="Wingdings" panose="05000000000000000000" pitchFamily="2" charset="2"/>
              <a:buChar char="l"/>
            </a:pPr>
            <a:r>
              <a:rPr lang="en-US" altLang="zh-CN">
                <a:latin typeface="Times New Roman" panose="02020603050405020304" pitchFamily="18" charset="0"/>
              </a:rPr>
              <a:t>2.2.3 </a:t>
            </a:r>
            <a:r>
              <a:rPr lang="zh-CN" altLang="en-US"/>
              <a:t>命题公式的范式</a:t>
            </a:r>
            <a:endParaRPr lang="en-US" altLang="zh-CN"/>
          </a:p>
          <a:p>
            <a:pPr marL="609600" indent="-609600" eaLnBrk="1" hangingPunct="1">
              <a:buFont typeface="Wingdings" panose="05000000000000000000" pitchFamily="2" charset="2"/>
              <a:buChar char="l"/>
            </a:pPr>
            <a:r>
              <a:rPr lang="en-US" altLang="zh-CN">
                <a:solidFill>
                  <a:srgbClr val="FF0000"/>
                </a:solidFill>
                <a:latin typeface="Times New Roman" panose="02020603050405020304" pitchFamily="18" charset="0"/>
              </a:rPr>
              <a:t>2.2.4 </a:t>
            </a:r>
            <a:r>
              <a:rPr lang="zh-CN" altLang="en-US">
                <a:solidFill>
                  <a:srgbClr val="FF0000"/>
                </a:solidFill>
                <a:latin typeface="宋体" panose="02010600030101010101" pitchFamily="2" charset="-122"/>
              </a:rPr>
              <a:t>主析取范式（极小项）</a:t>
            </a:r>
            <a:r>
              <a:rPr lang="en-US" altLang="zh-CN">
                <a:solidFill>
                  <a:srgbClr val="FF0000"/>
                </a:solidFill>
                <a:latin typeface="Times New Roman" panose="02020603050405020304" pitchFamily="18" charset="0"/>
              </a:rPr>
              <a:t>&amp;</a:t>
            </a:r>
            <a:r>
              <a:rPr lang="zh-CN" altLang="en-US">
                <a:solidFill>
                  <a:srgbClr val="FF0000"/>
                </a:solidFill>
                <a:latin typeface="宋体" panose="02010600030101010101" pitchFamily="2" charset="-122"/>
              </a:rPr>
              <a:t>主合取范式（极大项）</a:t>
            </a:r>
            <a:endParaRPr lang="en-US" altLang="zh-CN">
              <a:solidFill>
                <a:srgbClr val="FF0000"/>
              </a:solidFill>
              <a:latin typeface="宋体" panose="02010600030101010101" pitchFamily="2" charset="-122"/>
            </a:endParaRPr>
          </a:p>
          <a:p>
            <a:pPr marL="609600" indent="-609600" eaLnBrk="1" hangingPunct="1">
              <a:buFont typeface="Wingdings" panose="05000000000000000000" pitchFamily="2" charset="2"/>
              <a:buChar char="l"/>
            </a:pPr>
            <a:r>
              <a:rPr lang="en-US" altLang="zh-CN">
                <a:latin typeface="Times New Roman" panose="02020603050405020304" pitchFamily="18" charset="0"/>
              </a:rPr>
              <a:t>2.2.5 </a:t>
            </a:r>
            <a:r>
              <a:rPr lang="zh-CN" altLang="en-US">
                <a:latin typeface="宋体" panose="02010600030101010101" pitchFamily="2" charset="-122"/>
              </a:rPr>
              <a:t>主范式的应用</a:t>
            </a:r>
            <a:endParaRPr lang="en-US" altLang="zh-CN">
              <a:latin typeface="Times New Roman" panose="02020603050405020304" pitchFamily="18" charset="0"/>
            </a:endParaRPr>
          </a:p>
          <a:p>
            <a:pPr marL="609600" indent="-609600" eaLnBrk="1" hangingPunct="1">
              <a:buFont typeface="Wingdings" panose="05000000000000000000" pitchFamily="2" charset="2"/>
              <a:buChar char="l"/>
            </a:pPr>
            <a:endParaRPr lang="zh-CN" altLang="en-US"/>
          </a:p>
        </p:txBody>
      </p:sp>
    </p:spTree>
  </p:cSld>
  <p:clrMapOvr>
    <a:masterClrMapping/>
  </p:clrMapOvr>
  <p:transition spd="slow">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5">
            <a:extLst>
              <a:ext uri="{FF2B5EF4-FFF2-40B4-BE49-F238E27FC236}">
                <a16:creationId xmlns:a16="http://schemas.microsoft.com/office/drawing/2014/main" id="{49852432-FB16-43F0-B5FE-C6203A9E3DB7}"/>
              </a:ext>
            </a:extLst>
          </p:cNvPr>
          <p:cNvSpPr>
            <a:spLocks noGrp="1"/>
          </p:cNvSpPr>
          <p:nvPr>
            <p:ph type="sldNum" sz="quarter" idx="12"/>
          </p:nvPr>
        </p:nvSpPr>
        <p:spPr>
          <a:xfrm>
            <a:off x="6543675" y="5983288"/>
            <a:ext cx="2133600" cy="4762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8CA06DF8-5F33-4ED8-858A-35F911A4D475}" type="slidenum">
              <a:rPr lang="en-US" altLang="zh-CN" sz="1400" b="0"/>
              <a:pPr>
                <a:spcBef>
                  <a:spcPct val="0"/>
                </a:spcBef>
                <a:buClrTx/>
                <a:buFontTx/>
                <a:buNone/>
              </a:pPr>
              <a:t>43</a:t>
            </a:fld>
            <a:endParaRPr lang="en-US" altLang="zh-CN" sz="1400" b="0"/>
          </a:p>
        </p:txBody>
      </p:sp>
      <p:sp>
        <p:nvSpPr>
          <p:cNvPr id="87043" name="Rectangle 2">
            <a:extLst>
              <a:ext uri="{FF2B5EF4-FFF2-40B4-BE49-F238E27FC236}">
                <a16:creationId xmlns:a16="http://schemas.microsoft.com/office/drawing/2014/main" id="{95F10BD3-1684-4E0A-BA5A-B0127780784F}"/>
              </a:ext>
            </a:extLst>
          </p:cNvPr>
          <p:cNvSpPr>
            <a:spLocks noGrp="1" noChangeArrowheads="1"/>
          </p:cNvSpPr>
          <p:nvPr>
            <p:ph type="title"/>
          </p:nvPr>
        </p:nvSpPr>
        <p:spPr/>
        <p:txBody>
          <a:bodyPr/>
          <a:lstStyle/>
          <a:p>
            <a:pPr algn="ctr" eaLnBrk="1" hangingPunct="1"/>
            <a:r>
              <a:rPr lang="zh-CN" altLang="en-US">
                <a:latin typeface="宋体" panose="02010600030101010101" pitchFamily="2" charset="-122"/>
              </a:rPr>
              <a:t>极小项（</a:t>
            </a:r>
            <a:r>
              <a:rPr lang="zh-CN" altLang="en-US"/>
              <a:t>主析取范式</a:t>
            </a:r>
            <a:r>
              <a:rPr lang="zh-CN" altLang="en-US">
                <a:latin typeface="宋体" panose="02010600030101010101" pitchFamily="2" charset="-122"/>
              </a:rPr>
              <a:t>）</a:t>
            </a:r>
          </a:p>
        </p:txBody>
      </p:sp>
      <p:sp>
        <p:nvSpPr>
          <p:cNvPr id="87044" name="Rectangle 3">
            <a:extLst>
              <a:ext uri="{FF2B5EF4-FFF2-40B4-BE49-F238E27FC236}">
                <a16:creationId xmlns:a16="http://schemas.microsoft.com/office/drawing/2014/main" id="{FD8233E7-2DCA-40E3-87E1-8892B61D6AA9}"/>
              </a:ext>
            </a:extLst>
          </p:cNvPr>
          <p:cNvSpPr>
            <a:spLocks noGrp="1" noChangeArrowheads="1"/>
          </p:cNvSpPr>
          <p:nvPr>
            <p:ph type="body" idx="1"/>
          </p:nvPr>
        </p:nvSpPr>
        <p:spPr>
          <a:xfrm>
            <a:off x="323850" y="1341438"/>
            <a:ext cx="8424863" cy="1727200"/>
          </a:xfrm>
        </p:spPr>
        <p:txBody>
          <a:bodyPr/>
          <a:lstStyle/>
          <a:p>
            <a:pPr marL="457200" indent="-457200" eaLnBrk="1" hangingPunct="1">
              <a:tabLst>
                <a:tab pos="0" algn="l"/>
              </a:tabLst>
            </a:pPr>
            <a:r>
              <a:rPr lang="zh-CN" altLang="en-US">
                <a:solidFill>
                  <a:srgbClr val="A50021"/>
                </a:solidFill>
                <a:latin typeface="Times New Roman" panose="02020603050405020304" pitchFamily="18" charset="0"/>
              </a:rPr>
              <a:t>定义</a:t>
            </a:r>
            <a:r>
              <a:rPr lang="en-US" altLang="zh-CN">
                <a:solidFill>
                  <a:srgbClr val="A50021"/>
                </a:solidFill>
                <a:latin typeface="Times New Roman" panose="02020603050405020304" pitchFamily="18" charset="0"/>
              </a:rPr>
              <a:t>2.4_1</a:t>
            </a:r>
            <a:r>
              <a:rPr lang="en-US" altLang="zh-CN">
                <a:latin typeface="Times New Roman" panose="02020603050405020304" pitchFamily="18" charset="0"/>
              </a:rPr>
              <a:t> </a:t>
            </a:r>
            <a:r>
              <a:rPr lang="zh-CN" altLang="en-US">
                <a:latin typeface="Times New Roman" panose="02020603050405020304" pitchFamily="18" charset="0"/>
              </a:rPr>
              <a:t>在含有</a:t>
            </a:r>
            <a:r>
              <a:rPr lang="en-US" altLang="zh-CN" i="1">
                <a:latin typeface="Times New Roman" panose="02020603050405020304" pitchFamily="18" charset="0"/>
              </a:rPr>
              <a:t>n</a:t>
            </a:r>
            <a:r>
              <a:rPr lang="zh-CN" altLang="en-US">
                <a:latin typeface="Times New Roman" panose="02020603050405020304" pitchFamily="18" charset="0"/>
              </a:rPr>
              <a:t>个命题变项的简单合取式中，若每个命题变项和它的否定式恰好出现一个且仅出现一次，而且命题变项和它的否定式按下标从小到大或字典序排列，称这样的简单合取式为</a:t>
            </a:r>
            <a:r>
              <a:rPr lang="zh-CN" altLang="en-US">
                <a:solidFill>
                  <a:srgbClr val="A50021"/>
                </a:solidFill>
                <a:latin typeface="Times New Roman" panose="02020603050405020304" pitchFamily="18" charset="0"/>
              </a:rPr>
              <a:t>极小项</a:t>
            </a:r>
            <a:r>
              <a:rPr lang="en-US" altLang="zh-CN">
                <a:latin typeface="Times New Roman" panose="02020603050405020304" pitchFamily="18" charset="0"/>
              </a:rPr>
              <a:t>.</a:t>
            </a:r>
          </a:p>
        </p:txBody>
      </p:sp>
      <p:pic>
        <p:nvPicPr>
          <p:cNvPr id="87045" name="图片 1">
            <a:extLst>
              <a:ext uri="{FF2B5EF4-FFF2-40B4-BE49-F238E27FC236}">
                <a16:creationId xmlns:a16="http://schemas.microsoft.com/office/drawing/2014/main" id="{A9AE34A7-32DC-4E62-BFA3-76DB203A90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3668713"/>
            <a:ext cx="3733800" cy="279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6" name="Rectangle 3">
            <a:extLst>
              <a:ext uri="{FF2B5EF4-FFF2-40B4-BE49-F238E27FC236}">
                <a16:creationId xmlns:a16="http://schemas.microsoft.com/office/drawing/2014/main" id="{3ECC0E61-D941-4120-8559-D21277A0B3C3}"/>
              </a:ext>
            </a:extLst>
          </p:cNvPr>
          <p:cNvSpPr txBox="1">
            <a:spLocks noChangeArrowheads="1"/>
          </p:cNvSpPr>
          <p:nvPr/>
        </p:nvSpPr>
        <p:spPr bwMode="auto">
          <a:xfrm>
            <a:off x="806450" y="3054350"/>
            <a:ext cx="8229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just" eaLnBrk="1" hangingPunct="1"/>
            <a:r>
              <a:rPr lang="zh-CN" altLang="en-US"/>
              <a:t>由两个命题变项 </a:t>
            </a:r>
            <a:r>
              <a:rPr lang="en-US" altLang="zh-CN" i="1">
                <a:latin typeface="Times New Roman" panose="02020603050405020304" pitchFamily="18" charset="0"/>
              </a:rPr>
              <a:t>p, q </a:t>
            </a:r>
            <a:r>
              <a:rPr lang="zh-CN" altLang="en-US"/>
              <a:t>形成的极小项</a:t>
            </a:r>
          </a:p>
        </p:txBody>
      </p:sp>
      <p:sp>
        <p:nvSpPr>
          <p:cNvPr id="9" name="AutoShape 9">
            <a:extLst>
              <a:ext uri="{FF2B5EF4-FFF2-40B4-BE49-F238E27FC236}">
                <a16:creationId xmlns:a16="http://schemas.microsoft.com/office/drawing/2014/main" id="{79F3679F-F75D-447D-88C9-F2A2FA7AE327}"/>
              </a:ext>
            </a:extLst>
          </p:cNvPr>
          <p:cNvSpPr>
            <a:spLocks noChangeArrowheads="1"/>
          </p:cNvSpPr>
          <p:nvPr/>
        </p:nvSpPr>
        <p:spPr bwMode="auto">
          <a:xfrm>
            <a:off x="5621338" y="3798888"/>
            <a:ext cx="3168650" cy="2660650"/>
          </a:xfrm>
          <a:prstGeom prst="verticalScroll">
            <a:avLst>
              <a:gd name="adj" fmla="val 4778"/>
            </a:avLst>
          </a:prstGeom>
          <a:solidFill>
            <a:srgbClr val="ADE2A1"/>
          </a:solidFill>
          <a:ln w="9525">
            <a:solidFill>
              <a:schemeClr val="tx1"/>
            </a:solidFill>
            <a:round/>
            <a:headEnd/>
            <a:tailEnd/>
          </a:ln>
        </p:spPr>
        <p:txBody>
          <a:bodyPr vert="eaVert" wrap="none"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b="0"/>
          </a:p>
        </p:txBody>
      </p:sp>
      <p:sp>
        <p:nvSpPr>
          <p:cNvPr id="10" name="Text Box 10">
            <a:extLst>
              <a:ext uri="{FF2B5EF4-FFF2-40B4-BE49-F238E27FC236}">
                <a16:creationId xmlns:a16="http://schemas.microsoft.com/office/drawing/2014/main" id="{BE0785A5-D5A5-4666-9A3C-C1A888073C2B}"/>
              </a:ext>
            </a:extLst>
          </p:cNvPr>
          <p:cNvSpPr txBox="1">
            <a:spLocks noChangeArrowheads="1"/>
          </p:cNvSpPr>
          <p:nvPr/>
        </p:nvSpPr>
        <p:spPr bwMode="auto">
          <a:xfrm>
            <a:off x="5915025" y="4078288"/>
            <a:ext cx="2581275" cy="2246312"/>
          </a:xfrm>
          <a:prstGeom prst="rect">
            <a:avLst/>
          </a:prstGeom>
          <a:solidFill>
            <a:srgbClr val="FFFFFF"/>
          </a:solidFill>
          <a:ln>
            <a:noFill/>
          </a:ln>
          <a:extLs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50000"/>
              </a:spcBef>
              <a:buClrTx/>
              <a:buFontTx/>
              <a:buNone/>
            </a:pPr>
            <a:r>
              <a:rPr kumimoji="1" lang="zh-CN" altLang="en-US" sz="2800">
                <a:solidFill>
                  <a:srgbClr val="CC3300"/>
                </a:solidFill>
                <a:latin typeface="Times New Roman" panose="02020603050405020304" pitchFamily="18" charset="0"/>
                <a:ea typeface="楷体_GB2312" pitchFamily="49" charset="-122"/>
              </a:rPr>
              <a:t>极小项的编码</a:t>
            </a:r>
            <a:r>
              <a:rPr kumimoji="1" lang="en-US" altLang="zh-CN" sz="2800">
                <a:solidFill>
                  <a:srgbClr val="CC3300"/>
                </a:solidFill>
                <a:latin typeface="Times New Roman" panose="02020603050405020304" pitchFamily="18" charset="0"/>
                <a:ea typeface="楷体_GB2312" pitchFamily="49" charset="-122"/>
              </a:rPr>
              <a:t>(</a:t>
            </a:r>
            <a:r>
              <a:rPr kumimoji="1" lang="zh-CN" altLang="en-US" sz="2800">
                <a:solidFill>
                  <a:srgbClr val="CC3300"/>
                </a:solidFill>
                <a:latin typeface="Times New Roman" panose="02020603050405020304" pitchFamily="18" charset="0"/>
                <a:ea typeface="楷体_GB2312" pitchFamily="49" charset="-122"/>
              </a:rPr>
              <a:t>二进制</a:t>
            </a:r>
            <a:r>
              <a:rPr kumimoji="1" lang="en-US" altLang="zh-CN" sz="2800">
                <a:solidFill>
                  <a:srgbClr val="CC3300"/>
                </a:solidFill>
                <a:latin typeface="Times New Roman" panose="02020603050405020304" pitchFamily="18" charset="0"/>
                <a:ea typeface="楷体_GB2312" pitchFamily="49" charset="-122"/>
              </a:rPr>
              <a:t>):</a:t>
            </a:r>
          </a:p>
          <a:p>
            <a:pPr eaLnBrk="1" hangingPunct="1">
              <a:spcBef>
                <a:spcPct val="50000"/>
              </a:spcBef>
              <a:buClrTx/>
              <a:buFontTx/>
              <a:buNone/>
            </a:pPr>
            <a:r>
              <a:rPr kumimoji="1" lang="zh-CN" altLang="en-US" sz="2800">
                <a:solidFill>
                  <a:srgbClr val="CC3300"/>
                </a:solidFill>
                <a:latin typeface="Times New Roman" panose="02020603050405020304" pitchFamily="18" charset="0"/>
                <a:ea typeface="楷体_GB2312" pitchFamily="49" charset="-122"/>
              </a:rPr>
              <a:t>命题变项</a:t>
            </a:r>
            <a:r>
              <a:rPr kumimoji="1" lang="en-US" altLang="zh-CN" sz="2800">
                <a:solidFill>
                  <a:srgbClr val="CC3300"/>
                </a:solidFill>
                <a:latin typeface="Times New Roman" panose="02020603050405020304" pitchFamily="18" charset="0"/>
                <a:ea typeface="楷体_GB2312" pitchFamily="49" charset="-122"/>
              </a:rPr>
              <a:t>—1</a:t>
            </a:r>
          </a:p>
          <a:p>
            <a:pPr eaLnBrk="1" hangingPunct="1">
              <a:spcBef>
                <a:spcPct val="50000"/>
              </a:spcBef>
              <a:buClrTx/>
              <a:buFontTx/>
              <a:buNone/>
            </a:pPr>
            <a:r>
              <a:rPr kumimoji="1" lang="zh-CN" altLang="en-US" sz="2800">
                <a:solidFill>
                  <a:srgbClr val="CC3300"/>
                </a:solidFill>
                <a:latin typeface="Times New Roman" panose="02020603050405020304" pitchFamily="18" charset="0"/>
                <a:ea typeface="楷体_GB2312" pitchFamily="49" charset="-122"/>
              </a:rPr>
              <a:t>    其否定</a:t>
            </a:r>
            <a:r>
              <a:rPr kumimoji="1" lang="en-US" altLang="zh-CN" sz="2800">
                <a:solidFill>
                  <a:srgbClr val="CC3300"/>
                </a:solidFill>
                <a:latin typeface="Times New Roman" panose="02020603050405020304" pitchFamily="18" charset="0"/>
                <a:ea typeface="楷体_GB2312" pitchFamily="49" charset="-122"/>
              </a:rPr>
              <a:t>—0</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outHorizontal)">
                                      <p:cBhvr>
                                        <p:cTn id="7" dur="500"/>
                                        <p:tgtEl>
                                          <p:spTgt spid="9"/>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灯片编号占位符 5">
            <a:extLst>
              <a:ext uri="{FF2B5EF4-FFF2-40B4-BE49-F238E27FC236}">
                <a16:creationId xmlns:a16="http://schemas.microsoft.com/office/drawing/2014/main" id="{30D902E3-252F-4B6B-8683-9B02E262FDEA}"/>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1C86BB21-CC00-48A3-B7FC-00F3EFEA8F9E}" type="slidenum">
              <a:rPr lang="en-US" altLang="zh-CN" sz="1200" b="0">
                <a:latin typeface="Verdana" panose="020B0604030504040204" pitchFamily="34" charset="0"/>
              </a:rPr>
              <a:pPr>
                <a:spcBef>
                  <a:spcPct val="0"/>
                </a:spcBef>
                <a:buClrTx/>
                <a:buFontTx/>
                <a:buNone/>
              </a:pPr>
              <a:t>44</a:t>
            </a:fld>
            <a:endParaRPr lang="en-US" altLang="zh-CN" sz="1200" b="0">
              <a:latin typeface="Verdana" panose="020B0604030504040204" pitchFamily="34" charset="0"/>
            </a:endParaRPr>
          </a:p>
        </p:txBody>
      </p:sp>
      <p:sp>
        <p:nvSpPr>
          <p:cNvPr id="89091" name="Rectangle 2">
            <a:extLst>
              <a:ext uri="{FF2B5EF4-FFF2-40B4-BE49-F238E27FC236}">
                <a16:creationId xmlns:a16="http://schemas.microsoft.com/office/drawing/2014/main" id="{9735D757-6B6A-4F43-BDA6-261FAC91CFF4}"/>
              </a:ext>
            </a:extLst>
          </p:cNvPr>
          <p:cNvSpPr>
            <a:spLocks noGrp="1" noChangeArrowheads="1"/>
          </p:cNvSpPr>
          <p:nvPr>
            <p:ph type="title"/>
          </p:nvPr>
        </p:nvSpPr>
        <p:spPr/>
        <p:txBody>
          <a:bodyPr/>
          <a:lstStyle/>
          <a:p>
            <a:pPr eaLnBrk="1" hangingPunct="1"/>
            <a:r>
              <a:rPr lang="zh-CN" altLang="en-US"/>
              <a:t>极小项的性质</a:t>
            </a:r>
          </a:p>
        </p:txBody>
      </p:sp>
      <p:sp>
        <p:nvSpPr>
          <p:cNvPr id="311299" name="Rectangle 3">
            <a:extLst>
              <a:ext uri="{FF2B5EF4-FFF2-40B4-BE49-F238E27FC236}">
                <a16:creationId xmlns:a16="http://schemas.microsoft.com/office/drawing/2014/main" id="{A1E36919-B80F-45F9-BE09-506748D7B92D}"/>
              </a:ext>
            </a:extLst>
          </p:cNvPr>
          <p:cNvSpPr>
            <a:spLocks noGrp="1" noChangeArrowheads="1"/>
          </p:cNvSpPr>
          <p:nvPr>
            <p:ph type="body" idx="1"/>
          </p:nvPr>
        </p:nvSpPr>
        <p:spPr>
          <a:xfrm>
            <a:off x="539750" y="3862388"/>
            <a:ext cx="8353425" cy="2303462"/>
          </a:xfrm>
        </p:spPr>
        <p:txBody>
          <a:bodyPr/>
          <a:lstStyle/>
          <a:p>
            <a:pPr marL="571500" indent="-571500" eaLnBrk="1" hangingPunct="1">
              <a:buClr>
                <a:schemeClr val="tx1"/>
              </a:buClr>
              <a:buFontTx/>
              <a:buAutoNum type="arabicParenR"/>
            </a:pPr>
            <a:r>
              <a:rPr lang="zh-CN" altLang="en-US">
                <a:solidFill>
                  <a:schemeClr val="accent2"/>
                </a:solidFill>
              </a:rPr>
              <a:t>每一个极小项当其真值指派与编码相同时，其真值为 </a:t>
            </a:r>
            <a:r>
              <a:rPr lang="en-US" altLang="zh-CN">
                <a:solidFill>
                  <a:schemeClr val="accent2"/>
                </a:solidFill>
              </a:rPr>
              <a:t>1</a:t>
            </a:r>
            <a:r>
              <a:rPr lang="zh-CN" altLang="en-US">
                <a:solidFill>
                  <a:schemeClr val="accent2"/>
                </a:solidFill>
              </a:rPr>
              <a:t>，在其余 </a:t>
            </a:r>
            <a:r>
              <a:rPr lang="en-US" altLang="zh-CN">
                <a:solidFill>
                  <a:schemeClr val="accent2"/>
                </a:solidFill>
              </a:rPr>
              <a:t>2</a:t>
            </a:r>
            <a:r>
              <a:rPr lang="en-US" altLang="zh-CN" i="1" baseline="30000">
                <a:solidFill>
                  <a:schemeClr val="accent2"/>
                </a:solidFill>
              </a:rPr>
              <a:t>n</a:t>
            </a:r>
            <a:r>
              <a:rPr lang="en-US" altLang="zh-CN">
                <a:solidFill>
                  <a:schemeClr val="accent2"/>
                </a:solidFill>
              </a:rPr>
              <a:t>-1 </a:t>
            </a:r>
            <a:r>
              <a:rPr lang="zh-CN" altLang="en-US">
                <a:solidFill>
                  <a:schemeClr val="accent2"/>
                </a:solidFill>
              </a:rPr>
              <a:t>种指派情况下均为 </a:t>
            </a:r>
            <a:r>
              <a:rPr lang="en-US" altLang="zh-CN">
                <a:solidFill>
                  <a:schemeClr val="accent2"/>
                </a:solidFill>
              </a:rPr>
              <a:t>0.</a:t>
            </a:r>
          </a:p>
          <a:p>
            <a:pPr marL="571500" indent="-571500" eaLnBrk="1" hangingPunct="1">
              <a:buClr>
                <a:schemeClr val="tx1"/>
              </a:buClr>
              <a:buFontTx/>
              <a:buAutoNum type="arabicParenR"/>
            </a:pPr>
            <a:r>
              <a:rPr lang="zh-CN" altLang="en-US">
                <a:solidFill>
                  <a:schemeClr val="accent2"/>
                </a:solidFill>
              </a:rPr>
              <a:t>任意两个不同极小项的合取式永假</a:t>
            </a:r>
            <a:r>
              <a:rPr lang="en-US" altLang="zh-CN">
                <a:solidFill>
                  <a:schemeClr val="accent2"/>
                </a:solidFill>
              </a:rPr>
              <a:t>.</a:t>
            </a:r>
          </a:p>
          <a:p>
            <a:pPr marL="571500" indent="-571500" eaLnBrk="1" hangingPunct="1">
              <a:buClr>
                <a:schemeClr val="tx1"/>
              </a:buClr>
              <a:buFontTx/>
              <a:buAutoNum type="arabicParenR"/>
            </a:pPr>
            <a:r>
              <a:rPr lang="zh-CN" altLang="en-US">
                <a:solidFill>
                  <a:schemeClr val="accent2"/>
                </a:solidFill>
              </a:rPr>
              <a:t>全体极小项的析取式永为真</a:t>
            </a:r>
            <a:r>
              <a:rPr lang="en-US" altLang="zh-CN">
                <a:solidFill>
                  <a:schemeClr val="accent2"/>
                </a:solidFill>
              </a:rPr>
              <a:t>.</a:t>
            </a:r>
          </a:p>
        </p:txBody>
      </p:sp>
      <p:grpSp>
        <p:nvGrpSpPr>
          <p:cNvPr id="8" name="组合 7">
            <a:extLst>
              <a:ext uri="{FF2B5EF4-FFF2-40B4-BE49-F238E27FC236}">
                <a16:creationId xmlns:a16="http://schemas.microsoft.com/office/drawing/2014/main" id="{7D65E225-6CA3-4D5A-900F-39A9B281EAC6}"/>
              </a:ext>
            </a:extLst>
          </p:cNvPr>
          <p:cNvGrpSpPr>
            <a:grpSpLocks/>
          </p:cNvGrpSpPr>
          <p:nvPr/>
        </p:nvGrpSpPr>
        <p:grpSpPr bwMode="auto">
          <a:xfrm>
            <a:off x="1119188" y="5549900"/>
            <a:ext cx="6913562" cy="1147763"/>
            <a:chOff x="1119625" y="5549824"/>
            <a:chExt cx="6913761" cy="1147763"/>
          </a:xfrm>
        </p:grpSpPr>
        <p:graphicFrame>
          <p:nvGraphicFramePr>
            <p:cNvPr id="89138" name="Object 45">
              <a:extLst>
                <a:ext uri="{FF2B5EF4-FFF2-40B4-BE49-F238E27FC236}">
                  <a16:creationId xmlns:a16="http://schemas.microsoft.com/office/drawing/2014/main" id="{D3C68183-F2E6-4FCB-830D-D9AC59AA2E31}"/>
                </a:ext>
              </a:extLst>
            </p:cNvPr>
            <p:cNvGraphicFramePr>
              <a:graphicFrameLocks/>
            </p:cNvGraphicFramePr>
            <p:nvPr/>
          </p:nvGraphicFramePr>
          <p:xfrm>
            <a:off x="1119625" y="5549824"/>
            <a:ext cx="6913761" cy="1147763"/>
          </p:xfrm>
          <a:graphic>
            <a:graphicData uri="http://schemas.openxmlformats.org/presentationml/2006/ole">
              <mc:AlternateContent xmlns:mc="http://schemas.openxmlformats.org/markup-compatibility/2006">
                <mc:Choice xmlns:v="urn:schemas-microsoft-com:vml" Requires="v">
                  <p:oleObj name="Equation" r:id="rId3" imgW="29747160" imgH="6637320" progId="">
                    <p:embed/>
                  </p:oleObj>
                </mc:Choice>
                <mc:Fallback>
                  <p:oleObj name="Equation" r:id="rId3" imgW="29747160" imgH="6637320" progId="">
                    <p:embed/>
                    <p:pic>
                      <p:nvPicPr>
                        <p:cNvPr id="0" name="Object 4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9625" y="5549824"/>
                          <a:ext cx="6913761" cy="11477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9139" name="文本框 1">
              <a:extLst>
                <a:ext uri="{FF2B5EF4-FFF2-40B4-BE49-F238E27FC236}">
                  <a16:creationId xmlns:a16="http://schemas.microsoft.com/office/drawing/2014/main" id="{FCC94F4F-5C64-4FB3-8991-7FD011004898}"/>
                </a:ext>
              </a:extLst>
            </p:cNvPr>
            <p:cNvSpPr txBox="1">
              <a:spLocks noChangeArrowheads="1"/>
            </p:cNvSpPr>
            <p:nvPr/>
          </p:nvSpPr>
          <p:spPr bwMode="auto">
            <a:xfrm>
              <a:off x="4860032" y="5905499"/>
              <a:ext cx="536964"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b="0"/>
                <a:t>…</a:t>
              </a:r>
              <a:endParaRPr lang="zh-CN" altLang="en-US" b="0"/>
            </a:p>
          </p:txBody>
        </p:sp>
      </p:grpSp>
      <p:graphicFrame>
        <p:nvGraphicFramePr>
          <p:cNvPr id="48" name="表格 47">
            <a:extLst>
              <a:ext uri="{FF2B5EF4-FFF2-40B4-BE49-F238E27FC236}">
                <a16:creationId xmlns:a16="http://schemas.microsoft.com/office/drawing/2014/main" id="{E62A896D-DB27-430B-9D43-AC042352931A}"/>
              </a:ext>
            </a:extLst>
          </p:cNvPr>
          <p:cNvGraphicFramePr>
            <a:graphicFrameLocks noGrp="1"/>
          </p:cNvGraphicFramePr>
          <p:nvPr/>
        </p:nvGraphicFramePr>
        <p:xfrm>
          <a:off x="1257300" y="1073150"/>
          <a:ext cx="6629399" cy="2682874"/>
        </p:xfrm>
        <a:graphic>
          <a:graphicData uri="http://schemas.openxmlformats.org/drawingml/2006/table">
            <a:tbl>
              <a:tblPr/>
              <a:tblGrid>
                <a:gridCol w="611424">
                  <a:extLst>
                    <a:ext uri="{9D8B030D-6E8A-4147-A177-3AD203B41FA5}">
                      <a16:colId xmlns:a16="http://schemas.microsoft.com/office/drawing/2014/main" val="20000"/>
                    </a:ext>
                  </a:extLst>
                </a:gridCol>
                <a:gridCol w="611424">
                  <a:extLst>
                    <a:ext uri="{9D8B030D-6E8A-4147-A177-3AD203B41FA5}">
                      <a16:colId xmlns:a16="http://schemas.microsoft.com/office/drawing/2014/main" val="20001"/>
                    </a:ext>
                  </a:extLst>
                </a:gridCol>
                <a:gridCol w="1361878">
                  <a:extLst>
                    <a:ext uri="{9D8B030D-6E8A-4147-A177-3AD203B41FA5}">
                      <a16:colId xmlns:a16="http://schemas.microsoft.com/office/drawing/2014/main" val="20002"/>
                    </a:ext>
                  </a:extLst>
                </a:gridCol>
                <a:gridCol w="1368426">
                  <a:extLst>
                    <a:ext uri="{9D8B030D-6E8A-4147-A177-3AD203B41FA5}">
                      <a16:colId xmlns:a16="http://schemas.microsoft.com/office/drawing/2014/main" val="20003"/>
                    </a:ext>
                  </a:extLst>
                </a:gridCol>
                <a:gridCol w="1296403">
                  <a:extLst>
                    <a:ext uri="{9D8B030D-6E8A-4147-A177-3AD203B41FA5}">
                      <a16:colId xmlns:a16="http://schemas.microsoft.com/office/drawing/2014/main" val="20004"/>
                    </a:ext>
                  </a:extLst>
                </a:gridCol>
                <a:gridCol w="1379844">
                  <a:extLst>
                    <a:ext uri="{9D8B030D-6E8A-4147-A177-3AD203B41FA5}">
                      <a16:colId xmlns:a16="http://schemas.microsoft.com/office/drawing/2014/main" val="20005"/>
                    </a:ext>
                  </a:extLst>
                </a:gridCol>
              </a:tblGrid>
              <a:tr h="862958">
                <a:tc>
                  <a:txBody>
                    <a:bodyPr/>
                    <a:lstStyle/>
                    <a:p>
                      <a:pPr algn="ctr" fontAlgn="ctr"/>
                      <a:r>
                        <a:rPr lang="en-US" altLang="zh-CN" sz="2800" b="1" i="1" dirty="0">
                          <a:latin typeface="Times New Roman" panose="02020603050405020304" pitchFamily="18" charset="0"/>
                        </a:rPr>
                        <a:t>p</a:t>
                      </a:r>
                      <a:endParaRPr lang="en-US" sz="2800" b="1" i="0" u="none" strike="noStrike" dirty="0">
                        <a:solidFill>
                          <a:srgbClr val="000000"/>
                        </a:solidFill>
                        <a:latin typeface="宋体"/>
                      </a:endParaRP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altLang="zh-CN" sz="2800" b="1" i="1" dirty="0">
                          <a:latin typeface="Times New Roman" panose="02020603050405020304" pitchFamily="18" charset="0"/>
                        </a:rPr>
                        <a:t>q</a:t>
                      </a:r>
                      <a:endParaRPr lang="en-US" sz="2800" b="1" i="0" u="none" strike="noStrike" dirty="0">
                        <a:solidFill>
                          <a:srgbClr val="000000"/>
                        </a:solidFill>
                        <a:latin typeface="宋体"/>
                      </a:endParaRP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altLang="zh-CN" sz="2800" b="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ea typeface="宋体" panose="02010600030101010101" pitchFamily="2" charset="-122"/>
                          <a:cs typeface="Times New Roman" panose="02020603050405020304" pitchFamily="18" charset="0"/>
                        </a:rPr>
                        <a:t>p</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ea typeface="宋体" panose="02010600030101010101" pitchFamily="2" charset="-122"/>
                          <a:cs typeface="Times New Roman" panose="02020603050405020304" pitchFamily="18" charset="0"/>
                        </a:rPr>
                        <a:t>q</a:t>
                      </a:r>
                    </a:p>
                    <a:p>
                      <a:pPr algn="ctr" fontAlgn="ctr"/>
                      <a:r>
                        <a:rPr lang="en-US" altLang="zh-CN" sz="2800" b="1" i="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sym typeface="Symbol" panose="05050102010706020507" pitchFamily="18" charset="2"/>
                        </a:rPr>
                        <a:t>m</a:t>
                      </a:r>
                      <a:r>
                        <a:rPr lang="en-US" altLang="zh-CN" sz="2800" baseline="-25000" dirty="0">
                          <a:latin typeface="Times New Roman" panose="02020603050405020304" pitchFamily="18" charset="0"/>
                          <a:cs typeface="Times New Roman" panose="02020603050405020304" pitchFamily="18" charset="0"/>
                          <a:sym typeface="Symbol" panose="05050102010706020507" pitchFamily="18" charset="2"/>
                        </a:rPr>
                        <a:t>0</a:t>
                      </a:r>
                      <a:r>
                        <a:rPr lang="en-US" altLang="zh-CN" sz="2800" b="1" i="0" dirty="0">
                          <a:latin typeface="Times New Roman" panose="02020603050405020304" pitchFamily="18" charset="0"/>
                          <a:ea typeface="宋体" panose="02010600030101010101" pitchFamily="2" charset="-122"/>
                          <a:cs typeface="Times New Roman" panose="02020603050405020304" pitchFamily="18" charset="0"/>
                        </a:rPr>
                        <a:t>)</a:t>
                      </a:r>
                      <a:endParaRPr lang="en-US" sz="2800" b="1" i="0" u="none" strike="noStrike" dirty="0">
                        <a:solidFill>
                          <a:srgbClr val="000000"/>
                        </a:solidFill>
                        <a:latin typeface="宋体"/>
                      </a:endParaRP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altLang="zh-CN" sz="2800" b="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800" b="1" i="1" dirty="0" err="1">
                          <a:latin typeface="Times New Roman" panose="02020603050405020304" pitchFamily="18" charset="0"/>
                          <a:ea typeface="宋体" panose="02010600030101010101" pitchFamily="2" charset="-122"/>
                          <a:cs typeface="Times New Roman" panose="02020603050405020304" pitchFamily="18" charset="0"/>
                        </a:rPr>
                        <a:t>p</a:t>
                      </a:r>
                      <a:r>
                        <a:rPr lang="en-US" altLang="zh-CN" sz="2800" b="1" dirty="0" err="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800" b="1" i="1" dirty="0" err="1">
                          <a:latin typeface="Times New Roman" panose="02020603050405020304" pitchFamily="18" charset="0"/>
                          <a:ea typeface="宋体" panose="02010600030101010101" pitchFamily="2" charset="-122"/>
                          <a:cs typeface="Times New Roman" panose="02020603050405020304" pitchFamily="18" charset="0"/>
                        </a:rPr>
                        <a:t>q</a:t>
                      </a:r>
                      <a:endParaRPr lang="en-US" altLang="zh-CN" sz="2800" b="1" i="1" dirty="0">
                        <a:latin typeface="Times New Roman" panose="02020603050405020304" pitchFamily="18" charset="0"/>
                        <a:ea typeface="宋体" panose="02010600030101010101" pitchFamily="2" charset="-122"/>
                        <a:cs typeface="Times New Roman" panose="02020603050405020304" pitchFamily="18" charset="0"/>
                      </a:endParaRPr>
                    </a:p>
                    <a:p>
                      <a:pPr algn="ctr" fontAlgn="ctr"/>
                      <a:r>
                        <a:rPr lang="en-US" altLang="zh-CN" sz="2800" b="1" i="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sym typeface="Symbol" panose="05050102010706020507" pitchFamily="18" charset="2"/>
                        </a:rPr>
                        <a:t>m</a:t>
                      </a:r>
                      <a:r>
                        <a:rPr lang="en-US" altLang="zh-CN" sz="2800" baseline="-25000" dirty="0">
                          <a:latin typeface="Times New Roman" panose="02020603050405020304" pitchFamily="18" charset="0"/>
                          <a:cs typeface="Times New Roman" panose="02020603050405020304" pitchFamily="18" charset="0"/>
                          <a:sym typeface="Symbol" panose="05050102010706020507" pitchFamily="18" charset="2"/>
                        </a:rPr>
                        <a:t>1</a:t>
                      </a:r>
                      <a:r>
                        <a:rPr lang="en-US" altLang="zh-CN" sz="2800" b="1" i="0" dirty="0">
                          <a:latin typeface="Times New Roman" panose="02020603050405020304" pitchFamily="18" charset="0"/>
                          <a:ea typeface="宋体" panose="02010600030101010101" pitchFamily="2" charset="-122"/>
                          <a:cs typeface="Times New Roman" panose="02020603050405020304" pitchFamily="18" charset="0"/>
                        </a:rPr>
                        <a:t>)</a:t>
                      </a:r>
                      <a:endParaRPr lang="en-US" sz="2800" b="1" i="0" u="none" strike="noStrike" dirty="0">
                        <a:solidFill>
                          <a:srgbClr val="000000"/>
                        </a:solidFill>
                        <a:latin typeface="宋体"/>
                      </a:endParaRP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2800" b="1" i="1" dirty="0">
                          <a:latin typeface="Times New Roman" panose="02020603050405020304" pitchFamily="18" charset="0"/>
                          <a:ea typeface="宋体" panose="02010600030101010101" pitchFamily="2" charset="-122"/>
                          <a:cs typeface="Times New Roman" panose="02020603050405020304" pitchFamily="18" charset="0"/>
                        </a:rPr>
                        <a:t>p</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ea typeface="宋体" panose="02010600030101010101" pitchFamily="2" charset="-122"/>
                          <a:cs typeface="Times New Roman" panose="02020603050405020304" pitchFamily="18" charset="0"/>
                        </a:rPr>
                        <a:t>q</a:t>
                      </a:r>
                    </a:p>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2800" b="1" i="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sym typeface="Symbol" panose="05050102010706020507" pitchFamily="18" charset="2"/>
                        </a:rPr>
                        <a:t>m</a:t>
                      </a:r>
                      <a:r>
                        <a:rPr lang="en-US" altLang="zh-CN" sz="2800" baseline="-25000" dirty="0">
                          <a:latin typeface="Times New Roman" panose="02020603050405020304" pitchFamily="18" charset="0"/>
                          <a:cs typeface="Times New Roman" panose="02020603050405020304" pitchFamily="18" charset="0"/>
                          <a:sym typeface="Symbol" panose="05050102010706020507" pitchFamily="18" charset="2"/>
                        </a:rPr>
                        <a:t>2</a:t>
                      </a:r>
                      <a:r>
                        <a:rPr lang="en-US" altLang="zh-CN" sz="2800" b="1" i="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800" b="1" i="0" u="none" strike="noStrike" dirty="0">
                        <a:solidFill>
                          <a:srgbClr val="000000"/>
                        </a:solidFill>
                        <a:latin typeface="宋体"/>
                      </a:endParaRP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altLang="zh-CN" sz="2800" b="1" i="1" dirty="0" err="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p</a:t>
                      </a:r>
                      <a:r>
                        <a:rPr lang="en-US" altLang="zh-CN" sz="2800" b="1" dirty="0" err="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800" b="1" i="1" dirty="0" err="1">
                          <a:latin typeface="Times New Roman" panose="02020603050405020304" pitchFamily="18" charset="0"/>
                          <a:ea typeface="宋体" panose="02010600030101010101" pitchFamily="2" charset="-122"/>
                          <a:cs typeface="Times New Roman" panose="02020603050405020304" pitchFamily="18" charset="0"/>
                        </a:rPr>
                        <a:t>q</a:t>
                      </a:r>
                      <a:endParaRPr lang="en-US" altLang="zh-CN" sz="2800" b="1" i="1" dirty="0">
                        <a:latin typeface="Times New Roman" panose="02020603050405020304" pitchFamily="18" charset="0"/>
                        <a:ea typeface="宋体" panose="02010600030101010101" pitchFamily="2" charset="-122"/>
                        <a:cs typeface="Times New Roman" panose="02020603050405020304" pitchFamily="18" charset="0"/>
                      </a:endParaRPr>
                    </a:p>
                    <a:p>
                      <a:pPr algn="ctr" fontAlgn="ctr"/>
                      <a:r>
                        <a:rPr lang="en-US" altLang="zh-CN" sz="2800" b="1" i="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sym typeface="Symbol" panose="05050102010706020507" pitchFamily="18" charset="2"/>
                        </a:rPr>
                        <a:t>m</a:t>
                      </a:r>
                      <a:r>
                        <a:rPr lang="en-US" altLang="zh-CN" sz="2800" baseline="-25000" dirty="0">
                          <a:latin typeface="Times New Roman" panose="02020603050405020304" pitchFamily="18" charset="0"/>
                          <a:cs typeface="Times New Roman" panose="02020603050405020304" pitchFamily="18" charset="0"/>
                          <a:sym typeface="Symbol" panose="05050102010706020507" pitchFamily="18" charset="2"/>
                        </a:rPr>
                        <a:t>3</a:t>
                      </a:r>
                      <a:r>
                        <a:rPr lang="en-US" altLang="zh-CN" sz="2800" b="1" i="0" dirty="0">
                          <a:latin typeface="Times New Roman" panose="02020603050405020304" pitchFamily="18" charset="0"/>
                          <a:ea typeface="宋体" panose="02010600030101010101" pitchFamily="2" charset="-122"/>
                          <a:cs typeface="Times New Roman" panose="02020603050405020304" pitchFamily="18" charset="0"/>
                        </a:rPr>
                        <a:t>)</a:t>
                      </a:r>
                      <a:endParaRPr lang="en-US" sz="2800" b="1" i="0" u="none" strike="noStrike" dirty="0">
                        <a:solidFill>
                          <a:srgbClr val="000000"/>
                        </a:solidFill>
                        <a:latin typeface="宋体"/>
                      </a:endParaRP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454979">
                <a:tc>
                  <a:txBody>
                    <a:bodyPr/>
                    <a:lstStyle/>
                    <a:p>
                      <a:pPr algn="ctr" fontAlgn="ctr"/>
                      <a:r>
                        <a:rPr lang="en-US" sz="2800" b="1" i="0" u="none" strike="noStrike" dirty="0">
                          <a:solidFill>
                            <a:srgbClr val="000000"/>
                          </a:solidFill>
                          <a:latin typeface="宋体"/>
                        </a:rPr>
                        <a:t>0</a:t>
                      </a: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2800" b="1" i="0" u="none" strike="noStrike" dirty="0">
                          <a:solidFill>
                            <a:srgbClr val="000000"/>
                          </a:solidFill>
                          <a:latin typeface="宋体"/>
                        </a:rPr>
                        <a:t>0</a:t>
                      </a: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2800" b="1" i="0" u="none" strike="noStrike" dirty="0">
                          <a:solidFill>
                            <a:srgbClr val="000000"/>
                          </a:solidFill>
                          <a:latin typeface="宋体"/>
                        </a:rPr>
                        <a:t>1</a:t>
                      </a: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0</a:t>
                      </a: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sz="2800" b="1" i="0" u="none" strike="noStrike" dirty="0">
                          <a:solidFill>
                            <a:srgbClr val="000000"/>
                          </a:solidFill>
                          <a:latin typeface="宋体"/>
                        </a:rPr>
                        <a:t>0</a:t>
                      </a: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sz="2800" b="1" i="0" u="none" strike="noStrike" dirty="0">
                          <a:solidFill>
                            <a:srgbClr val="000000"/>
                          </a:solidFill>
                          <a:latin typeface="宋体"/>
                        </a:rPr>
                        <a:t>0</a:t>
                      </a: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1"/>
                  </a:ext>
                </a:extLst>
              </a:tr>
              <a:tr h="454979">
                <a:tc>
                  <a:txBody>
                    <a:bodyPr/>
                    <a:lstStyle/>
                    <a:p>
                      <a:pPr algn="ctr" fontAlgn="ctr"/>
                      <a:r>
                        <a:rPr lang="en-US" sz="2800" b="1" i="0" u="none" strike="noStrike" dirty="0">
                          <a:solidFill>
                            <a:srgbClr val="000000"/>
                          </a:solidFill>
                          <a:latin typeface="宋体"/>
                        </a:rPr>
                        <a:t>0</a:t>
                      </a: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2800" b="1" i="0" u="none" strike="noStrike" dirty="0">
                          <a:solidFill>
                            <a:srgbClr val="000000"/>
                          </a:solidFill>
                          <a:latin typeface="宋体"/>
                        </a:rPr>
                        <a:t>1</a:t>
                      </a: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2800" b="1" i="0" u="none" strike="noStrike" dirty="0">
                          <a:solidFill>
                            <a:srgbClr val="000000"/>
                          </a:solidFill>
                          <a:latin typeface="宋体"/>
                        </a:rPr>
                        <a:t>0</a:t>
                      </a: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sz="2800" b="1" i="0" u="none" strike="noStrike" dirty="0">
                          <a:solidFill>
                            <a:srgbClr val="000000"/>
                          </a:solidFill>
                          <a:latin typeface="宋体"/>
                        </a:rPr>
                        <a:t>1</a:t>
                      </a: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0</a:t>
                      </a: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sz="2800" b="1" i="0" u="none" strike="noStrike" dirty="0">
                          <a:solidFill>
                            <a:srgbClr val="000000"/>
                          </a:solidFill>
                          <a:latin typeface="宋体"/>
                        </a:rPr>
                        <a:t>0</a:t>
                      </a: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2"/>
                  </a:ext>
                </a:extLst>
              </a:tr>
              <a:tr h="454979">
                <a:tc>
                  <a:txBody>
                    <a:bodyPr/>
                    <a:lstStyle/>
                    <a:p>
                      <a:pPr algn="ctr" fontAlgn="ctr"/>
                      <a:r>
                        <a:rPr lang="en-US" sz="2800" b="1" i="0" u="none" strike="noStrike" dirty="0">
                          <a:solidFill>
                            <a:srgbClr val="000000"/>
                          </a:solidFill>
                          <a:latin typeface="宋体"/>
                        </a:rPr>
                        <a:t>1</a:t>
                      </a: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2800" b="1" i="0" u="none" strike="noStrike" dirty="0">
                          <a:solidFill>
                            <a:srgbClr val="000000"/>
                          </a:solidFill>
                          <a:latin typeface="宋体"/>
                        </a:rPr>
                        <a:t>0</a:t>
                      </a: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2800" b="1" i="0" u="none" strike="noStrike" dirty="0">
                          <a:solidFill>
                            <a:srgbClr val="000000"/>
                          </a:solidFill>
                          <a:latin typeface="宋体"/>
                        </a:rPr>
                        <a:t>0</a:t>
                      </a: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sz="2800" b="1" i="0" u="none" strike="noStrike" dirty="0">
                          <a:solidFill>
                            <a:srgbClr val="000000"/>
                          </a:solidFill>
                          <a:latin typeface="宋体"/>
                        </a:rPr>
                        <a:t>0</a:t>
                      </a: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sz="2800" b="1" i="0" u="none" strike="noStrike" dirty="0">
                          <a:solidFill>
                            <a:srgbClr val="000000"/>
                          </a:solidFill>
                          <a:latin typeface="宋体"/>
                        </a:rPr>
                        <a:t>1</a:t>
                      </a: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0</a:t>
                      </a: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3"/>
                  </a:ext>
                </a:extLst>
              </a:tr>
              <a:tr h="454979">
                <a:tc>
                  <a:txBody>
                    <a:bodyPr/>
                    <a:lstStyle/>
                    <a:p>
                      <a:pPr algn="ctr" fontAlgn="ctr"/>
                      <a:r>
                        <a:rPr lang="en-US" sz="2800" b="1" i="0" u="none" strike="noStrike" dirty="0">
                          <a:solidFill>
                            <a:srgbClr val="000000"/>
                          </a:solidFill>
                          <a:latin typeface="宋体"/>
                        </a:rPr>
                        <a:t>1</a:t>
                      </a: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2800" b="1" i="0" u="none" strike="noStrike" dirty="0">
                          <a:solidFill>
                            <a:srgbClr val="000000"/>
                          </a:solidFill>
                          <a:latin typeface="宋体"/>
                        </a:rPr>
                        <a:t>1</a:t>
                      </a: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2800" b="1" i="0" u="none" strike="noStrike" dirty="0">
                          <a:solidFill>
                            <a:srgbClr val="000000"/>
                          </a:solidFill>
                          <a:latin typeface="宋体"/>
                        </a:rPr>
                        <a:t>0</a:t>
                      </a: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sz="2800" b="1" i="0" u="none" strike="noStrike" dirty="0">
                          <a:solidFill>
                            <a:srgbClr val="000000"/>
                          </a:solidFill>
                          <a:latin typeface="宋体"/>
                        </a:rPr>
                        <a:t>0</a:t>
                      </a: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sz="2800" b="1" i="0" u="none" strike="noStrike" dirty="0">
                          <a:solidFill>
                            <a:srgbClr val="000000"/>
                          </a:solidFill>
                          <a:latin typeface="宋体"/>
                        </a:rPr>
                        <a:t>0</a:t>
                      </a: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sz="2800" b="1" i="0" u="none" strike="noStrike" dirty="0">
                          <a:solidFill>
                            <a:srgbClr val="000000"/>
                          </a:solidFill>
                          <a:latin typeface="宋体"/>
                        </a:rPr>
                        <a:t>1</a:t>
                      </a: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4"/>
                  </a:ext>
                </a:extLst>
              </a:tr>
            </a:tbl>
          </a:graphicData>
        </a:graphic>
      </p:graphicFrame>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311299">
                                            <p:txEl>
                                              <p:pRg st="0" end="0"/>
                                            </p:txEl>
                                          </p:spTgt>
                                        </p:tgtEl>
                                        <p:attrNameLst>
                                          <p:attrName>style.visibility</p:attrName>
                                        </p:attrNameLst>
                                      </p:cBhvr>
                                      <p:to>
                                        <p:strVal val="visible"/>
                                      </p:to>
                                    </p:set>
                                    <p:animEffect transition="in" filter="wipe(left)">
                                      <p:cBhvr>
                                        <p:cTn id="11" dur="500"/>
                                        <p:tgtEl>
                                          <p:spTgt spid="311299">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11299">
                                            <p:txEl>
                                              <p:pRg st="1" end="1"/>
                                            </p:txEl>
                                          </p:spTgt>
                                        </p:tgtEl>
                                        <p:attrNameLst>
                                          <p:attrName>style.visibility</p:attrName>
                                        </p:attrNameLst>
                                      </p:cBhvr>
                                      <p:to>
                                        <p:strVal val="visible"/>
                                      </p:to>
                                    </p:set>
                                    <p:animEffect transition="in" filter="wipe(left)">
                                      <p:cBhvr>
                                        <p:cTn id="16" dur="500"/>
                                        <p:tgtEl>
                                          <p:spTgt spid="311299">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11299">
                                            <p:txEl>
                                              <p:pRg st="2" end="2"/>
                                            </p:txEl>
                                          </p:spTgt>
                                        </p:tgtEl>
                                        <p:attrNameLst>
                                          <p:attrName>style.visibility</p:attrName>
                                        </p:attrNameLst>
                                      </p:cBhvr>
                                      <p:to>
                                        <p:strVal val="visible"/>
                                      </p:to>
                                    </p:set>
                                    <p:animEffect transition="in" filter="wipe(left)">
                                      <p:cBhvr>
                                        <p:cTn id="21" dur="500"/>
                                        <p:tgtEl>
                                          <p:spTgt spid="311299">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299" grpId="0" uiExpand="1" build="p" bldLvl="2"/>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5">
            <a:extLst>
              <a:ext uri="{FF2B5EF4-FFF2-40B4-BE49-F238E27FC236}">
                <a16:creationId xmlns:a16="http://schemas.microsoft.com/office/drawing/2014/main" id="{762C2E23-5B38-4E51-BFFF-55AADD84B27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72F70852-45B7-4B1E-B6EE-5A9356AE68CE}" type="slidenum">
              <a:rPr lang="en-US" altLang="zh-CN" sz="1400" b="0"/>
              <a:pPr>
                <a:spcBef>
                  <a:spcPct val="0"/>
                </a:spcBef>
                <a:buClrTx/>
                <a:buFontTx/>
                <a:buNone/>
              </a:pPr>
              <a:t>45</a:t>
            </a:fld>
            <a:endParaRPr lang="en-US" altLang="zh-CN" sz="1400" b="0"/>
          </a:p>
        </p:txBody>
      </p:sp>
      <p:sp>
        <p:nvSpPr>
          <p:cNvPr id="91139" name="Rectangle 2">
            <a:extLst>
              <a:ext uri="{FF2B5EF4-FFF2-40B4-BE49-F238E27FC236}">
                <a16:creationId xmlns:a16="http://schemas.microsoft.com/office/drawing/2014/main" id="{B325D884-3834-4026-BA30-894A03A65BD2}"/>
              </a:ext>
            </a:extLst>
          </p:cNvPr>
          <p:cNvSpPr>
            <a:spLocks noGrp="1" noChangeArrowheads="1"/>
          </p:cNvSpPr>
          <p:nvPr>
            <p:ph type="title"/>
          </p:nvPr>
        </p:nvSpPr>
        <p:spPr>
          <a:xfrm>
            <a:off x="1835150" y="333375"/>
            <a:ext cx="6121400" cy="417513"/>
          </a:xfrm>
        </p:spPr>
        <p:txBody>
          <a:bodyPr/>
          <a:lstStyle/>
          <a:p>
            <a:pPr algn="ctr" eaLnBrk="1" hangingPunct="1"/>
            <a:r>
              <a:rPr lang="zh-CN" altLang="en-US"/>
              <a:t>实例</a:t>
            </a:r>
            <a:endParaRPr lang="zh-CN" altLang="en-US" b="0"/>
          </a:p>
        </p:txBody>
      </p:sp>
      <p:sp>
        <p:nvSpPr>
          <p:cNvPr id="91140" name="Rectangle 138">
            <a:extLst>
              <a:ext uri="{FF2B5EF4-FFF2-40B4-BE49-F238E27FC236}">
                <a16:creationId xmlns:a16="http://schemas.microsoft.com/office/drawing/2014/main" id="{5ECF4BDD-C395-498D-BBDA-E43821FBF636}"/>
              </a:ext>
            </a:extLst>
          </p:cNvPr>
          <p:cNvSpPr>
            <a:spLocks noChangeArrowheads="1"/>
          </p:cNvSpPr>
          <p:nvPr/>
        </p:nvSpPr>
        <p:spPr bwMode="auto">
          <a:xfrm>
            <a:off x="496888" y="1085850"/>
            <a:ext cx="4175125"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r>
              <a:rPr lang="zh-CN" altLang="en-US"/>
              <a:t>由三个命题变项 </a:t>
            </a:r>
            <a:r>
              <a:rPr lang="en-US" altLang="zh-CN" i="1">
                <a:latin typeface="Times New Roman" panose="02020603050405020304" pitchFamily="18" charset="0"/>
              </a:rPr>
              <a:t>p</a:t>
            </a:r>
            <a:r>
              <a:rPr lang="en-US" altLang="zh-CN">
                <a:latin typeface="Times New Roman" panose="02020603050405020304" pitchFamily="18" charset="0"/>
              </a:rPr>
              <a:t>, </a:t>
            </a:r>
            <a:r>
              <a:rPr lang="en-US" altLang="zh-CN" i="1">
                <a:latin typeface="Times New Roman" panose="02020603050405020304" pitchFamily="18" charset="0"/>
              </a:rPr>
              <a:t>q</a:t>
            </a:r>
            <a:r>
              <a:rPr lang="en-US" altLang="zh-CN">
                <a:latin typeface="Times New Roman" panose="02020603050405020304" pitchFamily="18" charset="0"/>
              </a:rPr>
              <a:t>, </a:t>
            </a:r>
            <a:r>
              <a:rPr lang="en-US" altLang="zh-CN" i="1">
                <a:latin typeface="Times New Roman" panose="02020603050405020304" pitchFamily="18" charset="0"/>
              </a:rPr>
              <a:t>r </a:t>
            </a:r>
            <a:r>
              <a:rPr lang="zh-CN" altLang="en-US"/>
              <a:t>形成的</a:t>
            </a:r>
            <a:endParaRPr lang="en-US" altLang="zh-CN"/>
          </a:p>
          <a:p>
            <a:pPr eaLnBrk="1" hangingPunct="1">
              <a:spcBef>
                <a:spcPct val="0"/>
              </a:spcBef>
              <a:buClrTx/>
              <a:buFontTx/>
              <a:buNone/>
            </a:pPr>
            <a:r>
              <a:rPr lang="zh-CN" altLang="en-US"/>
              <a:t>极小项</a:t>
            </a:r>
            <a:endParaRPr lang="en-US" altLang="zh-CN" sz="1800" b="0"/>
          </a:p>
        </p:txBody>
      </p:sp>
      <p:pic>
        <p:nvPicPr>
          <p:cNvPr id="91141" name="图片 1">
            <a:extLst>
              <a:ext uri="{FF2B5EF4-FFF2-40B4-BE49-F238E27FC236}">
                <a16:creationId xmlns:a16="http://schemas.microsoft.com/office/drawing/2014/main" id="{28243BA2-7E9D-450C-BF91-690799FBDD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488" y="1854200"/>
            <a:ext cx="4095750" cy="395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3">
            <a:extLst>
              <a:ext uri="{FF2B5EF4-FFF2-40B4-BE49-F238E27FC236}">
                <a16:creationId xmlns:a16="http://schemas.microsoft.com/office/drawing/2014/main" id="{2721AB02-15F4-4BFD-9B81-E073A239A19D}"/>
              </a:ext>
            </a:extLst>
          </p:cNvPr>
          <p:cNvSpPr txBox="1">
            <a:spLocks noChangeArrowheads="1"/>
          </p:cNvSpPr>
          <p:nvPr/>
        </p:nvSpPr>
        <p:spPr bwMode="auto">
          <a:xfrm>
            <a:off x="4770438" y="1912938"/>
            <a:ext cx="4221162" cy="3524250"/>
          </a:xfrm>
          <a:prstGeom prst="rect">
            <a:avLst/>
          </a:prstGeom>
          <a:noFill/>
          <a:ln>
            <a:noFill/>
          </a:ln>
          <a:effectLst/>
        </p:spPr>
        <p:txBody>
          <a:bodyPr/>
          <a:lstStyle>
            <a:lvl1pPr marL="342900" indent="-342900" algn="l" rtl="0" eaLnBrk="0" fontAlgn="base" hangingPunct="0">
              <a:spcBef>
                <a:spcPct val="20000"/>
              </a:spcBef>
              <a:spcAft>
                <a:spcPct val="0"/>
              </a:spcAft>
              <a:buClr>
                <a:srgbClr val="69B3F1"/>
              </a:buClr>
              <a:buFont typeface="Wingdings" panose="05000000000000000000" pitchFamily="2" charset="2"/>
              <a:defRPr sz="2400" b="1"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kern="1200">
                <a:solidFill>
                  <a:schemeClr val="tx1"/>
                </a:solidFill>
                <a:latin typeface="+mn-lt"/>
                <a:ea typeface="华文中宋" panose="02010600040101010101" pitchFamily="2" charset="-122"/>
                <a:cs typeface="+mn-cs"/>
              </a:defRPr>
            </a:lvl2pPr>
            <a:lvl3pPr marL="1143000" indent="-228600" algn="l" rtl="0" eaLnBrk="0" fontAlgn="base" hangingPunct="0">
              <a:spcBef>
                <a:spcPct val="20000"/>
              </a:spcBef>
              <a:spcAft>
                <a:spcPct val="0"/>
              </a:spcAft>
              <a:buChar char="•"/>
              <a:defRPr sz="2200" kern="1200">
                <a:solidFill>
                  <a:schemeClr val="tx1"/>
                </a:solidFill>
                <a:latin typeface="+mn-lt"/>
                <a:ea typeface="华文中宋" panose="02010600040101010101" pitchFamily="2" charset="-122"/>
                <a:cs typeface="+mn-cs"/>
              </a:defRPr>
            </a:lvl3pPr>
            <a:lvl4pPr marL="1600200" indent="-228600" algn="l" rtl="0" eaLnBrk="0" fontAlgn="base" hangingPunct="0">
              <a:spcBef>
                <a:spcPct val="20000"/>
              </a:spcBef>
              <a:spcAft>
                <a:spcPct val="0"/>
              </a:spcAft>
              <a:buChar char="–"/>
              <a:defRPr sz="2200" kern="1200">
                <a:solidFill>
                  <a:schemeClr val="tx1"/>
                </a:solidFill>
                <a:latin typeface="+mn-lt"/>
                <a:ea typeface="华文中宋" panose="02010600040101010101" pitchFamily="2" charset="-122"/>
                <a:cs typeface="+mn-cs"/>
              </a:defRPr>
            </a:lvl4pPr>
            <a:lvl5pPr marL="2057400" indent="-228600" algn="l" rtl="0" eaLnBrk="0" fontAlgn="base" hangingPunct="0">
              <a:spcBef>
                <a:spcPct val="20000"/>
              </a:spcBef>
              <a:spcAft>
                <a:spcPct val="0"/>
              </a:spcAft>
              <a:buChar char="»"/>
              <a:defRPr sz="2200" kern="1200">
                <a:solidFill>
                  <a:schemeClr val="tx1"/>
                </a:solidFill>
                <a:latin typeface="+mn-lt"/>
                <a:ea typeface="华文中宋"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eaLnBrk="1" hangingPunct="1">
              <a:spcBef>
                <a:spcPct val="65000"/>
              </a:spcBef>
              <a:tabLst>
                <a:tab pos="0" algn="l"/>
              </a:tabLst>
              <a:defRPr/>
            </a:pPr>
            <a:r>
              <a:rPr lang="zh-CN" altLang="en-US" dirty="0">
                <a:latin typeface="Times New Roman" panose="02020603050405020304" pitchFamily="18" charset="0"/>
              </a:rPr>
              <a:t>几点说明：</a:t>
            </a:r>
          </a:p>
          <a:p>
            <a:pPr marL="457200" indent="-457200" eaLnBrk="1" hangingPunct="1">
              <a:buClr>
                <a:srgbClr val="FF9900"/>
              </a:buClr>
              <a:buFont typeface="Wingdings" panose="05000000000000000000" pitchFamily="2" charset="2"/>
              <a:buChar char="l"/>
              <a:tabLst>
                <a:tab pos="0" algn="l"/>
              </a:tabLst>
              <a:defRPr/>
            </a:pPr>
            <a:r>
              <a:rPr lang="en-US" altLang="zh-CN" i="1" dirty="0">
                <a:latin typeface="Times New Roman" panose="02020603050405020304" pitchFamily="18" charset="0"/>
              </a:rPr>
              <a:t>n</a:t>
            </a:r>
            <a:r>
              <a:rPr lang="zh-CN" altLang="en-US" dirty="0">
                <a:latin typeface="Times New Roman" panose="02020603050405020304" pitchFamily="18" charset="0"/>
              </a:rPr>
              <a:t>个命题变项有</a:t>
            </a:r>
            <a:r>
              <a:rPr lang="en-US" altLang="zh-CN" dirty="0">
                <a:latin typeface="Times New Roman" panose="02020603050405020304" pitchFamily="18" charset="0"/>
              </a:rPr>
              <a:t>2</a:t>
            </a:r>
            <a:r>
              <a:rPr lang="en-US" altLang="zh-CN" i="1" baseline="30000" dirty="0">
                <a:latin typeface="Times New Roman" panose="02020603050405020304" pitchFamily="18" charset="0"/>
              </a:rPr>
              <a:t>n</a:t>
            </a:r>
            <a:r>
              <a:rPr lang="zh-CN" altLang="en-US" dirty="0">
                <a:latin typeface="Times New Roman" panose="02020603050405020304" pitchFamily="18" charset="0"/>
              </a:rPr>
              <a:t>个极小项</a:t>
            </a:r>
          </a:p>
          <a:p>
            <a:pPr marL="457200" indent="-457200" eaLnBrk="1" hangingPunct="1">
              <a:buClr>
                <a:srgbClr val="FF9900"/>
              </a:buClr>
              <a:buFont typeface="Wingdings" panose="05000000000000000000" pitchFamily="2" charset="2"/>
              <a:buChar char="l"/>
              <a:tabLst>
                <a:tab pos="0" algn="l"/>
              </a:tabLst>
              <a:defRPr/>
            </a:pPr>
            <a:r>
              <a:rPr lang="en-US" altLang="zh-CN" dirty="0">
                <a:latin typeface="Times New Roman" panose="02020603050405020304" pitchFamily="18" charset="0"/>
              </a:rPr>
              <a:t>2</a:t>
            </a:r>
            <a:r>
              <a:rPr lang="en-US" altLang="zh-CN" i="1" baseline="30000" dirty="0">
                <a:latin typeface="Times New Roman" panose="02020603050405020304" pitchFamily="18" charset="0"/>
              </a:rPr>
              <a:t>n</a:t>
            </a:r>
            <a:r>
              <a:rPr lang="zh-CN" altLang="en-US" dirty="0">
                <a:latin typeface="Times New Roman" panose="02020603050405020304" pitchFamily="18" charset="0"/>
              </a:rPr>
              <a:t>个极小项均互不等值</a:t>
            </a:r>
          </a:p>
          <a:p>
            <a:pPr marL="457200" indent="-457200" eaLnBrk="1" hangingPunct="1">
              <a:buClr>
                <a:srgbClr val="FF9900"/>
              </a:buClr>
              <a:buFont typeface="Wingdings" panose="05000000000000000000" pitchFamily="2" charset="2"/>
              <a:buChar char="l"/>
              <a:tabLst>
                <a:tab pos="0" algn="l"/>
              </a:tabLst>
              <a:defRPr/>
            </a:pPr>
            <a:r>
              <a:rPr lang="zh-CN" altLang="en-US" dirty="0">
                <a:latin typeface="Times New Roman" panose="02020603050405020304" pitchFamily="18" charset="0"/>
              </a:rPr>
              <a:t>用</a:t>
            </a:r>
            <a:r>
              <a:rPr lang="en-US" altLang="zh-CN" i="1" dirty="0">
                <a:latin typeface="Times New Roman" panose="02020603050405020304" pitchFamily="18" charset="0"/>
              </a:rPr>
              <a:t>m</a:t>
            </a:r>
            <a:r>
              <a:rPr lang="en-US" altLang="zh-CN" i="1" baseline="-25000" dirty="0">
                <a:latin typeface="Times New Roman" panose="02020603050405020304" pitchFamily="18" charset="0"/>
              </a:rPr>
              <a:t>i</a:t>
            </a:r>
            <a:r>
              <a:rPr lang="zh-CN" altLang="en-US" dirty="0">
                <a:latin typeface="Times New Roman" panose="02020603050405020304" pitchFamily="18" charset="0"/>
              </a:rPr>
              <a:t>表示第</a:t>
            </a:r>
            <a:r>
              <a:rPr lang="en-US" altLang="zh-CN" i="1" dirty="0" err="1">
                <a:latin typeface="Times New Roman" panose="02020603050405020304" pitchFamily="18" charset="0"/>
              </a:rPr>
              <a:t>i</a:t>
            </a:r>
            <a:r>
              <a:rPr lang="zh-CN" altLang="en-US" dirty="0">
                <a:latin typeface="Times New Roman" panose="02020603050405020304" pitchFamily="18" charset="0"/>
              </a:rPr>
              <a:t>个极小项，其中</a:t>
            </a:r>
            <a:r>
              <a:rPr lang="en-US" altLang="zh-CN" i="1" dirty="0" err="1">
                <a:latin typeface="Times New Roman" panose="02020603050405020304" pitchFamily="18" charset="0"/>
              </a:rPr>
              <a:t>i</a:t>
            </a:r>
            <a:r>
              <a:rPr lang="zh-CN" altLang="en-US" dirty="0">
                <a:latin typeface="Times New Roman" panose="02020603050405020304" pitchFamily="18" charset="0"/>
              </a:rPr>
              <a:t>是该极小项成真赋值的十进制表示</a:t>
            </a:r>
            <a:r>
              <a:rPr lang="en-US" altLang="zh-CN" dirty="0">
                <a:latin typeface="Times New Roman" panose="02020603050405020304" pitchFamily="18" charset="0"/>
              </a:rPr>
              <a:t>.</a:t>
            </a:r>
          </a:p>
          <a:p>
            <a:pPr marL="0" indent="0" eaLnBrk="1" hangingPunct="1">
              <a:buClr>
                <a:srgbClr val="FF9900"/>
              </a:buClr>
              <a:tabLst>
                <a:tab pos="0" algn="l"/>
              </a:tabLst>
              <a:defRPr/>
            </a:pPr>
            <a:r>
              <a:rPr lang="en-US" altLang="zh-CN" i="1" dirty="0">
                <a:latin typeface="Times New Roman" panose="02020603050405020304" pitchFamily="18" charset="0"/>
              </a:rPr>
              <a:t>      m</a:t>
            </a:r>
            <a:r>
              <a:rPr lang="en-US" altLang="zh-CN" i="1" baseline="-25000" dirty="0">
                <a:latin typeface="Times New Roman" panose="02020603050405020304" pitchFamily="18" charset="0"/>
              </a:rPr>
              <a:t>i</a:t>
            </a:r>
            <a:r>
              <a:rPr lang="zh-CN" altLang="en-US" dirty="0">
                <a:latin typeface="Times New Roman" panose="02020603050405020304" pitchFamily="18" charset="0"/>
              </a:rPr>
              <a:t>称为极小项的名称</a:t>
            </a:r>
            <a:r>
              <a:rPr lang="en-US" altLang="zh-CN" dirty="0">
                <a:latin typeface="Times New Roman" panose="02020603050405020304" pitchFamily="18" charset="0"/>
              </a:rPr>
              <a:t>. </a:t>
            </a:r>
          </a:p>
        </p:txBody>
      </p:sp>
      <p:cxnSp>
        <p:nvCxnSpPr>
          <p:cNvPr id="4" name="直接连接符 3">
            <a:extLst>
              <a:ext uri="{FF2B5EF4-FFF2-40B4-BE49-F238E27FC236}">
                <a16:creationId xmlns:a16="http://schemas.microsoft.com/office/drawing/2014/main" id="{4A16A3A9-A41B-496F-9F05-77C586B114F2}"/>
              </a:ext>
            </a:extLst>
          </p:cNvPr>
          <p:cNvCxnSpPr>
            <a:cxnSpLocks/>
          </p:cNvCxnSpPr>
          <p:nvPr/>
        </p:nvCxnSpPr>
        <p:spPr>
          <a:xfrm>
            <a:off x="4716463" y="1196975"/>
            <a:ext cx="0" cy="5102225"/>
          </a:xfrm>
          <a:prstGeom prst="line">
            <a:avLst/>
          </a:prstGeom>
          <a:ln>
            <a:prstDash val="lgDashDot"/>
          </a:ln>
        </p:spPr>
        <p:style>
          <a:lnRef idx="1">
            <a:schemeClr val="dk1"/>
          </a:lnRef>
          <a:fillRef idx="0">
            <a:schemeClr val="dk1"/>
          </a:fillRef>
          <a:effectRef idx="0">
            <a:schemeClr val="dk1"/>
          </a:effectRef>
          <a:fontRef idx="minor">
            <a:schemeClr val="tx1"/>
          </a:fontRef>
        </p:style>
      </p:cxn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5">
            <a:extLst>
              <a:ext uri="{FF2B5EF4-FFF2-40B4-BE49-F238E27FC236}">
                <a16:creationId xmlns:a16="http://schemas.microsoft.com/office/drawing/2014/main" id="{F69CF07D-0D78-451B-85B3-E4C4EA71586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E6A6E8F5-8924-4A59-8F6F-9B2580502C9E}" type="slidenum">
              <a:rPr lang="en-US" altLang="zh-CN" sz="1400" b="0"/>
              <a:pPr>
                <a:spcBef>
                  <a:spcPct val="0"/>
                </a:spcBef>
                <a:buClrTx/>
                <a:buFontTx/>
                <a:buNone/>
              </a:pPr>
              <a:t>46</a:t>
            </a:fld>
            <a:endParaRPr lang="en-US" altLang="zh-CN" sz="1400" b="0"/>
          </a:p>
        </p:txBody>
      </p:sp>
      <p:sp>
        <p:nvSpPr>
          <p:cNvPr id="93187" name="Rectangle 2">
            <a:extLst>
              <a:ext uri="{FF2B5EF4-FFF2-40B4-BE49-F238E27FC236}">
                <a16:creationId xmlns:a16="http://schemas.microsoft.com/office/drawing/2014/main" id="{4F88649A-D628-4019-9BE7-46961BB43704}"/>
              </a:ext>
            </a:extLst>
          </p:cNvPr>
          <p:cNvSpPr>
            <a:spLocks noGrp="1" noChangeArrowheads="1"/>
          </p:cNvSpPr>
          <p:nvPr>
            <p:ph type="title"/>
          </p:nvPr>
        </p:nvSpPr>
        <p:spPr/>
        <p:txBody>
          <a:bodyPr/>
          <a:lstStyle/>
          <a:p>
            <a:pPr algn="ctr" eaLnBrk="1" hangingPunct="1"/>
            <a:r>
              <a:rPr lang="zh-CN" altLang="en-US">
                <a:latin typeface="宋体" panose="02010600030101010101" pitchFamily="2" charset="-122"/>
              </a:rPr>
              <a:t>主析取范式  定义</a:t>
            </a:r>
          </a:p>
        </p:txBody>
      </p:sp>
      <p:sp>
        <p:nvSpPr>
          <p:cNvPr id="93188" name="Rectangle 4">
            <a:extLst>
              <a:ext uri="{FF2B5EF4-FFF2-40B4-BE49-F238E27FC236}">
                <a16:creationId xmlns:a16="http://schemas.microsoft.com/office/drawing/2014/main" id="{473C1229-BD8E-41CA-95B3-854A50A93B43}"/>
              </a:ext>
            </a:extLst>
          </p:cNvPr>
          <p:cNvSpPr>
            <a:spLocks noGrp="1" noChangeArrowheads="1"/>
          </p:cNvSpPr>
          <p:nvPr>
            <p:ph type="body" idx="1"/>
          </p:nvPr>
        </p:nvSpPr>
        <p:spPr>
          <a:xfrm>
            <a:off x="468313" y="1125538"/>
            <a:ext cx="8567737" cy="4895850"/>
          </a:xfrm>
        </p:spPr>
        <p:txBody>
          <a:bodyPr/>
          <a:lstStyle/>
          <a:p>
            <a:pPr eaLnBrk="1" hangingPunct="1"/>
            <a:r>
              <a:rPr lang="zh-CN" altLang="en-US">
                <a:solidFill>
                  <a:srgbClr val="A50021"/>
                </a:solidFill>
                <a:latin typeface="Times New Roman" panose="02020603050405020304" pitchFamily="18" charset="0"/>
              </a:rPr>
              <a:t>定义</a:t>
            </a:r>
            <a:r>
              <a:rPr lang="en-US" altLang="zh-CN">
                <a:solidFill>
                  <a:srgbClr val="A50021"/>
                </a:solidFill>
                <a:latin typeface="Times New Roman" panose="02020603050405020304" pitchFamily="18" charset="0"/>
              </a:rPr>
              <a:t>2.5_1</a:t>
            </a:r>
          </a:p>
          <a:p>
            <a:pPr eaLnBrk="1" hangingPunct="1">
              <a:buFont typeface="Wingdings" panose="05000000000000000000" pitchFamily="2" charset="2"/>
              <a:buChar char="l"/>
            </a:pPr>
            <a:r>
              <a:rPr lang="zh-CN" altLang="en-US"/>
              <a:t>主析取范式</a:t>
            </a:r>
            <a:r>
              <a:rPr lang="en-US" altLang="zh-CN">
                <a:latin typeface="宋体" panose="02010600030101010101" pitchFamily="2" charset="-122"/>
              </a:rPr>
              <a:t>——</a:t>
            </a:r>
            <a:r>
              <a:rPr lang="zh-CN" altLang="en-US"/>
              <a:t>由极小项构成的析取范式</a:t>
            </a:r>
          </a:p>
          <a:p>
            <a:pPr eaLnBrk="1" hangingPunct="1"/>
            <a:endParaRPr lang="en-US" altLang="zh-CN">
              <a:latin typeface="Times New Roman" panose="02020603050405020304" pitchFamily="18" charset="0"/>
            </a:endParaRPr>
          </a:p>
          <a:p>
            <a:pPr eaLnBrk="1" hangingPunct="1"/>
            <a:r>
              <a:rPr lang="zh-CN" altLang="en-US">
                <a:latin typeface="Times New Roman" panose="02020603050405020304" pitchFamily="18" charset="0"/>
              </a:rPr>
              <a:t>例如，</a:t>
            </a:r>
            <a:r>
              <a:rPr lang="en-US" altLang="zh-CN" i="1">
                <a:latin typeface="Times New Roman" panose="02020603050405020304" pitchFamily="18" charset="0"/>
              </a:rPr>
              <a:t>n</a:t>
            </a:r>
            <a:r>
              <a:rPr lang="en-US" altLang="zh-CN">
                <a:latin typeface="Times New Roman" panose="02020603050405020304" pitchFamily="18" charset="0"/>
              </a:rPr>
              <a:t>=3, </a:t>
            </a:r>
            <a:r>
              <a:rPr lang="zh-CN" altLang="en-US">
                <a:latin typeface="Times New Roman" panose="02020603050405020304" pitchFamily="18" charset="0"/>
              </a:rPr>
              <a:t>命题变项为 </a:t>
            </a:r>
            <a:r>
              <a:rPr lang="en-US" altLang="zh-CN" i="1">
                <a:latin typeface="Times New Roman" panose="02020603050405020304" pitchFamily="18" charset="0"/>
              </a:rPr>
              <a:t>p</a:t>
            </a:r>
            <a:r>
              <a:rPr lang="en-US" altLang="zh-CN">
                <a:latin typeface="Times New Roman" panose="02020603050405020304" pitchFamily="18" charset="0"/>
              </a:rPr>
              <a:t>, </a:t>
            </a:r>
            <a:r>
              <a:rPr lang="en-US" altLang="zh-CN" i="1">
                <a:latin typeface="Times New Roman" panose="02020603050405020304" pitchFamily="18" charset="0"/>
              </a:rPr>
              <a:t>q</a:t>
            </a:r>
            <a:r>
              <a:rPr lang="en-US" altLang="zh-CN">
                <a:latin typeface="Times New Roman" panose="02020603050405020304" pitchFamily="18" charset="0"/>
              </a:rPr>
              <a:t>, </a:t>
            </a:r>
            <a:r>
              <a:rPr lang="en-US" altLang="zh-CN" i="1">
                <a:latin typeface="Times New Roman" panose="02020603050405020304" pitchFamily="18" charset="0"/>
              </a:rPr>
              <a:t>r </a:t>
            </a:r>
            <a:r>
              <a:rPr lang="zh-CN" altLang="en-US">
                <a:latin typeface="Times New Roman" panose="02020603050405020304" pitchFamily="18" charset="0"/>
              </a:rPr>
              <a:t>时，</a:t>
            </a:r>
          </a:p>
          <a:p>
            <a:pPr eaLnBrk="1" hangingPunct="1">
              <a:spcBef>
                <a:spcPct val="10000"/>
              </a:spcBef>
            </a:pPr>
            <a:r>
              <a:rPr lang="zh-CN" altLang="en-US">
                <a:latin typeface="Times New Roman" panose="02020603050405020304" pitchFamily="18" charset="0"/>
              </a:rPr>
              <a:t>      </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r>
              <a:rPr lang="en-US" altLang="zh-CN" i="1">
                <a:latin typeface="Times New Roman" panose="02020603050405020304" pitchFamily="18" charset="0"/>
              </a:rPr>
              <a:t>m</a:t>
            </a:r>
            <a:r>
              <a:rPr lang="en-US" altLang="zh-CN" baseline="-25000">
                <a:latin typeface="Times New Roman" panose="02020603050405020304" pitchFamily="18" charset="0"/>
              </a:rPr>
              <a:t>1</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m</a:t>
            </a:r>
            <a:r>
              <a:rPr lang="en-US" altLang="zh-CN" baseline="-25000">
                <a:latin typeface="Times New Roman" panose="02020603050405020304" pitchFamily="18" charset="0"/>
              </a:rPr>
              <a:t>3</a:t>
            </a:r>
            <a:r>
              <a:rPr lang="en-US" altLang="zh-CN">
                <a:latin typeface="Times New Roman" panose="02020603050405020304" pitchFamily="18" charset="0"/>
              </a:rPr>
              <a:t> ——</a:t>
            </a:r>
            <a:r>
              <a:rPr lang="zh-CN" altLang="en-US">
                <a:latin typeface="Times New Roman" panose="02020603050405020304" pitchFamily="18" charset="0"/>
              </a:rPr>
              <a:t>主析取范式 </a:t>
            </a:r>
          </a:p>
          <a:p>
            <a:pPr eaLnBrk="1" hangingPunct="1">
              <a:spcBef>
                <a:spcPct val="60000"/>
              </a:spcBef>
            </a:pPr>
            <a:endParaRPr lang="zh-CN" altLang="en-US">
              <a:latin typeface="Times New Roman" panose="02020603050405020304" pitchFamily="18" charset="0"/>
            </a:endParaRPr>
          </a:p>
          <a:p>
            <a:pPr eaLnBrk="1" hangingPunct="1">
              <a:spcBef>
                <a:spcPct val="60000"/>
              </a:spcBef>
            </a:pPr>
            <a:r>
              <a:rPr lang="zh-CN" altLang="en-US">
                <a:solidFill>
                  <a:srgbClr val="FF0000"/>
                </a:solidFill>
                <a:latin typeface="Times New Roman" panose="02020603050405020304" pitchFamily="18" charset="0"/>
              </a:rPr>
              <a:t>公式</a:t>
            </a:r>
            <a:r>
              <a:rPr lang="en-US" altLang="zh-CN" i="1">
                <a:solidFill>
                  <a:srgbClr val="FF0000"/>
                </a:solidFill>
                <a:latin typeface="Times New Roman" panose="02020603050405020304" pitchFamily="18" charset="0"/>
              </a:rPr>
              <a:t>A</a:t>
            </a:r>
            <a:r>
              <a:rPr lang="zh-CN" altLang="en-US">
                <a:solidFill>
                  <a:srgbClr val="FF0000"/>
                </a:solidFill>
                <a:latin typeface="Times New Roman" panose="02020603050405020304" pitchFamily="18" charset="0"/>
              </a:rPr>
              <a:t>的主析取范式</a:t>
            </a:r>
            <a:r>
              <a:rPr lang="en-US" altLang="zh-CN">
                <a:solidFill>
                  <a:srgbClr val="FF0000"/>
                </a:solidFill>
                <a:latin typeface="Times New Roman" panose="02020603050405020304" pitchFamily="18" charset="0"/>
              </a:rPr>
              <a:t>——</a:t>
            </a:r>
            <a:r>
              <a:rPr lang="zh-CN" altLang="en-US">
                <a:solidFill>
                  <a:srgbClr val="FF0000"/>
                </a:solidFill>
                <a:latin typeface="Times New Roman" panose="02020603050405020304" pitchFamily="18" charset="0"/>
              </a:rPr>
              <a:t>与</a:t>
            </a:r>
            <a:r>
              <a:rPr lang="en-US" altLang="zh-CN" i="1">
                <a:solidFill>
                  <a:srgbClr val="FF0000"/>
                </a:solidFill>
                <a:latin typeface="Times New Roman" panose="02020603050405020304" pitchFamily="18" charset="0"/>
              </a:rPr>
              <a:t>A </a:t>
            </a:r>
            <a:r>
              <a:rPr lang="zh-CN" altLang="en-US">
                <a:solidFill>
                  <a:srgbClr val="FF0000"/>
                </a:solidFill>
                <a:latin typeface="Times New Roman" panose="02020603050405020304" pitchFamily="18" charset="0"/>
              </a:rPr>
              <a:t>等值的主析取范式</a:t>
            </a:r>
          </a:p>
          <a:p>
            <a:pPr eaLnBrk="1" hangingPunct="1">
              <a:spcBef>
                <a:spcPct val="50000"/>
              </a:spcBef>
            </a:pPr>
            <a:r>
              <a:rPr lang="zh-CN" altLang="en-US">
                <a:solidFill>
                  <a:srgbClr val="A50021"/>
                </a:solidFill>
                <a:latin typeface="Times New Roman" panose="02020603050405020304" pitchFamily="18" charset="0"/>
              </a:rPr>
              <a:t> </a:t>
            </a:r>
            <a:endParaRPr lang="zh-CN" altLang="en-US">
              <a:latin typeface="Times New Roman" panose="02020603050405020304" pitchFamily="18" charset="0"/>
            </a:endParaRPr>
          </a:p>
        </p:txBody>
      </p:sp>
    </p:spTree>
  </p:cSld>
  <p:clrMapOvr>
    <a:masterClrMapping/>
  </p:clrMapOvr>
  <p:transition spd="slow">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5">
            <a:extLst>
              <a:ext uri="{FF2B5EF4-FFF2-40B4-BE49-F238E27FC236}">
                <a16:creationId xmlns:a16="http://schemas.microsoft.com/office/drawing/2014/main" id="{C2EE0E6D-4D3F-4EA0-B6AE-2F901C61740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BBCDAF9C-92B5-4A05-A6E4-29F0A671C837}" type="slidenum">
              <a:rPr lang="en-US" altLang="zh-CN" sz="1400" b="0"/>
              <a:pPr>
                <a:spcBef>
                  <a:spcPct val="0"/>
                </a:spcBef>
                <a:buClrTx/>
                <a:buFontTx/>
                <a:buNone/>
              </a:pPr>
              <a:t>47</a:t>
            </a:fld>
            <a:endParaRPr lang="en-US" altLang="zh-CN" sz="1400" b="0"/>
          </a:p>
        </p:txBody>
      </p:sp>
      <p:sp>
        <p:nvSpPr>
          <p:cNvPr id="95235" name="Rectangle 2">
            <a:extLst>
              <a:ext uri="{FF2B5EF4-FFF2-40B4-BE49-F238E27FC236}">
                <a16:creationId xmlns:a16="http://schemas.microsoft.com/office/drawing/2014/main" id="{62C3DA35-47C1-401D-BA93-61ACAC50500D}"/>
              </a:ext>
            </a:extLst>
          </p:cNvPr>
          <p:cNvSpPr>
            <a:spLocks noGrp="1" noChangeArrowheads="1"/>
          </p:cNvSpPr>
          <p:nvPr>
            <p:ph type="title"/>
          </p:nvPr>
        </p:nvSpPr>
        <p:spPr/>
        <p:txBody>
          <a:bodyPr/>
          <a:lstStyle/>
          <a:p>
            <a:pPr algn="ctr" eaLnBrk="1" hangingPunct="1"/>
            <a:r>
              <a:rPr lang="zh-CN" altLang="en-US">
                <a:latin typeface="宋体" panose="02010600030101010101" pitchFamily="2" charset="-122"/>
              </a:rPr>
              <a:t>主析取范式 定理</a:t>
            </a:r>
          </a:p>
        </p:txBody>
      </p:sp>
      <p:sp>
        <p:nvSpPr>
          <p:cNvPr id="95236" name="Rectangle 4">
            <a:extLst>
              <a:ext uri="{FF2B5EF4-FFF2-40B4-BE49-F238E27FC236}">
                <a16:creationId xmlns:a16="http://schemas.microsoft.com/office/drawing/2014/main" id="{B4616539-1654-4AD4-8AB4-C5E467F4EB3E}"/>
              </a:ext>
            </a:extLst>
          </p:cNvPr>
          <p:cNvSpPr>
            <a:spLocks noGrp="1" noChangeArrowheads="1"/>
          </p:cNvSpPr>
          <p:nvPr>
            <p:ph type="body" idx="1"/>
          </p:nvPr>
        </p:nvSpPr>
        <p:spPr>
          <a:xfrm>
            <a:off x="468313" y="1125538"/>
            <a:ext cx="6983412" cy="4895850"/>
          </a:xfrm>
        </p:spPr>
        <p:txBody>
          <a:bodyPr/>
          <a:lstStyle/>
          <a:p>
            <a:pPr eaLnBrk="1" hangingPunct="1"/>
            <a:r>
              <a:rPr lang="zh-CN" altLang="en-US">
                <a:solidFill>
                  <a:srgbClr val="A50021"/>
                </a:solidFill>
                <a:latin typeface="Times New Roman" panose="02020603050405020304" pitchFamily="18" charset="0"/>
              </a:rPr>
              <a:t>定理</a:t>
            </a:r>
            <a:r>
              <a:rPr lang="en-US" altLang="zh-CN">
                <a:solidFill>
                  <a:srgbClr val="A50021"/>
                </a:solidFill>
                <a:latin typeface="Times New Roman" panose="02020603050405020304" pitchFamily="18" charset="0"/>
              </a:rPr>
              <a:t>2.5_1</a:t>
            </a:r>
            <a:r>
              <a:rPr lang="en-US" altLang="zh-CN">
                <a:latin typeface="Times New Roman" panose="02020603050405020304" pitchFamily="18" charset="0"/>
              </a:rPr>
              <a:t>  (</a:t>
            </a:r>
            <a:r>
              <a:rPr lang="zh-CN" altLang="en-US">
                <a:latin typeface="Times New Roman" panose="02020603050405020304" pitchFamily="18" charset="0"/>
              </a:rPr>
              <a:t>主范式的存在唯一定理</a:t>
            </a:r>
            <a:r>
              <a:rPr lang="en-US" altLang="zh-CN">
                <a:latin typeface="Times New Roman" panose="02020603050405020304" pitchFamily="18" charset="0"/>
              </a:rPr>
              <a:t>)</a:t>
            </a:r>
          </a:p>
          <a:p>
            <a:pPr eaLnBrk="1" hangingPunct="1"/>
            <a:r>
              <a:rPr lang="en-US" altLang="zh-CN">
                <a:latin typeface="Times New Roman" panose="02020603050405020304" pitchFamily="18" charset="0"/>
              </a:rPr>
              <a:t>     </a:t>
            </a:r>
            <a:r>
              <a:rPr lang="zh-CN" altLang="en-US">
                <a:latin typeface="Times New Roman" panose="02020603050405020304" pitchFamily="18" charset="0"/>
              </a:rPr>
              <a:t>任何命题公式都存在与之等值的主析取范式，并且是唯一的。</a:t>
            </a:r>
            <a:endParaRPr lang="en-US" altLang="zh-CN">
              <a:latin typeface="Times New Roman" panose="02020603050405020304" pitchFamily="18" charset="0"/>
            </a:endParaRPr>
          </a:p>
          <a:p>
            <a:pPr eaLnBrk="1" hangingPunct="1"/>
            <a:endParaRPr lang="zh-CN" altLang="en-US">
              <a:latin typeface="Times New Roman" panose="02020603050405020304" pitchFamily="18" charset="0"/>
            </a:endParaRPr>
          </a:p>
        </p:txBody>
      </p:sp>
      <p:sp>
        <p:nvSpPr>
          <p:cNvPr id="5" name="Text Box 4">
            <a:extLst>
              <a:ext uri="{FF2B5EF4-FFF2-40B4-BE49-F238E27FC236}">
                <a16:creationId xmlns:a16="http://schemas.microsoft.com/office/drawing/2014/main" id="{54EBCC35-82F5-4FEE-B06D-EBE8D4484416}"/>
              </a:ext>
            </a:extLst>
          </p:cNvPr>
          <p:cNvSpPr txBox="1">
            <a:spLocks noChangeArrowheads="1"/>
          </p:cNvSpPr>
          <p:nvPr/>
        </p:nvSpPr>
        <p:spPr bwMode="auto">
          <a:xfrm>
            <a:off x="539750" y="2647950"/>
            <a:ext cx="7432675"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lnSpc>
                <a:spcPct val="105000"/>
              </a:lnSpc>
              <a:spcBef>
                <a:spcPct val="0"/>
              </a:spcBef>
              <a:spcAft>
                <a:spcPct val="30000"/>
              </a:spcAft>
              <a:buClrTx/>
              <a:buFont typeface="Wingdings" panose="05000000000000000000" pitchFamily="2" charset="2"/>
              <a:buChar char="l"/>
            </a:pPr>
            <a:r>
              <a:rPr kumimoji="1" lang="zh-CN" altLang="en-US">
                <a:latin typeface="Times New Roman" panose="02020603050405020304" pitchFamily="18" charset="0"/>
                <a:ea typeface="楷体_GB2312" pitchFamily="49" charset="-122"/>
              </a:rPr>
              <a:t>主析取范式的求法：</a:t>
            </a:r>
          </a:p>
          <a:p>
            <a:pPr eaLnBrk="1" hangingPunct="1">
              <a:lnSpc>
                <a:spcPct val="105000"/>
              </a:lnSpc>
              <a:spcBef>
                <a:spcPct val="0"/>
              </a:spcBef>
              <a:buClrTx/>
              <a:buFontTx/>
              <a:buNone/>
            </a:pPr>
            <a:r>
              <a:rPr kumimoji="1" lang="en-US" altLang="zh-CN">
                <a:latin typeface="Times New Roman" panose="02020603050405020304" pitchFamily="18" charset="0"/>
                <a:ea typeface="楷体_GB2312" pitchFamily="49" charset="-122"/>
              </a:rPr>
              <a:t>1. </a:t>
            </a:r>
            <a:r>
              <a:rPr kumimoji="1" lang="zh-CN" altLang="en-US">
                <a:latin typeface="Times New Roman" panose="02020603050405020304" pitchFamily="18" charset="0"/>
                <a:ea typeface="楷体_GB2312" pitchFamily="49" charset="-122"/>
              </a:rPr>
              <a:t>真值表法</a:t>
            </a:r>
          </a:p>
          <a:p>
            <a:pPr eaLnBrk="1" hangingPunct="1">
              <a:lnSpc>
                <a:spcPct val="105000"/>
              </a:lnSpc>
              <a:spcBef>
                <a:spcPct val="0"/>
              </a:spcBef>
              <a:buClrTx/>
              <a:buFontTx/>
              <a:buNone/>
            </a:pPr>
            <a:endParaRPr kumimoji="1" lang="zh-CN" altLang="en-US">
              <a:latin typeface="Times New Roman" panose="02020603050405020304" pitchFamily="18" charset="0"/>
              <a:ea typeface="楷体_GB2312" pitchFamily="49" charset="-122"/>
            </a:endParaRPr>
          </a:p>
          <a:p>
            <a:pPr eaLnBrk="1" hangingPunct="1">
              <a:lnSpc>
                <a:spcPct val="105000"/>
              </a:lnSpc>
              <a:spcBef>
                <a:spcPct val="30000"/>
              </a:spcBef>
              <a:buClrTx/>
              <a:buFontTx/>
              <a:buNone/>
            </a:pPr>
            <a:endParaRPr kumimoji="1" lang="zh-CN" altLang="en-US">
              <a:latin typeface="Times New Roman" panose="02020603050405020304" pitchFamily="18" charset="0"/>
              <a:ea typeface="楷体_GB2312" pitchFamily="49" charset="-122"/>
            </a:endParaRPr>
          </a:p>
          <a:p>
            <a:pPr eaLnBrk="1" hangingPunct="1">
              <a:lnSpc>
                <a:spcPct val="105000"/>
              </a:lnSpc>
              <a:spcBef>
                <a:spcPct val="30000"/>
              </a:spcBef>
              <a:buClrTx/>
              <a:buFontTx/>
              <a:buNone/>
            </a:pPr>
            <a:endParaRPr kumimoji="1" lang="en-US" altLang="zh-CN">
              <a:latin typeface="Times New Roman" panose="02020603050405020304" pitchFamily="18" charset="0"/>
              <a:ea typeface="楷体_GB2312" pitchFamily="49" charset="-122"/>
            </a:endParaRPr>
          </a:p>
          <a:p>
            <a:pPr eaLnBrk="1" hangingPunct="1">
              <a:lnSpc>
                <a:spcPct val="105000"/>
              </a:lnSpc>
              <a:spcBef>
                <a:spcPct val="30000"/>
              </a:spcBef>
              <a:buClrTx/>
              <a:buFontTx/>
              <a:buNone/>
            </a:pPr>
            <a:r>
              <a:rPr kumimoji="1" lang="en-US" altLang="zh-CN">
                <a:latin typeface="Times New Roman" panose="02020603050405020304" pitchFamily="18" charset="0"/>
                <a:ea typeface="楷体_GB2312" pitchFamily="49" charset="-122"/>
              </a:rPr>
              <a:t>2. </a:t>
            </a:r>
            <a:r>
              <a:rPr kumimoji="1" lang="zh-CN" altLang="en-US">
                <a:latin typeface="Times New Roman" panose="02020603050405020304" pitchFamily="18" charset="0"/>
                <a:ea typeface="楷体_GB2312" pitchFamily="49" charset="-122"/>
              </a:rPr>
              <a:t>等值演算法</a:t>
            </a:r>
          </a:p>
        </p:txBody>
      </p:sp>
      <p:sp>
        <p:nvSpPr>
          <p:cNvPr id="6" name="Rectangle 5">
            <a:extLst>
              <a:ext uri="{FF2B5EF4-FFF2-40B4-BE49-F238E27FC236}">
                <a16:creationId xmlns:a16="http://schemas.microsoft.com/office/drawing/2014/main" id="{8CE0A2A5-2DE6-4A34-BA02-0F1894E93D75}"/>
              </a:ext>
            </a:extLst>
          </p:cNvPr>
          <p:cNvSpPr>
            <a:spLocks noChangeArrowheads="1"/>
          </p:cNvSpPr>
          <p:nvPr/>
        </p:nvSpPr>
        <p:spPr bwMode="auto">
          <a:xfrm>
            <a:off x="849313" y="3860800"/>
            <a:ext cx="7194550" cy="8318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r>
              <a:rPr kumimoji="1" lang="zh-CN" altLang="en-US" dirty="0">
                <a:solidFill>
                  <a:srgbClr val="FF0000"/>
                </a:solidFill>
                <a:latin typeface="Times New Roman" panose="02020603050405020304" pitchFamily="18" charset="0"/>
                <a:ea typeface="楷体_GB2312" pitchFamily="49" charset="-122"/>
              </a:rPr>
              <a:t>在真值表中，一个公式的真值为 </a:t>
            </a:r>
            <a:r>
              <a:rPr kumimoji="1" lang="en-US" altLang="zh-CN" i="1" dirty="0">
                <a:solidFill>
                  <a:srgbClr val="FF0000"/>
                </a:solidFill>
                <a:latin typeface="Times New Roman" panose="02020603050405020304" pitchFamily="18" charset="0"/>
                <a:ea typeface="楷体_GB2312" pitchFamily="49" charset="-122"/>
              </a:rPr>
              <a:t>T</a:t>
            </a:r>
            <a:r>
              <a:rPr kumimoji="1" lang="en-US" altLang="zh-CN" dirty="0">
                <a:solidFill>
                  <a:srgbClr val="FF0000"/>
                </a:solidFill>
                <a:latin typeface="Times New Roman" panose="02020603050405020304" pitchFamily="18" charset="0"/>
                <a:ea typeface="楷体_GB2312" pitchFamily="49" charset="-122"/>
              </a:rPr>
              <a:t> </a:t>
            </a:r>
            <a:r>
              <a:rPr kumimoji="1" lang="zh-CN" altLang="en-US" dirty="0">
                <a:solidFill>
                  <a:srgbClr val="FF0000"/>
                </a:solidFill>
                <a:latin typeface="Times New Roman" panose="02020603050405020304" pitchFamily="18" charset="0"/>
                <a:ea typeface="楷体_GB2312" pitchFamily="49" charset="-122"/>
              </a:rPr>
              <a:t>的指派所对应的极小项的析取，即为此公式的主析取范式。</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标题 1">
            <a:extLst>
              <a:ext uri="{FF2B5EF4-FFF2-40B4-BE49-F238E27FC236}">
                <a16:creationId xmlns:a16="http://schemas.microsoft.com/office/drawing/2014/main" id="{F7F2972A-C241-4B02-99D3-A2C0E2F31FB0}"/>
              </a:ext>
            </a:extLst>
          </p:cNvPr>
          <p:cNvSpPr>
            <a:spLocks noGrp="1" noChangeArrowheads="1"/>
          </p:cNvSpPr>
          <p:nvPr>
            <p:ph type="title"/>
          </p:nvPr>
        </p:nvSpPr>
        <p:spPr/>
        <p:txBody>
          <a:bodyPr/>
          <a:lstStyle/>
          <a:p>
            <a:pPr algn="ctr"/>
            <a:r>
              <a:rPr lang="zh-CN" altLang="en-US">
                <a:latin typeface="宋体" panose="02010600030101010101" pitchFamily="2" charset="-122"/>
              </a:rPr>
              <a:t>用</a:t>
            </a:r>
            <a:r>
              <a:rPr lang="zh-CN" altLang="en-US">
                <a:solidFill>
                  <a:srgbClr val="FF0000"/>
                </a:solidFill>
                <a:latin typeface="宋体" panose="02010600030101010101" pitchFamily="2" charset="-122"/>
              </a:rPr>
              <a:t>真值表法</a:t>
            </a:r>
            <a:r>
              <a:rPr lang="zh-CN" altLang="en-US">
                <a:latin typeface="宋体" panose="02010600030101010101" pitchFamily="2" charset="-122"/>
              </a:rPr>
              <a:t>求主</a:t>
            </a:r>
            <a:r>
              <a:rPr lang="zh-CN" altLang="en-US">
                <a:latin typeface="Times New Roman" panose="02020603050405020304" pitchFamily="18" charset="0"/>
              </a:rPr>
              <a:t>析取</a:t>
            </a:r>
            <a:r>
              <a:rPr lang="zh-CN" altLang="en-US">
                <a:latin typeface="宋体" panose="02010600030101010101" pitchFamily="2" charset="-122"/>
              </a:rPr>
              <a:t>范式</a:t>
            </a:r>
            <a:endParaRPr lang="zh-CN" altLang="en-US"/>
          </a:p>
        </p:txBody>
      </p:sp>
      <p:sp>
        <p:nvSpPr>
          <p:cNvPr id="3" name="内容占位符 2">
            <a:extLst>
              <a:ext uri="{FF2B5EF4-FFF2-40B4-BE49-F238E27FC236}">
                <a16:creationId xmlns:a16="http://schemas.microsoft.com/office/drawing/2014/main" id="{7A3967DA-8330-46B5-93B0-96FD5574E1DC}"/>
              </a:ext>
            </a:extLst>
          </p:cNvPr>
          <p:cNvSpPr>
            <a:spLocks noGrp="1"/>
          </p:cNvSpPr>
          <p:nvPr>
            <p:ph idx="1"/>
          </p:nvPr>
        </p:nvSpPr>
        <p:spPr>
          <a:xfrm>
            <a:off x="4572000" y="1600200"/>
            <a:ext cx="4114800" cy="4525963"/>
          </a:xfrm>
        </p:spPr>
        <p:txBody>
          <a:bodyPr/>
          <a:lstStyle/>
          <a:p>
            <a:pPr>
              <a:defRPr/>
            </a:pPr>
            <a:r>
              <a:rPr lang="en-US" altLang="zh-CN" sz="3200" i="1" dirty="0">
                <a:latin typeface="Times New Roman" panose="02020603050405020304" pitchFamily="18" charset="0"/>
              </a:rPr>
              <a:t>  p</a:t>
            </a:r>
            <a:r>
              <a:rPr lang="en-US" altLang="zh-CN" sz="3200" dirty="0">
                <a:latin typeface="Times New Roman" panose="02020603050405020304" pitchFamily="18" charset="0"/>
                <a:sym typeface="Symbol" panose="05050102010706020507" pitchFamily="18" charset="2"/>
              </a:rPr>
              <a:t></a:t>
            </a:r>
            <a:r>
              <a:rPr lang="en-US" altLang="zh-CN" sz="3200" i="1" dirty="0">
                <a:latin typeface="Times New Roman" panose="02020603050405020304" pitchFamily="18" charset="0"/>
              </a:rPr>
              <a:t>q</a:t>
            </a:r>
          </a:p>
          <a:p>
            <a:pPr>
              <a:defRPr/>
            </a:pP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 </a:t>
            </a:r>
            <a:r>
              <a:rPr lang="en-US" altLang="zh-CN" sz="3200" i="1" dirty="0">
                <a:latin typeface="Times New Roman" panose="02020603050405020304" pitchFamily="18" charset="0"/>
                <a:cs typeface="Times New Roman" panose="02020603050405020304" pitchFamily="18" charset="0"/>
                <a:sym typeface="Symbol" panose="05050102010706020507" pitchFamily="18" charset="2"/>
              </a:rPr>
              <a:t>m</a:t>
            </a:r>
            <a:r>
              <a:rPr lang="en-US" altLang="zh-CN" sz="3200" baseline="-25000" dirty="0">
                <a:latin typeface="Times New Roman" panose="02020603050405020304" pitchFamily="18" charset="0"/>
                <a:cs typeface="Times New Roman" panose="02020603050405020304" pitchFamily="18" charset="0"/>
                <a:sym typeface="Symbol" panose="05050102010706020507" pitchFamily="18" charset="2"/>
              </a:rPr>
              <a:t>0</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 </a:t>
            </a:r>
            <a:r>
              <a:rPr lang="en-US" altLang="zh-CN" sz="3200" i="1" dirty="0">
                <a:latin typeface="Times New Roman" panose="02020603050405020304" pitchFamily="18" charset="0"/>
                <a:cs typeface="Times New Roman" panose="02020603050405020304" pitchFamily="18" charset="0"/>
                <a:sym typeface="Symbol" panose="05050102010706020507" pitchFamily="18" charset="2"/>
              </a:rPr>
              <a:t>m</a:t>
            </a:r>
            <a:r>
              <a:rPr lang="en-US" altLang="zh-CN" sz="3200" baseline="-25000" dirty="0">
                <a:latin typeface="Times New Roman" panose="02020603050405020304" pitchFamily="18" charset="0"/>
                <a:cs typeface="Times New Roman" panose="02020603050405020304" pitchFamily="18" charset="0"/>
                <a:sym typeface="Symbol" panose="05050102010706020507" pitchFamily="18" charset="2"/>
              </a:rPr>
              <a:t>1</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3200" baseline="-250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3200" i="1" dirty="0">
                <a:latin typeface="Times New Roman" panose="02020603050405020304" pitchFamily="18" charset="0"/>
                <a:cs typeface="Times New Roman" panose="02020603050405020304" pitchFamily="18" charset="0"/>
                <a:sym typeface="Symbol" panose="05050102010706020507" pitchFamily="18" charset="2"/>
              </a:rPr>
              <a:t>m</a:t>
            </a:r>
            <a:r>
              <a:rPr lang="en-US" altLang="zh-CN" sz="3200" baseline="-25000" dirty="0">
                <a:latin typeface="Times New Roman" panose="02020603050405020304" pitchFamily="18" charset="0"/>
                <a:cs typeface="Times New Roman" panose="02020603050405020304" pitchFamily="18" charset="0"/>
                <a:sym typeface="Symbol" panose="05050102010706020507" pitchFamily="18" charset="2"/>
              </a:rPr>
              <a:t>3 </a:t>
            </a:r>
            <a:endParaRPr lang="en-US" altLang="zh-CN" sz="3200" i="1" dirty="0">
              <a:solidFill>
                <a:srgbClr val="000000"/>
              </a:solidFill>
              <a:latin typeface="宋体"/>
            </a:endParaRPr>
          </a:p>
          <a:p>
            <a:pPr marL="0" indent="0">
              <a:defRPr/>
            </a:pP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3200" i="1" dirty="0">
                <a:latin typeface="Times New Roman" panose="02020603050405020304" pitchFamily="18" charset="0"/>
                <a:cs typeface="Times New Roman" panose="02020603050405020304" pitchFamily="18" charset="0"/>
              </a:rPr>
              <a:t>p</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a:latin typeface="Times New Roman" panose="02020603050405020304" pitchFamily="18" charset="0"/>
                <a:cs typeface="Times New Roman" panose="02020603050405020304" pitchFamily="18" charset="0"/>
              </a:rPr>
              <a:t>q</a:t>
            </a:r>
            <a:r>
              <a:rPr lang="en-US" altLang="zh-CN" sz="3200" dirty="0">
                <a:latin typeface="Times New Roman" panose="02020603050405020304" pitchFamily="18" charset="0"/>
                <a:cs typeface="Times New Roman" panose="02020603050405020304" pitchFamily="18" charset="0"/>
              </a:rPr>
              <a:t>)</a:t>
            </a:r>
            <a:r>
              <a:rPr lang="en-US" altLang="zh-CN" sz="3200" dirty="0">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p>
          <a:p>
            <a:pPr marL="0" indent="0">
              <a:defRPr/>
            </a:pPr>
            <a:r>
              <a:rPr lang="en-US" altLang="zh-CN" sz="3200"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err="1">
                <a:latin typeface="Times New Roman" panose="02020603050405020304" pitchFamily="18" charset="0"/>
                <a:cs typeface="Times New Roman" panose="02020603050405020304" pitchFamily="18" charset="0"/>
              </a:rPr>
              <a:t>p</a:t>
            </a:r>
            <a:r>
              <a:rPr lang="en-US" altLang="zh-CN" sz="32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err="1">
                <a:latin typeface="Times New Roman" panose="02020603050405020304" pitchFamily="18" charset="0"/>
                <a:cs typeface="Times New Roman" panose="02020603050405020304" pitchFamily="18" charset="0"/>
              </a:rPr>
              <a:t>q</a:t>
            </a:r>
            <a:r>
              <a:rPr lang="en-US" altLang="zh-CN" sz="3200" dirty="0">
                <a:latin typeface="Times New Roman" panose="02020603050405020304" pitchFamily="18" charset="0"/>
                <a:cs typeface="Times New Roman" panose="02020603050405020304" pitchFamily="18" charset="0"/>
              </a:rPr>
              <a:t>)</a:t>
            </a:r>
            <a:r>
              <a:rPr lang="en-US" altLang="zh-CN" sz="3200" dirty="0">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p>
          <a:p>
            <a:pPr marL="0" indent="0">
              <a:defRPr/>
            </a:pPr>
            <a:r>
              <a:rPr lang="en-US" altLang="zh-CN" sz="3200" dirty="0">
                <a:latin typeface="Times New Roman" panose="02020603050405020304" pitchFamily="18" charset="0"/>
                <a:cs typeface="Times New Roman" panose="02020603050405020304" pitchFamily="18" charset="0"/>
              </a:rPr>
              <a:t>     (</a:t>
            </a:r>
            <a:r>
              <a:rPr lang="en-US" altLang="zh-CN" sz="3200" i="1" dirty="0" err="1">
                <a:latin typeface="Times New Roman" panose="02020603050405020304" pitchFamily="18" charset="0"/>
                <a:cs typeface="Times New Roman" panose="02020603050405020304" pitchFamily="18" charset="0"/>
                <a:sym typeface="Symbol" panose="05050102010706020507" pitchFamily="18" charset="2"/>
              </a:rPr>
              <a:t>p</a:t>
            </a:r>
            <a:r>
              <a:rPr lang="en-US" altLang="zh-CN" sz="32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err="1">
                <a:latin typeface="Times New Roman" panose="02020603050405020304" pitchFamily="18" charset="0"/>
                <a:cs typeface="Times New Roman" panose="02020603050405020304" pitchFamily="18" charset="0"/>
              </a:rPr>
              <a:t>q</a:t>
            </a:r>
            <a:r>
              <a:rPr lang="en-US" altLang="zh-CN" sz="3200" dirty="0">
                <a:latin typeface="Times New Roman" panose="02020603050405020304" pitchFamily="18" charset="0"/>
                <a:cs typeface="Times New Roman" panose="02020603050405020304" pitchFamily="18" charset="0"/>
              </a:rPr>
              <a:t>)</a:t>
            </a:r>
            <a:endParaRPr lang="en-US" altLang="zh-CN" sz="3200" dirty="0">
              <a:latin typeface="Times New Roman" panose="02020603050405020304" pitchFamily="18" charset="0"/>
              <a:sym typeface="Symbol" panose="05050102010706020507" pitchFamily="18" charset="2"/>
            </a:endParaRPr>
          </a:p>
        </p:txBody>
      </p:sp>
      <p:sp>
        <p:nvSpPr>
          <p:cNvPr id="97284" name="灯片编号占位符 3">
            <a:extLst>
              <a:ext uri="{FF2B5EF4-FFF2-40B4-BE49-F238E27FC236}">
                <a16:creationId xmlns:a16="http://schemas.microsoft.com/office/drawing/2014/main" id="{3AA2F2E9-5B10-4465-8BDE-684D733C00B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9A10DB90-B9F1-4961-90B2-C33F5509C095}" type="slidenum">
              <a:rPr lang="en-US" altLang="zh-CN" sz="1400" b="0"/>
              <a:pPr>
                <a:spcBef>
                  <a:spcPct val="0"/>
                </a:spcBef>
                <a:buClrTx/>
                <a:buFontTx/>
                <a:buNone/>
              </a:pPr>
              <a:t>48</a:t>
            </a:fld>
            <a:endParaRPr lang="en-US" altLang="zh-CN" sz="1400" b="0"/>
          </a:p>
        </p:txBody>
      </p:sp>
      <p:graphicFrame>
        <p:nvGraphicFramePr>
          <p:cNvPr id="5" name="表格 4">
            <a:extLst>
              <a:ext uri="{FF2B5EF4-FFF2-40B4-BE49-F238E27FC236}">
                <a16:creationId xmlns:a16="http://schemas.microsoft.com/office/drawing/2014/main" id="{B2C20F94-2015-4DE0-AE84-7958768059D8}"/>
              </a:ext>
            </a:extLst>
          </p:cNvPr>
          <p:cNvGraphicFramePr>
            <a:graphicFrameLocks noGrp="1"/>
          </p:cNvGraphicFramePr>
          <p:nvPr/>
        </p:nvGraphicFramePr>
        <p:xfrm>
          <a:off x="611188" y="1611313"/>
          <a:ext cx="3657600" cy="2276475"/>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455295">
                <a:tc>
                  <a:txBody>
                    <a:bodyPr/>
                    <a:lstStyle/>
                    <a:p>
                      <a:pPr algn="ctr" fontAlgn="ctr"/>
                      <a:r>
                        <a:rPr lang="en-US" altLang="zh-CN" sz="2800" b="1" i="1" dirty="0">
                          <a:latin typeface="Times New Roman" panose="02020603050405020304" pitchFamily="18" charset="0"/>
                        </a:rPr>
                        <a:t>p</a:t>
                      </a:r>
                      <a:endParaRPr lang="en-US" sz="2800" b="1" i="0" u="none" strike="noStrike" dirty="0">
                        <a:solidFill>
                          <a:srgbClr val="000000"/>
                        </a:solidFill>
                        <a:latin typeface="宋体"/>
                      </a:endParaRP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altLang="zh-CN" sz="2800" b="1" i="1" dirty="0">
                          <a:latin typeface="Times New Roman" panose="02020603050405020304" pitchFamily="18" charset="0"/>
                        </a:rPr>
                        <a:t>q</a:t>
                      </a:r>
                      <a:endParaRPr lang="en-US" sz="2800" b="1" i="0" u="none" strike="noStrike" dirty="0">
                        <a:solidFill>
                          <a:srgbClr val="000000"/>
                        </a:solidFill>
                        <a:latin typeface="宋体"/>
                      </a:endParaRP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altLang="zh-CN" sz="2800" b="1" i="1" dirty="0" err="1">
                          <a:latin typeface="Times New Roman" panose="02020603050405020304" pitchFamily="18" charset="0"/>
                        </a:rPr>
                        <a:t>p</a:t>
                      </a:r>
                      <a:r>
                        <a:rPr lang="en-US" altLang="zh-CN" sz="2800" b="1" dirty="0" err="1">
                          <a:latin typeface="Times New Roman" panose="02020603050405020304" pitchFamily="18" charset="0"/>
                          <a:sym typeface="Symbol" panose="05050102010706020507" pitchFamily="18" charset="2"/>
                        </a:rPr>
                        <a:t></a:t>
                      </a:r>
                      <a:r>
                        <a:rPr lang="en-US" altLang="zh-CN" sz="2800" b="1" i="1" dirty="0" err="1">
                          <a:latin typeface="Times New Roman" panose="02020603050405020304" pitchFamily="18" charset="0"/>
                        </a:rPr>
                        <a:t>q</a:t>
                      </a:r>
                      <a:endParaRPr lang="en-US" sz="2800" b="1" i="0" u="none" strike="noStrike" dirty="0">
                        <a:solidFill>
                          <a:srgbClr val="000000"/>
                        </a:solidFill>
                        <a:latin typeface="宋体"/>
                      </a:endParaRP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455295">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1"/>
                  </a:ext>
                </a:extLst>
              </a:tr>
              <a:tr h="455295">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2"/>
                  </a:ext>
                </a:extLst>
              </a:tr>
              <a:tr h="455295">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3"/>
                  </a:ext>
                </a:extLst>
              </a:tr>
              <a:tr h="455295">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4"/>
                  </a:ext>
                </a:extLst>
              </a:tr>
            </a:tbl>
          </a:graphicData>
        </a:graphic>
      </p:graphicFrame>
      <p:sp>
        <p:nvSpPr>
          <p:cNvPr id="6" name="Rectangle 5">
            <a:extLst>
              <a:ext uri="{FF2B5EF4-FFF2-40B4-BE49-F238E27FC236}">
                <a16:creationId xmlns:a16="http://schemas.microsoft.com/office/drawing/2014/main" id="{5ABA0F98-39A2-4403-B451-EDCFBD40F142}"/>
              </a:ext>
            </a:extLst>
          </p:cNvPr>
          <p:cNvSpPr>
            <a:spLocks noChangeArrowheads="1"/>
          </p:cNvSpPr>
          <p:nvPr/>
        </p:nvSpPr>
        <p:spPr bwMode="auto">
          <a:xfrm>
            <a:off x="642938" y="4929188"/>
            <a:ext cx="7024687" cy="8302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r>
              <a:rPr kumimoji="1" lang="zh-CN" altLang="en-US">
                <a:solidFill>
                  <a:srgbClr val="FF0000"/>
                </a:solidFill>
                <a:latin typeface="Times New Roman" panose="02020603050405020304" pitchFamily="18" charset="0"/>
                <a:ea typeface="楷体_GB2312" pitchFamily="49" charset="-122"/>
              </a:rPr>
              <a:t>在真值表中，一个公式的真值为 </a:t>
            </a:r>
            <a:r>
              <a:rPr kumimoji="1" lang="en-US" altLang="zh-CN" i="1">
                <a:solidFill>
                  <a:srgbClr val="FF0000"/>
                </a:solidFill>
                <a:latin typeface="Times New Roman" panose="02020603050405020304" pitchFamily="18" charset="0"/>
                <a:ea typeface="楷体_GB2312" pitchFamily="49" charset="-122"/>
              </a:rPr>
              <a:t>T</a:t>
            </a:r>
            <a:r>
              <a:rPr kumimoji="1" lang="en-US" altLang="zh-CN">
                <a:solidFill>
                  <a:srgbClr val="FF0000"/>
                </a:solidFill>
                <a:latin typeface="Times New Roman" panose="02020603050405020304" pitchFamily="18" charset="0"/>
                <a:ea typeface="楷体_GB2312" pitchFamily="49" charset="-122"/>
              </a:rPr>
              <a:t> </a:t>
            </a:r>
            <a:r>
              <a:rPr kumimoji="1" lang="zh-CN" altLang="en-US">
                <a:solidFill>
                  <a:srgbClr val="FF0000"/>
                </a:solidFill>
                <a:latin typeface="Times New Roman" panose="02020603050405020304" pitchFamily="18" charset="0"/>
                <a:ea typeface="楷体_GB2312" pitchFamily="49" charset="-122"/>
              </a:rPr>
              <a:t>的指派所对应的极小项的析取，即为此公式的主析取范式。</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标题 1">
            <a:extLst>
              <a:ext uri="{FF2B5EF4-FFF2-40B4-BE49-F238E27FC236}">
                <a16:creationId xmlns:a16="http://schemas.microsoft.com/office/drawing/2014/main" id="{82C79AA5-13F2-44E0-9236-9CD5D149A4B2}"/>
              </a:ext>
            </a:extLst>
          </p:cNvPr>
          <p:cNvSpPr>
            <a:spLocks noGrp="1" noChangeArrowheads="1"/>
          </p:cNvSpPr>
          <p:nvPr>
            <p:ph type="title"/>
          </p:nvPr>
        </p:nvSpPr>
        <p:spPr/>
        <p:txBody>
          <a:bodyPr/>
          <a:lstStyle/>
          <a:p>
            <a:pPr algn="ctr"/>
            <a:r>
              <a:rPr lang="zh-CN" altLang="en-US">
                <a:latin typeface="宋体" panose="02010600030101010101" pitchFamily="2" charset="-122"/>
              </a:rPr>
              <a:t>说明真值表法的正确性</a:t>
            </a:r>
            <a:endParaRPr lang="zh-CN" altLang="en-US"/>
          </a:p>
        </p:txBody>
      </p:sp>
      <p:sp>
        <p:nvSpPr>
          <p:cNvPr id="3" name="内容占位符 2">
            <a:extLst>
              <a:ext uri="{FF2B5EF4-FFF2-40B4-BE49-F238E27FC236}">
                <a16:creationId xmlns:a16="http://schemas.microsoft.com/office/drawing/2014/main" id="{30D547F5-0EB4-476F-92B7-2C06A9ABDD5F}"/>
              </a:ext>
            </a:extLst>
          </p:cNvPr>
          <p:cNvSpPr>
            <a:spLocks noGrp="1"/>
          </p:cNvSpPr>
          <p:nvPr>
            <p:ph idx="1"/>
          </p:nvPr>
        </p:nvSpPr>
        <p:spPr>
          <a:xfrm>
            <a:off x="5724525" y="3763963"/>
            <a:ext cx="4114800" cy="2481262"/>
          </a:xfrm>
        </p:spPr>
        <p:txBody>
          <a:bodyPr/>
          <a:lstStyle/>
          <a:p>
            <a:pPr>
              <a:defRPr/>
            </a:pPr>
            <a:r>
              <a:rPr lang="en-US" altLang="zh-CN" sz="3200" i="1" dirty="0">
                <a:latin typeface="Times New Roman" panose="02020603050405020304" pitchFamily="18" charset="0"/>
              </a:rPr>
              <a:t>  p</a:t>
            </a:r>
            <a:r>
              <a:rPr lang="en-US" altLang="zh-CN" sz="3200" dirty="0">
                <a:latin typeface="Times New Roman" panose="02020603050405020304" pitchFamily="18" charset="0"/>
                <a:sym typeface="Symbol" panose="05050102010706020507" pitchFamily="18" charset="2"/>
              </a:rPr>
              <a:t></a:t>
            </a:r>
            <a:r>
              <a:rPr lang="en-US" altLang="zh-CN" sz="3200" i="1" dirty="0">
                <a:latin typeface="Times New Roman" panose="02020603050405020304" pitchFamily="18" charset="0"/>
              </a:rPr>
              <a:t>q</a:t>
            </a:r>
          </a:p>
          <a:p>
            <a:pPr>
              <a:defRPr/>
            </a:pP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 </a:t>
            </a:r>
            <a:r>
              <a:rPr lang="en-US" altLang="zh-CN" sz="3200" i="1" dirty="0">
                <a:latin typeface="Times New Roman" panose="02020603050405020304" pitchFamily="18" charset="0"/>
                <a:cs typeface="Times New Roman" panose="02020603050405020304" pitchFamily="18" charset="0"/>
                <a:sym typeface="Symbol" panose="05050102010706020507" pitchFamily="18" charset="2"/>
              </a:rPr>
              <a:t>m</a:t>
            </a:r>
            <a:r>
              <a:rPr lang="en-US" altLang="zh-CN" sz="3200" baseline="-25000" dirty="0">
                <a:latin typeface="Times New Roman" panose="02020603050405020304" pitchFamily="18" charset="0"/>
                <a:cs typeface="Times New Roman" panose="02020603050405020304" pitchFamily="18" charset="0"/>
                <a:sym typeface="Symbol" panose="05050102010706020507" pitchFamily="18" charset="2"/>
              </a:rPr>
              <a:t>0</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 </a:t>
            </a:r>
            <a:r>
              <a:rPr lang="en-US" altLang="zh-CN" sz="3200" i="1" dirty="0">
                <a:latin typeface="Times New Roman" panose="02020603050405020304" pitchFamily="18" charset="0"/>
                <a:cs typeface="Times New Roman" panose="02020603050405020304" pitchFamily="18" charset="0"/>
                <a:sym typeface="Symbol" panose="05050102010706020507" pitchFamily="18" charset="2"/>
              </a:rPr>
              <a:t>m</a:t>
            </a:r>
            <a:r>
              <a:rPr lang="en-US" altLang="zh-CN" sz="3200" baseline="-25000" dirty="0">
                <a:latin typeface="Times New Roman" panose="02020603050405020304" pitchFamily="18" charset="0"/>
                <a:cs typeface="Times New Roman" panose="02020603050405020304" pitchFamily="18" charset="0"/>
                <a:sym typeface="Symbol" panose="05050102010706020507" pitchFamily="18" charset="2"/>
              </a:rPr>
              <a:t>1</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3200" baseline="-250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3200" i="1" dirty="0">
                <a:latin typeface="Times New Roman" panose="02020603050405020304" pitchFamily="18" charset="0"/>
                <a:cs typeface="Times New Roman" panose="02020603050405020304" pitchFamily="18" charset="0"/>
                <a:sym typeface="Symbol" panose="05050102010706020507" pitchFamily="18" charset="2"/>
              </a:rPr>
              <a:t>m</a:t>
            </a:r>
            <a:r>
              <a:rPr lang="en-US" altLang="zh-CN" sz="3200" baseline="-25000" dirty="0">
                <a:latin typeface="Times New Roman" panose="02020603050405020304" pitchFamily="18" charset="0"/>
                <a:cs typeface="Times New Roman" panose="02020603050405020304" pitchFamily="18" charset="0"/>
                <a:sym typeface="Symbol" panose="05050102010706020507" pitchFamily="18" charset="2"/>
              </a:rPr>
              <a:t>3 </a:t>
            </a:r>
            <a:endParaRPr lang="en-US" altLang="zh-CN" sz="3200" i="1" dirty="0">
              <a:solidFill>
                <a:srgbClr val="000000"/>
              </a:solidFill>
              <a:latin typeface="宋体"/>
            </a:endParaRPr>
          </a:p>
          <a:p>
            <a:pPr marL="0" indent="0">
              <a:defRPr/>
            </a:pP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3200" i="1" dirty="0">
                <a:latin typeface="Times New Roman" panose="02020603050405020304" pitchFamily="18" charset="0"/>
                <a:cs typeface="Times New Roman" panose="02020603050405020304" pitchFamily="18" charset="0"/>
              </a:rPr>
              <a:t>p</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a:latin typeface="Times New Roman" panose="02020603050405020304" pitchFamily="18" charset="0"/>
                <a:cs typeface="Times New Roman" panose="02020603050405020304" pitchFamily="18" charset="0"/>
              </a:rPr>
              <a:t>q</a:t>
            </a:r>
            <a:r>
              <a:rPr lang="en-US" altLang="zh-CN" sz="3200" dirty="0">
                <a:latin typeface="Times New Roman" panose="02020603050405020304" pitchFamily="18" charset="0"/>
                <a:cs typeface="Times New Roman" panose="02020603050405020304" pitchFamily="18" charset="0"/>
              </a:rPr>
              <a:t>)</a:t>
            </a:r>
            <a:r>
              <a:rPr lang="en-US" altLang="zh-CN" sz="3200" dirty="0">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p>
          <a:p>
            <a:pPr marL="0" indent="0">
              <a:defRPr/>
            </a:pPr>
            <a:r>
              <a:rPr lang="en-US" altLang="zh-CN" sz="3200"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err="1">
                <a:latin typeface="Times New Roman" panose="02020603050405020304" pitchFamily="18" charset="0"/>
                <a:cs typeface="Times New Roman" panose="02020603050405020304" pitchFamily="18" charset="0"/>
              </a:rPr>
              <a:t>p</a:t>
            </a:r>
            <a:r>
              <a:rPr lang="en-US" altLang="zh-CN" sz="32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err="1">
                <a:latin typeface="Times New Roman" panose="02020603050405020304" pitchFamily="18" charset="0"/>
                <a:cs typeface="Times New Roman" panose="02020603050405020304" pitchFamily="18" charset="0"/>
              </a:rPr>
              <a:t>q</a:t>
            </a:r>
            <a:r>
              <a:rPr lang="en-US" altLang="zh-CN" sz="3200" dirty="0">
                <a:latin typeface="Times New Roman" panose="02020603050405020304" pitchFamily="18" charset="0"/>
                <a:cs typeface="Times New Roman" panose="02020603050405020304" pitchFamily="18" charset="0"/>
              </a:rPr>
              <a:t>)</a:t>
            </a:r>
            <a:r>
              <a:rPr lang="en-US" altLang="zh-CN" sz="3200" dirty="0">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p>
          <a:p>
            <a:pPr marL="0" indent="0">
              <a:defRPr/>
            </a:pPr>
            <a:r>
              <a:rPr lang="en-US" altLang="zh-CN" sz="3200" dirty="0">
                <a:latin typeface="Times New Roman" panose="02020603050405020304" pitchFamily="18" charset="0"/>
                <a:cs typeface="Times New Roman" panose="02020603050405020304" pitchFamily="18" charset="0"/>
              </a:rPr>
              <a:t>     (</a:t>
            </a:r>
            <a:r>
              <a:rPr lang="en-US" altLang="zh-CN" sz="3200" i="1" dirty="0" err="1">
                <a:latin typeface="Times New Roman" panose="02020603050405020304" pitchFamily="18" charset="0"/>
                <a:cs typeface="Times New Roman" panose="02020603050405020304" pitchFamily="18" charset="0"/>
                <a:sym typeface="Symbol" panose="05050102010706020507" pitchFamily="18" charset="2"/>
              </a:rPr>
              <a:t>p</a:t>
            </a:r>
            <a:r>
              <a:rPr lang="en-US" altLang="zh-CN" sz="32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err="1">
                <a:latin typeface="Times New Roman" panose="02020603050405020304" pitchFamily="18" charset="0"/>
                <a:cs typeface="Times New Roman" panose="02020603050405020304" pitchFamily="18" charset="0"/>
              </a:rPr>
              <a:t>q</a:t>
            </a:r>
            <a:r>
              <a:rPr lang="en-US" altLang="zh-CN" sz="3200" dirty="0">
                <a:latin typeface="Times New Roman" panose="02020603050405020304" pitchFamily="18" charset="0"/>
                <a:cs typeface="Times New Roman" panose="02020603050405020304" pitchFamily="18" charset="0"/>
              </a:rPr>
              <a:t>)</a:t>
            </a:r>
            <a:endParaRPr lang="en-US" altLang="zh-CN" sz="3200" dirty="0">
              <a:latin typeface="Times New Roman" panose="02020603050405020304" pitchFamily="18" charset="0"/>
              <a:sym typeface="Symbol" panose="05050102010706020507" pitchFamily="18" charset="2"/>
            </a:endParaRPr>
          </a:p>
        </p:txBody>
      </p:sp>
      <p:sp>
        <p:nvSpPr>
          <p:cNvPr id="99332" name="灯片编号占位符 3">
            <a:extLst>
              <a:ext uri="{FF2B5EF4-FFF2-40B4-BE49-F238E27FC236}">
                <a16:creationId xmlns:a16="http://schemas.microsoft.com/office/drawing/2014/main" id="{4D8EF8DA-1731-4F88-9336-89AB14C6F75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A4723CB3-3BB4-423E-BE1B-C2E79116C187}" type="slidenum">
              <a:rPr lang="en-US" altLang="zh-CN" sz="1400" b="0"/>
              <a:pPr>
                <a:spcBef>
                  <a:spcPct val="0"/>
                </a:spcBef>
                <a:buClrTx/>
                <a:buFontTx/>
                <a:buNone/>
              </a:pPr>
              <a:t>49</a:t>
            </a:fld>
            <a:endParaRPr lang="en-US" altLang="zh-CN" sz="1400" b="0"/>
          </a:p>
        </p:txBody>
      </p:sp>
      <p:graphicFrame>
        <p:nvGraphicFramePr>
          <p:cNvPr id="5" name="表格 4">
            <a:extLst>
              <a:ext uri="{FF2B5EF4-FFF2-40B4-BE49-F238E27FC236}">
                <a16:creationId xmlns:a16="http://schemas.microsoft.com/office/drawing/2014/main" id="{1716FBEA-E7D7-484A-A175-93B268E209AC}"/>
              </a:ext>
            </a:extLst>
          </p:cNvPr>
          <p:cNvGraphicFramePr>
            <a:graphicFrameLocks noGrp="1"/>
          </p:cNvGraphicFramePr>
          <p:nvPr>
            <p:extLst>
              <p:ext uri="{D42A27DB-BD31-4B8C-83A1-F6EECF244321}">
                <p14:modId xmlns:p14="http://schemas.microsoft.com/office/powerpoint/2010/main" val="3021008449"/>
              </p:ext>
            </p:extLst>
          </p:nvPr>
        </p:nvGraphicFramePr>
        <p:xfrm>
          <a:off x="749300" y="1052513"/>
          <a:ext cx="7645400" cy="2684462"/>
        </p:xfrm>
        <a:graphic>
          <a:graphicData uri="http://schemas.openxmlformats.org/drawingml/2006/table">
            <a:tbl>
              <a:tblPr/>
              <a:tblGrid>
                <a:gridCol w="611393">
                  <a:extLst>
                    <a:ext uri="{9D8B030D-6E8A-4147-A177-3AD203B41FA5}">
                      <a16:colId xmlns:a16="http://schemas.microsoft.com/office/drawing/2014/main" val="20000"/>
                    </a:ext>
                  </a:extLst>
                </a:gridCol>
                <a:gridCol w="611393">
                  <a:extLst>
                    <a:ext uri="{9D8B030D-6E8A-4147-A177-3AD203B41FA5}">
                      <a16:colId xmlns:a16="http://schemas.microsoft.com/office/drawing/2014/main" val="20001"/>
                    </a:ext>
                  </a:extLst>
                </a:gridCol>
                <a:gridCol w="1016341">
                  <a:extLst>
                    <a:ext uri="{9D8B030D-6E8A-4147-A177-3AD203B41FA5}">
                      <a16:colId xmlns:a16="http://schemas.microsoft.com/office/drawing/2014/main" val="20002"/>
                    </a:ext>
                  </a:extLst>
                </a:gridCol>
                <a:gridCol w="1361808">
                  <a:extLst>
                    <a:ext uri="{9D8B030D-6E8A-4147-A177-3AD203B41FA5}">
                      <a16:colId xmlns:a16="http://schemas.microsoft.com/office/drawing/2014/main" val="20003"/>
                    </a:ext>
                  </a:extLst>
                </a:gridCol>
                <a:gridCol w="1368355">
                  <a:extLst>
                    <a:ext uri="{9D8B030D-6E8A-4147-A177-3AD203B41FA5}">
                      <a16:colId xmlns:a16="http://schemas.microsoft.com/office/drawing/2014/main" val="20004"/>
                    </a:ext>
                  </a:extLst>
                </a:gridCol>
                <a:gridCol w="1296337">
                  <a:extLst>
                    <a:ext uri="{9D8B030D-6E8A-4147-A177-3AD203B41FA5}">
                      <a16:colId xmlns:a16="http://schemas.microsoft.com/office/drawing/2014/main" val="20005"/>
                    </a:ext>
                  </a:extLst>
                </a:gridCol>
                <a:gridCol w="1379773">
                  <a:extLst>
                    <a:ext uri="{9D8B030D-6E8A-4147-A177-3AD203B41FA5}">
                      <a16:colId xmlns:a16="http://schemas.microsoft.com/office/drawing/2014/main" val="20006"/>
                    </a:ext>
                  </a:extLst>
                </a:gridCol>
              </a:tblGrid>
              <a:tr h="863066">
                <a:tc>
                  <a:txBody>
                    <a:bodyPr/>
                    <a:lstStyle/>
                    <a:p>
                      <a:pPr algn="ctr" fontAlgn="ctr"/>
                      <a:r>
                        <a:rPr lang="en-US" altLang="zh-CN" sz="2800" b="1" i="1" dirty="0">
                          <a:latin typeface="Times New Roman" panose="02020603050405020304" pitchFamily="18" charset="0"/>
                        </a:rPr>
                        <a:t>p</a:t>
                      </a:r>
                      <a:endParaRPr lang="en-US" sz="2800" b="1" i="0" u="none" strike="noStrike" dirty="0">
                        <a:solidFill>
                          <a:srgbClr val="000000"/>
                        </a:solidFill>
                        <a:latin typeface="宋体"/>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altLang="zh-CN" sz="2800" b="1" i="1" dirty="0">
                          <a:latin typeface="Times New Roman" panose="02020603050405020304" pitchFamily="18" charset="0"/>
                        </a:rPr>
                        <a:t>q</a:t>
                      </a:r>
                      <a:endParaRPr lang="en-US" sz="2800" b="1" i="0" u="none" strike="noStrike" dirty="0">
                        <a:solidFill>
                          <a:srgbClr val="000000"/>
                        </a:solidFill>
                        <a:latin typeface="宋体"/>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altLang="zh-CN" sz="2800" b="1" i="1" dirty="0" err="1">
                          <a:solidFill>
                            <a:srgbClr val="FF0000"/>
                          </a:solidFill>
                          <a:latin typeface="Times New Roman" panose="02020603050405020304" pitchFamily="18" charset="0"/>
                        </a:rPr>
                        <a:t>p</a:t>
                      </a:r>
                      <a:r>
                        <a:rPr lang="en-US" altLang="zh-CN" sz="2800" b="1" dirty="0" err="1">
                          <a:solidFill>
                            <a:srgbClr val="FF0000"/>
                          </a:solidFill>
                          <a:latin typeface="Times New Roman" panose="02020603050405020304" pitchFamily="18" charset="0"/>
                          <a:sym typeface="Symbol" panose="05050102010706020507" pitchFamily="18" charset="2"/>
                        </a:rPr>
                        <a:t></a:t>
                      </a:r>
                      <a:r>
                        <a:rPr lang="en-US" altLang="zh-CN" sz="2800" b="1" i="1" dirty="0" err="1">
                          <a:solidFill>
                            <a:srgbClr val="FF0000"/>
                          </a:solidFill>
                          <a:latin typeface="Times New Roman" panose="02020603050405020304" pitchFamily="18" charset="0"/>
                        </a:rPr>
                        <a:t>q</a:t>
                      </a:r>
                      <a:endParaRPr lang="en-US" sz="2800" b="1" i="0" u="none" strike="noStrike" dirty="0">
                        <a:solidFill>
                          <a:srgbClr val="FF0000"/>
                        </a:solidFill>
                        <a:latin typeface="宋体"/>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altLang="zh-CN" sz="2800" b="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ea typeface="宋体" panose="02010600030101010101" pitchFamily="2" charset="-122"/>
                          <a:cs typeface="Times New Roman" panose="02020603050405020304" pitchFamily="18" charset="0"/>
                        </a:rPr>
                        <a:t>p</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ea typeface="宋体" panose="02010600030101010101" pitchFamily="2" charset="-122"/>
                          <a:cs typeface="Times New Roman" panose="02020603050405020304" pitchFamily="18" charset="0"/>
                        </a:rPr>
                        <a:t>q</a:t>
                      </a:r>
                    </a:p>
                    <a:p>
                      <a:pPr algn="ctr" fontAlgn="ctr"/>
                      <a:r>
                        <a:rPr lang="en-US" altLang="zh-CN" sz="2800" b="1" i="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sym typeface="Symbol" panose="05050102010706020507" pitchFamily="18" charset="2"/>
                        </a:rPr>
                        <a:t>m</a:t>
                      </a:r>
                      <a:r>
                        <a:rPr lang="en-US" altLang="zh-CN" sz="2800" baseline="-25000" dirty="0">
                          <a:latin typeface="Times New Roman" panose="02020603050405020304" pitchFamily="18" charset="0"/>
                          <a:cs typeface="Times New Roman" panose="02020603050405020304" pitchFamily="18" charset="0"/>
                          <a:sym typeface="Symbol" panose="05050102010706020507" pitchFamily="18" charset="2"/>
                        </a:rPr>
                        <a:t>0</a:t>
                      </a:r>
                      <a:r>
                        <a:rPr lang="en-US" altLang="zh-CN" sz="2800" b="1" i="0" dirty="0">
                          <a:latin typeface="Times New Roman" panose="02020603050405020304" pitchFamily="18" charset="0"/>
                          <a:ea typeface="宋体" panose="02010600030101010101" pitchFamily="2" charset="-122"/>
                          <a:cs typeface="Times New Roman" panose="02020603050405020304" pitchFamily="18" charset="0"/>
                        </a:rPr>
                        <a:t>)</a:t>
                      </a:r>
                      <a:endParaRPr lang="en-US" sz="2800" b="1" i="0" u="none" strike="noStrike" dirty="0">
                        <a:solidFill>
                          <a:srgbClr val="000000"/>
                        </a:solidFill>
                        <a:latin typeface="宋体"/>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2800" b="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800" b="1" i="1" dirty="0" err="1">
                          <a:latin typeface="Times New Roman" panose="02020603050405020304" pitchFamily="18" charset="0"/>
                          <a:ea typeface="宋体" panose="02010600030101010101" pitchFamily="2" charset="-122"/>
                          <a:cs typeface="Times New Roman" panose="02020603050405020304" pitchFamily="18" charset="0"/>
                        </a:rPr>
                        <a:t>p</a:t>
                      </a:r>
                      <a:r>
                        <a:rPr lang="en-US" altLang="zh-CN" sz="2800" b="1" dirty="0" err="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800" b="1" i="1" dirty="0" err="1">
                          <a:latin typeface="Times New Roman" panose="02020603050405020304" pitchFamily="18" charset="0"/>
                          <a:ea typeface="宋体" panose="02010600030101010101" pitchFamily="2" charset="-122"/>
                          <a:cs typeface="Times New Roman" panose="02020603050405020304" pitchFamily="18" charset="0"/>
                        </a:rPr>
                        <a:t>q</a:t>
                      </a:r>
                      <a:endParaRPr lang="en-US" altLang="zh-CN" sz="2800" b="1" i="1" dirty="0">
                        <a:latin typeface="Times New Roman" panose="02020603050405020304" pitchFamily="18" charset="0"/>
                        <a:ea typeface="宋体" panose="02010600030101010101" pitchFamily="2" charset="-122"/>
                        <a:cs typeface="Times New Roman" panose="02020603050405020304" pitchFamily="18" charset="0"/>
                      </a:endParaRPr>
                    </a:p>
                    <a:p>
                      <a:pPr algn="ctr" fontAlgn="ctr"/>
                      <a:r>
                        <a:rPr lang="en-US" altLang="zh-CN" sz="2800" b="1" i="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sym typeface="Symbol" panose="05050102010706020507" pitchFamily="18" charset="2"/>
                        </a:rPr>
                        <a:t>m</a:t>
                      </a:r>
                      <a:r>
                        <a:rPr lang="en-US" altLang="zh-CN" sz="2800" baseline="-25000" dirty="0">
                          <a:latin typeface="Times New Roman" panose="02020603050405020304" pitchFamily="18" charset="0"/>
                          <a:cs typeface="Times New Roman" panose="02020603050405020304" pitchFamily="18" charset="0"/>
                          <a:sym typeface="Symbol" panose="05050102010706020507" pitchFamily="18" charset="2"/>
                        </a:rPr>
                        <a:t>1</a:t>
                      </a:r>
                      <a:r>
                        <a:rPr lang="en-US" altLang="zh-CN" sz="2800" b="1" i="0" dirty="0">
                          <a:latin typeface="Times New Roman" panose="02020603050405020304" pitchFamily="18" charset="0"/>
                          <a:ea typeface="宋体" panose="02010600030101010101" pitchFamily="2" charset="-122"/>
                          <a:cs typeface="Times New Roman" panose="02020603050405020304" pitchFamily="18" charset="0"/>
                        </a:rPr>
                        <a:t>)</a:t>
                      </a:r>
                      <a:endParaRPr lang="en-US" sz="2800" b="1" i="0" u="none" strike="noStrike" dirty="0">
                        <a:solidFill>
                          <a:srgbClr val="000000"/>
                        </a:solidFill>
                        <a:latin typeface="宋体"/>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2800" b="1" i="1" dirty="0">
                          <a:latin typeface="Times New Roman" panose="02020603050405020304" pitchFamily="18" charset="0"/>
                          <a:ea typeface="宋体" panose="02010600030101010101" pitchFamily="2" charset="-122"/>
                          <a:cs typeface="Times New Roman" panose="02020603050405020304" pitchFamily="18" charset="0"/>
                        </a:rPr>
                        <a:t>p</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ea typeface="宋体" panose="02010600030101010101" pitchFamily="2" charset="-122"/>
                          <a:cs typeface="Times New Roman" panose="02020603050405020304" pitchFamily="18" charset="0"/>
                        </a:rPr>
                        <a:t>q</a:t>
                      </a:r>
                    </a:p>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2800" b="1" i="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sym typeface="Symbol" panose="05050102010706020507" pitchFamily="18" charset="2"/>
                        </a:rPr>
                        <a:t>m</a:t>
                      </a:r>
                      <a:r>
                        <a:rPr lang="en-US" altLang="zh-CN" sz="2800" baseline="-25000" dirty="0">
                          <a:latin typeface="Times New Roman" panose="02020603050405020304" pitchFamily="18" charset="0"/>
                          <a:cs typeface="Times New Roman" panose="02020603050405020304" pitchFamily="18" charset="0"/>
                          <a:sym typeface="Symbol" panose="05050102010706020507" pitchFamily="18" charset="2"/>
                        </a:rPr>
                        <a:t>2</a:t>
                      </a:r>
                      <a:r>
                        <a:rPr lang="en-US" altLang="zh-CN" sz="2800" b="1" i="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800" b="1" i="0" u="none" strike="noStrike" dirty="0">
                        <a:solidFill>
                          <a:srgbClr val="000000"/>
                        </a:solidFill>
                        <a:latin typeface="宋体"/>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2800" b="1" i="1" dirty="0" err="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p</a:t>
                      </a:r>
                      <a:r>
                        <a:rPr lang="en-US" altLang="zh-CN" sz="2800" b="1" dirty="0" err="1">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800" b="1" i="1" dirty="0" err="1">
                          <a:latin typeface="Times New Roman" panose="02020603050405020304" pitchFamily="18" charset="0"/>
                          <a:ea typeface="宋体" panose="02010600030101010101" pitchFamily="2" charset="-122"/>
                          <a:cs typeface="Times New Roman" panose="02020603050405020304" pitchFamily="18" charset="0"/>
                        </a:rPr>
                        <a:t>q</a:t>
                      </a:r>
                      <a:endParaRPr lang="en-US" altLang="zh-CN" sz="2800" b="1" i="1" dirty="0">
                        <a:latin typeface="Times New Roman" panose="02020603050405020304" pitchFamily="18" charset="0"/>
                        <a:ea typeface="宋体" panose="02010600030101010101" pitchFamily="2" charset="-122"/>
                        <a:cs typeface="Times New Roman" panose="02020603050405020304" pitchFamily="18" charset="0"/>
                      </a:endParaRPr>
                    </a:p>
                    <a:p>
                      <a:pPr algn="ctr" fontAlgn="ctr"/>
                      <a:r>
                        <a:rPr lang="en-US" altLang="zh-CN" sz="2800" b="1" i="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sym typeface="Symbol" panose="05050102010706020507" pitchFamily="18" charset="2"/>
                        </a:rPr>
                        <a:t>m</a:t>
                      </a:r>
                      <a:r>
                        <a:rPr lang="en-US" altLang="zh-CN" sz="2800" baseline="-25000" dirty="0">
                          <a:latin typeface="Times New Roman" panose="02020603050405020304" pitchFamily="18" charset="0"/>
                          <a:cs typeface="Times New Roman" panose="02020603050405020304" pitchFamily="18" charset="0"/>
                          <a:sym typeface="Symbol" panose="05050102010706020507" pitchFamily="18" charset="2"/>
                        </a:rPr>
                        <a:t>3</a:t>
                      </a:r>
                      <a:r>
                        <a:rPr lang="en-US" altLang="zh-CN" sz="2800" b="1" i="0" dirty="0">
                          <a:latin typeface="Times New Roman" panose="02020603050405020304" pitchFamily="18" charset="0"/>
                          <a:ea typeface="宋体" panose="02010600030101010101" pitchFamily="2" charset="-122"/>
                          <a:cs typeface="Times New Roman" panose="02020603050405020304" pitchFamily="18" charset="0"/>
                        </a:rPr>
                        <a:t>)</a:t>
                      </a:r>
                      <a:endParaRPr lang="en-US" sz="2800" b="1" i="0" u="none" strike="noStrike" dirty="0">
                        <a:solidFill>
                          <a:srgbClr val="000000"/>
                        </a:solidFill>
                        <a:latin typeface="宋体"/>
                      </a:endParaRP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0"/>
                  </a:ext>
                </a:extLst>
              </a:tr>
              <a:tr h="455349">
                <a:tc>
                  <a:txBody>
                    <a:bodyPr/>
                    <a:lstStyle/>
                    <a:p>
                      <a:pPr algn="ctr" fontAlgn="ctr"/>
                      <a:r>
                        <a:rPr lang="en-US" sz="2800" b="1" i="0" u="none" strike="noStrike" dirty="0">
                          <a:solidFill>
                            <a:srgbClr val="000000"/>
                          </a:solidFill>
                          <a:latin typeface="宋体"/>
                        </a:rPr>
                        <a:t>0</a:t>
                      </a: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sz="2800" b="1" i="0" u="none" strike="noStrike" dirty="0">
                          <a:solidFill>
                            <a:srgbClr val="000000"/>
                          </a:solidFill>
                          <a:latin typeface="宋体"/>
                        </a:rPr>
                        <a:t>0</a:t>
                      </a: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sz="2800" b="1" i="0" u="none" strike="noStrike" dirty="0">
                          <a:solidFill>
                            <a:srgbClr val="FF0000"/>
                          </a:solidFill>
                          <a:latin typeface="宋体"/>
                        </a:rPr>
                        <a:t>1</a:t>
                      </a: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sz="2800" b="1" i="0" u="none" strike="noStrike" dirty="0">
                          <a:solidFill>
                            <a:srgbClr val="000000"/>
                          </a:solidFill>
                          <a:latin typeface="宋体"/>
                        </a:rPr>
                        <a:t>1</a:t>
                      </a: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0</a:t>
                      </a: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0</a:t>
                      </a: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0</a:t>
                      </a: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1"/>
                  </a:ext>
                </a:extLst>
              </a:tr>
              <a:tr h="455349">
                <a:tc>
                  <a:txBody>
                    <a:bodyPr/>
                    <a:lstStyle/>
                    <a:p>
                      <a:pPr algn="ctr" fontAlgn="ctr"/>
                      <a:r>
                        <a:rPr lang="en-US" sz="2800" b="1" i="0" u="none" strike="noStrike" dirty="0">
                          <a:solidFill>
                            <a:srgbClr val="000000"/>
                          </a:solidFill>
                          <a:latin typeface="宋体"/>
                        </a:rPr>
                        <a:t>0</a:t>
                      </a: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sz="2800" b="1" i="0" u="none" strike="noStrike" dirty="0">
                          <a:solidFill>
                            <a:srgbClr val="000000"/>
                          </a:solidFill>
                          <a:latin typeface="宋体"/>
                        </a:rPr>
                        <a:t>1</a:t>
                      </a: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sz="2800" b="1" i="0" u="none" strike="noStrike" dirty="0">
                          <a:solidFill>
                            <a:srgbClr val="FF0000"/>
                          </a:solidFill>
                          <a:latin typeface="宋体"/>
                        </a:rPr>
                        <a:t>1</a:t>
                      </a: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sz="2800" b="1" i="0" u="none" strike="noStrike" dirty="0">
                          <a:solidFill>
                            <a:srgbClr val="000000"/>
                          </a:solidFill>
                          <a:latin typeface="宋体"/>
                        </a:rPr>
                        <a:t>0</a:t>
                      </a: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1</a:t>
                      </a: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0</a:t>
                      </a: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0</a:t>
                      </a: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2"/>
                  </a:ext>
                </a:extLst>
              </a:tr>
              <a:tr h="455349">
                <a:tc>
                  <a:txBody>
                    <a:bodyPr/>
                    <a:lstStyle/>
                    <a:p>
                      <a:pPr algn="ctr" fontAlgn="ctr"/>
                      <a:r>
                        <a:rPr lang="en-US" sz="2800" b="1" i="0" u="none" strike="noStrike" dirty="0">
                          <a:solidFill>
                            <a:srgbClr val="000000"/>
                          </a:solidFill>
                          <a:latin typeface="宋体"/>
                        </a:rPr>
                        <a:t>1</a:t>
                      </a: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sz="2800" b="1" i="0" u="none" strike="noStrike" dirty="0">
                          <a:solidFill>
                            <a:srgbClr val="000000"/>
                          </a:solidFill>
                          <a:latin typeface="宋体"/>
                        </a:rPr>
                        <a:t>0</a:t>
                      </a: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sz="2800" b="1" i="0" u="none" strike="noStrike" dirty="0">
                          <a:solidFill>
                            <a:srgbClr val="FF0000"/>
                          </a:solidFill>
                          <a:latin typeface="宋体"/>
                        </a:rPr>
                        <a:t>0</a:t>
                      </a: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sz="2800" b="1" i="0" u="none" strike="noStrike" dirty="0">
                          <a:solidFill>
                            <a:srgbClr val="000000"/>
                          </a:solidFill>
                          <a:latin typeface="宋体"/>
                        </a:rPr>
                        <a:t>0</a:t>
                      </a: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0</a:t>
                      </a: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1</a:t>
                      </a: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0</a:t>
                      </a: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3"/>
                  </a:ext>
                </a:extLst>
              </a:tr>
              <a:tr h="455349">
                <a:tc>
                  <a:txBody>
                    <a:bodyPr/>
                    <a:lstStyle/>
                    <a:p>
                      <a:pPr algn="ctr" fontAlgn="ctr"/>
                      <a:r>
                        <a:rPr lang="en-US" sz="2800" b="1" i="0" u="none" strike="noStrike" dirty="0">
                          <a:solidFill>
                            <a:srgbClr val="000000"/>
                          </a:solidFill>
                          <a:latin typeface="宋体"/>
                        </a:rPr>
                        <a:t>1</a:t>
                      </a: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sz="2800" b="1" i="0" u="none" strike="noStrike" dirty="0">
                          <a:solidFill>
                            <a:srgbClr val="000000"/>
                          </a:solidFill>
                          <a:latin typeface="宋体"/>
                        </a:rPr>
                        <a:t>1</a:t>
                      </a: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sz="2800" b="1" i="0" u="none" strike="noStrike" dirty="0">
                          <a:solidFill>
                            <a:srgbClr val="FF0000"/>
                          </a:solidFill>
                          <a:latin typeface="宋体"/>
                        </a:rPr>
                        <a:t>1</a:t>
                      </a: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sz="2800" b="1" i="0" u="none" strike="noStrike" dirty="0">
                          <a:solidFill>
                            <a:srgbClr val="000000"/>
                          </a:solidFill>
                          <a:latin typeface="宋体"/>
                        </a:rPr>
                        <a:t>0</a:t>
                      </a: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0</a:t>
                      </a: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0</a:t>
                      </a: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2800" b="1" i="0" u="none" strike="noStrike" dirty="0">
                          <a:solidFill>
                            <a:srgbClr val="000000"/>
                          </a:solidFill>
                          <a:latin typeface="宋体"/>
                        </a:rPr>
                        <a:t>1</a:t>
                      </a:r>
                    </a:p>
                  </a:txBody>
                  <a:tcPr marL="9526" marR="9526"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4"/>
                  </a:ext>
                </a:extLst>
              </a:tr>
            </a:tbl>
          </a:graphicData>
        </a:graphic>
      </p:graphicFrame>
      <p:sp>
        <p:nvSpPr>
          <p:cNvPr id="97335" name="Rectangle 3">
            <a:extLst>
              <a:ext uri="{FF2B5EF4-FFF2-40B4-BE49-F238E27FC236}">
                <a16:creationId xmlns:a16="http://schemas.microsoft.com/office/drawing/2014/main" id="{01C6BDC5-03C9-4CB1-96DA-A3BFBA94DD44}"/>
              </a:ext>
            </a:extLst>
          </p:cNvPr>
          <p:cNvSpPr txBox="1">
            <a:spLocks noChangeArrowheads="1"/>
          </p:cNvSpPr>
          <p:nvPr/>
        </p:nvSpPr>
        <p:spPr bwMode="auto">
          <a:xfrm>
            <a:off x="320675" y="3925888"/>
            <a:ext cx="5403850" cy="2157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buFont typeface="Wingdings" panose="05000000000000000000" pitchFamily="2" charset="2"/>
              <a:buChar char="l"/>
            </a:pPr>
            <a:r>
              <a:rPr lang="zh-CN" altLang="en-US" dirty="0"/>
              <a:t>若某一个赋值</a:t>
            </a:r>
            <a:r>
              <a:rPr lang="en-US" altLang="zh-CN" dirty="0"/>
              <a:t>I</a:t>
            </a:r>
            <a:r>
              <a:rPr lang="zh-CN" altLang="en-US" dirty="0"/>
              <a:t>使</a:t>
            </a:r>
            <a:r>
              <a:rPr lang="zh-CN" altLang="en-US" dirty="0">
                <a:solidFill>
                  <a:srgbClr val="FF0000"/>
                </a:solidFill>
              </a:rPr>
              <a:t>公式</a:t>
            </a:r>
            <a:r>
              <a:rPr lang="en-US" altLang="zh-CN" dirty="0">
                <a:solidFill>
                  <a:srgbClr val="FF0000"/>
                </a:solidFill>
              </a:rPr>
              <a:t>G</a:t>
            </a:r>
            <a:r>
              <a:rPr lang="zh-CN" altLang="en-US" dirty="0"/>
              <a:t>取</a:t>
            </a:r>
            <a:r>
              <a:rPr lang="en-US" altLang="zh-CN" dirty="0"/>
              <a:t>T</a:t>
            </a:r>
            <a:r>
              <a:rPr lang="zh-CN" altLang="en-US" dirty="0"/>
              <a:t>，而在该赋值下取</a:t>
            </a:r>
            <a:r>
              <a:rPr lang="en-US" altLang="zh-CN" dirty="0"/>
              <a:t>T</a:t>
            </a:r>
            <a:r>
              <a:rPr lang="zh-CN" altLang="en-US" dirty="0"/>
              <a:t>的唯一极小项写在</a:t>
            </a:r>
            <a:r>
              <a:rPr lang="zh-CN" altLang="en-US" dirty="0">
                <a:solidFill>
                  <a:srgbClr val="FF0000"/>
                </a:solidFill>
              </a:rPr>
              <a:t>其主析取范式</a:t>
            </a:r>
            <a:r>
              <a:rPr lang="en-US" altLang="zh-CN" dirty="0">
                <a:solidFill>
                  <a:srgbClr val="FF0000"/>
                </a:solidFill>
              </a:rPr>
              <a:t>G’</a:t>
            </a:r>
            <a:r>
              <a:rPr lang="zh-CN" altLang="en-US" dirty="0"/>
              <a:t>中，故</a:t>
            </a:r>
            <a:r>
              <a:rPr lang="en-US" altLang="zh-CN" dirty="0"/>
              <a:t>G’</a:t>
            </a:r>
            <a:r>
              <a:rPr lang="zh-CN" altLang="en-US" dirty="0"/>
              <a:t>也取</a:t>
            </a:r>
            <a:r>
              <a:rPr lang="en-US" altLang="zh-CN" dirty="0"/>
              <a:t>T </a:t>
            </a:r>
            <a:r>
              <a:rPr lang="zh-CN" altLang="en-US" dirty="0"/>
              <a:t>；</a:t>
            </a:r>
          </a:p>
          <a:p>
            <a:pPr eaLnBrk="1" hangingPunct="1">
              <a:buFont typeface="Wingdings" panose="05000000000000000000" pitchFamily="2" charset="2"/>
              <a:buChar char="l"/>
            </a:pPr>
            <a:r>
              <a:rPr lang="zh-CN" altLang="en-US" dirty="0"/>
              <a:t>若</a:t>
            </a:r>
            <a:r>
              <a:rPr lang="en-US" altLang="zh-CN" dirty="0"/>
              <a:t>I</a:t>
            </a:r>
            <a:r>
              <a:rPr lang="zh-CN" altLang="en-US" dirty="0"/>
              <a:t>使</a:t>
            </a:r>
            <a:r>
              <a:rPr lang="en-US" altLang="zh-CN" dirty="0"/>
              <a:t>G</a:t>
            </a:r>
            <a:r>
              <a:rPr lang="zh-CN" altLang="en-US" dirty="0"/>
              <a:t>取</a:t>
            </a:r>
            <a:r>
              <a:rPr lang="en-US" altLang="zh-CN" dirty="0"/>
              <a:t>F</a:t>
            </a:r>
            <a:r>
              <a:rPr lang="zh-CN" altLang="en-US" dirty="0"/>
              <a:t>，而在</a:t>
            </a:r>
            <a:r>
              <a:rPr lang="en-US" altLang="zh-CN" dirty="0"/>
              <a:t>I</a:t>
            </a:r>
            <a:r>
              <a:rPr lang="zh-CN" altLang="en-US" dirty="0"/>
              <a:t>下取</a:t>
            </a:r>
            <a:r>
              <a:rPr lang="en-US" altLang="zh-CN" dirty="0"/>
              <a:t>T</a:t>
            </a:r>
            <a:r>
              <a:rPr lang="zh-CN" altLang="en-US" dirty="0"/>
              <a:t>的唯一极小项不在</a:t>
            </a:r>
            <a:r>
              <a:rPr lang="en-US" altLang="zh-CN" dirty="0"/>
              <a:t>G’</a:t>
            </a:r>
            <a:r>
              <a:rPr lang="zh-CN" altLang="en-US" dirty="0"/>
              <a:t>中且</a:t>
            </a:r>
            <a:r>
              <a:rPr lang="en-US" altLang="zh-CN" dirty="0"/>
              <a:t>I</a:t>
            </a:r>
            <a:r>
              <a:rPr lang="zh-CN" altLang="en-US" dirty="0"/>
              <a:t>弄假其它所有极小项，故</a:t>
            </a:r>
            <a:r>
              <a:rPr lang="en-US" altLang="zh-CN" dirty="0"/>
              <a:t>G’</a:t>
            </a:r>
            <a:r>
              <a:rPr lang="zh-CN" altLang="en-US" dirty="0"/>
              <a:t>取</a:t>
            </a:r>
            <a:r>
              <a:rPr lang="en-US" altLang="zh-CN" dirty="0"/>
              <a:t>F</a:t>
            </a:r>
            <a:r>
              <a:rPr lang="zh-CN" altLang="en-US" dirty="0"/>
              <a:t>值。</a:t>
            </a:r>
          </a:p>
          <a:p>
            <a:pPr eaLnBrk="1" hangingPunct="1">
              <a:buFont typeface="Wingdings" panose="05000000000000000000" pitchFamily="2" charset="2"/>
              <a:buChar char="l"/>
            </a:pPr>
            <a:r>
              <a:rPr lang="zh-CN" altLang="en-US" dirty="0"/>
              <a:t>所以</a:t>
            </a:r>
            <a:r>
              <a:rPr lang="en-US" altLang="zh-CN" dirty="0"/>
              <a:t>G’</a:t>
            </a:r>
            <a:r>
              <a:rPr lang="zh-CN" altLang="en-US" dirty="0"/>
              <a:t>是与</a:t>
            </a:r>
            <a:r>
              <a:rPr lang="en-US" altLang="zh-CN" dirty="0"/>
              <a:t>G</a:t>
            </a:r>
            <a:r>
              <a:rPr lang="zh-CN" altLang="en-US" dirty="0"/>
              <a:t>等值的主析取范式。</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73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73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73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a:extLst>
              <a:ext uri="{FF2B5EF4-FFF2-40B4-BE49-F238E27FC236}">
                <a16:creationId xmlns:a16="http://schemas.microsoft.com/office/drawing/2014/main" id="{08DEDBE7-3EA9-4DB9-838E-FA8D39135C5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0D61DD94-03CF-48E6-83E9-55C959D0F013}" type="slidenum">
              <a:rPr lang="en-US" altLang="zh-CN" sz="1400" b="0"/>
              <a:pPr>
                <a:spcBef>
                  <a:spcPct val="0"/>
                </a:spcBef>
                <a:buClrTx/>
                <a:buFontTx/>
                <a:buNone/>
              </a:pPr>
              <a:t>5</a:t>
            </a:fld>
            <a:endParaRPr lang="en-US" altLang="zh-CN" sz="1400" b="0"/>
          </a:p>
        </p:txBody>
      </p:sp>
      <p:sp>
        <p:nvSpPr>
          <p:cNvPr id="13315" name="Rectangle 2">
            <a:extLst>
              <a:ext uri="{FF2B5EF4-FFF2-40B4-BE49-F238E27FC236}">
                <a16:creationId xmlns:a16="http://schemas.microsoft.com/office/drawing/2014/main" id="{3E37CD85-34A9-4833-A48F-E434B285CC65}"/>
              </a:ext>
            </a:extLst>
          </p:cNvPr>
          <p:cNvSpPr>
            <a:spLocks noGrp="1" noChangeArrowheads="1"/>
          </p:cNvSpPr>
          <p:nvPr>
            <p:ph type="title"/>
          </p:nvPr>
        </p:nvSpPr>
        <p:spPr/>
        <p:txBody>
          <a:bodyPr/>
          <a:lstStyle/>
          <a:p>
            <a:pPr algn="ctr" eaLnBrk="1" hangingPunct="1"/>
            <a:r>
              <a:rPr lang="en-US" altLang="zh-CN">
                <a:latin typeface="Times New Roman" panose="02020603050405020304" pitchFamily="18" charset="0"/>
              </a:rPr>
              <a:t>2.1</a:t>
            </a:r>
            <a:r>
              <a:rPr lang="en-US" altLang="zh-CN"/>
              <a:t>  </a:t>
            </a:r>
            <a:r>
              <a:rPr lang="zh-CN" altLang="en-US"/>
              <a:t>等值式</a:t>
            </a:r>
          </a:p>
        </p:txBody>
      </p:sp>
      <p:sp>
        <p:nvSpPr>
          <p:cNvPr id="6148" name="Rectangle 3">
            <a:extLst>
              <a:ext uri="{FF2B5EF4-FFF2-40B4-BE49-F238E27FC236}">
                <a16:creationId xmlns:a16="http://schemas.microsoft.com/office/drawing/2014/main" id="{634D3D09-23F6-4DEC-8ED3-390EECCCD692}"/>
              </a:ext>
            </a:extLst>
          </p:cNvPr>
          <p:cNvSpPr>
            <a:spLocks noGrp="1" noChangeArrowheads="1"/>
          </p:cNvSpPr>
          <p:nvPr>
            <p:ph type="body" idx="1"/>
          </p:nvPr>
        </p:nvSpPr>
        <p:spPr>
          <a:xfrm>
            <a:off x="468313" y="1196975"/>
            <a:ext cx="8218487" cy="4997450"/>
          </a:xfrm>
        </p:spPr>
        <p:txBody>
          <a:bodyPr/>
          <a:lstStyle/>
          <a:p>
            <a:pPr marL="0" indent="0" eaLnBrk="1" hangingPunct="1"/>
            <a:r>
              <a:rPr lang="zh-CN" altLang="en-US">
                <a:solidFill>
                  <a:srgbClr val="A50021"/>
                </a:solidFill>
                <a:latin typeface="Times New Roman" panose="02020603050405020304" pitchFamily="18" charset="0"/>
              </a:rPr>
              <a:t>定义</a:t>
            </a:r>
            <a:r>
              <a:rPr lang="en-US" altLang="zh-CN">
                <a:solidFill>
                  <a:srgbClr val="A50021"/>
                </a:solidFill>
                <a:latin typeface="Times New Roman" panose="02020603050405020304" pitchFamily="18" charset="0"/>
              </a:rPr>
              <a:t>2.1</a:t>
            </a:r>
            <a:r>
              <a:rPr lang="en-US" altLang="zh-CN">
                <a:latin typeface="Times New Roman" panose="02020603050405020304" pitchFamily="18" charset="0"/>
              </a:rPr>
              <a:t> </a:t>
            </a:r>
            <a:r>
              <a:rPr lang="zh-CN" altLang="en-US">
                <a:latin typeface="Times New Roman" panose="02020603050405020304" pitchFamily="18" charset="0"/>
              </a:rPr>
              <a:t>若等价式</a:t>
            </a:r>
            <a:r>
              <a:rPr lang="en-US" altLang="zh-CN" i="1">
                <a:latin typeface="Times New Roman" panose="02020603050405020304" pitchFamily="18" charset="0"/>
              </a:rPr>
              <a:t>A</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B</a:t>
            </a:r>
            <a:r>
              <a:rPr lang="zh-CN" altLang="en-US">
                <a:latin typeface="Times New Roman" panose="02020603050405020304" pitchFamily="18" charset="0"/>
              </a:rPr>
              <a:t>是重言式，则称</a:t>
            </a:r>
            <a:r>
              <a:rPr lang="en-US" altLang="zh-CN" i="1">
                <a:latin typeface="Times New Roman" panose="02020603050405020304" pitchFamily="18" charset="0"/>
              </a:rPr>
              <a:t>A</a:t>
            </a:r>
            <a:r>
              <a:rPr lang="zh-CN" altLang="en-US">
                <a:latin typeface="Times New Roman" panose="02020603050405020304" pitchFamily="18" charset="0"/>
              </a:rPr>
              <a:t>与</a:t>
            </a:r>
            <a:r>
              <a:rPr lang="en-US" altLang="zh-CN" i="1">
                <a:latin typeface="Times New Roman" panose="02020603050405020304" pitchFamily="18" charset="0"/>
              </a:rPr>
              <a:t>B</a:t>
            </a:r>
            <a:r>
              <a:rPr lang="zh-CN" altLang="en-US">
                <a:solidFill>
                  <a:srgbClr val="A50021"/>
                </a:solidFill>
                <a:latin typeface="Times New Roman" panose="02020603050405020304" pitchFamily="18" charset="0"/>
              </a:rPr>
              <a:t>等值</a:t>
            </a:r>
            <a:r>
              <a:rPr lang="zh-CN" altLang="en-US">
                <a:latin typeface="Times New Roman" panose="02020603050405020304" pitchFamily="18" charset="0"/>
              </a:rPr>
              <a:t>，记作</a:t>
            </a:r>
            <a:r>
              <a:rPr lang="en-US" altLang="zh-CN" i="1">
                <a:latin typeface="Times New Roman" panose="02020603050405020304" pitchFamily="18" charset="0"/>
              </a:rPr>
              <a:t>A</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B</a:t>
            </a:r>
            <a:r>
              <a:rPr lang="zh-CN" altLang="en-US">
                <a:latin typeface="Times New Roman" panose="02020603050405020304" pitchFamily="18" charset="0"/>
              </a:rPr>
              <a:t>，并称</a:t>
            </a:r>
            <a:r>
              <a:rPr lang="en-US" altLang="zh-CN" i="1">
                <a:latin typeface="Times New Roman" panose="02020603050405020304" pitchFamily="18" charset="0"/>
              </a:rPr>
              <a:t>A</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B</a:t>
            </a:r>
            <a:r>
              <a:rPr lang="zh-CN" altLang="en-US">
                <a:latin typeface="Times New Roman" panose="02020603050405020304" pitchFamily="18" charset="0"/>
              </a:rPr>
              <a:t>是</a:t>
            </a:r>
            <a:r>
              <a:rPr lang="zh-CN" altLang="en-US">
                <a:solidFill>
                  <a:srgbClr val="A50021"/>
                </a:solidFill>
                <a:latin typeface="Times New Roman" panose="02020603050405020304" pitchFamily="18" charset="0"/>
              </a:rPr>
              <a:t>等值式</a:t>
            </a:r>
          </a:p>
          <a:p>
            <a:pPr marL="0" indent="0" eaLnBrk="1" hangingPunct="1">
              <a:spcBef>
                <a:spcPct val="50000"/>
              </a:spcBef>
            </a:pPr>
            <a:r>
              <a:rPr lang="zh-CN" altLang="en-US">
                <a:latin typeface="Times New Roman" panose="02020603050405020304" pitchFamily="18" charset="0"/>
              </a:rPr>
              <a:t>几点说明：</a:t>
            </a:r>
          </a:p>
          <a:p>
            <a:pPr marL="0" indent="0" eaLnBrk="1" hangingPunct="1">
              <a:buClr>
                <a:srgbClr val="FF9900"/>
              </a:buClr>
              <a:buFont typeface="Wingdings" panose="05000000000000000000" pitchFamily="2" charset="2"/>
              <a:buChar char="l"/>
            </a:pPr>
            <a:r>
              <a:rPr lang="zh-CN" altLang="en-US">
                <a:latin typeface="Times New Roman" panose="02020603050405020304" pitchFamily="18" charset="0"/>
              </a:rPr>
              <a:t>定义中，</a:t>
            </a:r>
            <a:r>
              <a:rPr lang="en-US" altLang="zh-CN" i="1">
                <a:latin typeface="Times New Roman" panose="02020603050405020304" pitchFamily="18" charset="0"/>
              </a:rPr>
              <a:t>A</a:t>
            </a:r>
            <a:r>
              <a:rPr lang="en-US" altLang="zh-CN">
                <a:latin typeface="Times New Roman" panose="02020603050405020304" pitchFamily="18" charset="0"/>
              </a:rPr>
              <a:t>, </a:t>
            </a:r>
            <a:r>
              <a:rPr lang="en-US" altLang="zh-CN" i="1">
                <a:latin typeface="Times New Roman" panose="02020603050405020304" pitchFamily="18" charset="0"/>
              </a:rPr>
              <a:t>B</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zh-CN" altLang="en-US">
                <a:latin typeface="Times New Roman" panose="02020603050405020304" pitchFamily="18" charset="0"/>
              </a:rPr>
              <a:t>均为元语言符号</a:t>
            </a:r>
          </a:p>
          <a:p>
            <a:pPr marL="0" indent="0" eaLnBrk="1" hangingPunct="1">
              <a:buClr>
                <a:srgbClr val="FF9900"/>
              </a:buClr>
              <a:buFont typeface="Wingdings" panose="05000000000000000000" pitchFamily="2" charset="2"/>
              <a:buChar char="l"/>
            </a:pPr>
            <a:r>
              <a:rPr lang="zh-CN" altLang="en-US" i="1">
                <a:latin typeface="Times New Roman" panose="02020603050405020304" pitchFamily="18" charset="0"/>
              </a:rPr>
              <a:t> </a:t>
            </a:r>
            <a:r>
              <a:rPr lang="en-US" altLang="zh-CN" i="1">
                <a:latin typeface="Times New Roman" panose="02020603050405020304" pitchFamily="18" charset="0"/>
              </a:rPr>
              <a:t>A</a:t>
            </a:r>
            <a:r>
              <a:rPr lang="zh-CN" altLang="en-US">
                <a:latin typeface="Times New Roman" panose="02020603050405020304" pitchFamily="18" charset="0"/>
              </a:rPr>
              <a:t>或</a:t>
            </a:r>
            <a:r>
              <a:rPr lang="en-US" altLang="zh-CN" i="1">
                <a:latin typeface="Times New Roman" panose="02020603050405020304" pitchFamily="18" charset="0"/>
              </a:rPr>
              <a:t>B</a:t>
            </a:r>
            <a:r>
              <a:rPr lang="zh-CN" altLang="en-US">
                <a:latin typeface="Times New Roman" panose="02020603050405020304" pitchFamily="18" charset="0"/>
              </a:rPr>
              <a:t>中可能有哑元出现</a:t>
            </a:r>
            <a:r>
              <a:rPr lang="en-US" altLang="zh-CN">
                <a:latin typeface="Times New Roman" panose="02020603050405020304" pitchFamily="18" charset="0"/>
              </a:rPr>
              <a:t>. </a:t>
            </a:r>
          </a:p>
          <a:p>
            <a:pPr marL="0" indent="0" eaLnBrk="1" hangingPunct="1">
              <a:buClr>
                <a:srgbClr val="FF9900"/>
              </a:buClr>
            </a:pPr>
            <a:r>
              <a:rPr lang="en-US" altLang="zh-CN">
                <a:latin typeface="Times New Roman" panose="02020603050405020304" pitchFamily="18" charset="0"/>
              </a:rPr>
              <a:t>   </a:t>
            </a:r>
            <a:r>
              <a:rPr lang="zh-CN" altLang="en-US">
                <a:latin typeface="Times New Roman" panose="02020603050405020304" pitchFamily="18" charset="0"/>
              </a:rPr>
              <a:t>例如    </a:t>
            </a:r>
            <a:r>
              <a:rPr lang="en-US" altLang="zh-CN">
                <a:latin typeface="Times New Roman" panose="02020603050405020304" pitchFamily="18" charset="0"/>
              </a:rPr>
              <a:t>(</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a:t>
            </a:r>
            <a:r>
              <a:rPr lang="en-US" altLang="zh-CN">
                <a:latin typeface="Times New Roman" panose="02020603050405020304" pitchFamily="18" charset="0"/>
              </a:rPr>
              <a:t>))     </a:t>
            </a:r>
            <a:r>
              <a:rPr lang="en-US" altLang="zh-CN" i="1">
                <a:latin typeface="Times New Roman" panose="02020603050405020304" pitchFamily="18" charset="0"/>
              </a:rPr>
              <a:t>r</a:t>
            </a:r>
            <a:r>
              <a:rPr lang="zh-CN" altLang="en-US">
                <a:latin typeface="Times New Roman" panose="02020603050405020304" pitchFamily="18" charset="0"/>
              </a:rPr>
              <a:t>为左边公式的哑元</a:t>
            </a:r>
            <a:r>
              <a:rPr lang="en-US" altLang="zh-CN">
                <a:latin typeface="Times New Roman" panose="02020603050405020304" pitchFamily="18" charset="0"/>
              </a:rPr>
              <a:t>. </a:t>
            </a:r>
          </a:p>
          <a:p>
            <a:pPr marL="0" indent="0" eaLnBrk="1" hangingPunct="1">
              <a:buClr>
                <a:srgbClr val="FF9900"/>
              </a:buClr>
            </a:pPr>
            <a:endParaRPr lang="en-US" altLang="zh-CN">
              <a:latin typeface="Times New Roman" panose="02020603050405020304" pitchFamily="18" charset="0"/>
            </a:endParaRPr>
          </a:p>
          <a:p>
            <a:pPr marL="0" indent="0" eaLnBrk="1" hangingPunct="1">
              <a:buClr>
                <a:srgbClr val="FF9900"/>
              </a:buClr>
              <a:buFont typeface="Wingdings" panose="05000000000000000000" pitchFamily="2" charset="2"/>
              <a:buChar char="l"/>
            </a:pPr>
            <a:r>
              <a:rPr lang="zh-CN" altLang="en-US">
                <a:latin typeface="Times New Roman" panose="02020603050405020304" pitchFamily="18" charset="0"/>
              </a:rPr>
              <a:t>等值式的判别方法：</a:t>
            </a:r>
            <a:endParaRPr lang="en-US" altLang="zh-CN">
              <a:latin typeface="Times New Roman" panose="02020603050405020304" pitchFamily="18" charset="0"/>
            </a:endParaRPr>
          </a:p>
          <a:p>
            <a:pPr marL="400050" lvl="1" indent="0" eaLnBrk="1" hangingPunct="1">
              <a:buClr>
                <a:srgbClr val="FF9900"/>
              </a:buClr>
              <a:buFont typeface="Wingdings" panose="05000000000000000000" pitchFamily="2" charset="2"/>
              <a:buChar char="l"/>
            </a:pPr>
            <a:r>
              <a:rPr lang="zh-CN" altLang="en-US">
                <a:latin typeface="Times New Roman" panose="02020603050405020304" pitchFamily="18" charset="0"/>
              </a:rPr>
              <a:t>真值表法</a:t>
            </a:r>
            <a:endParaRPr lang="en-US" altLang="zh-CN">
              <a:latin typeface="Times New Roman" panose="02020603050405020304" pitchFamily="18" charset="0"/>
            </a:endParaRPr>
          </a:p>
          <a:p>
            <a:pPr marL="400050" lvl="1" indent="0" eaLnBrk="1" hangingPunct="1">
              <a:buClr>
                <a:srgbClr val="FF9900"/>
              </a:buClr>
              <a:buFont typeface="Wingdings" panose="05000000000000000000" pitchFamily="2" charset="2"/>
              <a:buChar char="l"/>
            </a:pPr>
            <a:r>
              <a:rPr lang="zh-CN" altLang="en-US">
                <a:latin typeface="Times New Roman" panose="02020603050405020304" pitchFamily="18" charset="0"/>
              </a:rPr>
              <a:t>等值演算法</a:t>
            </a:r>
            <a:endParaRPr lang="en-US" altLang="zh-CN">
              <a:latin typeface="Times New Roman" panose="02020603050405020304" pitchFamily="18" charset="0"/>
            </a:endParaRPr>
          </a:p>
          <a:p>
            <a:pPr marL="0" indent="0" eaLnBrk="1" hangingPunct="1">
              <a:buClr>
                <a:srgbClr val="FF9900"/>
              </a:buClr>
              <a:buFont typeface="Wingdings" panose="05000000000000000000" pitchFamily="2" charset="2"/>
              <a:buChar char="l"/>
            </a:pPr>
            <a:endParaRPr lang="zh-CN" altLang="en-US">
              <a:latin typeface="Times New Roman" panose="02020603050405020304" pitchFamily="18" charset="0"/>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4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8">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6148">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6148">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148">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148">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14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灯片编号占位符 3">
            <a:extLst>
              <a:ext uri="{FF2B5EF4-FFF2-40B4-BE49-F238E27FC236}">
                <a16:creationId xmlns:a16="http://schemas.microsoft.com/office/drawing/2014/main" id="{EC29E644-6832-4D93-805B-AD8B89CFAB4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59283F7C-7280-4C11-A29D-AAD80FBD09BC}" type="slidenum">
              <a:rPr lang="en-US" altLang="zh-CN" sz="1400" b="0"/>
              <a:pPr>
                <a:spcBef>
                  <a:spcPct val="0"/>
                </a:spcBef>
                <a:buClrTx/>
                <a:buFontTx/>
                <a:buNone/>
              </a:pPr>
              <a:t>50</a:t>
            </a:fld>
            <a:endParaRPr lang="en-US" altLang="zh-CN" sz="1400" b="0"/>
          </a:p>
        </p:txBody>
      </p:sp>
      <p:sp>
        <p:nvSpPr>
          <p:cNvPr id="101379" name="Rectangle 2">
            <a:extLst>
              <a:ext uri="{FF2B5EF4-FFF2-40B4-BE49-F238E27FC236}">
                <a16:creationId xmlns:a16="http://schemas.microsoft.com/office/drawing/2014/main" id="{D656EC0E-8406-40FA-9B4A-3039E9D18B98}"/>
              </a:ext>
            </a:extLst>
          </p:cNvPr>
          <p:cNvSpPr>
            <a:spLocks noGrp="1" noChangeArrowheads="1"/>
          </p:cNvSpPr>
          <p:nvPr>
            <p:ph type="title"/>
          </p:nvPr>
        </p:nvSpPr>
        <p:spPr>
          <a:xfrm>
            <a:off x="1979613" y="115888"/>
            <a:ext cx="5616575" cy="684212"/>
          </a:xfrm>
        </p:spPr>
        <p:txBody>
          <a:bodyPr/>
          <a:lstStyle/>
          <a:p>
            <a:pPr algn="l" eaLnBrk="1" hangingPunct="1"/>
            <a:r>
              <a:rPr lang="en-US" altLang="zh-CN" i="1">
                <a:solidFill>
                  <a:schemeClr val="tx1"/>
                </a:solidFill>
                <a:latin typeface="Times New Roman" panose="02020603050405020304" pitchFamily="18" charset="0"/>
                <a:ea typeface="黑体" panose="02010609060101010101" pitchFamily="49" charset="-122"/>
              </a:rPr>
              <a:t>A=</a:t>
            </a:r>
            <a:r>
              <a:rPr lang="en-US" altLang="zh-CN">
                <a:solidFill>
                  <a:schemeClr val="tx1"/>
                </a:solidFill>
                <a:latin typeface="Times New Roman" panose="02020603050405020304" pitchFamily="18" charset="0"/>
                <a:ea typeface="黑体" panose="02010609060101010101" pitchFamily="49" charset="-122"/>
              </a:rPr>
              <a:t>(</a:t>
            </a:r>
            <a:r>
              <a:rPr lang="en-US" altLang="zh-CN" i="1">
                <a:solidFill>
                  <a:schemeClr val="tx1"/>
                </a:solidFill>
                <a:latin typeface="Times New Roman" panose="02020603050405020304" pitchFamily="18" charset="0"/>
                <a:ea typeface="黑体" panose="02010609060101010101" pitchFamily="49" charset="-122"/>
              </a:rPr>
              <a:t>p</a:t>
            </a:r>
            <a:r>
              <a:rPr lang="en-US" altLang="zh-CN">
                <a:solidFill>
                  <a:schemeClr val="tx1"/>
                </a:solidFill>
                <a:sym typeface="Symbol" panose="05050102010706020507" pitchFamily="18" charset="2"/>
              </a:rPr>
              <a:t></a:t>
            </a:r>
            <a:r>
              <a:rPr lang="en-US" altLang="zh-CN" i="1">
                <a:solidFill>
                  <a:schemeClr val="tx1"/>
                </a:solidFill>
                <a:latin typeface="Times New Roman" panose="02020603050405020304" pitchFamily="18" charset="0"/>
                <a:ea typeface="黑体" panose="02010609060101010101" pitchFamily="49" charset="-122"/>
              </a:rPr>
              <a:t>q</a:t>
            </a:r>
            <a:r>
              <a:rPr lang="en-US" altLang="zh-CN">
                <a:solidFill>
                  <a:schemeClr val="tx1"/>
                </a:solidFill>
                <a:latin typeface="Times New Roman" panose="02020603050405020304" pitchFamily="18" charset="0"/>
                <a:ea typeface="黑体" panose="02010609060101010101" pitchFamily="49" charset="-122"/>
              </a:rPr>
              <a:t>)</a:t>
            </a:r>
            <a:r>
              <a:rPr lang="en-US" altLang="zh-CN">
                <a:solidFill>
                  <a:schemeClr val="tx1"/>
                </a:solidFill>
              </a:rPr>
              <a:t> </a:t>
            </a:r>
            <a:r>
              <a:rPr lang="en-US" altLang="zh-CN">
                <a:solidFill>
                  <a:schemeClr val="tx1"/>
                </a:solidFill>
                <a:sym typeface="Symbol" panose="05050102010706020507" pitchFamily="18" charset="2"/>
              </a:rPr>
              <a:t></a:t>
            </a:r>
            <a:r>
              <a:rPr lang="en-US" altLang="zh-CN">
                <a:solidFill>
                  <a:schemeClr val="tx1"/>
                </a:solidFill>
                <a:latin typeface="Times New Roman" panose="02020603050405020304" pitchFamily="18" charset="0"/>
                <a:ea typeface="黑体" panose="02010609060101010101" pitchFamily="49" charset="-122"/>
              </a:rPr>
              <a:t>(</a:t>
            </a:r>
            <a:r>
              <a:rPr lang="en-US" altLang="zh-CN" i="1">
                <a:solidFill>
                  <a:schemeClr val="tx1"/>
                </a:solidFill>
                <a:latin typeface="Times New Roman" panose="02020603050405020304" pitchFamily="18" charset="0"/>
                <a:ea typeface="黑体" panose="02010609060101010101" pitchFamily="49" charset="-122"/>
              </a:rPr>
              <a:t>p</a:t>
            </a:r>
            <a:r>
              <a:rPr lang="en-US" altLang="zh-CN">
                <a:solidFill>
                  <a:schemeClr val="tx1"/>
                </a:solidFill>
                <a:sym typeface="Symbol" panose="05050102010706020507" pitchFamily="18" charset="2"/>
              </a:rPr>
              <a:t></a:t>
            </a:r>
            <a:r>
              <a:rPr lang="en-US" altLang="zh-CN" i="1">
                <a:solidFill>
                  <a:schemeClr val="tx1"/>
                </a:solidFill>
                <a:latin typeface="Times New Roman" panose="02020603050405020304" pitchFamily="18" charset="0"/>
                <a:ea typeface="黑体" panose="02010609060101010101" pitchFamily="49" charset="-122"/>
              </a:rPr>
              <a:t>r</a:t>
            </a:r>
            <a:r>
              <a:rPr lang="en-US" altLang="zh-CN">
                <a:solidFill>
                  <a:schemeClr val="tx1"/>
                </a:solidFill>
                <a:latin typeface="Times New Roman" panose="02020603050405020304" pitchFamily="18" charset="0"/>
                <a:ea typeface="黑体" panose="02010609060101010101" pitchFamily="49" charset="-122"/>
              </a:rPr>
              <a:t>)</a:t>
            </a:r>
            <a:endParaRPr lang="en-US" altLang="zh-CN">
              <a:solidFill>
                <a:schemeClr val="tx1"/>
              </a:solidFill>
            </a:endParaRPr>
          </a:p>
        </p:txBody>
      </p:sp>
      <p:graphicFrame>
        <p:nvGraphicFramePr>
          <p:cNvPr id="6" name="Group 3">
            <a:extLst>
              <a:ext uri="{FF2B5EF4-FFF2-40B4-BE49-F238E27FC236}">
                <a16:creationId xmlns:a16="http://schemas.microsoft.com/office/drawing/2014/main" id="{489D3520-4E9C-497F-ACC0-9F47B86CA337}"/>
              </a:ext>
            </a:extLst>
          </p:cNvPr>
          <p:cNvGraphicFramePr>
            <a:graphicFrameLocks noGrp="1"/>
          </p:cNvGraphicFramePr>
          <p:nvPr>
            <p:ph idx="1"/>
          </p:nvPr>
        </p:nvGraphicFramePr>
        <p:xfrm>
          <a:off x="250825" y="1268413"/>
          <a:ext cx="8316913" cy="4298950"/>
        </p:xfrm>
        <a:graphic>
          <a:graphicData uri="http://schemas.openxmlformats.org/drawingml/2006/table">
            <a:tbl>
              <a:tblPr/>
              <a:tblGrid>
                <a:gridCol w="2079625">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655763">
                  <a:extLst>
                    <a:ext uri="{9D8B030D-6E8A-4147-A177-3AD203B41FA5}">
                      <a16:colId xmlns:a16="http://schemas.microsoft.com/office/drawing/2014/main" val="20002"/>
                    </a:ext>
                  </a:extLst>
                </a:gridCol>
                <a:gridCol w="2771775">
                  <a:extLst>
                    <a:ext uri="{9D8B030D-6E8A-4147-A177-3AD203B41FA5}">
                      <a16:colId xmlns:a16="http://schemas.microsoft.com/office/drawing/2014/main" val="20003"/>
                    </a:ext>
                  </a:extLst>
                </a:gridCol>
              </a:tblGrid>
              <a:tr h="549358">
                <a:tc>
                  <a:txBody>
                    <a:bodyPr/>
                    <a:lstStyle>
                      <a:lvl1pPr eaLnBrk="0" hangingPunct="0">
                        <a:spcBef>
                          <a:spcPct val="20000"/>
                        </a:spcBef>
                        <a:buClr>
                          <a:schemeClr val="accent2"/>
                        </a:buClr>
                        <a:buFont typeface="Wingdings" panose="05000000000000000000" pitchFamily="2" charset="2"/>
                        <a:defRPr sz="26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6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p   q   r</a:t>
                      </a:r>
                    </a:p>
                  </a:txBody>
                  <a:tcPr marT="45721" marB="45721"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6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p</a:t>
                      </a:r>
                      <a:r>
                        <a:rPr kumimoji="0" lang="en-US" altLang="zh-CN" sz="3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a:t>
                      </a:r>
                      <a:r>
                        <a:rPr kumimoji="0" lang="en-US" altLang="zh-CN" sz="30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q</a:t>
                      </a:r>
                      <a:r>
                        <a:rPr kumimoji="0" lang="en-US" altLang="zh-CN" sz="3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6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p</a:t>
                      </a:r>
                      <a:r>
                        <a:rPr kumimoji="0" lang="en-US" altLang="zh-CN" sz="3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a:t>
                      </a:r>
                      <a:r>
                        <a:rPr kumimoji="0" lang="en-US" altLang="zh-CN" sz="30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r</a:t>
                      </a:r>
                      <a:r>
                        <a:rPr kumimoji="0" lang="en-US" altLang="zh-CN" sz="3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 </a:t>
                      </a:r>
                      <a:r>
                        <a:rPr kumimoji="0" lang="en-US" altLang="zh-CN" sz="3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6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3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r>
                        <a:rPr kumimoji="0" lang="en-US" altLang="zh-CN" sz="3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3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q</a:t>
                      </a:r>
                      <a:r>
                        <a:rPr kumimoji="0" lang="en-US" altLang="zh-CN" sz="3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3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3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3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r>
                        <a:rPr kumimoji="0" lang="en-US" altLang="zh-CN" sz="3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3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r</a:t>
                      </a:r>
                      <a:r>
                        <a:rPr kumimoji="0" lang="en-US" altLang="zh-CN" sz="3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5721" marB="45721"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49592">
                <a:tc>
                  <a:txBody>
                    <a:bodyPr/>
                    <a:lstStyle>
                      <a:lvl1pPr eaLnBrk="0" hangingPunct="0">
                        <a:spcBef>
                          <a:spcPct val="20000"/>
                        </a:spcBef>
                        <a:buClr>
                          <a:schemeClr val="accent2"/>
                        </a:buClr>
                        <a:buFont typeface="Wingdings" panose="05000000000000000000" pitchFamily="2" charset="2"/>
                        <a:defRPr sz="26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6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0   0   0</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0   0   1</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0   1   0</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0   1   1</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1   0   0</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1   0   1</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1   1   0</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1   1   1 </a:t>
                      </a:r>
                    </a:p>
                  </a:txBody>
                  <a:tcPr marT="45721" marB="4572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6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0</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0</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 </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6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 </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6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0</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0</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 </a:t>
                      </a:r>
                    </a:p>
                  </a:txBody>
                  <a:tcPr marT="45721" marB="4572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01395" name="Rectangle 25">
            <a:extLst>
              <a:ext uri="{FF2B5EF4-FFF2-40B4-BE49-F238E27FC236}">
                <a16:creationId xmlns:a16="http://schemas.microsoft.com/office/drawing/2014/main" id="{F6822C79-73E1-44C3-8B05-44B631D2346E}"/>
              </a:ext>
            </a:extLst>
          </p:cNvPr>
          <p:cNvSpPr>
            <a:spLocks noChangeArrowheads="1"/>
          </p:cNvSpPr>
          <p:nvPr/>
        </p:nvSpPr>
        <p:spPr bwMode="auto">
          <a:xfrm>
            <a:off x="539750" y="5602288"/>
            <a:ext cx="8343900" cy="1066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r>
              <a:rPr lang="zh-CN" altLang="en-US" sz="3200">
                <a:solidFill>
                  <a:schemeClr val="accent2"/>
                </a:solidFill>
                <a:latin typeface="Times New Roman" panose="02020603050405020304" pitchFamily="18" charset="0"/>
              </a:rPr>
              <a:t>成真赋值</a:t>
            </a:r>
            <a:r>
              <a:rPr lang="en-US" altLang="zh-CN" sz="3200">
                <a:solidFill>
                  <a:schemeClr val="accent2"/>
                </a:solidFill>
                <a:latin typeface="Times New Roman" panose="02020603050405020304" pitchFamily="18" charset="0"/>
              </a:rPr>
              <a:t>:   000</a:t>
            </a:r>
            <a:r>
              <a:rPr lang="zh-CN" altLang="en-US" sz="3200">
                <a:solidFill>
                  <a:schemeClr val="accent2"/>
                </a:solidFill>
                <a:latin typeface="Times New Roman" panose="02020603050405020304" pitchFamily="18" charset="0"/>
              </a:rPr>
              <a:t>、</a:t>
            </a:r>
            <a:r>
              <a:rPr lang="en-US" altLang="zh-CN" sz="3200">
                <a:solidFill>
                  <a:schemeClr val="accent2"/>
                </a:solidFill>
                <a:latin typeface="Times New Roman" panose="02020603050405020304" pitchFamily="18" charset="0"/>
              </a:rPr>
              <a:t>001</a:t>
            </a:r>
            <a:r>
              <a:rPr lang="zh-CN" altLang="en-US" sz="3200">
                <a:solidFill>
                  <a:schemeClr val="accent2"/>
                </a:solidFill>
                <a:latin typeface="Times New Roman" panose="02020603050405020304" pitchFamily="18" charset="0"/>
              </a:rPr>
              <a:t>、</a:t>
            </a:r>
            <a:r>
              <a:rPr lang="en-US" altLang="zh-CN" sz="3200">
                <a:solidFill>
                  <a:schemeClr val="accent2"/>
                </a:solidFill>
                <a:latin typeface="Times New Roman" panose="02020603050405020304" pitchFamily="18" charset="0"/>
              </a:rPr>
              <a:t>010</a:t>
            </a:r>
            <a:r>
              <a:rPr lang="zh-CN" altLang="en-US" sz="3200">
                <a:solidFill>
                  <a:schemeClr val="accent2"/>
                </a:solidFill>
                <a:latin typeface="Times New Roman" panose="02020603050405020304" pitchFamily="18" charset="0"/>
              </a:rPr>
              <a:t>、</a:t>
            </a:r>
            <a:r>
              <a:rPr lang="en-US" altLang="zh-CN" sz="3200">
                <a:solidFill>
                  <a:schemeClr val="accent2"/>
                </a:solidFill>
                <a:latin typeface="Times New Roman" panose="02020603050405020304" pitchFamily="18" charset="0"/>
              </a:rPr>
              <a:t>011</a:t>
            </a:r>
            <a:r>
              <a:rPr lang="zh-CN" altLang="en-US" sz="3200">
                <a:solidFill>
                  <a:schemeClr val="accent2"/>
                </a:solidFill>
                <a:latin typeface="Times New Roman" panose="02020603050405020304" pitchFamily="18" charset="0"/>
              </a:rPr>
              <a:t>、</a:t>
            </a:r>
            <a:r>
              <a:rPr lang="en-US" altLang="zh-CN" sz="3200">
                <a:solidFill>
                  <a:schemeClr val="accent2"/>
                </a:solidFill>
                <a:latin typeface="Times New Roman" panose="02020603050405020304" pitchFamily="18" charset="0"/>
              </a:rPr>
              <a:t>100</a:t>
            </a:r>
            <a:r>
              <a:rPr lang="zh-CN" altLang="en-US" sz="3200">
                <a:solidFill>
                  <a:schemeClr val="accent2"/>
                </a:solidFill>
                <a:latin typeface="Times New Roman" panose="02020603050405020304" pitchFamily="18" charset="0"/>
              </a:rPr>
              <a:t>、</a:t>
            </a:r>
            <a:r>
              <a:rPr lang="en-US" altLang="zh-CN" sz="3200">
                <a:solidFill>
                  <a:schemeClr val="accent2"/>
                </a:solidFill>
                <a:latin typeface="Times New Roman" panose="02020603050405020304" pitchFamily="18" charset="0"/>
              </a:rPr>
              <a:t>111</a:t>
            </a:r>
            <a:r>
              <a:rPr lang="zh-CN" altLang="en-US" sz="3200">
                <a:solidFill>
                  <a:schemeClr val="accent2"/>
                </a:solidFill>
                <a:latin typeface="Times New Roman" panose="02020603050405020304" pitchFamily="18" charset="0"/>
              </a:rPr>
              <a:t>；</a:t>
            </a:r>
          </a:p>
          <a:p>
            <a:pPr eaLnBrk="1" hangingPunct="1">
              <a:spcBef>
                <a:spcPct val="0"/>
              </a:spcBef>
              <a:buClrTx/>
              <a:buFontTx/>
              <a:buNone/>
            </a:pPr>
            <a:r>
              <a:rPr lang="zh-CN" altLang="en-US" sz="3200">
                <a:solidFill>
                  <a:schemeClr val="accent2"/>
                </a:solidFill>
                <a:latin typeface="Times New Roman" panose="02020603050405020304" pitchFamily="18" charset="0"/>
              </a:rPr>
              <a:t>成假赋值：</a:t>
            </a:r>
            <a:r>
              <a:rPr lang="en-US" altLang="zh-CN" sz="3200">
                <a:solidFill>
                  <a:schemeClr val="accent2"/>
                </a:solidFill>
                <a:latin typeface="Times New Roman" panose="02020603050405020304" pitchFamily="18" charset="0"/>
              </a:rPr>
              <a:t>101</a:t>
            </a:r>
            <a:r>
              <a:rPr lang="zh-CN" altLang="en-US" sz="3200">
                <a:solidFill>
                  <a:schemeClr val="accent2"/>
                </a:solidFill>
                <a:latin typeface="Times New Roman" panose="02020603050405020304" pitchFamily="18" charset="0"/>
              </a:rPr>
              <a:t>、</a:t>
            </a:r>
            <a:r>
              <a:rPr lang="en-US" altLang="zh-CN" sz="3200">
                <a:solidFill>
                  <a:schemeClr val="accent2"/>
                </a:solidFill>
                <a:latin typeface="Times New Roman" panose="02020603050405020304" pitchFamily="18" charset="0"/>
              </a:rPr>
              <a:t>110</a:t>
            </a:r>
          </a:p>
        </p:txBody>
      </p:sp>
      <p:sp>
        <p:nvSpPr>
          <p:cNvPr id="8" name="文本框 7">
            <a:extLst>
              <a:ext uri="{FF2B5EF4-FFF2-40B4-BE49-F238E27FC236}">
                <a16:creationId xmlns:a16="http://schemas.microsoft.com/office/drawing/2014/main" id="{2D168461-98E9-4090-8F9E-7624F26350F4}"/>
              </a:ext>
            </a:extLst>
          </p:cNvPr>
          <p:cNvSpPr txBox="1"/>
          <p:nvPr/>
        </p:nvSpPr>
        <p:spPr>
          <a:xfrm>
            <a:off x="8567738" y="908050"/>
            <a:ext cx="554037" cy="3614738"/>
          </a:xfrm>
          <a:prstGeom prst="rect">
            <a:avLst/>
          </a:prstGeom>
          <a:solidFill>
            <a:schemeClr val="accent1"/>
          </a:solidFill>
          <a:ln>
            <a:solidFill>
              <a:schemeClr val="bg1">
                <a:lumMod val="65000"/>
              </a:schemeClr>
            </a:solidFill>
          </a:ln>
        </p:spPr>
        <p:txBody>
          <a:bodyPr vert="eaVert">
            <a:spAutoFit/>
          </a:bodyPr>
          <a:lstStyle/>
          <a:p>
            <a:pPr>
              <a:defRPr/>
            </a:pPr>
            <a:r>
              <a:rPr lang="zh-CN" altLang="en-US" b="1" dirty="0">
                <a:latin typeface="Times New Roman" panose="02020603050405020304" pitchFamily="18" charset="0"/>
              </a:rPr>
              <a:t>用</a:t>
            </a:r>
            <a:r>
              <a:rPr lang="zh-CN" altLang="en-US" b="1" dirty="0">
                <a:solidFill>
                  <a:srgbClr val="FF0000"/>
                </a:solidFill>
                <a:latin typeface="Times New Roman" panose="02020603050405020304" pitchFamily="18" charset="0"/>
              </a:rPr>
              <a:t>真值表法</a:t>
            </a:r>
            <a:r>
              <a:rPr lang="zh-CN" altLang="en-US" b="1" dirty="0">
                <a:latin typeface="宋体" panose="02010600030101010101" pitchFamily="2" charset="-122"/>
              </a:rPr>
              <a:t>求主</a:t>
            </a:r>
            <a:r>
              <a:rPr lang="zh-CN" altLang="en-US" b="1" dirty="0">
                <a:latin typeface="Times New Roman" panose="02020603050405020304" pitchFamily="18" charset="0"/>
              </a:rPr>
              <a:t>析取</a:t>
            </a:r>
            <a:r>
              <a:rPr lang="zh-CN" altLang="en-US" b="1" dirty="0">
                <a:latin typeface="宋体" panose="02010600030101010101" pitchFamily="2" charset="-122"/>
              </a:rPr>
              <a:t>范式</a:t>
            </a:r>
            <a:endParaRPr lang="zh-CN" altLang="en-US" b="1" dirty="0"/>
          </a:p>
        </p:txBody>
      </p:sp>
    </p:spTree>
  </p:cSld>
  <p:clrMapOvr>
    <a:masterClrMapping/>
  </p:clrMapOvr>
  <p:transition spd="slow">
    <p:fade/>
  </p:transition>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2" name="灯片编号占位符 5">
            <a:extLst>
              <a:ext uri="{FF2B5EF4-FFF2-40B4-BE49-F238E27FC236}">
                <a16:creationId xmlns:a16="http://schemas.microsoft.com/office/drawing/2014/main" id="{3CD3F124-4ADC-4321-883C-912C90B6D01E}"/>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CBA1EDD7-5FDD-415D-9870-68F53D2E14E1}" type="slidenum">
              <a:rPr lang="en-US" altLang="zh-CN" sz="1200" b="0">
                <a:latin typeface="Verdana" panose="020B0604030504040204" pitchFamily="34" charset="0"/>
              </a:rPr>
              <a:pPr>
                <a:spcBef>
                  <a:spcPct val="0"/>
                </a:spcBef>
                <a:buClrTx/>
                <a:buFontTx/>
                <a:buNone/>
              </a:pPr>
              <a:t>51</a:t>
            </a:fld>
            <a:endParaRPr lang="en-US" altLang="zh-CN" sz="1200" b="0">
              <a:latin typeface="Verdana" panose="020B0604030504040204" pitchFamily="34" charset="0"/>
            </a:endParaRPr>
          </a:p>
        </p:txBody>
      </p:sp>
      <p:sp>
        <p:nvSpPr>
          <p:cNvPr id="102403" name="Rectangle 2">
            <a:extLst>
              <a:ext uri="{FF2B5EF4-FFF2-40B4-BE49-F238E27FC236}">
                <a16:creationId xmlns:a16="http://schemas.microsoft.com/office/drawing/2014/main" id="{FC991583-3CC0-47C0-869F-F169C718AD6A}"/>
              </a:ext>
            </a:extLst>
          </p:cNvPr>
          <p:cNvSpPr>
            <a:spLocks noGrp="1" noChangeArrowheads="1"/>
          </p:cNvSpPr>
          <p:nvPr>
            <p:ph type="title"/>
          </p:nvPr>
        </p:nvSpPr>
        <p:spPr/>
        <p:txBody>
          <a:bodyPr/>
          <a:lstStyle/>
          <a:p>
            <a:pPr algn="l" eaLnBrk="1" hangingPunct="1"/>
            <a:r>
              <a:rPr lang="en-US" altLang="zh-CN" i="1">
                <a:solidFill>
                  <a:schemeClr val="tx1"/>
                </a:solidFill>
                <a:latin typeface="Times New Roman" panose="02020603050405020304" pitchFamily="18" charset="0"/>
                <a:cs typeface="Times New Roman" panose="02020603050405020304" pitchFamily="18" charset="0"/>
              </a:rPr>
              <a:t>A</a:t>
            </a:r>
            <a:r>
              <a:rPr lang="en-US" altLang="zh-CN">
                <a:solidFill>
                  <a:schemeClr val="tx1"/>
                </a:solidFill>
                <a:latin typeface="Times New Roman" panose="02020603050405020304" pitchFamily="18" charset="0"/>
                <a:cs typeface="Times New Roman" panose="02020603050405020304" pitchFamily="18" charset="0"/>
              </a:rPr>
              <a:t>=(</a:t>
            </a:r>
            <a:r>
              <a:rPr lang="en-US" altLang="zh-CN" i="1">
                <a:solidFill>
                  <a:schemeClr val="tx1"/>
                </a:solidFill>
                <a:latin typeface="Times New Roman" panose="02020603050405020304" pitchFamily="18" charset="0"/>
                <a:cs typeface="Times New Roman" panose="02020603050405020304" pitchFamily="18" charset="0"/>
              </a:rPr>
              <a:t>p</a:t>
            </a:r>
            <a:r>
              <a:rPr lang="en-US" altLang="zh-CN">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i="1">
                <a:solidFill>
                  <a:schemeClr val="tx1"/>
                </a:solidFill>
                <a:latin typeface="Times New Roman" panose="02020603050405020304" pitchFamily="18" charset="0"/>
                <a:cs typeface="Times New Roman" panose="02020603050405020304" pitchFamily="18" charset="0"/>
              </a:rPr>
              <a:t>q</a:t>
            </a:r>
            <a:r>
              <a:rPr lang="en-US" altLang="zh-CN">
                <a:solidFill>
                  <a:schemeClr val="tx1"/>
                </a:solidFill>
                <a:latin typeface="Times New Roman" panose="02020603050405020304" pitchFamily="18" charset="0"/>
                <a:cs typeface="Times New Roman" panose="02020603050405020304" pitchFamily="18" charset="0"/>
              </a:rPr>
              <a:t>) </a:t>
            </a:r>
            <a:r>
              <a:rPr lang="en-US" altLang="zh-CN">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a:solidFill>
                  <a:schemeClr val="tx1"/>
                </a:solidFill>
                <a:latin typeface="Times New Roman" panose="02020603050405020304" pitchFamily="18" charset="0"/>
                <a:cs typeface="Times New Roman" panose="02020603050405020304" pitchFamily="18" charset="0"/>
              </a:rPr>
              <a:t>(</a:t>
            </a:r>
            <a:r>
              <a:rPr lang="en-US" altLang="zh-CN" i="1">
                <a:solidFill>
                  <a:schemeClr val="tx1"/>
                </a:solidFill>
                <a:latin typeface="Times New Roman" panose="02020603050405020304" pitchFamily="18" charset="0"/>
                <a:cs typeface="Times New Roman" panose="02020603050405020304" pitchFamily="18" charset="0"/>
              </a:rPr>
              <a:t>p</a:t>
            </a:r>
            <a:r>
              <a:rPr lang="en-US" altLang="zh-CN">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i="1">
                <a:solidFill>
                  <a:schemeClr val="tx1"/>
                </a:solidFill>
                <a:latin typeface="Times New Roman" panose="02020603050405020304" pitchFamily="18" charset="0"/>
                <a:cs typeface="Times New Roman" panose="02020603050405020304" pitchFamily="18" charset="0"/>
              </a:rPr>
              <a:t>r</a:t>
            </a:r>
            <a:r>
              <a:rPr lang="en-US" altLang="zh-CN">
                <a:solidFill>
                  <a:schemeClr val="tx1"/>
                </a:solidFill>
                <a:latin typeface="Times New Roman" panose="02020603050405020304" pitchFamily="18" charset="0"/>
                <a:cs typeface="Times New Roman" panose="02020603050405020304" pitchFamily="18" charset="0"/>
              </a:rPr>
              <a:t>)</a:t>
            </a:r>
          </a:p>
        </p:txBody>
      </p:sp>
      <p:sp>
        <p:nvSpPr>
          <p:cNvPr id="315396" name="Rectangle 4">
            <a:extLst>
              <a:ext uri="{FF2B5EF4-FFF2-40B4-BE49-F238E27FC236}">
                <a16:creationId xmlns:a16="http://schemas.microsoft.com/office/drawing/2014/main" id="{DA7026E0-338F-4F0D-997A-2564887C1854}"/>
              </a:ext>
            </a:extLst>
          </p:cNvPr>
          <p:cNvSpPr>
            <a:spLocks noGrp="1" noChangeArrowheads="1"/>
          </p:cNvSpPr>
          <p:nvPr>
            <p:ph type="body" idx="1"/>
          </p:nvPr>
        </p:nvSpPr>
        <p:spPr>
          <a:solidFill>
            <a:schemeClr val="bg1"/>
          </a:solidFill>
        </p:spPr>
        <p:txBody>
          <a:bodyPr/>
          <a:lstStyle/>
          <a:p>
            <a:pPr eaLnBrk="1" hangingPunct="1">
              <a:lnSpc>
                <a:spcPct val="90000"/>
              </a:lnSpc>
            </a:pPr>
            <a:r>
              <a:rPr lang="zh-CN" altLang="en-US" sz="2800"/>
              <a:t>成真赋值</a:t>
            </a:r>
            <a:r>
              <a:rPr lang="en-US" altLang="zh-CN" sz="2800"/>
              <a:t>: 000</a:t>
            </a:r>
            <a:r>
              <a:rPr lang="zh-CN" altLang="en-US" sz="2800"/>
              <a:t>、</a:t>
            </a:r>
            <a:r>
              <a:rPr lang="en-US" altLang="zh-CN" sz="2800"/>
              <a:t>001</a:t>
            </a:r>
            <a:r>
              <a:rPr lang="zh-CN" altLang="en-US" sz="2800"/>
              <a:t>、</a:t>
            </a:r>
            <a:r>
              <a:rPr lang="en-US" altLang="zh-CN" sz="2800"/>
              <a:t>010</a:t>
            </a:r>
            <a:r>
              <a:rPr lang="zh-CN" altLang="en-US" sz="2800"/>
              <a:t>、</a:t>
            </a:r>
            <a:r>
              <a:rPr lang="en-US" altLang="zh-CN" sz="2800"/>
              <a:t>011</a:t>
            </a:r>
            <a:r>
              <a:rPr lang="zh-CN" altLang="en-US" sz="2800"/>
              <a:t>、</a:t>
            </a:r>
            <a:r>
              <a:rPr lang="en-US" altLang="zh-CN" sz="2800"/>
              <a:t>100</a:t>
            </a:r>
            <a:r>
              <a:rPr lang="zh-CN" altLang="en-US" sz="2800"/>
              <a:t>、</a:t>
            </a:r>
            <a:r>
              <a:rPr lang="en-US" altLang="zh-CN" sz="2800"/>
              <a:t>111</a:t>
            </a:r>
          </a:p>
          <a:p>
            <a:pPr eaLnBrk="1" hangingPunct="1">
              <a:lnSpc>
                <a:spcPct val="90000"/>
              </a:lnSpc>
            </a:pPr>
            <a:r>
              <a:rPr lang="zh-CN" altLang="en-US" sz="2800"/>
              <a:t>成假赋值</a:t>
            </a:r>
            <a:r>
              <a:rPr lang="en-US" altLang="zh-CN" sz="2800"/>
              <a:t>: 101</a:t>
            </a:r>
            <a:r>
              <a:rPr lang="zh-CN" altLang="en-US" sz="2800"/>
              <a:t>、</a:t>
            </a:r>
            <a:r>
              <a:rPr lang="en-US" altLang="zh-CN" sz="2800"/>
              <a:t>110</a:t>
            </a:r>
          </a:p>
          <a:p>
            <a:pPr eaLnBrk="1" hangingPunct="1">
              <a:lnSpc>
                <a:spcPct val="90000"/>
              </a:lnSpc>
            </a:pPr>
            <a:endParaRPr lang="en-US" altLang="zh-CN" sz="2800"/>
          </a:p>
          <a:p>
            <a:pPr eaLnBrk="1" hangingPunct="1">
              <a:lnSpc>
                <a:spcPct val="90000"/>
              </a:lnSpc>
            </a:pPr>
            <a:r>
              <a:rPr lang="zh-CN" altLang="en-US" sz="2800"/>
              <a:t>主析取范式：</a:t>
            </a:r>
          </a:p>
          <a:p>
            <a:pPr eaLnBrk="1" hangingPunct="1">
              <a:lnSpc>
                <a:spcPct val="90000"/>
              </a:lnSpc>
            </a:pPr>
            <a:r>
              <a:rPr lang="en-US" altLang="zh-CN" sz="2800" i="1">
                <a:latin typeface="Times New Roman" panose="02020603050405020304" pitchFamily="18" charset="0"/>
                <a:cs typeface="Times New Roman" panose="02020603050405020304" pitchFamily="18" charset="0"/>
              </a:rPr>
              <a:t>A</a:t>
            </a:r>
            <a:r>
              <a:rPr lang="en-US" altLang="zh-CN" sz="280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i="1">
                <a:latin typeface="Times New Roman" panose="02020603050405020304" pitchFamily="18" charset="0"/>
                <a:cs typeface="Times New Roman" panose="02020603050405020304" pitchFamily="18" charset="0"/>
                <a:sym typeface="Symbol" panose="05050102010706020507" pitchFamily="18" charset="2"/>
              </a:rPr>
              <a:t>m</a:t>
            </a:r>
            <a:r>
              <a:rPr lang="en-US" altLang="zh-CN" sz="2800" baseline="-25000">
                <a:latin typeface="Times New Roman" panose="02020603050405020304" pitchFamily="18" charset="0"/>
                <a:cs typeface="Times New Roman" panose="02020603050405020304" pitchFamily="18" charset="0"/>
                <a:sym typeface="Symbol" panose="05050102010706020507" pitchFamily="18" charset="2"/>
              </a:rPr>
              <a:t>0</a:t>
            </a:r>
            <a:r>
              <a:rPr lang="en-US" altLang="zh-CN" sz="2800">
                <a:latin typeface="Times New Roman" panose="02020603050405020304" pitchFamily="18" charset="0"/>
                <a:cs typeface="Times New Roman" panose="02020603050405020304" pitchFamily="18" charset="0"/>
                <a:sym typeface="Symbol" panose="05050102010706020507" pitchFamily="18" charset="2"/>
              </a:rPr>
              <a:t>  </a:t>
            </a:r>
            <a:r>
              <a:rPr lang="en-US" altLang="zh-CN" sz="2800" i="1">
                <a:latin typeface="Times New Roman" panose="02020603050405020304" pitchFamily="18" charset="0"/>
                <a:cs typeface="Times New Roman" panose="02020603050405020304" pitchFamily="18" charset="0"/>
                <a:sym typeface="Symbol" panose="05050102010706020507" pitchFamily="18" charset="2"/>
              </a:rPr>
              <a:t>m</a:t>
            </a:r>
            <a:r>
              <a:rPr lang="en-US" altLang="zh-CN" sz="2800" baseline="-25000">
                <a:latin typeface="Times New Roman" panose="02020603050405020304" pitchFamily="18" charset="0"/>
                <a:cs typeface="Times New Roman" panose="02020603050405020304" pitchFamily="18" charset="0"/>
                <a:sym typeface="Symbol" panose="05050102010706020507" pitchFamily="18" charset="2"/>
              </a:rPr>
              <a:t>1</a:t>
            </a:r>
            <a:r>
              <a:rPr lang="en-US" altLang="zh-CN" sz="2800">
                <a:latin typeface="Times New Roman" panose="02020603050405020304" pitchFamily="18" charset="0"/>
                <a:cs typeface="Times New Roman" panose="02020603050405020304" pitchFamily="18" charset="0"/>
                <a:sym typeface="Symbol" panose="05050102010706020507" pitchFamily="18" charset="2"/>
              </a:rPr>
              <a:t>  </a:t>
            </a:r>
            <a:r>
              <a:rPr lang="en-US" altLang="zh-CN" sz="2800" i="1">
                <a:latin typeface="Times New Roman" panose="02020603050405020304" pitchFamily="18" charset="0"/>
                <a:cs typeface="Times New Roman" panose="02020603050405020304" pitchFamily="18" charset="0"/>
                <a:sym typeface="Symbol" panose="05050102010706020507" pitchFamily="18" charset="2"/>
              </a:rPr>
              <a:t>m</a:t>
            </a:r>
            <a:r>
              <a:rPr lang="en-US" altLang="zh-CN" sz="2800" baseline="-25000">
                <a:latin typeface="Times New Roman" panose="02020603050405020304" pitchFamily="18" charset="0"/>
                <a:cs typeface="Times New Roman" panose="02020603050405020304" pitchFamily="18" charset="0"/>
                <a:sym typeface="Symbol" panose="05050102010706020507" pitchFamily="18" charset="2"/>
              </a:rPr>
              <a:t>2 </a:t>
            </a:r>
            <a:r>
              <a:rPr lang="en-US" altLang="zh-CN" sz="280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i="1">
                <a:latin typeface="Times New Roman" panose="02020603050405020304" pitchFamily="18" charset="0"/>
                <a:cs typeface="Times New Roman" panose="02020603050405020304" pitchFamily="18" charset="0"/>
                <a:sym typeface="Symbol" panose="05050102010706020507" pitchFamily="18" charset="2"/>
              </a:rPr>
              <a:t>m</a:t>
            </a:r>
            <a:r>
              <a:rPr lang="en-US" altLang="zh-CN" sz="2800" baseline="-25000">
                <a:latin typeface="Times New Roman" panose="02020603050405020304" pitchFamily="18" charset="0"/>
                <a:cs typeface="Times New Roman" panose="02020603050405020304" pitchFamily="18" charset="0"/>
                <a:sym typeface="Symbol" panose="05050102010706020507" pitchFamily="18" charset="2"/>
              </a:rPr>
              <a:t>3 </a:t>
            </a:r>
            <a:r>
              <a:rPr lang="en-US" altLang="zh-CN" sz="280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i="1">
                <a:latin typeface="Times New Roman" panose="02020603050405020304" pitchFamily="18" charset="0"/>
                <a:cs typeface="Times New Roman" panose="02020603050405020304" pitchFamily="18" charset="0"/>
                <a:sym typeface="Symbol" panose="05050102010706020507" pitchFamily="18" charset="2"/>
              </a:rPr>
              <a:t>m</a:t>
            </a:r>
            <a:r>
              <a:rPr lang="en-US" altLang="zh-CN" sz="2800" baseline="-25000">
                <a:latin typeface="Times New Roman" panose="02020603050405020304" pitchFamily="18" charset="0"/>
                <a:cs typeface="Times New Roman" panose="02020603050405020304" pitchFamily="18" charset="0"/>
                <a:sym typeface="Symbol" panose="05050102010706020507" pitchFamily="18" charset="2"/>
              </a:rPr>
              <a:t>4 </a:t>
            </a:r>
            <a:r>
              <a:rPr lang="en-US" altLang="zh-CN" sz="280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i="1">
                <a:latin typeface="Times New Roman" panose="02020603050405020304" pitchFamily="18" charset="0"/>
                <a:cs typeface="Times New Roman" panose="02020603050405020304" pitchFamily="18" charset="0"/>
                <a:sym typeface="Symbol" panose="05050102010706020507" pitchFamily="18" charset="2"/>
              </a:rPr>
              <a:t>m</a:t>
            </a:r>
            <a:r>
              <a:rPr lang="en-US" altLang="zh-CN" sz="2800" baseline="-25000">
                <a:latin typeface="Times New Roman" panose="02020603050405020304" pitchFamily="18" charset="0"/>
                <a:cs typeface="Times New Roman" panose="02020603050405020304" pitchFamily="18" charset="0"/>
                <a:sym typeface="Symbol" panose="05050102010706020507" pitchFamily="18" charset="2"/>
              </a:rPr>
              <a:t>7</a:t>
            </a:r>
            <a:r>
              <a:rPr lang="en-US" altLang="zh-CN" sz="2800">
                <a:latin typeface="Times New Roman" panose="02020603050405020304" pitchFamily="18" charset="0"/>
                <a:cs typeface="Times New Roman" panose="02020603050405020304" pitchFamily="18" charset="0"/>
                <a:sym typeface="Symbol" panose="05050102010706020507" pitchFamily="18" charset="2"/>
              </a:rPr>
              <a:t> </a:t>
            </a:r>
          </a:p>
          <a:p>
            <a:pPr eaLnBrk="1" hangingPunct="1">
              <a:lnSpc>
                <a:spcPct val="90000"/>
              </a:lnSpc>
            </a:pPr>
            <a:r>
              <a:rPr lang="en-US" altLang="zh-CN" sz="280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i="1">
                <a:latin typeface="Times New Roman" panose="02020603050405020304" pitchFamily="18" charset="0"/>
                <a:cs typeface="Times New Roman" panose="02020603050405020304" pitchFamily="18" charset="0"/>
                <a:sym typeface="Symbol" panose="05050102010706020507" pitchFamily="18" charset="2"/>
              </a:rPr>
              <a:t>p</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sym typeface="Symbol" panose="05050102010706020507" pitchFamily="18" charset="2"/>
              </a:rPr>
              <a:t>q</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sym typeface="Symbol" panose="05050102010706020507" pitchFamily="18" charset="2"/>
              </a:rPr>
              <a:t>r</a:t>
            </a:r>
            <a:r>
              <a:rPr lang="en-US" altLang="zh-CN" sz="2800">
                <a:latin typeface="Times New Roman" panose="02020603050405020304" pitchFamily="18" charset="0"/>
                <a:cs typeface="Times New Roman" panose="02020603050405020304" pitchFamily="18" charset="0"/>
                <a:sym typeface="Symbol" panose="05050102010706020507" pitchFamily="18" charset="2"/>
              </a:rPr>
              <a:t>)  (</a:t>
            </a:r>
            <a:r>
              <a:rPr lang="en-US" altLang="zh-CN" sz="2800" i="1">
                <a:latin typeface="Times New Roman" panose="02020603050405020304" pitchFamily="18" charset="0"/>
                <a:cs typeface="Times New Roman" panose="02020603050405020304" pitchFamily="18" charset="0"/>
                <a:sym typeface="Symbol" panose="05050102010706020507" pitchFamily="18" charset="2"/>
              </a:rPr>
              <a:t>p</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sym typeface="Symbol" panose="05050102010706020507" pitchFamily="18" charset="2"/>
              </a:rPr>
              <a:t>q</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sym typeface="Symbol" panose="05050102010706020507" pitchFamily="18" charset="2"/>
              </a:rPr>
              <a:t>r</a:t>
            </a:r>
            <a:r>
              <a:rPr lang="en-US" altLang="zh-CN" sz="2800">
                <a:latin typeface="Times New Roman" panose="02020603050405020304" pitchFamily="18" charset="0"/>
                <a:cs typeface="Times New Roman" panose="02020603050405020304" pitchFamily="18" charset="0"/>
                <a:sym typeface="Symbol" panose="05050102010706020507" pitchFamily="18" charset="2"/>
              </a:rPr>
              <a:t>)  (</a:t>
            </a:r>
            <a:r>
              <a:rPr lang="en-US" altLang="zh-CN" sz="2800" i="1">
                <a:latin typeface="Times New Roman" panose="02020603050405020304" pitchFamily="18" charset="0"/>
                <a:cs typeface="Times New Roman" panose="02020603050405020304" pitchFamily="18" charset="0"/>
                <a:sym typeface="Symbol" panose="05050102010706020507" pitchFamily="18" charset="2"/>
              </a:rPr>
              <a:t>p</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sym typeface="Symbol" panose="05050102010706020507" pitchFamily="18" charset="2"/>
              </a:rPr>
              <a:t>q</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sym typeface="Symbol" panose="05050102010706020507" pitchFamily="18" charset="2"/>
              </a:rPr>
              <a:t>r</a:t>
            </a:r>
            <a:r>
              <a:rPr lang="en-US" altLang="zh-CN" sz="2800">
                <a:latin typeface="Times New Roman" panose="02020603050405020304" pitchFamily="18" charset="0"/>
                <a:cs typeface="Times New Roman" panose="02020603050405020304" pitchFamily="18" charset="0"/>
                <a:sym typeface="Symbol" panose="05050102010706020507" pitchFamily="18" charset="2"/>
              </a:rPr>
              <a:t>)  </a:t>
            </a:r>
          </a:p>
          <a:p>
            <a:pPr eaLnBrk="1" hangingPunct="1">
              <a:lnSpc>
                <a:spcPct val="90000"/>
              </a:lnSpc>
            </a:pPr>
            <a:r>
              <a:rPr lang="en-US" altLang="zh-CN" sz="280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i="1">
                <a:latin typeface="Times New Roman" panose="02020603050405020304" pitchFamily="18" charset="0"/>
                <a:cs typeface="Times New Roman" panose="02020603050405020304" pitchFamily="18" charset="0"/>
                <a:sym typeface="Symbol" panose="05050102010706020507" pitchFamily="18" charset="2"/>
              </a:rPr>
              <a:t>p</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sym typeface="Symbol" panose="05050102010706020507" pitchFamily="18" charset="2"/>
              </a:rPr>
              <a:t>q</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sym typeface="Symbol" panose="05050102010706020507" pitchFamily="18" charset="2"/>
              </a:rPr>
              <a:t>r</a:t>
            </a:r>
            <a:r>
              <a:rPr lang="en-US" altLang="zh-CN" sz="2800">
                <a:latin typeface="Times New Roman" panose="02020603050405020304" pitchFamily="18" charset="0"/>
                <a:cs typeface="Times New Roman" panose="02020603050405020304" pitchFamily="18" charset="0"/>
                <a:sym typeface="Symbol" panose="05050102010706020507" pitchFamily="18" charset="2"/>
              </a:rPr>
              <a:t>)  (</a:t>
            </a:r>
            <a:r>
              <a:rPr lang="en-US" altLang="zh-CN" sz="2800" i="1">
                <a:latin typeface="Times New Roman" panose="02020603050405020304" pitchFamily="18" charset="0"/>
                <a:cs typeface="Times New Roman" panose="02020603050405020304" pitchFamily="18" charset="0"/>
                <a:sym typeface="Symbol" panose="05050102010706020507" pitchFamily="18" charset="2"/>
              </a:rPr>
              <a:t>p</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sym typeface="Symbol" panose="05050102010706020507" pitchFamily="18" charset="2"/>
              </a:rPr>
              <a:t>q</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sym typeface="Symbol" panose="05050102010706020507" pitchFamily="18" charset="2"/>
              </a:rPr>
              <a:t>r</a:t>
            </a:r>
            <a:r>
              <a:rPr lang="en-US" altLang="zh-CN" sz="2800">
                <a:latin typeface="Times New Roman" panose="02020603050405020304" pitchFamily="18" charset="0"/>
                <a:cs typeface="Times New Roman" panose="02020603050405020304" pitchFamily="18" charset="0"/>
                <a:sym typeface="Symbol" panose="05050102010706020507" pitchFamily="18" charset="2"/>
              </a:rPr>
              <a:t>)  (</a:t>
            </a:r>
            <a:r>
              <a:rPr lang="en-US" altLang="zh-CN" sz="2800" i="1">
                <a:latin typeface="Times New Roman" panose="02020603050405020304" pitchFamily="18" charset="0"/>
                <a:cs typeface="Times New Roman" panose="02020603050405020304" pitchFamily="18" charset="0"/>
                <a:sym typeface="Symbol" panose="05050102010706020507" pitchFamily="18" charset="2"/>
              </a:rPr>
              <a:t>p</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sym typeface="Symbol" panose="05050102010706020507" pitchFamily="18" charset="2"/>
              </a:rPr>
              <a:t>q</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sym typeface="Symbol" panose="05050102010706020507" pitchFamily="18" charset="2"/>
              </a:rPr>
              <a:t>r</a:t>
            </a:r>
            <a:r>
              <a:rPr lang="en-US" altLang="zh-CN" sz="2800">
                <a:latin typeface="Times New Roman" panose="02020603050405020304" pitchFamily="18" charset="0"/>
                <a:cs typeface="Times New Roman" panose="02020603050405020304" pitchFamily="18" charset="0"/>
                <a:sym typeface="Symbol" panose="05050102010706020507" pitchFamily="18" charset="2"/>
              </a:rPr>
              <a:t>) </a:t>
            </a:r>
          </a:p>
        </p:txBody>
      </p:sp>
      <p:sp>
        <p:nvSpPr>
          <p:cNvPr id="5" name="文本框 4">
            <a:extLst>
              <a:ext uri="{FF2B5EF4-FFF2-40B4-BE49-F238E27FC236}">
                <a16:creationId xmlns:a16="http://schemas.microsoft.com/office/drawing/2014/main" id="{75F83B1B-10AF-457C-8D81-1674CB36BB3F}"/>
              </a:ext>
            </a:extLst>
          </p:cNvPr>
          <p:cNvSpPr txBox="1"/>
          <p:nvPr/>
        </p:nvSpPr>
        <p:spPr>
          <a:xfrm>
            <a:off x="8567738" y="908050"/>
            <a:ext cx="554037" cy="3614738"/>
          </a:xfrm>
          <a:prstGeom prst="rect">
            <a:avLst/>
          </a:prstGeom>
          <a:solidFill>
            <a:schemeClr val="accent1"/>
          </a:solidFill>
          <a:ln>
            <a:solidFill>
              <a:schemeClr val="bg1">
                <a:lumMod val="65000"/>
              </a:schemeClr>
            </a:solidFill>
          </a:ln>
        </p:spPr>
        <p:txBody>
          <a:bodyPr vert="eaVert">
            <a:spAutoFit/>
          </a:bodyPr>
          <a:lstStyle/>
          <a:p>
            <a:pPr>
              <a:defRPr/>
            </a:pPr>
            <a:r>
              <a:rPr lang="zh-CN" altLang="en-US" b="1" dirty="0">
                <a:latin typeface="Times New Roman" panose="02020603050405020304" pitchFamily="18" charset="0"/>
              </a:rPr>
              <a:t>用</a:t>
            </a:r>
            <a:r>
              <a:rPr lang="zh-CN" altLang="en-US" b="1" dirty="0">
                <a:solidFill>
                  <a:srgbClr val="FF0000"/>
                </a:solidFill>
                <a:latin typeface="Times New Roman" panose="02020603050405020304" pitchFamily="18" charset="0"/>
              </a:rPr>
              <a:t>真值表法</a:t>
            </a:r>
            <a:r>
              <a:rPr lang="zh-CN" altLang="en-US" b="1" dirty="0">
                <a:latin typeface="宋体" panose="02010600030101010101" pitchFamily="2" charset="-122"/>
              </a:rPr>
              <a:t>求主</a:t>
            </a:r>
            <a:r>
              <a:rPr lang="zh-CN" altLang="en-US" b="1" dirty="0">
                <a:latin typeface="Times New Roman" panose="02020603050405020304" pitchFamily="18" charset="0"/>
              </a:rPr>
              <a:t>析取</a:t>
            </a:r>
            <a:r>
              <a:rPr lang="zh-CN" altLang="en-US" b="1" dirty="0">
                <a:latin typeface="宋体" panose="02010600030101010101" pitchFamily="2" charset="-122"/>
              </a:rPr>
              <a:t>范式</a:t>
            </a:r>
            <a:endParaRPr lang="zh-CN" altLang="en-US" b="1" dirty="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5396">
                                            <p:txEl>
                                              <p:pRg st="0" end="0"/>
                                            </p:txEl>
                                          </p:spTgt>
                                        </p:tgtEl>
                                        <p:attrNameLst>
                                          <p:attrName>style.visibility</p:attrName>
                                        </p:attrNameLst>
                                      </p:cBhvr>
                                      <p:to>
                                        <p:strVal val="visible"/>
                                      </p:to>
                                    </p:set>
                                    <p:animEffect transition="in" filter="wipe(left)">
                                      <p:cBhvr>
                                        <p:cTn id="7" dur="500"/>
                                        <p:tgtEl>
                                          <p:spTgt spid="31539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5396">
                                            <p:txEl>
                                              <p:pRg st="1" end="1"/>
                                            </p:txEl>
                                          </p:spTgt>
                                        </p:tgtEl>
                                        <p:attrNameLst>
                                          <p:attrName>style.visibility</p:attrName>
                                        </p:attrNameLst>
                                      </p:cBhvr>
                                      <p:to>
                                        <p:strVal val="visible"/>
                                      </p:to>
                                    </p:set>
                                    <p:animEffect transition="in" filter="wipe(left)">
                                      <p:cBhvr>
                                        <p:cTn id="12" dur="500"/>
                                        <p:tgtEl>
                                          <p:spTgt spid="31539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5396">
                                            <p:txEl>
                                              <p:pRg st="3" end="3"/>
                                            </p:txEl>
                                          </p:spTgt>
                                        </p:tgtEl>
                                        <p:attrNameLst>
                                          <p:attrName>style.visibility</p:attrName>
                                        </p:attrNameLst>
                                      </p:cBhvr>
                                      <p:to>
                                        <p:strVal val="visible"/>
                                      </p:to>
                                    </p:set>
                                    <p:animEffect transition="in" filter="wipe(left)">
                                      <p:cBhvr>
                                        <p:cTn id="17" dur="500"/>
                                        <p:tgtEl>
                                          <p:spTgt spid="315396">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5396">
                                            <p:txEl>
                                              <p:pRg st="4" end="4"/>
                                            </p:txEl>
                                          </p:spTgt>
                                        </p:tgtEl>
                                        <p:attrNameLst>
                                          <p:attrName>style.visibility</p:attrName>
                                        </p:attrNameLst>
                                      </p:cBhvr>
                                      <p:to>
                                        <p:strVal val="visible"/>
                                      </p:to>
                                    </p:set>
                                    <p:animEffect transition="in" filter="wipe(left)">
                                      <p:cBhvr>
                                        <p:cTn id="22" dur="500"/>
                                        <p:tgtEl>
                                          <p:spTgt spid="315396">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15396">
                                            <p:txEl>
                                              <p:pRg st="5" end="5"/>
                                            </p:txEl>
                                          </p:spTgt>
                                        </p:tgtEl>
                                        <p:attrNameLst>
                                          <p:attrName>style.visibility</p:attrName>
                                        </p:attrNameLst>
                                      </p:cBhvr>
                                      <p:to>
                                        <p:strVal val="visible"/>
                                      </p:to>
                                    </p:set>
                                    <p:animEffect transition="in" filter="wipe(left)">
                                      <p:cBhvr>
                                        <p:cTn id="27" dur="500"/>
                                        <p:tgtEl>
                                          <p:spTgt spid="315396">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15396">
                                            <p:txEl>
                                              <p:pRg st="6" end="6"/>
                                            </p:txEl>
                                          </p:spTgt>
                                        </p:tgtEl>
                                        <p:attrNameLst>
                                          <p:attrName>style.visibility</p:attrName>
                                        </p:attrNameLst>
                                      </p:cBhvr>
                                      <p:to>
                                        <p:strVal val="visible"/>
                                      </p:to>
                                    </p:set>
                                    <p:animEffect transition="in" filter="wipe(left)">
                                      <p:cBhvr>
                                        <p:cTn id="32" dur="500"/>
                                        <p:tgtEl>
                                          <p:spTgt spid="31539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6"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灯片编号占位符 5">
            <a:extLst>
              <a:ext uri="{FF2B5EF4-FFF2-40B4-BE49-F238E27FC236}">
                <a16:creationId xmlns:a16="http://schemas.microsoft.com/office/drawing/2014/main" id="{24F2ACDC-8722-4E95-85AD-0830707B5A9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C8D805A3-DBA0-4444-B9F5-F56CD189C8D7}" type="slidenum">
              <a:rPr lang="en-US" altLang="zh-CN" sz="1400" b="0"/>
              <a:pPr>
                <a:spcBef>
                  <a:spcPct val="0"/>
                </a:spcBef>
                <a:buClrTx/>
                <a:buFontTx/>
                <a:buNone/>
              </a:pPr>
              <a:t>52</a:t>
            </a:fld>
            <a:endParaRPr lang="en-US" altLang="zh-CN" sz="1400" b="0"/>
          </a:p>
        </p:txBody>
      </p:sp>
      <p:sp>
        <p:nvSpPr>
          <p:cNvPr id="103427" name="Rectangle 2">
            <a:extLst>
              <a:ext uri="{FF2B5EF4-FFF2-40B4-BE49-F238E27FC236}">
                <a16:creationId xmlns:a16="http://schemas.microsoft.com/office/drawing/2014/main" id="{27B997DB-8963-478A-9B65-D221F29C4CEE}"/>
              </a:ext>
            </a:extLst>
          </p:cNvPr>
          <p:cNvSpPr>
            <a:spLocks noGrp="1" noChangeArrowheads="1"/>
          </p:cNvSpPr>
          <p:nvPr>
            <p:ph type="title"/>
          </p:nvPr>
        </p:nvSpPr>
        <p:spPr/>
        <p:txBody>
          <a:bodyPr/>
          <a:lstStyle/>
          <a:p>
            <a:pPr algn="ctr" eaLnBrk="1" hangingPunct="1"/>
            <a:r>
              <a:rPr lang="zh-CN" altLang="en-US">
                <a:latin typeface="宋体" panose="02010600030101010101" pitchFamily="2" charset="-122"/>
              </a:rPr>
              <a:t>用</a:t>
            </a:r>
            <a:r>
              <a:rPr lang="zh-CN" altLang="en-US">
                <a:solidFill>
                  <a:srgbClr val="FF0000"/>
                </a:solidFill>
                <a:latin typeface="宋体" panose="02010600030101010101" pitchFamily="2" charset="-122"/>
              </a:rPr>
              <a:t>等值演算法</a:t>
            </a:r>
            <a:r>
              <a:rPr lang="zh-CN" altLang="en-US">
                <a:latin typeface="宋体" panose="02010600030101010101" pitchFamily="2" charset="-122"/>
              </a:rPr>
              <a:t>求主</a:t>
            </a:r>
            <a:r>
              <a:rPr lang="zh-CN" altLang="en-US">
                <a:latin typeface="Times New Roman" panose="02020603050405020304" pitchFamily="18" charset="0"/>
              </a:rPr>
              <a:t>析取</a:t>
            </a:r>
            <a:r>
              <a:rPr lang="zh-CN" altLang="en-US">
                <a:latin typeface="宋体" panose="02010600030101010101" pitchFamily="2" charset="-122"/>
              </a:rPr>
              <a:t>范式</a:t>
            </a:r>
          </a:p>
        </p:txBody>
      </p:sp>
      <p:sp>
        <p:nvSpPr>
          <p:cNvPr id="101380" name="Rectangle 4">
            <a:extLst>
              <a:ext uri="{FF2B5EF4-FFF2-40B4-BE49-F238E27FC236}">
                <a16:creationId xmlns:a16="http://schemas.microsoft.com/office/drawing/2014/main" id="{642B35D0-C0DE-43BE-B22E-7A63FD27D04B}"/>
              </a:ext>
            </a:extLst>
          </p:cNvPr>
          <p:cNvSpPr>
            <a:spLocks noChangeArrowheads="1"/>
          </p:cNvSpPr>
          <p:nvPr/>
        </p:nvSpPr>
        <p:spPr bwMode="auto">
          <a:xfrm>
            <a:off x="460375" y="1290638"/>
            <a:ext cx="8432800" cy="4967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990600" indent="-53340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371600" indent="-4572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752600" indent="-3810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209800" indent="-3810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667000" indent="-3810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3124200" indent="-3810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581400" indent="-3810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4038600" indent="-3810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lnSpc>
                <a:spcPct val="90000"/>
              </a:lnSpc>
              <a:spcBef>
                <a:spcPct val="40000"/>
              </a:spcBef>
            </a:pPr>
            <a:r>
              <a:rPr lang="zh-CN" altLang="en-US" dirty="0">
                <a:solidFill>
                  <a:srgbClr val="CC0000"/>
                </a:solidFill>
                <a:latin typeface="Times New Roman" panose="02020603050405020304" pitchFamily="18" charset="0"/>
              </a:rPr>
              <a:t>用等值演算法求公式主析取范式的步骤</a:t>
            </a:r>
            <a:r>
              <a:rPr lang="en-US" altLang="zh-CN" dirty="0">
                <a:solidFill>
                  <a:srgbClr val="CC0000"/>
                </a:solidFill>
                <a:latin typeface="Times New Roman" panose="02020603050405020304" pitchFamily="18" charset="0"/>
              </a:rPr>
              <a:t>:</a:t>
            </a:r>
          </a:p>
          <a:p>
            <a:pPr eaLnBrk="1" hangingPunct="1">
              <a:lnSpc>
                <a:spcPct val="90000"/>
              </a:lnSpc>
              <a:spcBef>
                <a:spcPct val="40000"/>
              </a:spcBef>
            </a:pPr>
            <a:r>
              <a:rPr lang="zh-CN" altLang="en-US" dirty="0">
                <a:latin typeface="Times New Roman" panose="02020603050405020304" pitchFamily="18" charset="0"/>
              </a:rPr>
              <a:t>设公式</a:t>
            </a:r>
            <a:r>
              <a:rPr lang="en-US" altLang="zh-CN" i="1" dirty="0">
                <a:latin typeface="Times New Roman" panose="02020603050405020304" pitchFamily="18" charset="0"/>
              </a:rPr>
              <a:t>A</a:t>
            </a:r>
            <a:r>
              <a:rPr lang="zh-CN" altLang="en-US" dirty="0">
                <a:latin typeface="Times New Roman" panose="02020603050405020304" pitchFamily="18" charset="0"/>
              </a:rPr>
              <a:t>含命题变项</a:t>
            </a:r>
            <a:r>
              <a:rPr lang="en-US" altLang="zh-CN" i="1" dirty="0">
                <a:latin typeface="Times New Roman" panose="02020603050405020304" pitchFamily="18" charset="0"/>
              </a:rPr>
              <a:t>p</a:t>
            </a:r>
            <a:r>
              <a:rPr lang="en-US" altLang="zh-CN" baseline="-25000" dirty="0">
                <a:latin typeface="Times New Roman" panose="02020603050405020304" pitchFamily="18" charset="0"/>
              </a:rPr>
              <a:t>1</a:t>
            </a:r>
            <a:r>
              <a:rPr lang="en-US" altLang="zh-CN" dirty="0">
                <a:latin typeface="Times New Roman" panose="02020603050405020304" pitchFamily="18" charset="0"/>
              </a:rPr>
              <a:t>,</a:t>
            </a:r>
            <a:r>
              <a:rPr lang="en-US" altLang="zh-CN" i="1" dirty="0">
                <a:latin typeface="Times New Roman" panose="02020603050405020304" pitchFamily="18" charset="0"/>
              </a:rPr>
              <a:t>p</a:t>
            </a:r>
            <a:r>
              <a:rPr lang="en-US" altLang="zh-CN" baseline="-25000" dirty="0">
                <a:latin typeface="Times New Roman" panose="02020603050405020304" pitchFamily="18" charset="0"/>
              </a:rPr>
              <a:t>2</a:t>
            </a:r>
            <a:r>
              <a:rPr lang="en-US" altLang="zh-CN" dirty="0">
                <a:latin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rPr>
              <a:t>,</a:t>
            </a:r>
            <a:r>
              <a:rPr lang="en-US" altLang="zh-CN" i="1" dirty="0" err="1">
                <a:latin typeface="Times New Roman" panose="02020603050405020304" pitchFamily="18" charset="0"/>
              </a:rPr>
              <a:t>p</a:t>
            </a:r>
            <a:r>
              <a:rPr lang="en-US" altLang="zh-CN" i="1" baseline="-25000" dirty="0" err="1">
                <a:latin typeface="Times New Roman" panose="02020603050405020304" pitchFamily="18" charset="0"/>
              </a:rPr>
              <a:t>n</a:t>
            </a:r>
            <a:endParaRPr lang="en-US" altLang="zh-CN" dirty="0">
              <a:latin typeface="Times New Roman" panose="02020603050405020304" pitchFamily="18" charset="0"/>
            </a:endParaRPr>
          </a:p>
          <a:p>
            <a:pPr eaLnBrk="1" hangingPunct="1">
              <a:lnSpc>
                <a:spcPct val="90000"/>
              </a:lnSpc>
              <a:spcBef>
                <a:spcPct val="40000"/>
              </a:spcBef>
            </a:pPr>
            <a:r>
              <a:rPr lang="en-US" altLang="zh-CN" dirty="0">
                <a:latin typeface="Times New Roman" panose="02020603050405020304" pitchFamily="18" charset="0"/>
              </a:rPr>
              <a:t>(1) </a:t>
            </a:r>
            <a:r>
              <a:rPr lang="zh-CN" altLang="en-US" dirty="0">
                <a:latin typeface="Times New Roman" panose="02020603050405020304" pitchFamily="18" charset="0"/>
              </a:rPr>
              <a:t>求</a:t>
            </a:r>
            <a:r>
              <a:rPr lang="en-US" altLang="zh-CN" i="1" dirty="0">
                <a:latin typeface="Times New Roman" panose="02020603050405020304" pitchFamily="18" charset="0"/>
              </a:rPr>
              <a:t>A</a:t>
            </a:r>
            <a:r>
              <a:rPr lang="zh-CN" altLang="en-US" dirty="0">
                <a:latin typeface="Times New Roman" panose="02020603050405020304" pitchFamily="18" charset="0"/>
              </a:rPr>
              <a:t>的析取范式</a:t>
            </a:r>
            <a:r>
              <a:rPr lang="en-US" altLang="zh-CN" i="1" dirty="0">
                <a:latin typeface="Times New Roman" panose="02020603050405020304" pitchFamily="18" charset="0"/>
              </a:rPr>
              <a:t>A</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=B</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cs typeface="Times New Roman" panose="02020603050405020304" pitchFamily="18" charset="0"/>
              </a:rPr>
              <a:t>B</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cs typeface="Times New Roman" panose="02020603050405020304" pitchFamily="18" charset="0"/>
              </a:rPr>
              <a:t>B</a:t>
            </a:r>
            <a:r>
              <a:rPr lang="en-US" altLang="zh-CN" i="1" baseline="-25000" dirty="0">
                <a:latin typeface="Times New Roman" panose="02020603050405020304" pitchFamily="18" charset="0"/>
                <a:cs typeface="Times New Roman" panose="02020603050405020304" pitchFamily="18" charset="0"/>
              </a:rPr>
              <a:t>s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zh-CN" altLang="en-US" dirty="0">
                <a:latin typeface="Times New Roman" panose="02020603050405020304" pitchFamily="18" charset="0"/>
                <a:sym typeface="Symbol" panose="05050102010706020507" pitchFamily="18" charset="2"/>
              </a:rPr>
              <a:t>其中</a:t>
            </a:r>
            <a:r>
              <a:rPr lang="en-US" altLang="zh-CN" i="1" dirty="0" err="1">
                <a:latin typeface="Times New Roman" panose="02020603050405020304" pitchFamily="18" charset="0"/>
                <a:cs typeface="Times New Roman" panose="02020603050405020304" pitchFamily="18" charset="0"/>
              </a:rPr>
              <a:t>B</a:t>
            </a:r>
            <a:r>
              <a:rPr lang="en-US" altLang="zh-CN" i="1" baseline="-25000" dirty="0" err="1">
                <a:latin typeface="Times New Roman" panose="02020603050405020304" pitchFamily="18" charset="0"/>
                <a:cs typeface="Times New Roman" panose="02020603050405020304" pitchFamily="18" charset="0"/>
              </a:rPr>
              <a:t>j</a:t>
            </a:r>
            <a:r>
              <a:rPr lang="zh-CN" altLang="en-US" dirty="0">
                <a:latin typeface="Times New Roman" panose="02020603050405020304" pitchFamily="18" charset="0"/>
                <a:sym typeface="Symbol" panose="05050102010706020507" pitchFamily="18" charset="2"/>
              </a:rPr>
              <a:t>是简单合取式 </a:t>
            </a:r>
            <a:r>
              <a:rPr lang="en-US" altLang="zh-CN" i="1" dirty="0">
                <a:latin typeface="Times New Roman" panose="02020603050405020304" pitchFamily="18" charset="0"/>
                <a:sym typeface="Symbol" panose="05050102010706020507" pitchFamily="18" charset="2"/>
              </a:rPr>
              <a:t>j</a:t>
            </a:r>
            <a:r>
              <a:rPr lang="en-US" altLang="zh-CN" dirty="0">
                <a:latin typeface="Times New Roman" panose="02020603050405020304" pitchFamily="18" charset="0"/>
                <a:sym typeface="Symbol" panose="05050102010706020507" pitchFamily="18" charset="2"/>
              </a:rPr>
              <a:t>=1,2, </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s</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endParaRPr lang="en-US" altLang="zh-CN" dirty="0">
              <a:latin typeface="Times New Roman" panose="02020603050405020304" pitchFamily="18" charset="0"/>
            </a:endParaRPr>
          </a:p>
          <a:p>
            <a:pPr eaLnBrk="1" hangingPunct="1">
              <a:lnSpc>
                <a:spcPct val="90000"/>
              </a:lnSpc>
              <a:spcBef>
                <a:spcPct val="40000"/>
              </a:spcBef>
            </a:pPr>
            <a:r>
              <a:rPr lang="en-US" altLang="zh-CN" dirty="0">
                <a:latin typeface="Times New Roman" panose="02020603050405020304" pitchFamily="18" charset="0"/>
              </a:rPr>
              <a:t>(2) </a:t>
            </a:r>
            <a:r>
              <a:rPr lang="zh-CN" altLang="en-US" dirty="0">
                <a:latin typeface="Times New Roman" panose="02020603050405020304" pitchFamily="18" charset="0"/>
              </a:rPr>
              <a:t>若某个</a:t>
            </a:r>
            <a:r>
              <a:rPr lang="en-US" altLang="zh-CN" i="1" dirty="0" err="1">
                <a:latin typeface="Times New Roman" panose="02020603050405020304" pitchFamily="18" charset="0"/>
                <a:cs typeface="Times New Roman" panose="02020603050405020304" pitchFamily="18" charset="0"/>
              </a:rPr>
              <a:t>B</a:t>
            </a:r>
            <a:r>
              <a:rPr lang="en-US" altLang="zh-CN" i="1" baseline="-25000" dirty="0" err="1">
                <a:latin typeface="Times New Roman" panose="02020603050405020304" pitchFamily="18" charset="0"/>
                <a:cs typeface="Times New Roman" panose="02020603050405020304" pitchFamily="18" charset="0"/>
              </a:rPr>
              <a:t>j</a:t>
            </a:r>
            <a:r>
              <a:rPr lang="zh-CN" altLang="en-US" dirty="0">
                <a:latin typeface="Times New Roman" panose="02020603050405020304" pitchFamily="18" charset="0"/>
              </a:rPr>
              <a:t>既不含</a:t>
            </a:r>
            <a:r>
              <a:rPr lang="en-US" altLang="zh-CN" i="1" dirty="0">
                <a:latin typeface="Times New Roman" panose="02020603050405020304" pitchFamily="18" charset="0"/>
              </a:rPr>
              <a:t>p</a:t>
            </a:r>
            <a:r>
              <a:rPr lang="en-US" altLang="zh-CN" i="1" baseline="-25000" dirty="0">
                <a:latin typeface="Times New Roman" panose="02020603050405020304" pitchFamily="18" charset="0"/>
              </a:rPr>
              <a:t>i</a:t>
            </a:r>
            <a:r>
              <a:rPr lang="en-US" altLang="zh-CN" dirty="0">
                <a:latin typeface="Times New Roman" panose="02020603050405020304" pitchFamily="18" charset="0"/>
              </a:rPr>
              <a:t>, </a:t>
            </a:r>
            <a:r>
              <a:rPr lang="zh-CN" altLang="en-US" dirty="0">
                <a:latin typeface="Times New Roman" panose="02020603050405020304" pitchFamily="18" charset="0"/>
              </a:rPr>
              <a:t>又不含</a:t>
            </a:r>
            <a:r>
              <a:rPr lang="zh-CN" altLang="en-US"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p</a:t>
            </a:r>
            <a:r>
              <a:rPr lang="en-US" altLang="zh-CN" i="1" baseline="-25000" dirty="0">
                <a:latin typeface="Times New Roman" panose="02020603050405020304" pitchFamily="18" charset="0"/>
              </a:rPr>
              <a:t>i</a:t>
            </a:r>
            <a:r>
              <a:rPr lang="en-US" altLang="zh-CN" dirty="0">
                <a:latin typeface="Times New Roman" panose="02020603050405020304" pitchFamily="18" charset="0"/>
              </a:rPr>
              <a:t>, </a:t>
            </a:r>
            <a:r>
              <a:rPr lang="zh-CN" altLang="en-US" dirty="0">
                <a:latin typeface="Times New Roman" panose="02020603050405020304" pitchFamily="18" charset="0"/>
              </a:rPr>
              <a:t>则将</a:t>
            </a:r>
            <a:r>
              <a:rPr lang="en-US" altLang="zh-CN" i="1" dirty="0" err="1">
                <a:latin typeface="Times New Roman" panose="02020603050405020304" pitchFamily="18" charset="0"/>
                <a:cs typeface="Times New Roman" panose="02020603050405020304" pitchFamily="18" charset="0"/>
              </a:rPr>
              <a:t>B</a:t>
            </a:r>
            <a:r>
              <a:rPr lang="en-US" altLang="zh-CN" i="1" baseline="-25000" dirty="0" err="1">
                <a:latin typeface="Times New Roman" panose="02020603050405020304" pitchFamily="18" charset="0"/>
                <a:cs typeface="Times New Roman" panose="02020603050405020304" pitchFamily="18" charset="0"/>
              </a:rPr>
              <a:t>j</a:t>
            </a:r>
            <a:r>
              <a:rPr lang="zh-CN" altLang="en-US" dirty="0">
                <a:latin typeface="Times New Roman" panose="02020603050405020304" pitchFamily="18" charset="0"/>
              </a:rPr>
              <a:t>展开成 </a:t>
            </a:r>
          </a:p>
          <a:p>
            <a:pPr eaLnBrk="1" hangingPunct="1">
              <a:lnSpc>
                <a:spcPct val="90000"/>
              </a:lnSpc>
              <a:spcBef>
                <a:spcPct val="40000"/>
              </a:spcBef>
            </a:pPr>
            <a:r>
              <a:rPr lang="zh-CN" altLang="en-US" i="1" dirty="0">
                <a:latin typeface="Times New Roman" panose="02020603050405020304" pitchFamily="18" charset="0"/>
                <a:cs typeface="Times New Roman" panose="02020603050405020304" pitchFamily="18" charset="0"/>
              </a:rPr>
              <a:t>          </a:t>
            </a:r>
            <a:r>
              <a:rPr lang="en-US" altLang="zh-CN" i="1" dirty="0" err="1">
                <a:latin typeface="Times New Roman" panose="02020603050405020304" pitchFamily="18" charset="0"/>
                <a:cs typeface="Times New Roman" panose="02020603050405020304" pitchFamily="18" charset="0"/>
              </a:rPr>
              <a:t>B</a:t>
            </a:r>
            <a:r>
              <a:rPr lang="en-US" altLang="zh-CN" i="1" baseline="-25000" dirty="0" err="1">
                <a:latin typeface="Times New Roman" panose="02020603050405020304" pitchFamily="18" charset="0"/>
                <a:cs typeface="Times New Roman" panose="02020603050405020304" pitchFamily="18" charset="0"/>
              </a:rPr>
              <a:t>j</a:t>
            </a:r>
            <a:r>
              <a:rPr lang="en-US" altLang="zh-CN" dirty="0">
                <a:latin typeface="Times New Roman" panose="02020603050405020304" pitchFamily="18" charset="0"/>
                <a:sym typeface="Symbol" panose="05050102010706020507" pitchFamily="18" charset="2"/>
              </a:rPr>
              <a:t>  </a:t>
            </a:r>
            <a:r>
              <a:rPr lang="en-US" altLang="zh-CN" i="1" dirty="0" err="1">
                <a:latin typeface="Times New Roman" panose="02020603050405020304" pitchFamily="18" charset="0"/>
                <a:cs typeface="Times New Roman" panose="02020603050405020304" pitchFamily="18" charset="0"/>
              </a:rPr>
              <a:t>B</a:t>
            </a:r>
            <a:r>
              <a:rPr lang="en-US" altLang="zh-CN" i="1" baseline="-25000" dirty="0" err="1">
                <a:latin typeface="Times New Roman" panose="02020603050405020304" pitchFamily="18" charset="0"/>
                <a:cs typeface="Times New Roman" panose="02020603050405020304" pitchFamily="18" charset="0"/>
              </a:rPr>
              <a:t>j</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solidFill>
                  <a:srgbClr val="FF0000"/>
                </a:solidFill>
                <a:latin typeface="Times New Roman" panose="02020603050405020304" pitchFamily="18" charset="0"/>
                <a:sym typeface="Symbol" panose="05050102010706020507" pitchFamily="18" charset="2"/>
              </a:rPr>
              <a:t>(</a:t>
            </a:r>
            <a:r>
              <a:rPr lang="en-US" altLang="zh-CN" i="1" dirty="0">
                <a:solidFill>
                  <a:srgbClr val="FF0000"/>
                </a:solidFill>
                <a:latin typeface="Times New Roman" panose="02020603050405020304" pitchFamily="18" charset="0"/>
              </a:rPr>
              <a:t>p</a:t>
            </a:r>
            <a:r>
              <a:rPr lang="en-US" altLang="zh-CN" i="1" baseline="-25000" dirty="0">
                <a:solidFill>
                  <a:srgbClr val="FF0000"/>
                </a:solidFill>
                <a:latin typeface="Times New Roman" panose="02020603050405020304" pitchFamily="18" charset="0"/>
              </a:rPr>
              <a:t>i</a:t>
            </a:r>
            <a:r>
              <a:rPr lang="en-US" altLang="zh-CN"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solidFill>
                  <a:srgbClr val="FF0000"/>
                </a:solidFill>
                <a:latin typeface="Times New Roman" panose="02020603050405020304" pitchFamily="18" charset="0"/>
                <a:sym typeface="Symbol" panose="05050102010706020507" pitchFamily="18" charset="2"/>
              </a:rPr>
              <a:t></a:t>
            </a:r>
            <a:r>
              <a:rPr lang="en-US" altLang="zh-CN" i="1" dirty="0">
                <a:solidFill>
                  <a:srgbClr val="FF0000"/>
                </a:solidFill>
                <a:latin typeface="Times New Roman" panose="02020603050405020304" pitchFamily="18" charset="0"/>
              </a:rPr>
              <a:t>p</a:t>
            </a:r>
            <a:r>
              <a:rPr lang="en-US" altLang="zh-CN" i="1" baseline="-25000" dirty="0">
                <a:solidFill>
                  <a:srgbClr val="FF0000"/>
                </a:solidFill>
                <a:latin typeface="Times New Roman" panose="02020603050405020304" pitchFamily="18" charset="0"/>
              </a:rPr>
              <a:t>i</a:t>
            </a:r>
            <a:r>
              <a:rPr lang="en-US" altLang="zh-CN" dirty="0">
                <a:solidFill>
                  <a:srgbClr val="FF0000"/>
                </a:solidFill>
                <a:latin typeface="Times New Roman" panose="02020603050405020304" pitchFamily="18" charset="0"/>
                <a:sym typeface="Symbol" panose="05050102010706020507" pitchFamily="18" charset="2"/>
              </a:rPr>
              <a:t>) </a:t>
            </a:r>
            <a:r>
              <a:rPr lang="en-US" altLang="zh-CN" dirty="0">
                <a:latin typeface="Times New Roman" panose="02020603050405020304" pitchFamily="18" charset="0"/>
                <a:sym typeface="Symbol" panose="05050102010706020507" pitchFamily="18" charset="2"/>
              </a:rPr>
              <a:t> (</a:t>
            </a:r>
            <a:r>
              <a:rPr lang="en-US" altLang="zh-CN" i="1" dirty="0" err="1">
                <a:latin typeface="Times New Roman" panose="02020603050405020304" pitchFamily="18" charset="0"/>
                <a:cs typeface="Times New Roman" panose="02020603050405020304" pitchFamily="18" charset="0"/>
              </a:rPr>
              <a:t>B</a:t>
            </a:r>
            <a:r>
              <a:rPr lang="en-US" altLang="zh-CN" i="1" baseline="-25000" dirty="0" err="1">
                <a:latin typeface="Times New Roman" panose="02020603050405020304" pitchFamily="18" charset="0"/>
                <a:cs typeface="Times New Roman" panose="02020603050405020304" pitchFamily="18" charset="0"/>
              </a:rPr>
              <a:t>j</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p</a:t>
            </a:r>
            <a:r>
              <a:rPr lang="en-US" altLang="zh-CN" i="1" baseline="-25000" dirty="0" err="1">
                <a:latin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cs typeface="Times New Roman" panose="02020603050405020304" pitchFamily="18" charset="0"/>
              </a:rPr>
              <a:t>B</a:t>
            </a:r>
            <a:r>
              <a:rPr lang="en-US" altLang="zh-CN" i="1" baseline="-25000" dirty="0" err="1">
                <a:latin typeface="Times New Roman" panose="02020603050405020304" pitchFamily="18" charset="0"/>
                <a:cs typeface="Times New Roman" panose="02020603050405020304" pitchFamily="18" charset="0"/>
              </a:rPr>
              <a:t>j</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p</a:t>
            </a:r>
            <a:r>
              <a:rPr lang="en-US" altLang="zh-CN" i="1" baseline="-25000" dirty="0">
                <a:latin typeface="Times New Roman" panose="02020603050405020304" pitchFamily="18" charset="0"/>
              </a:rPr>
              <a:t>i</a:t>
            </a:r>
            <a:r>
              <a:rPr lang="en-US" altLang="zh-CN" dirty="0">
                <a:latin typeface="Times New Roman" panose="02020603050405020304" pitchFamily="18" charset="0"/>
                <a:sym typeface="Symbol" panose="05050102010706020507" pitchFamily="18" charset="2"/>
              </a:rPr>
              <a:t>)</a:t>
            </a:r>
          </a:p>
          <a:p>
            <a:pPr eaLnBrk="1" hangingPunct="1">
              <a:lnSpc>
                <a:spcPct val="90000"/>
              </a:lnSpc>
              <a:spcBef>
                <a:spcPct val="40000"/>
              </a:spcBef>
            </a:pPr>
            <a:r>
              <a:rPr lang="en-US" altLang="zh-CN" dirty="0">
                <a:latin typeface="Times New Roman" panose="02020603050405020304" pitchFamily="18" charset="0"/>
                <a:sym typeface="Symbol" panose="05050102010706020507" pitchFamily="18" charset="2"/>
              </a:rPr>
              <a:t>      </a:t>
            </a:r>
            <a:r>
              <a:rPr lang="zh-CN" altLang="en-US" dirty="0">
                <a:latin typeface="Times New Roman" panose="02020603050405020304" pitchFamily="18" charset="0"/>
                <a:sym typeface="Symbol" panose="05050102010706020507" pitchFamily="18" charset="2"/>
              </a:rPr>
              <a:t>重复这个过程</a:t>
            </a:r>
            <a:r>
              <a:rPr lang="en-US" altLang="zh-CN" dirty="0">
                <a:latin typeface="Times New Roman" panose="02020603050405020304" pitchFamily="18" charset="0"/>
                <a:sym typeface="Symbol" panose="05050102010706020507" pitchFamily="18" charset="2"/>
              </a:rPr>
              <a:t>, </a:t>
            </a:r>
            <a:r>
              <a:rPr lang="zh-CN" altLang="en-US" dirty="0">
                <a:latin typeface="Times New Roman" panose="02020603050405020304" pitchFamily="18" charset="0"/>
                <a:sym typeface="Symbol" panose="05050102010706020507" pitchFamily="18" charset="2"/>
              </a:rPr>
              <a:t>直到所有简单合取式都是长度为</a:t>
            </a:r>
            <a:r>
              <a:rPr lang="en-US" altLang="zh-CN" i="1" dirty="0">
                <a:latin typeface="Times New Roman" panose="02020603050405020304" pitchFamily="18" charset="0"/>
                <a:sym typeface="Symbol" panose="05050102010706020507" pitchFamily="18" charset="2"/>
              </a:rPr>
              <a:t>n</a:t>
            </a:r>
            <a:r>
              <a:rPr lang="zh-CN" altLang="en-US" dirty="0">
                <a:latin typeface="Times New Roman" panose="02020603050405020304" pitchFamily="18" charset="0"/>
                <a:sym typeface="Symbol" panose="05050102010706020507" pitchFamily="18" charset="2"/>
              </a:rPr>
              <a:t>的</a:t>
            </a:r>
            <a:endParaRPr lang="en-US" altLang="zh-CN" dirty="0">
              <a:latin typeface="Times New Roman" panose="02020603050405020304" pitchFamily="18" charset="0"/>
              <a:sym typeface="Symbol" panose="05050102010706020507" pitchFamily="18" charset="2"/>
            </a:endParaRPr>
          </a:p>
          <a:p>
            <a:pPr eaLnBrk="1" hangingPunct="1">
              <a:lnSpc>
                <a:spcPct val="90000"/>
              </a:lnSpc>
              <a:spcBef>
                <a:spcPct val="40000"/>
              </a:spcBef>
            </a:pPr>
            <a:r>
              <a:rPr lang="zh-CN" altLang="en-US" dirty="0">
                <a:latin typeface="Times New Roman" panose="02020603050405020304" pitchFamily="18" charset="0"/>
                <a:sym typeface="Symbol" panose="05050102010706020507" pitchFamily="18" charset="2"/>
              </a:rPr>
              <a:t>      极小项为止</a:t>
            </a:r>
            <a:endParaRPr lang="zh-CN" altLang="en-US" dirty="0">
              <a:latin typeface="Times New Roman" panose="02020603050405020304" pitchFamily="18" charset="0"/>
            </a:endParaRPr>
          </a:p>
          <a:p>
            <a:pPr eaLnBrk="1" hangingPunct="1">
              <a:lnSpc>
                <a:spcPct val="90000"/>
              </a:lnSpc>
              <a:spcBef>
                <a:spcPct val="40000"/>
              </a:spcBef>
            </a:pPr>
            <a:r>
              <a:rPr lang="en-US" altLang="zh-CN" dirty="0">
                <a:latin typeface="Times New Roman" panose="02020603050405020304" pitchFamily="18" charset="0"/>
              </a:rPr>
              <a:t>(3) </a:t>
            </a:r>
            <a:r>
              <a:rPr lang="zh-CN" altLang="en-US" dirty="0">
                <a:latin typeface="Times New Roman" panose="02020603050405020304" pitchFamily="18" charset="0"/>
              </a:rPr>
              <a:t>消去重复出现的极小项</a:t>
            </a:r>
            <a:r>
              <a:rPr lang="en-US" altLang="zh-CN" dirty="0">
                <a:latin typeface="Times New Roman" panose="02020603050405020304" pitchFamily="18" charset="0"/>
              </a:rPr>
              <a:t>, </a:t>
            </a:r>
            <a:r>
              <a:rPr lang="zh-CN" altLang="en-US" dirty="0">
                <a:latin typeface="Times New Roman" panose="02020603050405020304" pitchFamily="18" charset="0"/>
              </a:rPr>
              <a:t>即用</a:t>
            </a:r>
            <a:r>
              <a:rPr lang="en-US" altLang="zh-CN" i="1" dirty="0">
                <a:latin typeface="Times New Roman" panose="02020603050405020304" pitchFamily="18" charset="0"/>
              </a:rPr>
              <a:t>m</a:t>
            </a:r>
            <a:r>
              <a:rPr lang="en-US" altLang="zh-CN" i="1" baseline="-25000" dirty="0">
                <a:latin typeface="Times New Roman" panose="02020603050405020304" pitchFamily="18" charset="0"/>
              </a:rPr>
              <a:t>i</a:t>
            </a:r>
            <a:r>
              <a:rPr lang="zh-CN" altLang="en-US" dirty="0">
                <a:latin typeface="Times New Roman" panose="02020603050405020304" pitchFamily="18" charset="0"/>
              </a:rPr>
              <a:t>代替</a:t>
            </a:r>
            <a:r>
              <a:rPr lang="en-US" altLang="zh-CN" i="1" dirty="0" err="1">
                <a:latin typeface="Times New Roman" panose="02020603050405020304" pitchFamily="18" charset="0"/>
              </a:rPr>
              <a:t>m</a:t>
            </a:r>
            <a:r>
              <a:rPr lang="en-US" altLang="zh-CN" i="1" baseline="-25000" dirty="0" err="1">
                <a:latin typeface="Times New Roman" panose="02020603050405020304" pitchFamily="18" charset="0"/>
              </a:rPr>
              <a:t>i</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m</a:t>
            </a:r>
            <a:r>
              <a:rPr lang="en-US" altLang="zh-CN" i="1" baseline="-25000" dirty="0" err="1">
                <a:latin typeface="Times New Roman" panose="02020603050405020304" pitchFamily="18" charset="0"/>
              </a:rPr>
              <a:t>i</a:t>
            </a:r>
            <a:endParaRPr lang="en-US" altLang="zh-CN" dirty="0">
              <a:latin typeface="Times New Roman" panose="02020603050405020304" pitchFamily="18" charset="0"/>
            </a:endParaRPr>
          </a:p>
          <a:p>
            <a:pPr eaLnBrk="1" hangingPunct="1">
              <a:lnSpc>
                <a:spcPct val="90000"/>
              </a:lnSpc>
              <a:spcBef>
                <a:spcPct val="40000"/>
              </a:spcBef>
            </a:pPr>
            <a:r>
              <a:rPr lang="en-US" altLang="zh-CN" dirty="0">
                <a:latin typeface="Times New Roman" panose="02020603050405020304" pitchFamily="18" charset="0"/>
              </a:rPr>
              <a:t>(4) </a:t>
            </a:r>
            <a:r>
              <a:rPr lang="zh-CN" altLang="en-US" dirty="0">
                <a:latin typeface="Times New Roman" panose="02020603050405020304" pitchFamily="18" charset="0"/>
              </a:rPr>
              <a:t>将极小项按下标从小到大排列</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1380">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1380">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1380">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1380">
                                            <p:txEl>
                                              <p:pRg st="6" end="6"/>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01380">
                                            <p:txEl>
                                              <p:pRg st="7" end="7"/>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0138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灯片编号占位符 5">
            <a:extLst>
              <a:ext uri="{FF2B5EF4-FFF2-40B4-BE49-F238E27FC236}">
                <a16:creationId xmlns:a16="http://schemas.microsoft.com/office/drawing/2014/main" id="{CC3EBA06-3D3C-477B-9E33-3202BED0F08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3037FB54-9475-4B24-874F-CCE587AA141D}" type="slidenum">
              <a:rPr lang="en-US" altLang="zh-CN" sz="1400" b="0"/>
              <a:pPr>
                <a:spcBef>
                  <a:spcPct val="0"/>
                </a:spcBef>
                <a:buClrTx/>
                <a:buFontTx/>
                <a:buNone/>
              </a:pPr>
              <a:t>53</a:t>
            </a:fld>
            <a:endParaRPr lang="en-US" altLang="zh-CN" sz="1400" b="0"/>
          </a:p>
        </p:txBody>
      </p:sp>
      <p:sp>
        <p:nvSpPr>
          <p:cNvPr id="105475" name="Rectangle 2">
            <a:extLst>
              <a:ext uri="{FF2B5EF4-FFF2-40B4-BE49-F238E27FC236}">
                <a16:creationId xmlns:a16="http://schemas.microsoft.com/office/drawing/2014/main" id="{2ED63FB9-A53A-4774-9976-C4FD6712CBB4}"/>
              </a:ext>
            </a:extLst>
          </p:cNvPr>
          <p:cNvSpPr>
            <a:spLocks noGrp="1" noChangeArrowheads="1"/>
          </p:cNvSpPr>
          <p:nvPr>
            <p:ph type="title"/>
          </p:nvPr>
        </p:nvSpPr>
        <p:spPr/>
        <p:txBody>
          <a:bodyPr/>
          <a:lstStyle/>
          <a:p>
            <a:pPr algn="ctr" eaLnBrk="1" hangingPunct="1"/>
            <a:r>
              <a:rPr lang="zh-CN" altLang="en-US"/>
              <a:t>实例</a:t>
            </a:r>
          </a:p>
        </p:txBody>
      </p:sp>
      <p:sp>
        <p:nvSpPr>
          <p:cNvPr id="76804" name="Rectangle 3">
            <a:extLst>
              <a:ext uri="{FF2B5EF4-FFF2-40B4-BE49-F238E27FC236}">
                <a16:creationId xmlns:a16="http://schemas.microsoft.com/office/drawing/2014/main" id="{6F9BD254-2014-4850-B721-5CE0D5D18350}"/>
              </a:ext>
            </a:extLst>
          </p:cNvPr>
          <p:cNvSpPr>
            <a:spLocks noGrp="1" noChangeArrowheads="1"/>
          </p:cNvSpPr>
          <p:nvPr>
            <p:ph type="body" idx="1"/>
          </p:nvPr>
        </p:nvSpPr>
        <p:spPr>
          <a:xfrm>
            <a:off x="395288" y="1125538"/>
            <a:ext cx="8229600" cy="5399087"/>
          </a:xfrm>
        </p:spPr>
        <p:txBody>
          <a:bodyPr/>
          <a:lstStyle/>
          <a:p>
            <a:pPr eaLnBrk="1" hangingPunct="1">
              <a:lnSpc>
                <a:spcPct val="90000"/>
              </a:lnSpc>
            </a:pPr>
            <a:r>
              <a:rPr lang="zh-CN" altLang="en-US" dirty="0">
                <a:solidFill>
                  <a:srgbClr val="A50021"/>
                </a:solidFill>
                <a:latin typeface="Times New Roman" panose="02020603050405020304" pitchFamily="18" charset="0"/>
              </a:rPr>
              <a:t>例</a:t>
            </a:r>
            <a:r>
              <a:rPr lang="en-US" altLang="zh-CN" dirty="0">
                <a:solidFill>
                  <a:srgbClr val="A50021"/>
                </a:solidFill>
                <a:latin typeface="Times New Roman" panose="02020603050405020304" pitchFamily="18" charset="0"/>
              </a:rPr>
              <a:t>6</a:t>
            </a:r>
            <a:r>
              <a:rPr lang="en-US" altLang="zh-CN" dirty="0">
                <a:latin typeface="Times New Roman" panose="02020603050405020304" pitchFamily="18" charset="0"/>
              </a:rPr>
              <a:t>  (1) </a:t>
            </a:r>
            <a:r>
              <a:rPr lang="zh-CN" altLang="en-US" dirty="0">
                <a:latin typeface="Times New Roman" panose="02020603050405020304" pitchFamily="18" charset="0"/>
              </a:rPr>
              <a:t>求公式 </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i="1" dirty="0">
                <a:latin typeface="Times New Roman" panose="02020603050405020304" pitchFamily="18" charset="0"/>
              </a:rPr>
              <a:t>p</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q</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r</a:t>
            </a:r>
            <a:r>
              <a:rPr lang="zh-CN" altLang="en-US" dirty="0">
                <a:latin typeface="Times New Roman" panose="02020603050405020304" pitchFamily="18" charset="0"/>
              </a:rPr>
              <a:t>的主析取范式</a:t>
            </a:r>
          </a:p>
          <a:p>
            <a:pPr eaLnBrk="1" hangingPunct="1">
              <a:lnSpc>
                <a:spcPct val="90000"/>
              </a:lnSpc>
            </a:pPr>
            <a:r>
              <a:rPr lang="zh-CN" altLang="en-US" dirty="0">
                <a:latin typeface="Times New Roman" panose="02020603050405020304" pitchFamily="18" charset="0"/>
              </a:rPr>
              <a:t> 解      </a:t>
            </a:r>
            <a:r>
              <a:rPr lang="en-US" altLang="zh-CN" dirty="0">
                <a:latin typeface="Times New Roman" panose="02020603050405020304" pitchFamily="18" charset="0"/>
              </a:rPr>
              <a:t>(</a:t>
            </a:r>
            <a:r>
              <a:rPr lang="en-US" altLang="zh-CN" i="1" dirty="0">
                <a:latin typeface="Times New Roman" panose="02020603050405020304" pitchFamily="18" charset="0"/>
              </a:rPr>
              <a:t>p</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q</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r</a:t>
            </a:r>
            <a:endParaRPr lang="en-US" altLang="zh-CN" dirty="0">
              <a:latin typeface="Times New Roman" panose="02020603050405020304" pitchFamily="18" charset="0"/>
            </a:endParaRPr>
          </a:p>
          <a:p>
            <a:pPr eaLnBrk="1" hangingPunct="1">
              <a:lnSpc>
                <a:spcPct val="90000"/>
              </a:lnSpc>
            </a:pP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a:t>
            </a:r>
            <a:r>
              <a:rPr lang="en-US" altLang="zh-CN" i="1" dirty="0" err="1">
                <a:latin typeface="Times New Roman" panose="02020603050405020304" pitchFamily="18" charset="0"/>
              </a:rPr>
              <a:t>p</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q</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r</a:t>
            </a:r>
            <a:r>
              <a:rPr lang="en-US" altLang="zh-CN" dirty="0">
                <a:latin typeface="Times New Roman" panose="02020603050405020304" pitchFamily="18" charset="0"/>
              </a:rPr>
              <a:t>             </a:t>
            </a:r>
            <a:r>
              <a:rPr lang="zh-CN" altLang="en-US" dirty="0">
                <a:latin typeface="Times New Roman" panose="02020603050405020304" pitchFamily="18" charset="0"/>
              </a:rPr>
              <a:t>（析取范式）    ①</a:t>
            </a:r>
          </a:p>
          <a:p>
            <a:pPr eaLnBrk="1" hangingPunct="1">
              <a:lnSpc>
                <a:spcPct val="90000"/>
              </a:lnSpc>
              <a:spcBef>
                <a:spcPct val="40000"/>
              </a:spcBef>
            </a:pPr>
            <a:r>
              <a:rPr lang="zh-CN" altLang="en-US" dirty="0">
                <a:solidFill>
                  <a:srgbClr val="0066FF"/>
                </a:solidFill>
                <a:latin typeface="Times New Roman" panose="02020603050405020304" pitchFamily="18" charset="0"/>
              </a:rPr>
              <a:t>           </a:t>
            </a:r>
            <a:r>
              <a:rPr lang="en-US" altLang="zh-CN" dirty="0">
                <a:solidFill>
                  <a:srgbClr val="0066FF"/>
                </a:solidFill>
                <a:latin typeface="Times New Roman" panose="02020603050405020304" pitchFamily="18" charset="0"/>
              </a:rPr>
              <a:t>(</a:t>
            </a:r>
            <a:r>
              <a:rPr lang="en-US" altLang="zh-CN" i="1" dirty="0" err="1">
                <a:solidFill>
                  <a:srgbClr val="0066FF"/>
                </a:solidFill>
                <a:latin typeface="Times New Roman" panose="02020603050405020304" pitchFamily="18" charset="0"/>
              </a:rPr>
              <a:t>p</a:t>
            </a:r>
            <a:r>
              <a:rPr lang="en-US" altLang="zh-CN" dirty="0" err="1">
                <a:solidFill>
                  <a:srgbClr val="0066FF"/>
                </a:solidFill>
                <a:latin typeface="Times New Roman" panose="02020603050405020304" pitchFamily="18" charset="0"/>
                <a:sym typeface="Symbol" panose="05050102010706020507" pitchFamily="18" charset="2"/>
              </a:rPr>
              <a:t></a:t>
            </a:r>
            <a:r>
              <a:rPr lang="en-US" altLang="zh-CN" i="1" dirty="0" err="1">
                <a:solidFill>
                  <a:srgbClr val="0066FF"/>
                </a:solidFill>
                <a:latin typeface="Times New Roman" panose="02020603050405020304" pitchFamily="18" charset="0"/>
              </a:rPr>
              <a:t>q</a:t>
            </a:r>
            <a:r>
              <a:rPr lang="en-US" altLang="zh-CN" dirty="0">
                <a:solidFill>
                  <a:srgbClr val="0066FF"/>
                </a:solidFill>
                <a:latin typeface="Times New Roman" panose="02020603050405020304" pitchFamily="18" charset="0"/>
              </a:rPr>
              <a:t>) </a:t>
            </a:r>
          </a:p>
          <a:p>
            <a:pPr eaLnBrk="1" hangingPunct="1">
              <a:lnSpc>
                <a:spcPct val="90000"/>
              </a:lnSpc>
            </a:pPr>
            <a:r>
              <a:rPr lang="en-US" altLang="zh-CN" dirty="0">
                <a:solidFill>
                  <a:srgbClr val="0066FF"/>
                </a:solidFill>
                <a:latin typeface="Times New Roman" panose="02020603050405020304" pitchFamily="18" charset="0"/>
              </a:rPr>
              <a:t>      </a:t>
            </a:r>
            <a:r>
              <a:rPr lang="en-US" altLang="zh-CN" dirty="0">
                <a:solidFill>
                  <a:srgbClr val="0066FF"/>
                </a:solidFill>
                <a:latin typeface="Times New Roman" panose="02020603050405020304" pitchFamily="18" charset="0"/>
                <a:sym typeface="Symbol" panose="05050102010706020507" pitchFamily="18" charset="2"/>
              </a:rPr>
              <a:t></a:t>
            </a:r>
            <a:r>
              <a:rPr lang="en-US" altLang="zh-CN" dirty="0">
                <a:solidFill>
                  <a:srgbClr val="0066FF"/>
                </a:solidFill>
                <a:latin typeface="Times New Roman" panose="02020603050405020304" pitchFamily="18" charset="0"/>
              </a:rPr>
              <a:t> (</a:t>
            </a:r>
            <a:r>
              <a:rPr lang="en-US" altLang="zh-CN" i="1" dirty="0" err="1">
                <a:solidFill>
                  <a:srgbClr val="0066FF"/>
                </a:solidFill>
                <a:latin typeface="Times New Roman" panose="02020603050405020304" pitchFamily="18" charset="0"/>
              </a:rPr>
              <a:t>p</a:t>
            </a:r>
            <a:r>
              <a:rPr lang="en-US" altLang="zh-CN" dirty="0" err="1">
                <a:solidFill>
                  <a:srgbClr val="0066FF"/>
                </a:solidFill>
                <a:latin typeface="Times New Roman" panose="02020603050405020304" pitchFamily="18" charset="0"/>
                <a:sym typeface="Symbol" panose="05050102010706020507" pitchFamily="18" charset="2"/>
              </a:rPr>
              <a:t></a:t>
            </a:r>
            <a:r>
              <a:rPr lang="en-US" altLang="zh-CN" i="1" dirty="0" err="1">
                <a:solidFill>
                  <a:srgbClr val="0066FF"/>
                </a:solidFill>
                <a:latin typeface="Times New Roman" panose="02020603050405020304" pitchFamily="18" charset="0"/>
              </a:rPr>
              <a:t>q</a:t>
            </a:r>
            <a:r>
              <a:rPr lang="en-US" altLang="zh-CN" dirty="0">
                <a:solidFill>
                  <a:srgbClr val="0066FF"/>
                </a:solidFill>
                <a:latin typeface="Times New Roman" panose="02020603050405020304" pitchFamily="18" charset="0"/>
              </a:rPr>
              <a:t>)</a:t>
            </a:r>
            <a:r>
              <a:rPr lang="en-US" altLang="zh-CN" dirty="0">
                <a:solidFill>
                  <a:srgbClr val="C00000"/>
                </a:solidFill>
                <a:latin typeface="Times New Roman" panose="02020603050405020304" pitchFamily="18" charset="0"/>
                <a:sym typeface="Symbol" panose="05050102010706020507" pitchFamily="18" charset="2"/>
              </a:rPr>
              <a:t></a:t>
            </a:r>
            <a:r>
              <a:rPr lang="en-US" altLang="zh-CN" dirty="0">
                <a:solidFill>
                  <a:srgbClr val="C00000"/>
                </a:solidFill>
                <a:latin typeface="Times New Roman" panose="02020603050405020304" pitchFamily="18" charset="0"/>
              </a:rPr>
              <a:t>(</a:t>
            </a:r>
            <a:r>
              <a:rPr lang="en-US" altLang="zh-CN" dirty="0">
                <a:solidFill>
                  <a:srgbClr val="C00000"/>
                </a:solidFill>
                <a:latin typeface="Times New Roman" panose="02020603050405020304" pitchFamily="18" charset="0"/>
                <a:sym typeface="Symbol" panose="05050102010706020507" pitchFamily="18" charset="2"/>
              </a:rPr>
              <a:t></a:t>
            </a:r>
            <a:r>
              <a:rPr lang="en-US" altLang="zh-CN" i="1" dirty="0" err="1">
                <a:solidFill>
                  <a:srgbClr val="C00000"/>
                </a:solidFill>
                <a:latin typeface="Times New Roman" panose="02020603050405020304" pitchFamily="18" charset="0"/>
              </a:rPr>
              <a:t>r</a:t>
            </a:r>
            <a:r>
              <a:rPr lang="en-US" altLang="zh-CN" dirty="0" err="1">
                <a:solidFill>
                  <a:srgbClr val="C00000"/>
                </a:solidFill>
                <a:latin typeface="Times New Roman" panose="02020603050405020304" pitchFamily="18" charset="0"/>
                <a:sym typeface="Symbol" panose="05050102010706020507" pitchFamily="18" charset="2"/>
              </a:rPr>
              <a:t></a:t>
            </a:r>
            <a:r>
              <a:rPr lang="en-US" altLang="zh-CN" i="1" dirty="0" err="1">
                <a:solidFill>
                  <a:srgbClr val="C00000"/>
                </a:solidFill>
                <a:latin typeface="Times New Roman" panose="02020603050405020304" pitchFamily="18" charset="0"/>
              </a:rPr>
              <a:t>r</a:t>
            </a:r>
            <a:r>
              <a:rPr lang="en-US" altLang="zh-CN" dirty="0">
                <a:solidFill>
                  <a:srgbClr val="C00000"/>
                </a:solidFill>
                <a:latin typeface="Times New Roman" panose="02020603050405020304" pitchFamily="18" charset="0"/>
              </a:rPr>
              <a:t>)</a:t>
            </a:r>
            <a:endParaRPr lang="en-US" altLang="zh-CN" dirty="0">
              <a:solidFill>
                <a:srgbClr val="C00000"/>
              </a:solidFill>
              <a:latin typeface="Times New Roman" panose="02020603050405020304" pitchFamily="18" charset="0"/>
              <a:sym typeface="Symbol" panose="05050102010706020507" pitchFamily="18" charset="2"/>
            </a:endParaRPr>
          </a:p>
          <a:p>
            <a:pPr eaLnBrk="1" hangingPunct="1">
              <a:lnSpc>
                <a:spcPct val="90000"/>
              </a:lnSpc>
            </a:pPr>
            <a:r>
              <a:rPr lang="en-US" altLang="zh-CN" dirty="0">
                <a:solidFill>
                  <a:srgbClr val="0066FF"/>
                </a:solidFill>
                <a:latin typeface="Times New Roman" panose="02020603050405020304" pitchFamily="18" charset="0"/>
                <a:sym typeface="Symbol" panose="05050102010706020507" pitchFamily="18" charset="2"/>
              </a:rPr>
              <a:t>      </a:t>
            </a:r>
            <a:r>
              <a:rPr lang="en-US" altLang="zh-CN" dirty="0">
                <a:solidFill>
                  <a:srgbClr val="0066FF"/>
                </a:solidFill>
                <a:latin typeface="Times New Roman" panose="02020603050405020304" pitchFamily="18" charset="0"/>
              </a:rPr>
              <a:t> (</a:t>
            </a:r>
            <a:r>
              <a:rPr lang="en-US" altLang="zh-CN" i="1" dirty="0" err="1">
                <a:solidFill>
                  <a:srgbClr val="0066FF"/>
                </a:solidFill>
                <a:latin typeface="Times New Roman" panose="02020603050405020304" pitchFamily="18" charset="0"/>
              </a:rPr>
              <a:t>p</a:t>
            </a:r>
            <a:r>
              <a:rPr lang="en-US" altLang="zh-CN" dirty="0" err="1">
                <a:solidFill>
                  <a:srgbClr val="0066FF"/>
                </a:solidFill>
                <a:latin typeface="Times New Roman" panose="02020603050405020304" pitchFamily="18" charset="0"/>
                <a:sym typeface="Symbol" panose="05050102010706020507" pitchFamily="18" charset="2"/>
              </a:rPr>
              <a:t></a:t>
            </a:r>
            <a:r>
              <a:rPr lang="en-US" altLang="zh-CN" i="1" dirty="0" err="1">
                <a:solidFill>
                  <a:srgbClr val="0066FF"/>
                </a:solidFill>
                <a:latin typeface="Times New Roman" panose="02020603050405020304" pitchFamily="18" charset="0"/>
              </a:rPr>
              <a:t>q</a:t>
            </a:r>
            <a:r>
              <a:rPr lang="en-US" altLang="zh-CN" dirty="0">
                <a:solidFill>
                  <a:srgbClr val="0066FF"/>
                </a:solidFill>
                <a:latin typeface="Times New Roman" panose="02020603050405020304" pitchFamily="18" charset="0"/>
                <a:sym typeface="Symbol" panose="05050102010706020507" pitchFamily="18" charset="2"/>
              </a:rPr>
              <a:t></a:t>
            </a:r>
            <a:r>
              <a:rPr lang="en-US" altLang="zh-CN" i="1" dirty="0">
                <a:solidFill>
                  <a:srgbClr val="0066FF"/>
                </a:solidFill>
                <a:latin typeface="Times New Roman" panose="02020603050405020304" pitchFamily="18" charset="0"/>
              </a:rPr>
              <a:t>r</a:t>
            </a:r>
            <a:r>
              <a:rPr lang="en-US" altLang="zh-CN" dirty="0">
                <a:solidFill>
                  <a:srgbClr val="0066FF"/>
                </a:solidFill>
                <a:latin typeface="Times New Roman" panose="02020603050405020304" pitchFamily="18" charset="0"/>
              </a:rPr>
              <a:t>)</a:t>
            </a:r>
            <a:r>
              <a:rPr lang="en-US" altLang="zh-CN" dirty="0">
                <a:solidFill>
                  <a:srgbClr val="0066FF"/>
                </a:solidFill>
                <a:latin typeface="Times New Roman" panose="02020603050405020304" pitchFamily="18" charset="0"/>
                <a:sym typeface="Symbol" panose="05050102010706020507" pitchFamily="18" charset="2"/>
              </a:rPr>
              <a:t></a:t>
            </a:r>
            <a:r>
              <a:rPr lang="en-US" altLang="zh-CN" dirty="0">
                <a:solidFill>
                  <a:srgbClr val="0066FF"/>
                </a:solidFill>
                <a:latin typeface="Times New Roman" panose="02020603050405020304" pitchFamily="18" charset="0"/>
              </a:rPr>
              <a:t>(</a:t>
            </a:r>
            <a:r>
              <a:rPr lang="en-US" altLang="zh-CN" i="1" dirty="0" err="1">
                <a:solidFill>
                  <a:srgbClr val="0066FF"/>
                </a:solidFill>
                <a:latin typeface="Times New Roman" panose="02020603050405020304" pitchFamily="18" charset="0"/>
              </a:rPr>
              <a:t>p</a:t>
            </a:r>
            <a:r>
              <a:rPr lang="en-US" altLang="zh-CN" dirty="0" err="1">
                <a:solidFill>
                  <a:srgbClr val="0066FF"/>
                </a:solidFill>
                <a:latin typeface="Times New Roman" panose="02020603050405020304" pitchFamily="18" charset="0"/>
                <a:sym typeface="Symbol" panose="05050102010706020507" pitchFamily="18" charset="2"/>
              </a:rPr>
              <a:t></a:t>
            </a:r>
            <a:r>
              <a:rPr lang="en-US" altLang="zh-CN" i="1" dirty="0" err="1">
                <a:solidFill>
                  <a:srgbClr val="0066FF"/>
                </a:solidFill>
                <a:latin typeface="Times New Roman" panose="02020603050405020304" pitchFamily="18" charset="0"/>
              </a:rPr>
              <a:t>q</a:t>
            </a:r>
            <a:r>
              <a:rPr lang="en-US" altLang="zh-CN" dirty="0" err="1">
                <a:solidFill>
                  <a:srgbClr val="0066FF"/>
                </a:solidFill>
                <a:latin typeface="Times New Roman" panose="02020603050405020304" pitchFamily="18" charset="0"/>
                <a:sym typeface="Symbol" panose="05050102010706020507" pitchFamily="18" charset="2"/>
              </a:rPr>
              <a:t></a:t>
            </a:r>
            <a:r>
              <a:rPr lang="en-US" altLang="zh-CN" i="1" dirty="0" err="1">
                <a:solidFill>
                  <a:srgbClr val="0066FF"/>
                </a:solidFill>
                <a:latin typeface="Times New Roman" panose="02020603050405020304" pitchFamily="18" charset="0"/>
              </a:rPr>
              <a:t>r</a:t>
            </a:r>
            <a:r>
              <a:rPr lang="en-US" altLang="zh-CN" dirty="0">
                <a:solidFill>
                  <a:srgbClr val="0066FF"/>
                </a:solidFill>
                <a:latin typeface="Times New Roman" panose="02020603050405020304" pitchFamily="18" charset="0"/>
              </a:rPr>
              <a:t>)</a:t>
            </a:r>
            <a:endParaRPr lang="en-US" altLang="zh-CN" dirty="0">
              <a:solidFill>
                <a:srgbClr val="0066FF"/>
              </a:solidFill>
              <a:latin typeface="Times New Roman" panose="02020603050405020304" pitchFamily="18" charset="0"/>
              <a:sym typeface="Symbol" panose="05050102010706020507" pitchFamily="18" charset="2"/>
            </a:endParaRPr>
          </a:p>
          <a:p>
            <a:pPr eaLnBrk="1" hangingPunct="1">
              <a:lnSpc>
                <a:spcPct val="90000"/>
              </a:lnSpc>
            </a:pPr>
            <a:r>
              <a:rPr lang="en-US" altLang="zh-CN" dirty="0">
                <a:solidFill>
                  <a:srgbClr val="0066FF"/>
                </a:solidFill>
                <a:latin typeface="Times New Roman" panose="02020603050405020304" pitchFamily="18" charset="0"/>
                <a:sym typeface="Symbol" panose="05050102010706020507" pitchFamily="18" charset="2"/>
              </a:rPr>
              <a:t>      </a:t>
            </a:r>
            <a:r>
              <a:rPr lang="en-US" altLang="zh-CN" dirty="0">
                <a:solidFill>
                  <a:srgbClr val="0066FF"/>
                </a:solidFill>
                <a:latin typeface="Times New Roman" panose="02020603050405020304" pitchFamily="18" charset="0"/>
              </a:rPr>
              <a:t> </a:t>
            </a:r>
            <a:r>
              <a:rPr lang="en-US" altLang="zh-CN" i="1" dirty="0">
                <a:solidFill>
                  <a:srgbClr val="0066FF"/>
                </a:solidFill>
                <a:latin typeface="Times New Roman" panose="02020603050405020304" pitchFamily="18" charset="0"/>
              </a:rPr>
              <a:t>m</a:t>
            </a:r>
            <a:r>
              <a:rPr lang="en-US" altLang="zh-CN" baseline="-25000" dirty="0">
                <a:solidFill>
                  <a:srgbClr val="0066FF"/>
                </a:solidFill>
                <a:latin typeface="Times New Roman" panose="02020603050405020304" pitchFamily="18" charset="0"/>
              </a:rPr>
              <a:t>6</a:t>
            </a:r>
            <a:r>
              <a:rPr lang="en-US" altLang="zh-CN" dirty="0">
                <a:solidFill>
                  <a:srgbClr val="0066FF"/>
                </a:solidFill>
                <a:latin typeface="Times New Roman" panose="02020603050405020304" pitchFamily="18" charset="0"/>
                <a:sym typeface="Symbol" panose="05050102010706020507" pitchFamily="18" charset="2"/>
              </a:rPr>
              <a:t></a:t>
            </a:r>
            <a:r>
              <a:rPr lang="en-US" altLang="zh-CN" i="1" dirty="0">
                <a:solidFill>
                  <a:srgbClr val="0066FF"/>
                </a:solidFill>
                <a:latin typeface="Times New Roman" panose="02020603050405020304" pitchFamily="18" charset="0"/>
              </a:rPr>
              <a:t>m</a:t>
            </a:r>
            <a:r>
              <a:rPr lang="en-US" altLang="zh-CN" baseline="-25000" dirty="0">
                <a:solidFill>
                  <a:srgbClr val="0066FF"/>
                </a:solidFill>
                <a:latin typeface="Times New Roman" panose="02020603050405020304" pitchFamily="18" charset="0"/>
              </a:rPr>
              <a:t>7 </a:t>
            </a:r>
            <a:r>
              <a:rPr lang="en-US" altLang="zh-CN" dirty="0">
                <a:solidFill>
                  <a:srgbClr val="0066FF"/>
                </a:solidFill>
                <a:latin typeface="Times New Roman" panose="02020603050405020304" pitchFamily="18" charset="0"/>
              </a:rPr>
              <a:t>                                           ②</a:t>
            </a:r>
            <a:endParaRPr lang="en-US" altLang="zh-CN" i="1" dirty="0">
              <a:solidFill>
                <a:srgbClr val="0066FF"/>
              </a:solidFill>
              <a:latin typeface="Times New Roman" panose="02020603050405020304" pitchFamily="18" charset="0"/>
            </a:endParaRPr>
          </a:p>
          <a:p>
            <a:pPr eaLnBrk="1" hangingPunct="1">
              <a:lnSpc>
                <a:spcPct val="90000"/>
              </a:lnSpc>
            </a:pPr>
            <a:r>
              <a:rPr lang="en-US" altLang="zh-CN" i="1" dirty="0">
                <a:latin typeface="Times New Roman" panose="02020603050405020304" pitchFamily="18" charset="0"/>
              </a:rPr>
              <a:t>           r</a:t>
            </a:r>
            <a:endParaRPr lang="en-US" altLang="zh-CN" dirty="0">
              <a:latin typeface="Times New Roman" panose="02020603050405020304" pitchFamily="18" charset="0"/>
              <a:sym typeface="Symbol" panose="05050102010706020507" pitchFamily="18" charset="2"/>
            </a:endParaRPr>
          </a:p>
          <a:p>
            <a:pPr eaLnBrk="1" hangingPunct="1">
              <a:lnSpc>
                <a:spcPct val="90000"/>
              </a:lnSpc>
              <a:spcBef>
                <a:spcPct val="0"/>
              </a:spcBef>
            </a:pPr>
            <a:r>
              <a:rPr lang="en-US" altLang="zh-CN" dirty="0">
                <a:latin typeface="Times New Roman" panose="02020603050405020304" pitchFamily="18" charset="0"/>
                <a:sym typeface="Symbol" panose="05050102010706020507" pitchFamily="18" charset="2"/>
              </a:rPr>
              <a:t>     </a:t>
            </a:r>
            <a:r>
              <a:rPr lang="en-US" altLang="zh-CN" dirty="0">
                <a:latin typeface="Times New Roman" panose="02020603050405020304" pitchFamily="18" charset="0"/>
              </a:rPr>
              <a:t> </a:t>
            </a:r>
            <a:r>
              <a:rPr lang="en-US" altLang="zh-CN" dirty="0">
                <a:solidFill>
                  <a:srgbClr val="C00000"/>
                </a:solidFill>
                <a:latin typeface="Times New Roman" panose="02020603050405020304" pitchFamily="18" charset="0"/>
              </a:rPr>
              <a:t>(</a:t>
            </a:r>
            <a:r>
              <a:rPr lang="en-US" altLang="zh-CN" dirty="0">
                <a:solidFill>
                  <a:srgbClr val="C00000"/>
                </a:solidFill>
                <a:latin typeface="Times New Roman" panose="02020603050405020304" pitchFamily="18" charset="0"/>
                <a:sym typeface="Symbol" panose="05050102010706020507" pitchFamily="18" charset="2"/>
              </a:rPr>
              <a:t></a:t>
            </a:r>
            <a:r>
              <a:rPr lang="en-US" altLang="zh-CN" i="1" dirty="0" err="1">
                <a:solidFill>
                  <a:srgbClr val="C00000"/>
                </a:solidFill>
                <a:latin typeface="Times New Roman" panose="02020603050405020304" pitchFamily="18" charset="0"/>
              </a:rPr>
              <a:t>p</a:t>
            </a:r>
            <a:r>
              <a:rPr lang="en-US" altLang="zh-CN" dirty="0" err="1">
                <a:solidFill>
                  <a:srgbClr val="C00000"/>
                </a:solidFill>
                <a:latin typeface="Times New Roman" panose="02020603050405020304" pitchFamily="18" charset="0"/>
                <a:sym typeface="Symbol" panose="05050102010706020507" pitchFamily="18" charset="2"/>
              </a:rPr>
              <a:t></a:t>
            </a:r>
            <a:r>
              <a:rPr lang="en-US" altLang="zh-CN" i="1" dirty="0" err="1">
                <a:solidFill>
                  <a:srgbClr val="C00000"/>
                </a:solidFill>
                <a:latin typeface="Times New Roman" panose="02020603050405020304" pitchFamily="18" charset="0"/>
              </a:rPr>
              <a:t>p</a:t>
            </a:r>
            <a:r>
              <a:rPr lang="en-US" altLang="zh-CN" dirty="0">
                <a:solidFill>
                  <a:srgbClr val="C00000"/>
                </a:solidFill>
                <a:latin typeface="Times New Roman" panose="02020603050405020304" pitchFamily="18" charset="0"/>
              </a:rPr>
              <a:t>)</a:t>
            </a:r>
            <a:r>
              <a:rPr lang="en-US" altLang="zh-CN" dirty="0">
                <a:solidFill>
                  <a:srgbClr val="C00000"/>
                </a:solidFill>
                <a:latin typeface="Times New Roman" panose="02020603050405020304" pitchFamily="18" charset="0"/>
                <a:sym typeface="Symbol" panose="05050102010706020507" pitchFamily="18" charset="2"/>
              </a:rPr>
              <a:t></a:t>
            </a:r>
            <a:r>
              <a:rPr lang="en-US" altLang="zh-CN" dirty="0">
                <a:solidFill>
                  <a:srgbClr val="C00000"/>
                </a:solidFill>
                <a:latin typeface="Times New Roman" panose="02020603050405020304" pitchFamily="18" charset="0"/>
              </a:rPr>
              <a:t>(</a:t>
            </a:r>
            <a:r>
              <a:rPr lang="en-US" altLang="zh-CN" dirty="0">
                <a:solidFill>
                  <a:srgbClr val="C00000"/>
                </a:solidFill>
                <a:latin typeface="Times New Roman" panose="02020603050405020304" pitchFamily="18" charset="0"/>
                <a:sym typeface="Symbol" panose="05050102010706020507" pitchFamily="18" charset="2"/>
              </a:rPr>
              <a:t></a:t>
            </a:r>
            <a:r>
              <a:rPr lang="en-US" altLang="zh-CN" i="1" dirty="0" err="1">
                <a:solidFill>
                  <a:srgbClr val="C00000"/>
                </a:solidFill>
                <a:latin typeface="Times New Roman" panose="02020603050405020304" pitchFamily="18" charset="0"/>
              </a:rPr>
              <a:t>q</a:t>
            </a:r>
            <a:r>
              <a:rPr lang="en-US" altLang="zh-CN" dirty="0" err="1">
                <a:solidFill>
                  <a:srgbClr val="C00000"/>
                </a:solidFill>
                <a:latin typeface="Times New Roman" panose="02020603050405020304" pitchFamily="18" charset="0"/>
                <a:sym typeface="Symbol" panose="05050102010706020507" pitchFamily="18" charset="2"/>
              </a:rPr>
              <a:t></a:t>
            </a:r>
            <a:r>
              <a:rPr lang="en-US" altLang="zh-CN" i="1" dirty="0" err="1">
                <a:solidFill>
                  <a:srgbClr val="C00000"/>
                </a:solidFill>
                <a:latin typeface="Times New Roman" panose="02020603050405020304" pitchFamily="18" charset="0"/>
              </a:rPr>
              <a:t>q</a:t>
            </a:r>
            <a:r>
              <a:rPr lang="en-US" altLang="zh-CN" dirty="0">
                <a:solidFill>
                  <a:srgbClr val="C00000"/>
                </a:solidFill>
                <a:latin typeface="Times New Roman" panose="02020603050405020304" pitchFamily="18" charset="0"/>
              </a:rPr>
              <a:t>)</a:t>
            </a:r>
            <a:r>
              <a:rPr lang="en-US" altLang="zh-CN" dirty="0">
                <a:solidFill>
                  <a:srgbClr val="C00000"/>
                </a:solidFill>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r</a:t>
            </a:r>
            <a:endParaRPr lang="en-US" altLang="zh-CN" dirty="0">
              <a:latin typeface="Times New Roman" panose="02020603050405020304" pitchFamily="18" charset="0"/>
            </a:endParaRPr>
          </a:p>
          <a:p>
            <a:pPr eaLnBrk="1" hangingPunct="1">
              <a:lnSpc>
                <a:spcPct val="90000"/>
              </a:lnSpc>
            </a:pP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p</a:t>
            </a:r>
            <a:r>
              <a:rPr lang="en-US" altLang="zh-CN" dirty="0">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q</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r</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p</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q</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r</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i="1" dirty="0">
                <a:latin typeface="Times New Roman" panose="02020603050405020304" pitchFamily="18" charset="0"/>
              </a:rPr>
              <a:t>p</a:t>
            </a:r>
            <a:r>
              <a:rPr lang="en-US" altLang="zh-CN" dirty="0">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q</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r</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i="1" dirty="0" err="1">
                <a:latin typeface="Times New Roman" panose="02020603050405020304" pitchFamily="18" charset="0"/>
              </a:rPr>
              <a:t>p</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q</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r</a:t>
            </a:r>
            <a:r>
              <a:rPr lang="en-US" altLang="zh-CN" dirty="0">
                <a:latin typeface="Times New Roman" panose="02020603050405020304" pitchFamily="18" charset="0"/>
              </a:rPr>
              <a:t>)</a:t>
            </a:r>
          </a:p>
          <a:p>
            <a:pPr eaLnBrk="1" hangingPunct="1">
              <a:lnSpc>
                <a:spcPct val="90000"/>
              </a:lnSpc>
            </a:pP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a:t>
            </a:r>
            <a:r>
              <a:rPr lang="en-US" altLang="zh-CN" i="1" dirty="0">
                <a:latin typeface="Times New Roman" panose="02020603050405020304" pitchFamily="18" charset="0"/>
              </a:rPr>
              <a:t>m</a:t>
            </a:r>
            <a:r>
              <a:rPr lang="en-US" altLang="zh-CN" baseline="-25000" dirty="0">
                <a:latin typeface="Times New Roman" panose="02020603050405020304" pitchFamily="18" charset="0"/>
              </a:rPr>
              <a:t>1</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m</a:t>
            </a:r>
            <a:r>
              <a:rPr lang="en-US" altLang="zh-CN" baseline="-25000" dirty="0">
                <a:latin typeface="Times New Roman" panose="02020603050405020304" pitchFamily="18" charset="0"/>
              </a:rPr>
              <a:t>3</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m</a:t>
            </a:r>
            <a:r>
              <a:rPr lang="en-US" altLang="zh-CN" baseline="-25000" dirty="0">
                <a:latin typeface="Times New Roman" panose="02020603050405020304" pitchFamily="18" charset="0"/>
              </a:rPr>
              <a:t>5</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m</a:t>
            </a:r>
            <a:r>
              <a:rPr lang="en-US" altLang="zh-CN" baseline="-25000" dirty="0">
                <a:latin typeface="Times New Roman" panose="02020603050405020304" pitchFamily="18" charset="0"/>
              </a:rPr>
              <a:t>7 </a:t>
            </a:r>
            <a:r>
              <a:rPr lang="en-US" altLang="zh-CN" dirty="0">
                <a:latin typeface="Times New Roman" panose="02020603050405020304" pitchFamily="18" charset="0"/>
              </a:rPr>
              <a:t>                              ③</a:t>
            </a:r>
          </a:p>
          <a:p>
            <a:pPr eaLnBrk="1" hangingPunct="1">
              <a:lnSpc>
                <a:spcPct val="90000"/>
              </a:lnSpc>
              <a:spcBef>
                <a:spcPct val="40000"/>
              </a:spcBef>
            </a:pPr>
            <a:r>
              <a:rPr lang="en-US" altLang="zh-CN" dirty="0">
                <a:latin typeface="Times New Roman" panose="02020603050405020304" pitchFamily="18" charset="0"/>
              </a:rPr>
              <a:t>     </a:t>
            </a:r>
            <a:r>
              <a:rPr lang="en-US" altLang="zh-CN" dirty="0">
                <a:solidFill>
                  <a:srgbClr val="0066FF"/>
                </a:solidFill>
                <a:latin typeface="Times New Roman" panose="02020603050405020304" pitchFamily="18" charset="0"/>
              </a:rPr>
              <a:t>②, ③</a:t>
            </a:r>
            <a:r>
              <a:rPr lang="zh-CN" altLang="en-US" dirty="0">
                <a:solidFill>
                  <a:srgbClr val="0066FF"/>
                </a:solidFill>
                <a:latin typeface="Times New Roman" panose="02020603050405020304" pitchFamily="18" charset="0"/>
              </a:rPr>
              <a:t>代入①并排序，得</a:t>
            </a:r>
          </a:p>
          <a:p>
            <a:pPr eaLnBrk="1" hangingPunct="1">
              <a:lnSpc>
                <a:spcPct val="90000"/>
              </a:lnSpc>
            </a:pPr>
            <a:r>
              <a:rPr lang="zh-CN" altLang="en-US" dirty="0">
                <a:solidFill>
                  <a:srgbClr val="0066FF"/>
                </a:solidFill>
                <a:latin typeface="Times New Roman" panose="02020603050405020304" pitchFamily="18" charset="0"/>
              </a:rPr>
              <a:t>     </a:t>
            </a:r>
            <a:r>
              <a:rPr lang="en-US" altLang="zh-CN" dirty="0">
                <a:solidFill>
                  <a:srgbClr val="0066FF"/>
                </a:solidFill>
                <a:latin typeface="Times New Roman" panose="02020603050405020304" pitchFamily="18" charset="0"/>
              </a:rPr>
              <a:t>(</a:t>
            </a:r>
            <a:r>
              <a:rPr lang="en-US" altLang="zh-CN" i="1" dirty="0">
                <a:solidFill>
                  <a:srgbClr val="0066FF"/>
                </a:solidFill>
                <a:latin typeface="Times New Roman" panose="02020603050405020304" pitchFamily="18" charset="0"/>
              </a:rPr>
              <a:t>p</a:t>
            </a:r>
            <a:r>
              <a:rPr lang="en-US" altLang="zh-CN" dirty="0">
                <a:solidFill>
                  <a:srgbClr val="0066FF"/>
                </a:solidFill>
                <a:latin typeface="Times New Roman" panose="02020603050405020304" pitchFamily="18" charset="0"/>
                <a:sym typeface="Symbol" panose="05050102010706020507" pitchFamily="18" charset="2"/>
              </a:rPr>
              <a:t></a:t>
            </a:r>
            <a:r>
              <a:rPr lang="en-US" altLang="zh-CN" i="1" dirty="0">
                <a:solidFill>
                  <a:srgbClr val="0066FF"/>
                </a:solidFill>
                <a:latin typeface="Times New Roman" panose="02020603050405020304" pitchFamily="18" charset="0"/>
              </a:rPr>
              <a:t>q</a:t>
            </a:r>
            <a:r>
              <a:rPr lang="en-US" altLang="zh-CN" dirty="0">
                <a:solidFill>
                  <a:srgbClr val="0066FF"/>
                </a:solidFill>
                <a:latin typeface="Times New Roman" panose="02020603050405020304" pitchFamily="18" charset="0"/>
              </a:rPr>
              <a:t>)</a:t>
            </a:r>
            <a:r>
              <a:rPr lang="en-US" altLang="zh-CN" dirty="0">
                <a:solidFill>
                  <a:srgbClr val="0066FF"/>
                </a:solidFill>
                <a:latin typeface="Times New Roman" panose="02020603050405020304" pitchFamily="18" charset="0"/>
                <a:sym typeface="Symbol" panose="05050102010706020507" pitchFamily="18" charset="2"/>
              </a:rPr>
              <a:t></a:t>
            </a:r>
            <a:r>
              <a:rPr lang="en-US" altLang="zh-CN" i="1" dirty="0">
                <a:solidFill>
                  <a:srgbClr val="0066FF"/>
                </a:solidFill>
                <a:latin typeface="Times New Roman" panose="02020603050405020304" pitchFamily="18" charset="0"/>
              </a:rPr>
              <a:t>r</a:t>
            </a:r>
            <a:r>
              <a:rPr lang="en-US" altLang="zh-CN" dirty="0">
                <a:solidFill>
                  <a:srgbClr val="0066FF"/>
                </a:solidFill>
                <a:latin typeface="Times New Roman" panose="02020603050405020304" pitchFamily="18" charset="0"/>
              </a:rPr>
              <a:t> </a:t>
            </a:r>
            <a:r>
              <a:rPr lang="en-US" altLang="zh-CN" dirty="0">
                <a:solidFill>
                  <a:srgbClr val="0066FF"/>
                </a:solidFill>
                <a:latin typeface="Times New Roman" panose="02020603050405020304" pitchFamily="18" charset="0"/>
                <a:sym typeface="Symbol" panose="05050102010706020507" pitchFamily="18" charset="2"/>
              </a:rPr>
              <a:t></a:t>
            </a:r>
            <a:r>
              <a:rPr lang="en-US" altLang="zh-CN" dirty="0">
                <a:solidFill>
                  <a:srgbClr val="0066FF"/>
                </a:solidFill>
                <a:latin typeface="Times New Roman" panose="02020603050405020304" pitchFamily="18" charset="0"/>
              </a:rPr>
              <a:t> </a:t>
            </a:r>
            <a:r>
              <a:rPr lang="en-US" altLang="zh-CN" i="1" dirty="0">
                <a:solidFill>
                  <a:srgbClr val="0066FF"/>
                </a:solidFill>
                <a:latin typeface="Times New Roman" panose="02020603050405020304" pitchFamily="18" charset="0"/>
              </a:rPr>
              <a:t>m</a:t>
            </a:r>
            <a:r>
              <a:rPr lang="en-US" altLang="zh-CN" baseline="-25000" dirty="0">
                <a:solidFill>
                  <a:srgbClr val="0066FF"/>
                </a:solidFill>
                <a:latin typeface="Times New Roman" panose="02020603050405020304" pitchFamily="18" charset="0"/>
              </a:rPr>
              <a:t>1</a:t>
            </a:r>
            <a:r>
              <a:rPr lang="en-US" altLang="zh-CN" dirty="0">
                <a:solidFill>
                  <a:srgbClr val="0066FF"/>
                </a:solidFill>
                <a:latin typeface="Times New Roman" panose="02020603050405020304" pitchFamily="18" charset="0"/>
                <a:sym typeface="Symbol" panose="05050102010706020507" pitchFamily="18" charset="2"/>
              </a:rPr>
              <a:t></a:t>
            </a:r>
            <a:r>
              <a:rPr lang="en-US" altLang="zh-CN" i="1" dirty="0">
                <a:solidFill>
                  <a:srgbClr val="0066FF"/>
                </a:solidFill>
                <a:latin typeface="Times New Roman" panose="02020603050405020304" pitchFamily="18" charset="0"/>
              </a:rPr>
              <a:t>m</a:t>
            </a:r>
            <a:r>
              <a:rPr lang="en-US" altLang="zh-CN" baseline="-25000" dirty="0">
                <a:solidFill>
                  <a:srgbClr val="0066FF"/>
                </a:solidFill>
                <a:latin typeface="Times New Roman" panose="02020603050405020304" pitchFamily="18" charset="0"/>
              </a:rPr>
              <a:t>3</a:t>
            </a:r>
            <a:r>
              <a:rPr lang="en-US" altLang="zh-CN" dirty="0">
                <a:solidFill>
                  <a:srgbClr val="0066FF"/>
                </a:solidFill>
                <a:latin typeface="Times New Roman" panose="02020603050405020304" pitchFamily="18" charset="0"/>
                <a:sym typeface="Symbol" panose="05050102010706020507" pitchFamily="18" charset="2"/>
              </a:rPr>
              <a:t></a:t>
            </a:r>
            <a:r>
              <a:rPr lang="en-US" altLang="zh-CN" i="1" dirty="0">
                <a:solidFill>
                  <a:srgbClr val="0066FF"/>
                </a:solidFill>
                <a:latin typeface="Times New Roman" panose="02020603050405020304" pitchFamily="18" charset="0"/>
              </a:rPr>
              <a:t>m</a:t>
            </a:r>
            <a:r>
              <a:rPr lang="en-US" altLang="zh-CN" baseline="-25000" dirty="0">
                <a:solidFill>
                  <a:srgbClr val="0066FF"/>
                </a:solidFill>
                <a:latin typeface="Times New Roman" panose="02020603050405020304" pitchFamily="18" charset="0"/>
              </a:rPr>
              <a:t>5</a:t>
            </a:r>
            <a:r>
              <a:rPr lang="en-US" altLang="zh-CN" dirty="0">
                <a:solidFill>
                  <a:srgbClr val="0066FF"/>
                </a:solidFill>
                <a:latin typeface="Times New Roman" panose="02020603050405020304" pitchFamily="18" charset="0"/>
                <a:sym typeface="Symbol" panose="05050102010706020507" pitchFamily="18" charset="2"/>
              </a:rPr>
              <a:t></a:t>
            </a:r>
            <a:r>
              <a:rPr lang="en-US" altLang="zh-CN" dirty="0">
                <a:solidFill>
                  <a:srgbClr val="0066FF"/>
                </a:solidFill>
                <a:latin typeface="Times New Roman" panose="02020603050405020304" pitchFamily="18" charset="0"/>
              </a:rPr>
              <a:t> </a:t>
            </a:r>
            <a:r>
              <a:rPr lang="en-US" altLang="zh-CN" i="1" dirty="0">
                <a:solidFill>
                  <a:srgbClr val="0066FF"/>
                </a:solidFill>
                <a:latin typeface="Times New Roman" panose="02020603050405020304" pitchFamily="18" charset="0"/>
              </a:rPr>
              <a:t>m</a:t>
            </a:r>
            <a:r>
              <a:rPr lang="en-US" altLang="zh-CN" baseline="-25000" dirty="0">
                <a:solidFill>
                  <a:srgbClr val="0066FF"/>
                </a:solidFill>
                <a:latin typeface="Times New Roman" panose="02020603050405020304" pitchFamily="18" charset="0"/>
              </a:rPr>
              <a:t>6</a:t>
            </a:r>
            <a:r>
              <a:rPr lang="en-US" altLang="zh-CN" dirty="0">
                <a:solidFill>
                  <a:srgbClr val="0066FF"/>
                </a:solidFill>
                <a:latin typeface="Times New Roman" panose="02020603050405020304" pitchFamily="18" charset="0"/>
                <a:sym typeface="Symbol" panose="05050102010706020507" pitchFamily="18" charset="2"/>
              </a:rPr>
              <a:t></a:t>
            </a:r>
            <a:r>
              <a:rPr lang="en-US" altLang="zh-CN" i="1" dirty="0">
                <a:solidFill>
                  <a:srgbClr val="0066FF"/>
                </a:solidFill>
                <a:latin typeface="Times New Roman" panose="02020603050405020304" pitchFamily="18" charset="0"/>
              </a:rPr>
              <a:t>m</a:t>
            </a:r>
            <a:r>
              <a:rPr lang="en-US" altLang="zh-CN" baseline="-25000" dirty="0">
                <a:solidFill>
                  <a:srgbClr val="0066FF"/>
                </a:solidFill>
                <a:latin typeface="Times New Roman" panose="02020603050405020304" pitchFamily="18" charset="0"/>
              </a:rPr>
              <a:t>7</a:t>
            </a:r>
            <a:r>
              <a:rPr lang="en-US" altLang="zh-CN" dirty="0">
                <a:solidFill>
                  <a:srgbClr val="0066FF"/>
                </a:solidFill>
                <a:latin typeface="Times New Roman" panose="02020603050405020304" pitchFamily="18" charset="0"/>
              </a:rPr>
              <a:t>     </a:t>
            </a:r>
            <a:r>
              <a:rPr lang="zh-CN" altLang="en-US" dirty="0">
                <a:solidFill>
                  <a:srgbClr val="0066FF"/>
                </a:solidFill>
                <a:latin typeface="Times New Roman" panose="02020603050405020304" pitchFamily="18" charset="0"/>
              </a:rPr>
              <a:t>（主析取范式）</a:t>
            </a:r>
          </a:p>
        </p:txBody>
      </p:sp>
      <p:cxnSp>
        <p:nvCxnSpPr>
          <p:cNvPr id="3" name="直接连接符 2">
            <a:extLst>
              <a:ext uri="{FF2B5EF4-FFF2-40B4-BE49-F238E27FC236}">
                <a16:creationId xmlns:a16="http://schemas.microsoft.com/office/drawing/2014/main" id="{E2477567-EA97-4926-ABB6-C06EB4E1E84E}"/>
              </a:ext>
            </a:extLst>
          </p:cNvPr>
          <p:cNvCxnSpPr/>
          <p:nvPr/>
        </p:nvCxnSpPr>
        <p:spPr>
          <a:xfrm>
            <a:off x="684213" y="2420938"/>
            <a:ext cx="7704137" cy="0"/>
          </a:xfrm>
          <a:prstGeom prst="line">
            <a:avLst/>
          </a:prstGeom>
          <a:ln>
            <a:prstDash val="lgDashDot"/>
          </a:ln>
        </p:spPr>
        <p:style>
          <a:lnRef idx="1">
            <a:schemeClr val="dk1"/>
          </a:lnRef>
          <a:fillRef idx="0">
            <a:schemeClr val="dk1"/>
          </a:fillRef>
          <a:effectRef idx="0">
            <a:schemeClr val="dk1"/>
          </a:effectRef>
          <a:fontRef idx="minor">
            <a:schemeClr val="tx1"/>
          </a:fontRef>
        </p:style>
      </p:cxnSp>
      <p:cxnSp>
        <p:nvCxnSpPr>
          <p:cNvPr id="7" name="直接连接符 6">
            <a:extLst>
              <a:ext uri="{FF2B5EF4-FFF2-40B4-BE49-F238E27FC236}">
                <a16:creationId xmlns:a16="http://schemas.microsoft.com/office/drawing/2014/main" id="{3CB1243A-4300-4904-A8F9-DCA96CC3F8A7}"/>
              </a:ext>
            </a:extLst>
          </p:cNvPr>
          <p:cNvCxnSpPr/>
          <p:nvPr/>
        </p:nvCxnSpPr>
        <p:spPr>
          <a:xfrm>
            <a:off x="684213" y="4076700"/>
            <a:ext cx="7704137" cy="0"/>
          </a:xfrm>
          <a:prstGeom prst="line">
            <a:avLst/>
          </a:prstGeom>
          <a:ln>
            <a:prstDash val="lgDashDot"/>
          </a:ln>
        </p:spPr>
        <p:style>
          <a:lnRef idx="1">
            <a:schemeClr val="dk1"/>
          </a:lnRef>
          <a:fillRef idx="0">
            <a:schemeClr val="dk1"/>
          </a:fillRef>
          <a:effectRef idx="0">
            <a:schemeClr val="dk1"/>
          </a:effectRef>
          <a:fontRef idx="minor">
            <a:schemeClr val="tx1"/>
          </a:fontRef>
        </p:style>
      </p:cxnSp>
      <p:cxnSp>
        <p:nvCxnSpPr>
          <p:cNvPr id="8" name="直接连接符 7">
            <a:extLst>
              <a:ext uri="{FF2B5EF4-FFF2-40B4-BE49-F238E27FC236}">
                <a16:creationId xmlns:a16="http://schemas.microsoft.com/office/drawing/2014/main" id="{E75D1E5A-F521-4764-82A0-1588655CF397}"/>
              </a:ext>
            </a:extLst>
          </p:cNvPr>
          <p:cNvCxnSpPr/>
          <p:nvPr/>
        </p:nvCxnSpPr>
        <p:spPr>
          <a:xfrm>
            <a:off x="684213" y="5589588"/>
            <a:ext cx="7704137" cy="0"/>
          </a:xfrm>
          <a:prstGeom prst="line">
            <a:avLst/>
          </a:prstGeom>
          <a:ln>
            <a:prstDash val="lgDashDot"/>
          </a:ln>
        </p:spPr>
        <p:style>
          <a:lnRef idx="1">
            <a:schemeClr val="dk1"/>
          </a:lnRef>
          <a:fillRef idx="0">
            <a:schemeClr val="dk1"/>
          </a:fillRef>
          <a:effectRef idx="0">
            <a:schemeClr val="dk1"/>
          </a:effectRef>
          <a:fontRef idx="minor">
            <a:schemeClr val="tx1"/>
          </a:fontRef>
        </p:style>
      </p:cxnSp>
      <p:sp>
        <p:nvSpPr>
          <p:cNvPr id="9" name="文本框 8">
            <a:extLst>
              <a:ext uri="{FF2B5EF4-FFF2-40B4-BE49-F238E27FC236}">
                <a16:creationId xmlns:a16="http://schemas.microsoft.com/office/drawing/2014/main" id="{12864E99-C15B-4657-ABFD-C0CB4ED412AF}"/>
              </a:ext>
            </a:extLst>
          </p:cNvPr>
          <p:cNvSpPr txBox="1"/>
          <p:nvPr/>
        </p:nvSpPr>
        <p:spPr>
          <a:xfrm>
            <a:off x="8567738" y="908050"/>
            <a:ext cx="554037" cy="4105275"/>
          </a:xfrm>
          <a:prstGeom prst="rect">
            <a:avLst/>
          </a:prstGeom>
          <a:solidFill>
            <a:schemeClr val="accent1"/>
          </a:solidFill>
          <a:ln>
            <a:solidFill>
              <a:schemeClr val="bg1">
                <a:lumMod val="65000"/>
              </a:schemeClr>
            </a:solidFill>
          </a:ln>
        </p:spPr>
        <p:txBody>
          <a:bodyPr vert="eaVert">
            <a:spAutoFit/>
          </a:bodyPr>
          <a:lstStyle/>
          <a:p>
            <a:pPr>
              <a:defRPr/>
            </a:pPr>
            <a:r>
              <a:rPr lang="zh-CN" altLang="en-US" b="1" dirty="0">
                <a:latin typeface="宋体" panose="02010600030101010101" pitchFamily="2" charset="-122"/>
              </a:rPr>
              <a:t>用</a:t>
            </a:r>
            <a:r>
              <a:rPr lang="zh-CN" altLang="en-US" b="1" dirty="0">
                <a:solidFill>
                  <a:srgbClr val="FF0000"/>
                </a:solidFill>
                <a:latin typeface="宋体" panose="02010600030101010101" pitchFamily="2" charset="-122"/>
              </a:rPr>
              <a:t>等值演算法</a:t>
            </a:r>
            <a:r>
              <a:rPr lang="zh-CN" altLang="en-US" b="1" dirty="0">
                <a:latin typeface="宋体" panose="02010600030101010101" pitchFamily="2" charset="-122"/>
              </a:rPr>
              <a:t>求主</a:t>
            </a:r>
            <a:r>
              <a:rPr lang="zh-CN" altLang="en-US" b="1" dirty="0">
                <a:latin typeface="Times New Roman" panose="02020603050405020304" pitchFamily="18" charset="0"/>
              </a:rPr>
              <a:t>析取</a:t>
            </a:r>
            <a:r>
              <a:rPr lang="zh-CN" altLang="en-US" b="1" dirty="0">
                <a:latin typeface="宋体" panose="02010600030101010101" pitchFamily="2" charset="-122"/>
              </a:rPr>
              <a:t>范式</a:t>
            </a:r>
            <a:endParaRPr lang="zh-CN" altLang="en-US" b="1" dirty="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6804">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6804">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6804">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6804">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6804">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6804">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76804">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76804">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76804">
                                            <p:txEl>
                                              <p:pRg st="9" end="9"/>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76804">
                                            <p:txEl>
                                              <p:pRg st="10" end="10"/>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76804">
                                            <p:txEl>
                                              <p:pRg st="11" end="11"/>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7680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灯片编号占位符 5">
            <a:extLst>
              <a:ext uri="{FF2B5EF4-FFF2-40B4-BE49-F238E27FC236}">
                <a16:creationId xmlns:a16="http://schemas.microsoft.com/office/drawing/2014/main" id="{28E76386-9243-44CB-834E-7E4DCD2291F9}"/>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798D411E-7767-4668-B002-9CA8911D6AD5}" type="slidenum">
              <a:rPr lang="en-US" altLang="zh-CN" sz="1200" b="0">
                <a:latin typeface="Verdana" panose="020B0604030504040204" pitchFamily="34" charset="0"/>
              </a:rPr>
              <a:pPr>
                <a:spcBef>
                  <a:spcPct val="0"/>
                </a:spcBef>
                <a:buClrTx/>
                <a:buFontTx/>
                <a:buNone/>
              </a:pPr>
              <a:t>54</a:t>
            </a:fld>
            <a:endParaRPr lang="en-US" altLang="zh-CN" sz="1200" b="0">
              <a:latin typeface="Verdana" panose="020B0604030504040204" pitchFamily="34" charset="0"/>
            </a:endParaRPr>
          </a:p>
        </p:txBody>
      </p:sp>
      <p:sp>
        <p:nvSpPr>
          <p:cNvPr id="107523" name="Rectangle 2">
            <a:extLst>
              <a:ext uri="{FF2B5EF4-FFF2-40B4-BE49-F238E27FC236}">
                <a16:creationId xmlns:a16="http://schemas.microsoft.com/office/drawing/2014/main" id="{D90588A8-69B3-4E23-A5CF-AE4DDE93253B}"/>
              </a:ext>
            </a:extLst>
          </p:cNvPr>
          <p:cNvSpPr>
            <a:spLocks noGrp="1" noChangeArrowheads="1"/>
          </p:cNvSpPr>
          <p:nvPr>
            <p:ph type="title"/>
          </p:nvPr>
        </p:nvSpPr>
        <p:spPr/>
        <p:txBody>
          <a:bodyPr/>
          <a:lstStyle/>
          <a:p>
            <a:pPr algn="ctr" eaLnBrk="1" hangingPunct="1"/>
            <a:r>
              <a:rPr lang="zh-CN" altLang="en-US"/>
              <a:t>实例</a:t>
            </a:r>
          </a:p>
        </p:txBody>
      </p:sp>
      <p:sp>
        <p:nvSpPr>
          <p:cNvPr id="55300" name="Rectangle 3">
            <a:extLst>
              <a:ext uri="{FF2B5EF4-FFF2-40B4-BE49-F238E27FC236}">
                <a16:creationId xmlns:a16="http://schemas.microsoft.com/office/drawing/2014/main" id="{6CF2A19B-105D-4CF0-8AA2-83FDCC8334F3}"/>
              </a:ext>
            </a:extLst>
          </p:cNvPr>
          <p:cNvSpPr>
            <a:spLocks noGrp="1" noChangeArrowheads="1"/>
          </p:cNvSpPr>
          <p:nvPr>
            <p:ph type="body" idx="1"/>
          </p:nvPr>
        </p:nvSpPr>
        <p:spPr>
          <a:xfrm>
            <a:off x="457200" y="1268413"/>
            <a:ext cx="7786688" cy="4525962"/>
          </a:xfrm>
        </p:spPr>
        <p:txBody>
          <a:bodyPr/>
          <a:lstStyle/>
          <a:p>
            <a:pPr eaLnBrk="1" hangingPunct="1"/>
            <a:r>
              <a:rPr lang="zh-CN" altLang="en-US" sz="2800">
                <a:latin typeface="Times New Roman" panose="02020603050405020304" pitchFamily="18" charset="0"/>
                <a:cs typeface="Times New Roman" panose="02020603050405020304" pitchFamily="18" charset="0"/>
              </a:rPr>
              <a:t>例：设</a:t>
            </a:r>
            <a:r>
              <a:rPr lang="en-US" altLang="zh-CN" sz="2800" i="1">
                <a:latin typeface="Times New Roman" panose="02020603050405020304" pitchFamily="18" charset="0"/>
                <a:cs typeface="Times New Roman" panose="02020603050405020304" pitchFamily="18" charset="0"/>
              </a:rPr>
              <a:t>G</a:t>
            </a:r>
            <a:r>
              <a:rPr lang="en-US" altLang="zh-CN" sz="2800">
                <a:latin typeface="Times New Roman" panose="02020603050405020304" pitchFamily="18" charset="0"/>
                <a:cs typeface="Times New Roman" panose="02020603050405020304" pitchFamily="18" charset="0"/>
              </a:rPr>
              <a:t>=(</a:t>
            </a:r>
            <a:r>
              <a:rPr lang="en-US" altLang="zh-CN" sz="2800" i="1">
                <a:latin typeface="Times New Roman" panose="02020603050405020304" pitchFamily="18" charset="0"/>
                <a:cs typeface="Times New Roman" panose="02020603050405020304" pitchFamily="18" charset="0"/>
              </a:rPr>
              <a:t>p</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sym typeface="Symbol" panose="05050102010706020507" pitchFamily="18" charset="2"/>
              </a:rPr>
              <a:t>q</a:t>
            </a:r>
            <a:r>
              <a:rPr lang="en-US" altLang="zh-CN" sz="2800">
                <a:latin typeface="Times New Roman" panose="02020603050405020304" pitchFamily="18" charset="0"/>
                <a:cs typeface="Times New Roman" panose="02020603050405020304" pitchFamily="18" charset="0"/>
              </a:rPr>
              <a:t>) </a:t>
            </a:r>
            <a:r>
              <a:rPr lang="en-US" altLang="zh-CN" sz="280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a:latin typeface="Times New Roman" panose="02020603050405020304" pitchFamily="18" charset="0"/>
                <a:cs typeface="Times New Roman" panose="02020603050405020304" pitchFamily="18" charset="0"/>
              </a:rPr>
              <a:t>(</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rPr>
              <a:t>p</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rPr>
              <a:t>r</a:t>
            </a:r>
            <a:r>
              <a:rPr lang="en-US" altLang="zh-CN" sz="2800">
                <a:latin typeface="Times New Roman" panose="02020603050405020304" pitchFamily="18" charset="0"/>
                <a:cs typeface="Times New Roman" panose="02020603050405020304" pitchFamily="18" charset="0"/>
              </a:rPr>
              <a:t>) </a:t>
            </a:r>
            <a:r>
              <a:rPr lang="en-US" altLang="zh-CN" sz="280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a:latin typeface="Times New Roman" panose="02020603050405020304" pitchFamily="18" charset="0"/>
                <a:cs typeface="Times New Roman" panose="02020603050405020304" pitchFamily="18" charset="0"/>
              </a:rPr>
              <a:t>(</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rPr>
              <a:t>q</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rPr>
              <a:t>r</a:t>
            </a:r>
            <a:r>
              <a:rPr lang="en-US" altLang="zh-CN" sz="2800">
                <a:latin typeface="Times New Roman" panose="02020603050405020304" pitchFamily="18" charset="0"/>
                <a:cs typeface="Times New Roman" panose="02020603050405020304" pitchFamily="18" charset="0"/>
              </a:rPr>
              <a:t>)</a:t>
            </a:r>
            <a:r>
              <a:rPr lang="zh-CN" altLang="en-US" sz="2800">
                <a:latin typeface="Times New Roman" panose="02020603050405020304" pitchFamily="18" charset="0"/>
                <a:cs typeface="Times New Roman" panose="02020603050405020304" pitchFamily="18" charset="0"/>
              </a:rPr>
              <a:t>，求其对应的主析取范式。</a:t>
            </a:r>
          </a:p>
          <a:p>
            <a:pPr eaLnBrk="1" hangingPunct="1">
              <a:buClr>
                <a:srgbClr val="FF3300"/>
              </a:buClr>
            </a:pPr>
            <a:r>
              <a:rPr lang="zh-CN" altLang="en-US" sz="2800">
                <a:solidFill>
                  <a:schemeClr val="accent2"/>
                </a:solidFill>
                <a:latin typeface="Times New Roman" panose="02020603050405020304" pitchFamily="18" charset="0"/>
                <a:cs typeface="Times New Roman" panose="02020603050405020304" pitchFamily="18" charset="0"/>
              </a:rPr>
              <a:t>解</a:t>
            </a:r>
            <a:r>
              <a:rPr lang="zh-CN" altLang="en-US" sz="2800">
                <a:solidFill>
                  <a:srgbClr val="000000"/>
                </a:solidFill>
                <a:latin typeface="Times New Roman" panose="02020603050405020304" pitchFamily="18" charset="0"/>
                <a:cs typeface="Times New Roman" panose="02020603050405020304" pitchFamily="18" charset="0"/>
              </a:rPr>
              <a:t>  </a:t>
            </a:r>
            <a:r>
              <a:rPr lang="en-US" altLang="zh-CN" sz="2800" i="1">
                <a:latin typeface="Times New Roman" panose="02020603050405020304" pitchFamily="18" charset="0"/>
                <a:cs typeface="Times New Roman" panose="02020603050405020304" pitchFamily="18" charset="0"/>
              </a:rPr>
              <a:t>G</a:t>
            </a:r>
            <a:r>
              <a:rPr lang="en-US" altLang="zh-CN" sz="2800">
                <a:solidFill>
                  <a:srgbClr val="000000"/>
                </a:solidFill>
                <a:latin typeface="Times New Roman" panose="02020603050405020304" pitchFamily="18" charset="0"/>
                <a:cs typeface="Times New Roman" panose="02020603050405020304" pitchFamily="18" charset="0"/>
              </a:rPr>
              <a:t>= (</a:t>
            </a:r>
            <a:r>
              <a:rPr lang="en-US" altLang="zh-CN" sz="2800" i="1">
                <a:latin typeface="Times New Roman" panose="02020603050405020304" pitchFamily="18" charset="0"/>
                <a:cs typeface="Times New Roman" panose="02020603050405020304" pitchFamily="18" charset="0"/>
              </a:rPr>
              <a:t>p</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rPr>
              <a:t>q</a:t>
            </a:r>
            <a:r>
              <a:rPr lang="en-US" altLang="zh-CN" sz="2800">
                <a:solidFill>
                  <a:srgbClr val="000000"/>
                </a:solidFill>
                <a:latin typeface="Times New Roman" panose="02020603050405020304" pitchFamily="18" charset="0"/>
                <a:cs typeface="Times New Roman" panose="02020603050405020304" pitchFamily="18" charset="0"/>
              </a:rPr>
              <a:t>) </a:t>
            </a:r>
            <a:r>
              <a:rPr lang="en-US" altLang="zh-CN" sz="280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a:solidFill>
                  <a:srgbClr val="000000"/>
                </a:solidFill>
                <a:latin typeface="Times New Roman" panose="02020603050405020304" pitchFamily="18" charset="0"/>
                <a:cs typeface="Times New Roman" panose="02020603050405020304" pitchFamily="18" charset="0"/>
              </a:rPr>
              <a:t>(</a:t>
            </a:r>
            <a:r>
              <a:rPr lang="en-US" altLang="zh-CN" sz="280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rPr>
              <a:t>p</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rPr>
              <a:t>r</a:t>
            </a:r>
            <a:r>
              <a:rPr lang="en-US" altLang="zh-CN" sz="2800">
                <a:solidFill>
                  <a:srgbClr val="000000"/>
                </a:solidFill>
                <a:latin typeface="Times New Roman" panose="02020603050405020304" pitchFamily="18" charset="0"/>
                <a:cs typeface="Times New Roman" panose="02020603050405020304" pitchFamily="18" charset="0"/>
              </a:rPr>
              <a:t>) </a:t>
            </a:r>
            <a:r>
              <a:rPr lang="en-US" altLang="zh-CN" sz="280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a:solidFill>
                  <a:srgbClr val="000000"/>
                </a:solidFill>
                <a:latin typeface="Times New Roman" panose="02020603050405020304" pitchFamily="18" charset="0"/>
                <a:cs typeface="Times New Roman" panose="02020603050405020304" pitchFamily="18" charset="0"/>
              </a:rPr>
              <a:t>(</a:t>
            </a:r>
            <a:r>
              <a:rPr lang="en-US" altLang="zh-CN" sz="280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rPr>
              <a:t>q</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rPr>
              <a:t>r</a:t>
            </a:r>
            <a:r>
              <a:rPr lang="en-US" altLang="zh-CN" sz="2800">
                <a:solidFill>
                  <a:srgbClr val="000000"/>
                </a:solidFill>
                <a:latin typeface="Times New Roman" panose="02020603050405020304" pitchFamily="18" charset="0"/>
                <a:cs typeface="Times New Roman" panose="02020603050405020304" pitchFamily="18" charset="0"/>
              </a:rPr>
              <a:t>)</a:t>
            </a:r>
          </a:p>
          <a:p>
            <a:pPr eaLnBrk="1" hangingPunct="1"/>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a:latin typeface="Times New Roman" panose="02020603050405020304" pitchFamily="18" charset="0"/>
                <a:cs typeface="Times New Roman" panose="02020603050405020304" pitchFamily="18" charset="0"/>
              </a:rPr>
              <a:t>(</a:t>
            </a:r>
            <a:r>
              <a:rPr lang="en-US" altLang="zh-CN" sz="2800" i="1">
                <a:latin typeface="Times New Roman" panose="02020603050405020304" pitchFamily="18" charset="0"/>
                <a:cs typeface="Times New Roman" panose="02020603050405020304" pitchFamily="18" charset="0"/>
              </a:rPr>
              <a:t>p</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rPr>
              <a:t>q</a:t>
            </a:r>
            <a:r>
              <a:rPr lang="en-US" altLang="zh-CN" sz="280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a:solidFill>
                  <a:srgbClr val="FF0000"/>
                </a:solidFill>
                <a:latin typeface="Times New Roman" panose="02020603050405020304" pitchFamily="18" charset="0"/>
                <a:cs typeface="Times New Roman" panose="02020603050405020304" pitchFamily="18" charset="0"/>
              </a:rPr>
              <a:t>(</a:t>
            </a:r>
            <a:r>
              <a:rPr lang="en-US" altLang="zh-CN" sz="2800" i="1">
                <a:solidFill>
                  <a:srgbClr val="FF0000"/>
                </a:solidFill>
                <a:latin typeface="Times New Roman" panose="02020603050405020304" pitchFamily="18" charset="0"/>
                <a:cs typeface="Times New Roman" panose="02020603050405020304" pitchFamily="18" charset="0"/>
              </a:rPr>
              <a:t>r</a:t>
            </a:r>
            <a:r>
              <a:rPr lang="en-US" altLang="zh-CN" sz="280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solidFill>
                  <a:srgbClr val="FF0000"/>
                </a:solidFill>
                <a:latin typeface="Times New Roman" panose="02020603050405020304" pitchFamily="18" charset="0"/>
                <a:cs typeface="Times New Roman" panose="02020603050405020304" pitchFamily="18" charset="0"/>
              </a:rPr>
              <a:t>r</a:t>
            </a:r>
            <a:r>
              <a:rPr lang="en-US" altLang="zh-CN" sz="2800">
                <a:solidFill>
                  <a:srgbClr val="FF0000"/>
                </a:solidFill>
                <a:latin typeface="Times New Roman" panose="02020603050405020304" pitchFamily="18" charset="0"/>
                <a:cs typeface="Times New Roman" panose="02020603050405020304" pitchFamily="18" charset="0"/>
              </a:rPr>
              <a:t>)</a:t>
            </a:r>
            <a:r>
              <a:rPr lang="en-US" altLang="zh-CN" sz="2800">
                <a:latin typeface="Times New Roman" panose="02020603050405020304" pitchFamily="18" charset="0"/>
                <a:cs typeface="Times New Roman" panose="02020603050405020304" pitchFamily="18" charset="0"/>
              </a:rPr>
              <a:t>) </a:t>
            </a:r>
            <a:r>
              <a:rPr lang="en-US" altLang="zh-CN" sz="280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a:latin typeface="Times New Roman" panose="02020603050405020304" pitchFamily="18" charset="0"/>
                <a:cs typeface="Times New Roman" panose="02020603050405020304" pitchFamily="18" charset="0"/>
              </a:rPr>
              <a:t>(</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rPr>
              <a:t>p</a:t>
            </a:r>
            <a:r>
              <a:rPr lang="en-US" altLang="zh-CN" sz="280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a:solidFill>
                  <a:srgbClr val="FF0000"/>
                </a:solidFill>
                <a:latin typeface="Times New Roman" panose="02020603050405020304" pitchFamily="18" charset="0"/>
                <a:cs typeface="Times New Roman" panose="02020603050405020304" pitchFamily="18" charset="0"/>
              </a:rPr>
              <a:t>(</a:t>
            </a:r>
            <a:r>
              <a:rPr lang="en-US" altLang="zh-CN" sz="2800" i="1">
                <a:solidFill>
                  <a:srgbClr val="FF0000"/>
                </a:solidFill>
                <a:latin typeface="Times New Roman" panose="02020603050405020304" pitchFamily="18" charset="0"/>
                <a:cs typeface="Times New Roman" panose="02020603050405020304" pitchFamily="18" charset="0"/>
              </a:rPr>
              <a:t>q</a:t>
            </a:r>
            <a:r>
              <a:rPr lang="en-US" altLang="zh-CN" sz="280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solidFill>
                  <a:srgbClr val="FF0000"/>
                </a:solidFill>
                <a:latin typeface="Times New Roman" panose="02020603050405020304" pitchFamily="18" charset="0"/>
                <a:cs typeface="Times New Roman" panose="02020603050405020304" pitchFamily="18" charset="0"/>
              </a:rPr>
              <a:t>q</a:t>
            </a:r>
            <a:r>
              <a:rPr lang="en-US" altLang="zh-CN" sz="2800">
                <a:solidFill>
                  <a:srgbClr val="FF0000"/>
                </a:solidFill>
                <a:latin typeface="Times New Roman" panose="02020603050405020304" pitchFamily="18" charset="0"/>
                <a:cs typeface="Times New Roman" panose="02020603050405020304" pitchFamily="18" charset="0"/>
              </a:rPr>
              <a:t>)</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rPr>
              <a:t>r</a:t>
            </a:r>
            <a:r>
              <a:rPr lang="en-US" altLang="zh-CN" sz="2800">
                <a:latin typeface="Times New Roman" panose="02020603050405020304" pitchFamily="18" charset="0"/>
                <a:cs typeface="Times New Roman" panose="02020603050405020304" pitchFamily="18" charset="0"/>
              </a:rPr>
              <a:t>)</a:t>
            </a:r>
          </a:p>
          <a:p>
            <a:pPr eaLnBrk="1" hangingPunct="1"/>
            <a:r>
              <a:rPr lang="en-US" altLang="zh-CN" sz="2800">
                <a:latin typeface="Times New Roman" panose="02020603050405020304" pitchFamily="18" charset="0"/>
                <a:cs typeface="Times New Roman" panose="02020603050405020304" pitchFamily="18" charset="0"/>
              </a:rPr>
              <a:t>    </a:t>
            </a:r>
            <a:r>
              <a:rPr lang="en-US" altLang="zh-CN" sz="280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a:latin typeface="Times New Roman" panose="02020603050405020304" pitchFamily="18" charset="0"/>
                <a:cs typeface="Times New Roman" panose="02020603050405020304" pitchFamily="18" charset="0"/>
              </a:rPr>
              <a:t>(</a:t>
            </a:r>
            <a:r>
              <a:rPr lang="en-US" altLang="zh-CN" sz="2800">
                <a:solidFill>
                  <a:srgbClr val="FF0000"/>
                </a:solidFill>
                <a:latin typeface="Times New Roman" panose="02020603050405020304" pitchFamily="18" charset="0"/>
                <a:cs typeface="Times New Roman" panose="02020603050405020304" pitchFamily="18" charset="0"/>
              </a:rPr>
              <a:t>(</a:t>
            </a:r>
            <a:r>
              <a:rPr lang="en-US" altLang="zh-CN" sz="2800" i="1">
                <a:solidFill>
                  <a:srgbClr val="FF0000"/>
                </a:solidFill>
                <a:latin typeface="Times New Roman" panose="02020603050405020304" pitchFamily="18" charset="0"/>
                <a:cs typeface="Times New Roman" panose="02020603050405020304" pitchFamily="18" charset="0"/>
              </a:rPr>
              <a:t>p</a:t>
            </a:r>
            <a:r>
              <a:rPr lang="en-US" altLang="zh-CN" sz="280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solidFill>
                  <a:srgbClr val="FF0000"/>
                </a:solidFill>
                <a:latin typeface="Times New Roman" panose="02020603050405020304" pitchFamily="18" charset="0"/>
                <a:cs typeface="Times New Roman" panose="02020603050405020304" pitchFamily="18" charset="0"/>
              </a:rPr>
              <a:t>p</a:t>
            </a:r>
            <a:r>
              <a:rPr lang="en-US" altLang="zh-CN" sz="2800">
                <a:solidFill>
                  <a:srgbClr val="FF0000"/>
                </a:solidFill>
                <a:latin typeface="Times New Roman" panose="02020603050405020304" pitchFamily="18" charset="0"/>
                <a:cs typeface="Times New Roman" panose="02020603050405020304" pitchFamily="18" charset="0"/>
              </a:rPr>
              <a:t>)</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rPr>
              <a:t>q</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rPr>
              <a:t>r</a:t>
            </a:r>
            <a:r>
              <a:rPr lang="en-US" altLang="zh-CN" sz="2800">
                <a:latin typeface="Times New Roman" panose="02020603050405020304" pitchFamily="18" charset="0"/>
                <a:cs typeface="Times New Roman" panose="02020603050405020304" pitchFamily="18" charset="0"/>
              </a:rPr>
              <a:t>)</a:t>
            </a:r>
          </a:p>
          <a:p>
            <a:pPr eaLnBrk="1" hangingPunct="1"/>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a:latin typeface="Times New Roman" panose="02020603050405020304" pitchFamily="18" charset="0"/>
                <a:cs typeface="Times New Roman" panose="02020603050405020304" pitchFamily="18" charset="0"/>
              </a:rPr>
              <a:t> (</a:t>
            </a:r>
            <a:r>
              <a:rPr lang="en-US" altLang="zh-CN" sz="2800" i="1">
                <a:latin typeface="Times New Roman" panose="02020603050405020304" pitchFamily="18" charset="0"/>
                <a:cs typeface="Times New Roman" panose="02020603050405020304" pitchFamily="18" charset="0"/>
              </a:rPr>
              <a:t>p</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rPr>
              <a:t>q</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rPr>
              <a:t>r</a:t>
            </a:r>
            <a:r>
              <a:rPr lang="en-US" altLang="zh-CN" sz="2800">
                <a:latin typeface="Times New Roman" panose="02020603050405020304" pitchFamily="18" charset="0"/>
                <a:cs typeface="Times New Roman" panose="02020603050405020304" pitchFamily="18" charset="0"/>
              </a:rPr>
              <a:t>) </a:t>
            </a:r>
            <a:r>
              <a:rPr lang="en-US" altLang="zh-CN" sz="280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a:latin typeface="Times New Roman" panose="02020603050405020304" pitchFamily="18" charset="0"/>
                <a:cs typeface="Times New Roman" panose="02020603050405020304" pitchFamily="18" charset="0"/>
              </a:rPr>
              <a:t>(</a:t>
            </a:r>
            <a:r>
              <a:rPr lang="en-US" altLang="zh-CN" sz="2800" i="1">
                <a:latin typeface="Times New Roman" panose="02020603050405020304" pitchFamily="18" charset="0"/>
                <a:cs typeface="Times New Roman" panose="02020603050405020304" pitchFamily="18" charset="0"/>
              </a:rPr>
              <a:t>p</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rPr>
              <a:t>q</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rPr>
              <a:t>r</a:t>
            </a:r>
            <a:r>
              <a:rPr lang="en-US" altLang="zh-CN" sz="2800">
                <a:latin typeface="Times New Roman" panose="02020603050405020304" pitchFamily="18" charset="0"/>
                <a:cs typeface="Times New Roman" panose="02020603050405020304" pitchFamily="18" charset="0"/>
              </a:rPr>
              <a:t>) </a:t>
            </a:r>
            <a:r>
              <a:rPr lang="en-US" altLang="zh-CN" sz="280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a:latin typeface="Times New Roman" panose="02020603050405020304" pitchFamily="18" charset="0"/>
                <a:cs typeface="Times New Roman" panose="02020603050405020304" pitchFamily="18" charset="0"/>
              </a:rPr>
              <a:t>(</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rPr>
              <a:t>p</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rPr>
              <a:t>q</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rPr>
              <a:t>r</a:t>
            </a:r>
            <a:r>
              <a:rPr lang="en-US" altLang="zh-CN" sz="2800">
                <a:latin typeface="Times New Roman" panose="02020603050405020304" pitchFamily="18" charset="0"/>
                <a:cs typeface="Times New Roman" panose="02020603050405020304" pitchFamily="18" charset="0"/>
              </a:rPr>
              <a:t>)</a:t>
            </a:r>
          </a:p>
          <a:p>
            <a:pPr eaLnBrk="1" hangingPunct="1"/>
            <a:r>
              <a:rPr lang="en-US" altLang="zh-CN" sz="2800">
                <a:latin typeface="Times New Roman" panose="02020603050405020304" pitchFamily="18" charset="0"/>
                <a:cs typeface="Times New Roman" panose="02020603050405020304" pitchFamily="18" charset="0"/>
              </a:rPr>
              <a:t>    </a:t>
            </a:r>
            <a:r>
              <a:rPr lang="en-US" altLang="zh-CN" sz="280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a:latin typeface="Times New Roman" panose="02020603050405020304" pitchFamily="18" charset="0"/>
                <a:cs typeface="Times New Roman" panose="02020603050405020304" pitchFamily="18" charset="0"/>
              </a:rPr>
              <a:t>(</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rPr>
              <a:t>p</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rPr>
              <a:t>q</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rPr>
              <a:t>r</a:t>
            </a:r>
            <a:r>
              <a:rPr lang="en-US" altLang="zh-CN" sz="2800">
                <a:latin typeface="Times New Roman" panose="02020603050405020304" pitchFamily="18" charset="0"/>
                <a:cs typeface="Times New Roman" panose="02020603050405020304" pitchFamily="18" charset="0"/>
              </a:rPr>
              <a:t>) </a:t>
            </a:r>
            <a:r>
              <a:rPr lang="en-US" altLang="zh-CN" sz="280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a:latin typeface="Times New Roman" panose="02020603050405020304" pitchFamily="18" charset="0"/>
                <a:cs typeface="Times New Roman" panose="02020603050405020304" pitchFamily="18" charset="0"/>
              </a:rPr>
              <a:t>(</a:t>
            </a:r>
            <a:r>
              <a:rPr lang="en-US" altLang="zh-CN" sz="2800" i="1">
                <a:latin typeface="Times New Roman" panose="02020603050405020304" pitchFamily="18" charset="0"/>
                <a:cs typeface="Times New Roman" panose="02020603050405020304" pitchFamily="18" charset="0"/>
              </a:rPr>
              <a:t>p</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rPr>
              <a:t>q</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rPr>
              <a:t>r</a:t>
            </a:r>
            <a:r>
              <a:rPr lang="en-US" altLang="zh-CN" sz="2800">
                <a:latin typeface="Times New Roman" panose="02020603050405020304" pitchFamily="18" charset="0"/>
                <a:cs typeface="Times New Roman" panose="02020603050405020304" pitchFamily="18" charset="0"/>
              </a:rPr>
              <a:t>) </a:t>
            </a:r>
            <a:r>
              <a:rPr lang="en-US" altLang="zh-CN" sz="280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a:latin typeface="Times New Roman" panose="02020603050405020304" pitchFamily="18" charset="0"/>
                <a:cs typeface="Times New Roman" panose="02020603050405020304" pitchFamily="18" charset="0"/>
              </a:rPr>
              <a:t>(</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rPr>
              <a:t>p</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rPr>
              <a:t>q</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rPr>
              <a:t>r</a:t>
            </a:r>
            <a:r>
              <a:rPr lang="en-US" altLang="zh-CN" sz="2800">
                <a:latin typeface="Times New Roman" panose="02020603050405020304" pitchFamily="18" charset="0"/>
                <a:cs typeface="Times New Roman" panose="02020603050405020304" pitchFamily="18" charset="0"/>
              </a:rPr>
              <a:t>)</a:t>
            </a:r>
          </a:p>
          <a:p>
            <a:pPr eaLnBrk="1" hangingPunct="1"/>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a:latin typeface="Times New Roman" panose="02020603050405020304" pitchFamily="18" charset="0"/>
                <a:cs typeface="Times New Roman" panose="02020603050405020304" pitchFamily="18" charset="0"/>
              </a:rPr>
              <a:t>(</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rPr>
              <a:t>p</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rPr>
              <a:t>q</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rPr>
              <a:t>r</a:t>
            </a:r>
            <a:r>
              <a:rPr lang="en-US" altLang="zh-CN" sz="2800">
                <a:latin typeface="Times New Roman" panose="02020603050405020304" pitchFamily="18" charset="0"/>
                <a:cs typeface="Times New Roman" panose="02020603050405020304" pitchFamily="18" charset="0"/>
              </a:rPr>
              <a:t>) </a:t>
            </a:r>
            <a:r>
              <a:rPr lang="en-US" altLang="zh-CN" sz="280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a:latin typeface="Times New Roman" panose="02020603050405020304" pitchFamily="18" charset="0"/>
                <a:cs typeface="Times New Roman" panose="02020603050405020304" pitchFamily="18" charset="0"/>
              </a:rPr>
              <a:t>(</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rPr>
              <a:t>p</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rPr>
              <a:t>q</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rPr>
              <a:t>r</a:t>
            </a:r>
            <a:r>
              <a:rPr lang="en-US" altLang="zh-CN" sz="2800">
                <a:latin typeface="Times New Roman" panose="02020603050405020304" pitchFamily="18" charset="0"/>
                <a:cs typeface="Times New Roman" panose="02020603050405020304" pitchFamily="18" charset="0"/>
              </a:rPr>
              <a:t>) </a:t>
            </a:r>
            <a:r>
              <a:rPr lang="en-US" altLang="zh-CN" sz="280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a:latin typeface="Times New Roman" panose="02020603050405020304" pitchFamily="18" charset="0"/>
                <a:cs typeface="Times New Roman" panose="02020603050405020304" pitchFamily="18" charset="0"/>
              </a:rPr>
              <a:t>(</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rPr>
              <a:t>p</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rPr>
              <a:t>q</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rPr>
              <a:t>r</a:t>
            </a:r>
            <a:r>
              <a:rPr lang="en-US" altLang="zh-CN" sz="2800">
                <a:latin typeface="Times New Roman" panose="02020603050405020304" pitchFamily="18" charset="0"/>
                <a:cs typeface="Times New Roman" panose="02020603050405020304" pitchFamily="18" charset="0"/>
              </a:rPr>
              <a:t>) </a:t>
            </a:r>
          </a:p>
          <a:p>
            <a:pPr eaLnBrk="1" hangingPunct="1"/>
            <a:r>
              <a:rPr lang="en-US" altLang="zh-CN" sz="2800">
                <a:latin typeface="Times New Roman" panose="02020603050405020304" pitchFamily="18" charset="0"/>
                <a:cs typeface="Times New Roman" panose="02020603050405020304" pitchFamily="18" charset="0"/>
              </a:rPr>
              <a:t>    </a:t>
            </a:r>
            <a:r>
              <a:rPr lang="en-US" altLang="zh-CN" sz="280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a:latin typeface="Times New Roman" panose="02020603050405020304" pitchFamily="18" charset="0"/>
                <a:cs typeface="Times New Roman" panose="02020603050405020304" pitchFamily="18" charset="0"/>
              </a:rPr>
              <a:t>(</a:t>
            </a:r>
            <a:r>
              <a:rPr lang="en-US" altLang="zh-CN" sz="2800" i="1">
                <a:latin typeface="Times New Roman" panose="02020603050405020304" pitchFamily="18" charset="0"/>
                <a:cs typeface="Times New Roman" panose="02020603050405020304" pitchFamily="18" charset="0"/>
              </a:rPr>
              <a:t>p</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rPr>
              <a:t>q</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rPr>
              <a:t>r)</a:t>
            </a:r>
            <a:r>
              <a:rPr lang="en-US" altLang="zh-CN" sz="2800">
                <a:latin typeface="Times New Roman" panose="02020603050405020304" pitchFamily="18" charset="0"/>
                <a:cs typeface="Times New Roman" panose="02020603050405020304" pitchFamily="18" charset="0"/>
              </a:rPr>
              <a:t> </a:t>
            </a:r>
            <a:r>
              <a:rPr lang="en-US" altLang="zh-CN" sz="280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a:latin typeface="Times New Roman" panose="02020603050405020304" pitchFamily="18" charset="0"/>
                <a:cs typeface="Times New Roman" panose="02020603050405020304" pitchFamily="18" charset="0"/>
              </a:rPr>
              <a:t>(</a:t>
            </a:r>
            <a:r>
              <a:rPr lang="en-US" altLang="zh-CN" sz="2800" i="1">
                <a:latin typeface="Times New Roman" panose="02020603050405020304" pitchFamily="18" charset="0"/>
                <a:cs typeface="Times New Roman" panose="02020603050405020304" pitchFamily="18" charset="0"/>
              </a:rPr>
              <a:t>p</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rPr>
              <a:t>q</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rPr>
              <a:t>r</a:t>
            </a:r>
            <a:r>
              <a:rPr lang="en-US" altLang="zh-CN" sz="2800">
                <a:latin typeface="Times New Roman" panose="02020603050405020304" pitchFamily="18" charset="0"/>
                <a:cs typeface="Times New Roman" panose="02020603050405020304" pitchFamily="18" charset="0"/>
              </a:rPr>
              <a:t>) </a:t>
            </a:r>
            <a:r>
              <a:rPr lang="en-US" altLang="zh-CN" sz="280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a:latin typeface="Times New Roman" panose="02020603050405020304" pitchFamily="18" charset="0"/>
                <a:cs typeface="Times New Roman" panose="02020603050405020304" pitchFamily="18" charset="0"/>
              </a:rPr>
              <a:t>(</a:t>
            </a:r>
            <a:r>
              <a:rPr lang="en-US" altLang="zh-CN" sz="2800" i="1">
                <a:latin typeface="Times New Roman" panose="02020603050405020304" pitchFamily="18" charset="0"/>
                <a:cs typeface="Times New Roman" panose="02020603050405020304" pitchFamily="18" charset="0"/>
              </a:rPr>
              <a:t>p</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rPr>
              <a:t>q</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rPr>
              <a:t>r</a:t>
            </a:r>
            <a:r>
              <a:rPr lang="en-US" altLang="zh-CN" sz="2800">
                <a:latin typeface="Times New Roman" panose="02020603050405020304" pitchFamily="18" charset="0"/>
                <a:cs typeface="Times New Roman" panose="02020603050405020304" pitchFamily="18" charset="0"/>
              </a:rPr>
              <a:t>)</a:t>
            </a:r>
          </a:p>
          <a:p>
            <a:pPr eaLnBrk="1" hangingPunct="1"/>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a:latin typeface="Times New Roman" panose="02020603050405020304" pitchFamily="18" charset="0"/>
                <a:cs typeface="Times New Roman" panose="02020603050405020304" pitchFamily="18" charset="0"/>
              </a:rPr>
              <a:t> </a:t>
            </a:r>
            <a:r>
              <a:rPr lang="en-US" altLang="zh-CN" sz="2800" i="1">
                <a:solidFill>
                  <a:schemeClr val="accent2"/>
                </a:solidFill>
                <a:latin typeface="Times New Roman" panose="02020603050405020304" pitchFamily="18" charset="0"/>
                <a:cs typeface="Times New Roman" panose="02020603050405020304" pitchFamily="18" charset="0"/>
              </a:rPr>
              <a:t>m</a:t>
            </a:r>
            <a:r>
              <a:rPr lang="en-US" altLang="zh-CN" sz="2800" baseline="-25000">
                <a:solidFill>
                  <a:schemeClr val="accent2"/>
                </a:solidFill>
                <a:latin typeface="Times New Roman" panose="02020603050405020304" pitchFamily="18" charset="0"/>
                <a:cs typeface="Times New Roman" panose="02020603050405020304" pitchFamily="18" charset="0"/>
              </a:rPr>
              <a:t>0</a:t>
            </a:r>
            <a:r>
              <a:rPr lang="en-US" altLang="zh-CN" sz="2800">
                <a:solidFill>
                  <a:schemeClr val="accent2"/>
                </a:solidFill>
                <a:latin typeface="Times New Roman" panose="02020603050405020304" pitchFamily="18" charset="0"/>
                <a:cs typeface="Times New Roman" panose="02020603050405020304" pitchFamily="18" charset="0"/>
              </a:rPr>
              <a:t> </a:t>
            </a:r>
            <a:r>
              <a:rPr lang="en-US" altLang="zh-CN" sz="280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a:solidFill>
                  <a:schemeClr val="accent2"/>
                </a:solidFill>
                <a:latin typeface="Times New Roman" panose="02020603050405020304" pitchFamily="18" charset="0"/>
                <a:cs typeface="Times New Roman" panose="02020603050405020304" pitchFamily="18" charset="0"/>
              </a:rPr>
              <a:t> </a:t>
            </a:r>
            <a:r>
              <a:rPr lang="en-US" altLang="zh-CN" sz="2800" i="1">
                <a:solidFill>
                  <a:schemeClr val="accent2"/>
                </a:solidFill>
                <a:latin typeface="Times New Roman" panose="02020603050405020304" pitchFamily="18" charset="0"/>
                <a:cs typeface="Times New Roman" panose="02020603050405020304" pitchFamily="18" charset="0"/>
              </a:rPr>
              <a:t>m</a:t>
            </a:r>
            <a:r>
              <a:rPr lang="en-US" altLang="zh-CN" sz="2800" baseline="-25000">
                <a:solidFill>
                  <a:schemeClr val="accent2"/>
                </a:solidFill>
                <a:latin typeface="Times New Roman" panose="02020603050405020304" pitchFamily="18" charset="0"/>
                <a:cs typeface="Times New Roman" panose="02020603050405020304" pitchFamily="18" charset="0"/>
              </a:rPr>
              <a:t>1</a:t>
            </a:r>
            <a:r>
              <a:rPr lang="en-US" altLang="zh-CN" sz="2800">
                <a:solidFill>
                  <a:schemeClr val="accent2"/>
                </a:solidFill>
                <a:latin typeface="Times New Roman" panose="02020603050405020304" pitchFamily="18" charset="0"/>
                <a:cs typeface="Times New Roman" panose="02020603050405020304" pitchFamily="18" charset="0"/>
              </a:rPr>
              <a:t> </a:t>
            </a:r>
            <a:r>
              <a:rPr lang="en-US" altLang="zh-CN" sz="280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a:solidFill>
                  <a:schemeClr val="accent2"/>
                </a:solidFill>
                <a:latin typeface="Times New Roman" panose="02020603050405020304" pitchFamily="18" charset="0"/>
                <a:cs typeface="Times New Roman" panose="02020603050405020304" pitchFamily="18" charset="0"/>
              </a:rPr>
              <a:t> </a:t>
            </a:r>
            <a:r>
              <a:rPr lang="en-US" altLang="zh-CN" sz="2800" i="1">
                <a:solidFill>
                  <a:schemeClr val="accent2"/>
                </a:solidFill>
                <a:latin typeface="Times New Roman" panose="02020603050405020304" pitchFamily="18" charset="0"/>
                <a:cs typeface="Times New Roman" panose="02020603050405020304" pitchFamily="18" charset="0"/>
              </a:rPr>
              <a:t>m</a:t>
            </a:r>
            <a:r>
              <a:rPr lang="en-US" altLang="zh-CN" sz="2800" baseline="-25000">
                <a:solidFill>
                  <a:schemeClr val="accent2"/>
                </a:solidFill>
                <a:latin typeface="Times New Roman" panose="02020603050405020304" pitchFamily="18" charset="0"/>
                <a:cs typeface="Times New Roman" panose="02020603050405020304" pitchFamily="18" charset="0"/>
              </a:rPr>
              <a:t>3</a:t>
            </a:r>
            <a:r>
              <a:rPr lang="en-US" altLang="zh-CN" sz="2800">
                <a:solidFill>
                  <a:schemeClr val="accent2"/>
                </a:solidFill>
                <a:latin typeface="Times New Roman" panose="02020603050405020304" pitchFamily="18" charset="0"/>
                <a:cs typeface="Times New Roman" panose="02020603050405020304" pitchFamily="18" charset="0"/>
              </a:rPr>
              <a:t> </a:t>
            </a:r>
            <a:r>
              <a:rPr lang="en-US" altLang="zh-CN" sz="280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a:solidFill>
                  <a:schemeClr val="accent2"/>
                </a:solidFill>
                <a:latin typeface="Times New Roman" panose="02020603050405020304" pitchFamily="18" charset="0"/>
                <a:cs typeface="Times New Roman" panose="02020603050405020304" pitchFamily="18" charset="0"/>
              </a:rPr>
              <a:t> </a:t>
            </a:r>
            <a:r>
              <a:rPr lang="en-US" altLang="zh-CN" sz="2800" i="1">
                <a:solidFill>
                  <a:schemeClr val="accent2"/>
                </a:solidFill>
                <a:latin typeface="Times New Roman" panose="02020603050405020304" pitchFamily="18" charset="0"/>
                <a:cs typeface="Times New Roman" panose="02020603050405020304" pitchFamily="18" charset="0"/>
              </a:rPr>
              <a:t>m</a:t>
            </a:r>
            <a:r>
              <a:rPr lang="en-US" altLang="zh-CN" sz="2800" baseline="-25000">
                <a:solidFill>
                  <a:schemeClr val="accent2"/>
                </a:solidFill>
                <a:latin typeface="Times New Roman" panose="02020603050405020304" pitchFamily="18" charset="0"/>
                <a:cs typeface="Times New Roman" panose="02020603050405020304" pitchFamily="18" charset="0"/>
              </a:rPr>
              <a:t>4</a:t>
            </a:r>
            <a:r>
              <a:rPr lang="en-US" altLang="zh-CN" sz="2800">
                <a:solidFill>
                  <a:schemeClr val="accent2"/>
                </a:solidFill>
                <a:latin typeface="Times New Roman" panose="02020603050405020304" pitchFamily="18" charset="0"/>
                <a:cs typeface="Times New Roman" panose="02020603050405020304" pitchFamily="18" charset="0"/>
              </a:rPr>
              <a:t> </a:t>
            </a:r>
            <a:r>
              <a:rPr lang="en-US" altLang="zh-CN" sz="280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a:solidFill>
                  <a:schemeClr val="accent2"/>
                </a:solidFill>
                <a:latin typeface="Times New Roman" panose="02020603050405020304" pitchFamily="18" charset="0"/>
                <a:cs typeface="Times New Roman" panose="02020603050405020304" pitchFamily="18" charset="0"/>
              </a:rPr>
              <a:t> </a:t>
            </a:r>
            <a:r>
              <a:rPr lang="en-US" altLang="zh-CN" sz="2800" i="1">
                <a:solidFill>
                  <a:schemeClr val="accent2"/>
                </a:solidFill>
                <a:latin typeface="Times New Roman" panose="02020603050405020304" pitchFamily="18" charset="0"/>
                <a:cs typeface="Times New Roman" panose="02020603050405020304" pitchFamily="18" charset="0"/>
              </a:rPr>
              <a:t>m</a:t>
            </a:r>
            <a:r>
              <a:rPr lang="en-US" altLang="zh-CN" sz="2800" baseline="-25000">
                <a:solidFill>
                  <a:schemeClr val="accent2"/>
                </a:solidFill>
                <a:latin typeface="Times New Roman" panose="02020603050405020304" pitchFamily="18" charset="0"/>
                <a:cs typeface="Times New Roman" panose="02020603050405020304" pitchFamily="18" charset="0"/>
              </a:rPr>
              <a:t>6</a:t>
            </a:r>
            <a:r>
              <a:rPr lang="en-US" altLang="zh-CN" sz="2800">
                <a:solidFill>
                  <a:schemeClr val="accent2"/>
                </a:solidFill>
                <a:latin typeface="Times New Roman" panose="02020603050405020304" pitchFamily="18" charset="0"/>
                <a:cs typeface="Times New Roman" panose="02020603050405020304" pitchFamily="18" charset="0"/>
              </a:rPr>
              <a:t> </a:t>
            </a:r>
            <a:r>
              <a:rPr lang="en-US" altLang="zh-CN" sz="280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a:solidFill>
                  <a:schemeClr val="accent2"/>
                </a:solidFill>
                <a:latin typeface="Times New Roman" panose="02020603050405020304" pitchFamily="18" charset="0"/>
                <a:cs typeface="Times New Roman" panose="02020603050405020304" pitchFamily="18" charset="0"/>
              </a:rPr>
              <a:t> </a:t>
            </a:r>
            <a:r>
              <a:rPr lang="en-US" altLang="zh-CN" sz="2800" i="1">
                <a:solidFill>
                  <a:schemeClr val="accent2"/>
                </a:solidFill>
                <a:latin typeface="Times New Roman" panose="02020603050405020304" pitchFamily="18" charset="0"/>
                <a:cs typeface="Times New Roman" panose="02020603050405020304" pitchFamily="18" charset="0"/>
              </a:rPr>
              <a:t>m</a:t>
            </a:r>
            <a:r>
              <a:rPr lang="en-US" altLang="zh-CN" sz="2800" baseline="-25000">
                <a:solidFill>
                  <a:schemeClr val="accent2"/>
                </a:solidFill>
                <a:latin typeface="Times New Roman" panose="02020603050405020304" pitchFamily="18" charset="0"/>
                <a:cs typeface="Times New Roman" panose="02020603050405020304" pitchFamily="18" charset="0"/>
              </a:rPr>
              <a:t>7</a:t>
            </a:r>
            <a:r>
              <a:rPr lang="en-US" altLang="zh-CN" sz="2800">
                <a:solidFill>
                  <a:schemeClr val="accent2"/>
                </a:solidFill>
                <a:latin typeface="Times New Roman" panose="02020603050405020304" pitchFamily="18" charset="0"/>
                <a:cs typeface="Times New Roman" panose="02020603050405020304" pitchFamily="18" charset="0"/>
              </a:rPr>
              <a:t>  </a:t>
            </a:r>
            <a:r>
              <a:rPr lang="zh-CN" altLang="en-US" sz="2800">
                <a:solidFill>
                  <a:schemeClr val="accent2"/>
                </a:solidFill>
                <a:latin typeface="Times New Roman" panose="02020603050405020304" pitchFamily="18" charset="0"/>
                <a:cs typeface="Times New Roman" panose="02020603050405020304" pitchFamily="18" charset="0"/>
              </a:rPr>
              <a:t>主析取范式</a:t>
            </a:r>
          </a:p>
        </p:txBody>
      </p:sp>
      <p:sp>
        <p:nvSpPr>
          <p:cNvPr id="5" name="文本框 4">
            <a:extLst>
              <a:ext uri="{FF2B5EF4-FFF2-40B4-BE49-F238E27FC236}">
                <a16:creationId xmlns:a16="http://schemas.microsoft.com/office/drawing/2014/main" id="{F589D10B-BFD9-466D-BDDE-8A7D851E2BCE}"/>
              </a:ext>
            </a:extLst>
          </p:cNvPr>
          <p:cNvSpPr txBox="1"/>
          <p:nvPr/>
        </p:nvSpPr>
        <p:spPr>
          <a:xfrm>
            <a:off x="8567738" y="908050"/>
            <a:ext cx="554037" cy="4105275"/>
          </a:xfrm>
          <a:prstGeom prst="rect">
            <a:avLst/>
          </a:prstGeom>
          <a:solidFill>
            <a:schemeClr val="accent1"/>
          </a:solidFill>
          <a:ln>
            <a:solidFill>
              <a:schemeClr val="bg1">
                <a:lumMod val="65000"/>
              </a:schemeClr>
            </a:solidFill>
          </a:ln>
        </p:spPr>
        <p:txBody>
          <a:bodyPr vert="eaVert">
            <a:spAutoFit/>
          </a:bodyPr>
          <a:lstStyle/>
          <a:p>
            <a:pPr>
              <a:defRPr/>
            </a:pPr>
            <a:r>
              <a:rPr lang="zh-CN" altLang="en-US" b="1" dirty="0">
                <a:latin typeface="宋体" panose="02010600030101010101" pitchFamily="2" charset="-122"/>
              </a:rPr>
              <a:t>用</a:t>
            </a:r>
            <a:r>
              <a:rPr lang="zh-CN" altLang="en-US" b="1" dirty="0">
                <a:solidFill>
                  <a:srgbClr val="FF0000"/>
                </a:solidFill>
                <a:latin typeface="宋体" panose="02010600030101010101" pitchFamily="2" charset="-122"/>
              </a:rPr>
              <a:t>等值演算法</a:t>
            </a:r>
            <a:r>
              <a:rPr lang="zh-CN" altLang="en-US" b="1" dirty="0">
                <a:latin typeface="宋体" panose="02010600030101010101" pitchFamily="2" charset="-122"/>
              </a:rPr>
              <a:t>求主</a:t>
            </a:r>
            <a:r>
              <a:rPr lang="zh-CN" altLang="en-US" b="1" dirty="0">
                <a:latin typeface="Times New Roman" panose="02020603050405020304" pitchFamily="18" charset="0"/>
              </a:rPr>
              <a:t>析取</a:t>
            </a:r>
            <a:r>
              <a:rPr lang="zh-CN" altLang="en-US" b="1" dirty="0">
                <a:latin typeface="宋体" panose="02010600030101010101" pitchFamily="2" charset="-122"/>
              </a:rPr>
              <a:t>范式</a:t>
            </a:r>
            <a:endParaRPr lang="zh-CN" altLang="en-US" b="1" dirty="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530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530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5300">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55300">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300">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5300">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5300">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5530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灯片编号占位符 5">
            <a:extLst>
              <a:ext uri="{FF2B5EF4-FFF2-40B4-BE49-F238E27FC236}">
                <a16:creationId xmlns:a16="http://schemas.microsoft.com/office/drawing/2014/main" id="{376EDE5A-62C8-4ABC-A033-724DB0D5600F}"/>
              </a:ext>
            </a:extLst>
          </p:cNvPr>
          <p:cNvSpPr>
            <a:spLocks noGrp="1"/>
          </p:cNvSpPr>
          <p:nvPr>
            <p:ph type="sldNum" sz="quarter" idx="12"/>
          </p:nvPr>
        </p:nvSpPr>
        <p:spPr>
          <a:xfrm>
            <a:off x="6467475" y="5961063"/>
            <a:ext cx="2133600" cy="4762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3ABD09C0-6AEA-4447-9165-2E1A2EEA7424}" type="slidenum">
              <a:rPr lang="en-US" altLang="zh-CN" sz="1400" b="0"/>
              <a:pPr>
                <a:spcBef>
                  <a:spcPct val="0"/>
                </a:spcBef>
                <a:buClrTx/>
                <a:buFontTx/>
                <a:buNone/>
              </a:pPr>
              <a:t>55</a:t>
            </a:fld>
            <a:endParaRPr lang="en-US" altLang="zh-CN" sz="1400" b="0"/>
          </a:p>
        </p:txBody>
      </p:sp>
      <p:sp>
        <p:nvSpPr>
          <p:cNvPr id="108547" name="Rectangle 2">
            <a:extLst>
              <a:ext uri="{FF2B5EF4-FFF2-40B4-BE49-F238E27FC236}">
                <a16:creationId xmlns:a16="http://schemas.microsoft.com/office/drawing/2014/main" id="{BD032C1F-E114-4AA3-BB33-E935BA633BA6}"/>
              </a:ext>
            </a:extLst>
          </p:cNvPr>
          <p:cNvSpPr>
            <a:spLocks noGrp="1" noChangeArrowheads="1"/>
          </p:cNvSpPr>
          <p:nvPr>
            <p:ph type="title"/>
          </p:nvPr>
        </p:nvSpPr>
        <p:spPr/>
        <p:txBody>
          <a:bodyPr/>
          <a:lstStyle/>
          <a:p>
            <a:pPr algn="ctr" eaLnBrk="1" hangingPunct="1"/>
            <a:r>
              <a:rPr lang="zh-CN" altLang="en-US">
                <a:latin typeface="宋体" panose="02010600030101010101" pitchFamily="2" charset="-122"/>
              </a:rPr>
              <a:t>极大项（</a:t>
            </a:r>
            <a:r>
              <a:rPr lang="zh-CN" altLang="en-US"/>
              <a:t>主合取范式</a:t>
            </a:r>
            <a:r>
              <a:rPr lang="zh-CN" altLang="en-US">
                <a:latin typeface="宋体" panose="02010600030101010101" pitchFamily="2" charset="-122"/>
              </a:rPr>
              <a:t>）</a:t>
            </a:r>
          </a:p>
        </p:txBody>
      </p:sp>
      <p:sp>
        <p:nvSpPr>
          <p:cNvPr id="108548" name="Rectangle 3">
            <a:extLst>
              <a:ext uri="{FF2B5EF4-FFF2-40B4-BE49-F238E27FC236}">
                <a16:creationId xmlns:a16="http://schemas.microsoft.com/office/drawing/2014/main" id="{2F3C41A4-B08C-4709-933B-9870CE3FA0A8}"/>
              </a:ext>
            </a:extLst>
          </p:cNvPr>
          <p:cNvSpPr>
            <a:spLocks noGrp="1" noChangeArrowheads="1"/>
          </p:cNvSpPr>
          <p:nvPr>
            <p:ph type="body" idx="1"/>
          </p:nvPr>
        </p:nvSpPr>
        <p:spPr>
          <a:xfrm>
            <a:off x="323850" y="1341438"/>
            <a:ext cx="8424863" cy="1727200"/>
          </a:xfrm>
        </p:spPr>
        <p:txBody>
          <a:bodyPr/>
          <a:lstStyle/>
          <a:p>
            <a:pPr marL="457200" indent="-457200" eaLnBrk="1" hangingPunct="1">
              <a:tabLst>
                <a:tab pos="0" algn="l"/>
              </a:tabLst>
            </a:pPr>
            <a:r>
              <a:rPr lang="zh-CN" altLang="en-US">
                <a:solidFill>
                  <a:srgbClr val="A50021"/>
                </a:solidFill>
                <a:latin typeface="Times New Roman" panose="02020603050405020304" pitchFamily="18" charset="0"/>
              </a:rPr>
              <a:t>定义</a:t>
            </a:r>
            <a:r>
              <a:rPr lang="en-US" altLang="zh-CN">
                <a:solidFill>
                  <a:srgbClr val="A50021"/>
                </a:solidFill>
                <a:latin typeface="Times New Roman" panose="02020603050405020304" pitchFamily="18" charset="0"/>
              </a:rPr>
              <a:t>2.4_2 </a:t>
            </a:r>
            <a:r>
              <a:rPr lang="zh-CN" altLang="en-US">
                <a:latin typeface="Times New Roman" panose="02020603050405020304" pitchFamily="18" charset="0"/>
              </a:rPr>
              <a:t>在含有</a:t>
            </a:r>
            <a:r>
              <a:rPr lang="en-US" altLang="zh-CN" i="1">
                <a:latin typeface="Times New Roman" panose="02020603050405020304" pitchFamily="18" charset="0"/>
              </a:rPr>
              <a:t>n</a:t>
            </a:r>
            <a:r>
              <a:rPr lang="zh-CN" altLang="en-US">
                <a:latin typeface="Times New Roman" panose="02020603050405020304" pitchFamily="18" charset="0"/>
              </a:rPr>
              <a:t>个命题变项的简单析取式中，若每个命题变项和它的否定式恰好出现一个且仅出现一次，而且命题变项和它的否定式按下标从小到大或字典序排列，称这样的简单析取式为</a:t>
            </a:r>
            <a:r>
              <a:rPr lang="zh-CN" altLang="en-US">
                <a:solidFill>
                  <a:srgbClr val="A50021"/>
                </a:solidFill>
                <a:latin typeface="Times New Roman" panose="02020603050405020304" pitchFamily="18" charset="0"/>
              </a:rPr>
              <a:t>极大项</a:t>
            </a:r>
            <a:r>
              <a:rPr lang="en-US" altLang="zh-CN">
                <a:latin typeface="Times New Roman" panose="02020603050405020304" pitchFamily="18" charset="0"/>
              </a:rPr>
              <a:t>.</a:t>
            </a:r>
          </a:p>
        </p:txBody>
      </p:sp>
      <p:sp>
        <p:nvSpPr>
          <p:cNvPr id="108549" name="Rectangle 3">
            <a:extLst>
              <a:ext uri="{FF2B5EF4-FFF2-40B4-BE49-F238E27FC236}">
                <a16:creationId xmlns:a16="http://schemas.microsoft.com/office/drawing/2014/main" id="{36030A33-E5C6-4678-9E68-C2CE0DDB4E43}"/>
              </a:ext>
            </a:extLst>
          </p:cNvPr>
          <p:cNvSpPr txBox="1">
            <a:spLocks noChangeArrowheads="1"/>
          </p:cNvSpPr>
          <p:nvPr/>
        </p:nvSpPr>
        <p:spPr bwMode="auto">
          <a:xfrm>
            <a:off x="806450" y="3054350"/>
            <a:ext cx="8229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just" eaLnBrk="1" hangingPunct="1"/>
            <a:r>
              <a:rPr lang="zh-CN" altLang="en-US"/>
              <a:t>由两个命题变项 </a:t>
            </a:r>
            <a:r>
              <a:rPr lang="en-US" altLang="zh-CN" i="1">
                <a:latin typeface="Times New Roman" panose="02020603050405020304" pitchFamily="18" charset="0"/>
              </a:rPr>
              <a:t>p, q </a:t>
            </a:r>
            <a:r>
              <a:rPr lang="zh-CN" altLang="en-US"/>
              <a:t>形成的极大项</a:t>
            </a:r>
          </a:p>
        </p:txBody>
      </p:sp>
      <p:sp>
        <p:nvSpPr>
          <p:cNvPr id="9" name="AutoShape 9">
            <a:extLst>
              <a:ext uri="{FF2B5EF4-FFF2-40B4-BE49-F238E27FC236}">
                <a16:creationId xmlns:a16="http://schemas.microsoft.com/office/drawing/2014/main" id="{35E75651-7C0C-45A0-B80B-6CC53E807AF5}"/>
              </a:ext>
            </a:extLst>
          </p:cNvPr>
          <p:cNvSpPr>
            <a:spLocks noChangeArrowheads="1"/>
          </p:cNvSpPr>
          <p:nvPr/>
        </p:nvSpPr>
        <p:spPr bwMode="auto">
          <a:xfrm>
            <a:off x="5546725" y="3776663"/>
            <a:ext cx="3167063" cy="2660650"/>
          </a:xfrm>
          <a:prstGeom prst="verticalScroll">
            <a:avLst>
              <a:gd name="adj" fmla="val 4778"/>
            </a:avLst>
          </a:prstGeom>
          <a:solidFill>
            <a:srgbClr val="ADE2A1"/>
          </a:solidFill>
          <a:ln w="9525">
            <a:solidFill>
              <a:schemeClr val="tx1"/>
            </a:solidFill>
            <a:round/>
            <a:headEnd/>
            <a:tailEnd/>
          </a:ln>
        </p:spPr>
        <p:txBody>
          <a:bodyPr vert="eaVert" wrap="none"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endParaRPr lang="zh-CN" altLang="en-US" b="0"/>
          </a:p>
        </p:txBody>
      </p:sp>
      <p:sp>
        <p:nvSpPr>
          <p:cNvPr id="10" name="Text Box 10">
            <a:extLst>
              <a:ext uri="{FF2B5EF4-FFF2-40B4-BE49-F238E27FC236}">
                <a16:creationId xmlns:a16="http://schemas.microsoft.com/office/drawing/2014/main" id="{FA649048-FA54-412A-A865-B941F4A4575E}"/>
              </a:ext>
            </a:extLst>
          </p:cNvPr>
          <p:cNvSpPr txBox="1">
            <a:spLocks noChangeArrowheads="1"/>
          </p:cNvSpPr>
          <p:nvPr/>
        </p:nvSpPr>
        <p:spPr bwMode="auto">
          <a:xfrm>
            <a:off x="5838825" y="4056063"/>
            <a:ext cx="2582863" cy="2246312"/>
          </a:xfrm>
          <a:prstGeom prst="rect">
            <a:avLst/>
          </a:prstGeom>
          <a:solidFill>
            <a:srgbClr val="FFFFFF"/>
          </a:solidFill>
          <a:ln>
            <a:noFill/>
          </a:ln>
          <a:extLs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50000"/>
              </a:spcBef>
              <a:buClrTx/>
              <a:buFontTx/>
              <a:buNone/>
            </a:pPr>
            <a:r>
              <a:rPr kumimoji="1" lang="zh-CN" altLang="en-US" sz="2800">
                <a:solidFill>
                  <a:srgbClr val="CC3300"/>
                </a:solidFill>
                <a:latin typeface="Times New Roman" panose="02020603050405020304" pitchFamily="18" charset="0"/>
                <a:ea typeface="楷体_GB2312" pitchFamily="49" charset="-122"/>
              </a:rPr>
              <a:t>极大项的编码</a:t>
            </a:r>
            <a:r>
              <a:rPr kumimoji="1" lang="en-US" altLang="zh-CN" sz="2800">
                <a:solidFill>
                  <a:srgbClr val="CC3300"/>
                </a:solidFill>
                <a:latin typeface="Times New Roman" panose="02020603050405020304" pitchFamily="18" charset="0"/>
                <a:ea typeface="楷体_GB2312" pitchFamily="49" charset="-122"/>
              </a:rPr>
              <a:t>(</a:t>
            </a:r>
            <a:r>
              <a:rPr kumimoji="1" lang="zh-CN" altLang="en-US" sz="2800">
                <a:solidFill>
                  <a:srgbClr val="CC3300"/>
                </a:solidFill>
                <a:latin typeface="Times New Roman" panose="02020603050405020304" pitchFamily="18" charset="0"/>
                <a:ea typeface="楷体_GB2312" pitchFamily="49" charset="-122"/>
              </a:rPr>
              <a:t>二进制</a:t>
            </a:r>
            <a:r>
              <a:rPr kumimoji="1" lang="en-US" altLang="zh-CN" sz="2800">
                <a:solidFill>
                  <a:srgbClr val="CC3300"/>
                </a:solidFill>
                <a:latin typeface="Times New Roman" panose="02020603050405020304" pitchFamily="18" charset="0"/>
                <a:ea typeface="楷体_GB2312" pitchFamily="49" charset="-122"/>
              </a:rPr>
              <a:t>):</a:t>
            </a:r>
          </a:p>
          <a:p>
            <a:pPr eaLnBrk="1" hangingPunct="1">
              <a:spcBef>
                <a:spcPct val="50000"/>
              </a:spcBef>
              <a:buClrTx/>
              <a:buFontTx/>
              <a:buNone/>
            </a:pPr>
            <a:r>
              <a:rPr kumimoji="1" lang="zh-CN" altLang="en-US" sz="2800">
                <a:solidFill>
                  <a:srgbClr val="CC3300"/>
                </a:solidFill>
                <a:latin typeface="Times New Roman" panose="02020603050405020304" pitchFamily="18" charset="0"/>
                <a:ea typeface="楷体_GB2312" pitchFamily="49" charset="-122"/>
              </a:rPr>
              <a:t>命题变项</a:t>
            </a:r>
            <a:r>
              <a:rPr kumimoji="1" lang="en-US" altLang="zh-CN" sz="2800">
                <a:solidFill>
                  <a:srgbClr val="CC3300"/>
                </a:solidFill>
                <a:latin typeface="Times New Roman" panose="02020603050405020304" pitchFamily="18" charset="0"/>
                <a:ea typeface="楷体_GB2312" pitchFamily="49" charset="-122"/>
              </a:rPr>
              <a:t>—0</a:t>
            </a:r>
            <a:r>
              <a:rPr kumimoji="1" lang="zh-CN" altLang="en-US" sz="2800">
                <a:solidFill>
                  <a:srgbClr val="CC3300"/>
                </a:solidFill>
                <a:latin typeface="Times New Roman" panose="02020603050405020304" pitchFamily="18" charset="0"/>
                <a:ea typeface="楷体_GB2312" pitchFamily="49" charset="-122"/>
              </a:rPr>
              <a:t>   </a:t>
            </a:r>
            <a:endParaRPr kumimoji="1" lang="en-US" altLang="zh-CN" sz="2800">
              <a:solidFill>
                <a:srgbClr val="CC3300"/>
              </a:solidFill>
              <a:latin typeface="Times New Roman" panose="02020603050405020304" pitchFamily="18" charset="0"/>
              <a:ea typeface="楷体_GB2312" pitchFamily="49" charset="-122"/>
            </a:endParaRPr>
          </a:p>
          <a:p>
            <a:pPr eaLnBrk="1" hangingPunct="1">
              <a:spcBef>
                <a:spcPct val="50000"/>
              </a:spcBef>
              <a:buClrTx/>
              <a:buFontTx/>
              <a:buNone/>
            </a:pPr>
            <a:r>
              <a:rPr kumimoji="1" lang="en-US" altLang="zh-CN" sz="2800">
                <a:solidFill>
                  <a:srgbClr val="CC3300"/>
                </a:solidFill>
                <a:latin typeface="Times New Roman" panose="02020603050405020304" pitchFamily="18" charset="0"/>
                <a:ea typeface="楷体_GB2312" pitchFamily="49" charset="-122"/>
              </a:rPr>
              <a:t>    </a:t>
            </a:r>
            <a:r>
              <a:rPr kumimoji="1" lang="zh-CN" altLang="en-US" sz="2800">
                <a:solidFill>
                  <a:srgbClr val="CC3300"/>
                </a:solidFill>
                <a:latin typeface="Times New Roman" panose="02020603050405020304" pitchFamily="18" charset="0"/>
                <a:ea typeface="楷体_GB2312" pitchFamily="49" charset="-122"/>
              </a:rPr>
              <a:t>其否定</a:t>
            </a:r>
            <a:r>
              <a:rPr kumimoji="1" lang="en-US" altLang="zh-CN" sz="2800">
                <a:solidFill>
                  <a:srgbClr val="CC3300"/>
                </a:solidFill>
                <a:latin typeface="Times New Roman" panose="02020603050405020304" pitchFamily="18" charset="0"/>
                <a:ea typeface="楷体_GB2312" pitchFamily="49" charset="-122"/>
              </a:rPr>
              <a:t>—1</a:t>
            </a:r>
          </a:p>
        </p:txBody>
      </p:sp>
      <p:pic>
        <p:nvPicPr>
          <p:cNvPr id="108552" name="图片 2">
            <a:extLst>
              <a:ext uri="{FF2B5EF4-FFF2-40B4-BE49-F238E27FC236}">
                <a16:creationId xmlns:a16="http://schemas.microsoft.com/office/drawing/2014/main" id="{F77D34D0-CF1E-4086-B6B9-477B6D033B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6325" y="3608388"/>
            <a:ext cx="4010025" cy="290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outHorizontal)">
                                      <p:cBhvr>
                                        <p:cTn id="7" dur="500"/>
                                        <p:tgtEl>
                                          <p:spTgt spid="9"/>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4" name="灯片编号占位符 5">
            <a:extLst>
              <a:ext uri="{FF2B5EF4-FFF2-40B4-BE49-F238E27FC236}">
                <a16:creationId xmlns:a16="http://schemas.microsoft.com/office/drawing/2014/main" id="{B53B2316-BBA2-43A1-A600-5B3E6D537B69}"/>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729873EE-4106-4E77-9120-0BE8A733B7C6}" type="slidenum">
              <a:rPr lang="en-US" altLang="zh-CN" sz="1200" b="0">
                <a:latin typeface="Verdana" panose="020B0604030504040204" pitchFamily="34" charset="0"/>
              </a:rPr>
              <a:pPr>
                <a:spcBef>
                  <a:spcPct val="0"/>
                </a:spcBef>
                <a:buClrTx/>
                <a:buFontTx/>
                <a:buNone/>
              </a:pPr>
              <a:t>56</a:t>
            </a:fld>
            <a:endParaRPr lang="en-US" altLang="zh-CN" sz="1200" b="0">
              <a:latin typeface="Verdana" panose="020B0604030504040204" pitchFamily="34" charset="0"/>
            </a:endParaRPr>
          </a:p>
        </p:txBody>
      </p:sp>
      <p:sp>
        <p:nvSpPr>
          <p:cNvPr id="110595" name="Rectangle 2">
            <a:extLst>
              <a:ext uri="{FF2B5EF4-FFF2-40B4-BE49-F238E27FC236}">
                <a16:creationId xmlns:a16="http://schemas.microsoft.com/office/drawing/2014/main" id="{A1AAC4DF-89B0-4D9A-9212-865D828B2F0A}"/>
              </a:ext>
            </a:extLst>
          </p:cNvPr>
          <p:cNvSpPr>
            <a:spLocks noGrp="1" noChangeArrowheads="1"/>
          </p:cNvSpPr>
          <p:nvPr>
            <p:ph type="title"/>
          </p:nvPr>
        </p:nvSpPr>
        <p:spPr/>
        <p:txBody>
          <a:bodyPr/>
          <a:lstStyle/>
          <a:p>
            <a:pPr eaLnBrk="1" hangingPunct="1"/>
            <a:r>
              <a:rPr lang="zh-CN" altLang="en-US"/>
              <a:t>极大项的性质</a:t>
            </a:r>
          </a:p>
        </p:txBody>
      </p:sp>
      <p:sp>
        <p:nvSpPr>
          <p:cNvPr id="311299" name="Rectangle 3">
            <a:extLst>
              <a:ext uri="{FF2B5EF4-FFF2-40B4-BE49-F238E27FC236}">
                <a16:creationId xmlns:a16="http://schemas.microsoft.com/office/drawing/2014/main" id="{A35FB77B-209D-43A3-9109-1E441D33F421}"/>
              </a:ext>
            </a:extLst>
          </p:cNvPr>
          <p:cNvSpPr>
            <a:spLocks noGrp="1" noChangeArrowheads="1"/>
          </p:cNvSpPr>
          <p:nvPr>
            <p:ph type="body" idx="1"/>
          </p:nvPr>
        </p:nvSpPr>
        <p:spPr>
          <a:xfrm>
            <a:off x="539750" y="3862388"/>
            <a:ext cx="8353425" cy="2303462"/>
          </a:xfrm>
        </p:spPr>
        <p:txBody>
          <a:bodyPr/>
          <a:lstStyle/>
          <a:p>
            <a:pPr marL="571500" indent="-571500" eaLnBrk="1" hangingPunct="1">
              <a:buClr>
                <a:schemeClr val="tx1"/>
              </a:buClr>
              <a:buFontTx/>
              <a:buAutoNum type="arabicParenR"/>
            </a:pPr>
            <a:r>
              <a:rPr lang="zh-CN" altLang="en-US">
                <a:solidFill>
                  <a:schemeClr val="accent2"/>
                </a:solidFill>
              </a:rPr>
              <a:t>每一个极大项当其真值指派与编码相同时，其真值为 </a:t>
            </a:r>
            <a:r>
              <a:rPr lang="en-US" altLang="zh-CN">
                <a:solidFill>
                  <a:schemeClr val="accent2"/>
                </a:solidFill>
              </a:rPr>
              <a:t>0</a:t>
            </a:r>
            <a:r>
              <a:rPr lang="zh-CN" altLang="en-US">
                <a:solidFill>
                  <a:schemeClr val="accent2"/>
                </a:solidFill>
              </a:rPr>
              <a:t>，在其余 </a:t>
            </a:r>
            <a:r>
              <a:rPr lang="en-US" altLang="zh-CN">
                <a:solidFill>
                  <a:schemeClr val="accent2"/>
                </a:solidFill>
              </a:rPr>
              <a:t>2</a:t>
            </a:r>
            <a:r>
              <a:rPr lang="en-US" altLang="zh-CN" i="1" baseline="30000">
                <a:solidFill>
                  <a:schemeClr val="accent2"/>
                </a:solidFill>
              </a:rPr>
              <a:t>n</a:t>
            </a:r>
            <a:r>
              <a:rPr lang="en-US" altLang="zh-CN">
                <a:solidFill>
                  <a:schemeClr val="accent2"/>
                </a:solidFill>
              </a:rPr>
              <a:t>-1 </a:t>
            </a:r>
            <a:r>
              <a:rPr lang="zh-CN" altLang="en-US">
                <a:solidFill>
                  <a:schemeClr val="accent2"/>
                </a:solidFill>
              </a:rPr>
              <a:t>种指派情况下均为 </a:t>
            </a:r>
            <a:r>
              <a:rPr lang="en-US" altLang="zh-CN">
                <a:solidFill>
                  <a:schemeClr val="accent2"/>
                </a:solidFill>
              </a:rPr>
              <a:t>1.</a:t>
            </a:r>
          </a:p>
          <a:p>
            <a:pPr marL="571500" indent="-571500" eaLnBrk="1" hangingPunct="1">
              <a:buClr>
                <a:schemeClr val="tx1"/>
              </a:buClr>
              <a:buFontTx/>
              <a:buAutoNum type="arabicParenR"/>
            </a:pPr>
            <a:r>
              <a:rPr lang="zh-CN" altLang="en-US">
                <a:solidFill>
                  <a:schemeClr val="accent2"/>
                </a:solidFill>
              </a:rPr>
              <a:t>任意两个不同极大项的析取式永真</a:t>
            </a:r>
            <a:r>
              <a:rPr lang="en-US" altLang="zh-CN">
                <a:solidFill>
                  <a:schemeClr val="accent2"/>
                </a:solidFill>
              </a:rPr>
              <a:t>.</a:t>
            </a:r>
          </a:p>
          <a:p>
            <a:pPr marL="571500" indent="-571500" eaLnBrk="1" hangingPunct="1">
              <a:buClr>
                <a:schemeClr val="tx1"/>
              </a:buClr>
              <a:buFontTx/>
              <a:buAutoNum type="arabicParenR"/>
            </a:pPr>
            <a:r>
              <a:rPr lang="zh-CN" altLang="en-US">
                <a:solidFill>
                  <a:schemeClr val="accent2"/>
                </a:solidFill>
              </a:rPr>
              <a:t>全体极大项的合取式永为假</a:t>
            </a:r>
            <a:r>
              <a:rPr lang="en-US" altLang="zh-CN">
                <a:solidFill>
                  <a:schemeClr val="accent2"/>
                </a:solidFill>
              </a:rPr>
              <a:t>.</a:t>
            </a:r>
          </a:p>
        </p:txBody>
      </p:sp>
      <p:graphicFrame>
        <p:nvGraphicFramePr>
          <p:cNvPr id="48" name="表格 47">
            <a:extLst>
              <a:ext uri="{FF2B5EF4-FFF2-40B4-BE49-F238E27FC236}">
                <a16:creationId xmlns:a16="http://schemas.microsoft.com/office/drawing/2014/main" id="{60477A69-48B6-4466-829F-E1FBEDE2C820}"/>
              </a:ext>
            </a:extLst>
          </p:cNvPr>
          <p:cNvGraphicFramePr>
            <a:graphicFrameLocks noGrp="1"/>
          </p:cNvGraphicFramePr>
          <p:nvPr/>
        </p:nvGraphicFramePr>
        <p:xfrm>
          <a:off x="1257300" y="1073150"/>
          <a:ext cx="6629399" cy="2682874"/>
        </p:xfrm>
        <a:graphic>
          <a:graphicData uri="http://schemas.openxmlformats.org/drawingml/2006/table">
            <a:tbl>
              <a:tblPr/>
              <a:tblGrid>
                <a:gridCol w="611424">
                  <a:extLst>
                    <a:ext uri="{9D8B030D-6E8A-4147-A177-3AD203B41FA5}">
                      <a16:colId xmlns:a16="http://schemas.microsoft.com/office/drawing/2014/main" val="20000"/>
                    </a:ext>
                  </a:extLst>
                </a:gridCol>
                <a:gridCol w="611424">
                  <a:extLst>
                    <a:ext uri="{9D8B030D-6E8A-4147-A177-3AD203B41FA5}">
                      <a16:colId xmlns:a16="http://schemas.microsoft.com/office/drawing/2014/main" val="20001"/>
                    </a:ext>
                  </a:extLst>
                </a:gridCol>
                <a:gridCol w="1361878">
                  <a:extLst>
                    <a:ext uri="{9D8B030D-6E8A-4147-A177-3AD203B41FA5}">
                      <a16:colId xmlns:a16="http://schemas.microsoft.com/office/drawing/2014/main" val="20002"/>
                    </a:ext>
                  </a:extLst>
                </a:gridCol>
                <a:gridCol w="1368426">
                  <a:extLst>
                    <a:ext uri="{9D8B030D-6E8A-4147-A177-3AD203B41FA5}">
                      <a16:colId xmlns:a16="http://schemas.microsoft.com/office/drawing/2014/main" val="20003"/>
                    </a:ext>
                  </a:extLst>
                </a:gridCol>
                <a:gridCol w="1296403">
                  <a:extLst>
                    <a:ext uri="{9D8B030D-6E8A-4147-A177-3AD203B41FA5}">
                      <a16:colId xmlns:a16="http://schemas.microsoft.com/office/drawing/2014/main" val="20004"/>
                    </a:ext>
                  </a:extLst>
                </a:gridCol>
                <a:gridCol w="1379844">
                  <a:extLst>
                    <a:ext uri="{9D8B030D-6E8A-4147-A177-3AD203B41FA5}">
                      <a16:colId xmlns:a16="http://schemas.microsoft.com/office/drawing/2014/main" val="20005"/>
                    </a:ext>
                  </a:extLst>
                </a:gridCol>
              </a:tblGrid>
              <a:tr h="862958">
                <a:tc>
                  <a:txBody>
                    <a:bodyPr/>
                    <a:lstStyle/>
                    <a:p>
                      <a:pPr algn="ctr" fontAlgn="ctr"/>
                      <a:r>
                        <a:rPr lang="en-US" altLang="zh-CN" sz="2800" b="1" i="1" dirty="0">
                          <a:latin typeface="Times New Roman" panose="02020603050405020304" pitchFamily="18" charset="0"/>
                        </a:rPr>
                        <a:t>p</a:t>
                      </a:r>
                      <a:endParaRPr lang="en-US" sz="2800" b="1" i="0" u="none" strike="noStrike" dirty="0">
                        <a:solidFill>
                          <a:srgbClr val="000000"/>
                        </a:solidFill>
                        <a:latin typeface="宋体"/>
                      </a:endParaRP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altLang="zh-CN" sz="2800" b="1" i="1" dirty="0">
                          <a:latin typeface="Times New Roman" panose="02020603050405020304" pitchFamily="18" charset="0"/>
                        </a:rPr>
                        <a:t>q</a:t>
                      </a:r>
                      <a:endParaRPr lang="en-US" sz="2800" b="1" i="0" u="none" strike="noStrike" dirty="0">
                        <a:solidFill>
                          <a:srgbClr val="000000"/>
                        </a:solidFill>
                        <a:latin typeface="宋体"/>
                      </a:endParaRP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altLang="zh-CN" sz="2800" b="1" i="1" dirty="0">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ea typeface="宋体" panose="02010600030101010101" pitchFamily="2" charset="-122"/>
                          <a:cs typeface="Times New Roman" panose="02020603050405020304" pitchFamily="18" charset="0"/>
                        </a:rPr>
                        <a:t>q</a:t>
                      </a:r>
                    </a:p>
                    <a:p>
                      <a:pPr algn="ctr" fontAlgn="ctr"/>
                      <a:r>
                        <a:rPr lang="en-US" altLang="zh-CN" sz="2800" b="1" i="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M</a:t>
                      </a:r>
                      <a:r>
                        <a:rPr lang="en-US" altLang="zh-CN" sz="2800" baseline="-25000" dirty="0">
                          <a:latin typeface="Times New Roman" panose="02020603050405020304" pitchFamily="18" charset="0"/>
                          <a:cs typeface="Times New Roman" panose="02020603050405020304" pitchFamily="18" charset="0"/>
                          <a:sym typeface="Symbol" panose="05050102010706020507" pitchFamily="18" charset="2"/>
                        </a:rPr>
                        <a:t>0</a:t>
                      </a:r>
                      <a:r>
                        <a:rPr lang="en-US" altLang="zh-CN" sz="2800" b="1" i="0" dirty="0">
                          <a:latin typeface="Times New Roman" panose="02020603050405020304" pitchFamily="18" charset="0"/>
                          <a:ea typeface="宋体" panose="02010600030101010101" pitchFamily="2" charset="-122"/>
                          <a:cs typeface="Times New Roman" panose="02020603050405020304" pitchFamily="18" charset="0"/>
                        </a:rPr>
                        <a:t>)</a:t>
                      </a:r>
                      <a:endParaRPr lang="en-US" sz="2800" b="1" i="0" u="none" strike="noStrike" dirty="0">
                        <a:solidFill>
                          <a:srgbClr val="000000"/>
                        </a:solidFill>
                        <a:latin typeface="宋体"/>
                      </a:endParaRP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altLang="zh-CN" sz="2800" b="1" i="1" dirty="0">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ea typeface="宋体" panose="02010600030101010101" pitchFamily="2" charset="-122"/>
                          <a:cs typeface="Times New Roman" panose="02020603050405020304" pitchFamily="18" charset="0"/>
                        </a:rPr>
                        <a:t>q</a:t>
                      </a:r>
                    </a:p>
                    <a:p>
                      <a:pPr algn="ctr" fontAlgn="ctr"/>
                      <a:r>
                        <a:rPr lang="en-US" altLang="zh-CN" sz="2800" b="1" i="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M</a:t>
                      </a:r>
                      <a:r>
                        <a:rPr lang="en-US" altLang="zh-CN" sz="2800" baseline="-25000" dirty="0">
                          <a:latin typeface="Times New Roman" panose="02020603050405020304" pitchFamily="18" charset="0"/>
                          <a:cs typeface="Times New Roman" panose="02020603050405020304" pitchFamily="18" charset="0"/>
                          <a:sym typeface="Symbol" panose="05050102010706020507" pitchFamily="18" charset="2"/>
                        </a:rPr>
                        <a:t>1</a:t>
                      </a:r>
                      <a:r>
                        <a:rPr lang="en-US" altLang="zh-CN" sz="2800" b="1" i="0" dirty="0">
                          <a:latin typeface="Times New Roman" panose="02020603050405020304" pitchFamily="18" charset="0"/>
                          <a:ea typeface="宋体" panose="02010600030101010101" pitchFamily="2" charset="-122"/>
                          <a:cs typeface="Times New Roman" panose="02020603050405020304" pitchFamily="18" charset="0"/>
                        </a:rPr>
                        <a:t>)</a:t>
                      </a:r>
                      <a:endParaRPr lang="en-US" sz="2800" b="1" i="0" u="none" strike="noStrike" dirty="0">
                        <a:solidFill>
                          <a:srgbClr val="000000"/>
                        </a:solidFill>
                        <a:latin typeface="宋体"/>
                      </a:endParaRP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2800" b="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ea typeface="宋体" panose="02010600030101010101" pitchFamily="2" charset="-122"/>
                          <a:cs typeface="Times New Roman" panose="02020603050405020304" pitchFamily="18" charset="0"/>
                        </a:rPr>
                        <a:t>q</a:t>
                      </a:r>
                    </a:p>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2800" b="1" i="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M</a:t>
                      </a:r>
                      <a:r>
                        <a:rPr lang="en-US" altLang="zh-CN" sz="2800" baseline="-25000" dirty="0">
                          <a:latin typeface="Times New Roman" panose="02020603050405020304" pitchFamily="18" charset="0"/>
                          <a:cs typeface="Times New Roman" panose="02020603050405020304" pitchFamily="18" charset="0"/>
                          <a:sym typeface="Symbol" panose="05050102010706020507" pitchFamily="18" charset="2"/>
                        </a:rPr>
                        <a:t>2</a:t>
                      </a:r>
                      <a:r>
                        <a:rPr lang="en-US" altLang="zh-CN" sz="2800" b="1" i="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800" b="1" i="0" u="none" strike="noStrike" dirty="0">
                        <a:solidFill>
                          <a:srgbClr val="000000"/>
                        </a:solidFill>
                        <a:latin typeface="宋体"/>
                      </a:endParaRP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altLang="zh-CN" sz="2800" b="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p</a:t>
                      </a:r>
                      <a:r>
                        <a:rPr kumimoji="0"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ea typeface="宋体" panose="02010600030101010101" pitchFamily="2" charset="-122"/>
                          <a:cs typeface="Times New Roman" panose="02020603050405020304" pitchFamily="18" charset="0"/>
                        </a:rPr>
                        <a:t>q</a:t>
                      </a:r>
                    </a:p>
                    <a:p>
                      <a:pPr algn="ctr" fontAlgn="ctr"/>
                      <a:r>
                        <a:rPr lang="en-US" altLang="zh-CN" sz="2800" b="1" i="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M</a:t>
                      </a:r>
                      <a:r>
                        <a:rPr lang="en-US" altLang="zh-CN" sz="2800" baseline="-25000" dirty="0">
                          <a:latin typeface="Times New Roman" panose="02020603050405020304" pitchFamily="18" charset="0"/>
                          <a:cs typeface="Times New Roman" panose="02020603050405020304" pitchFamily="18" charset="0"/>
                          <a:sym typeface="Symbol" panose="05050102010706020507" pitchFamily="18" charset="2"/>
                        </a:rPr>
                        <a:t>3</a:t>
                      </a:r>
                      <a:r>
                        <a:rPr lang="en-US" altLang="zh-CN" sz="2800" b="1" i="0" dirty="0">
                          <a:latin typeface="Times New Roman" panose="02020603050405020304" pitchFamily="18" charset="0"/>
                          <a:ea typeface="宋体" panose="02010600030101010101" pitchFamily="2" charset="-122"/>
                          <a:cs typeface="Times New Roman" panose="02020603050405020304" pitchFamily="18" charset="0"/>
                        </a:rPr>
                        <a:t>)</a:t>
                      </a:r>
                      <a:endParaRPr lang="en-US" sz="2800" b="1" i="0" u="none" strike="noStrike" dirty="0">
                        <a:solidFill>
                          <a:srgbClr val="000000"/>
                        </a:solidFill>
                        <a:latin typeface="宋体"/>
                      </a:endParaRP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454979">
                <a:tc>
                  <a:txBody>
                    <a:bodyPr/>
                    <a:lstStyle/>
                    <a:p>
                      <a:pPr algn="ctr" fontAlgn="ctr"/>
                      <a:r>
                        <a:rPr lang="en-US" sz="2800" b="1" i="0" u="none" strike="noStrike" dirty="0">
                          <a:solidFill>
                            <a:srgbClr val="000000"/>
                          </a:solidFill>
                          <a:latin typeface="宋体"/>
                        </a:rPr>
                        <a:t>0</a:t>
                      </a: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2800" b="1" i="0" u="none" strike="noStrike" dirty="0">
                          <a:solidFill>
                            <a:srgbClr val="000000"/>
                          </a:solidFill>
                          <a:latin typeface="宋体"/>
                        </a:rPr>
                        <a:t>0</a:t>
                      </a: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altLang="zh-CN" sz="2800" b="1" i="0" u="none" strike="noStrike" dirty="0">
                          <a:solidFill>
                            <a:srgbClr val="000000"/>
                          </a:solidFill>
                          <a:latin typeface="宋体"/>
                        </a:rPr>
                        <a:t>0</a:t>
                      </a:r>
                      <a:endParaRPr lang="en-US" sz="2800" b="1" i="0" u="none" strike="noStrike" dirty="0">
                        <a:solidFill>
                          <a:srgbClr val="000000"/>
                        </a:solidFill>
                        <a:latin typeface="宋体"/>
                      </a:endParaRP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2800" b="1" i="0" u="none" strike="noStrike" dirty="0">
                          <a:solidFill>
                            <a:srgbClr val="000000"/>
                          </a:solidFill>
                          <a:latin typeface="宋体"/>
                        </a:rPr>
                        <a:t>1</a:t>
                      </a:r>
                      <a:endParaRPr lang="en-US" sz="2800" b="1" i="0" u="none" strike="noStrike" dirty="0">
                        <a:solidFill>
                          <a:srgbClr val="000000"/>
                        </a:solidFill>
                        <a:latin typeface="宋体"/>
                      </a:endParaRP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altLang="zh-CN" sz="2800" b="1" i="0" u="none" strike="noStrike" dirty="0">
                          <a:solidFill>
                            <a:srgbClr val="000000"/>
                          </a:solidFill>
                          <a:latin typeface="宋体"/>
                        </a:rPr>
                        <a:t>1</a:t>
                      </a:r>
                      <a:endParaRPr lang="en-US" sz="2800" b="1" i="0" u="none" strike="noStrike" dirty="0">
                        <a:solidFill>
                          <a:srgbClr val="000000"/>
                        </a:solidFill>
                        <a:latin typeface="宋体"/>
                      </a:endParaRP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altLang="zh-CN" sz="2800" b="1" i="0" u="none" strike="noStrike" dirty="0">
                          <a:solidFill>
                            <a:srgbClr val="000000"/>
                          </a:solidFill>
                          <a:latin typeface="宋体"/>
                        </a:rPr>
                        <a:t>1</a:t>
                      </a:r>
                      <a:endParaRPr lang="en-US" sz="2800" b="1" i="0" u="none" strike="noStrike" dirty="0">
                        <a:solidFill>
                          <a:srgbClr val="000000"/>
                        </a:solidFill>
                        <a:latin typeface="宋体"/>
                      </a:endParaRP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1"/>
                  </a:ext>
                </a:extLst>
              </a:tr>
              <a:tr h="454979">
                <a:tc>
                  <a:txBody>
                    <a:bodyPr/>
                    <a:lstStyle/>
                    <a:p>
                      <a:pPr algn="ctr" fontAlgn="ctr"/>
                      <a:r>
                        <a:rPr lang="en-US" sz="2800" b="1" i="0" u="none" strike="noStrike" dirty="0">
                          <a:solidFill>
                            <a:srgbClr val="000000"/>
                          </a:solidFill>
                          <a:latin typeface="宋体"/>
                        </a:rPr>
                        <a:t>0</a:t>
                      </a: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2800" b="1" i="0" u="none" strike="noStrike" dirty="0">
                          <a:solidFill>
                            <a:srgbClr val="000000"/>
                          </a:solidFill>
                          <a:latin typeface="宋体"/>
                        </a:rPr>
                        <a:t>1</a:t>
                      </a: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altLang="zh-CN" sz="2800" b="1" i="0" u="none" strike="noStrike" dirty="0">
                          <a:solidFill>
                            <a:srgbClr val="000000"/>
                          </a:solidFill>
                          <a:latin typeface="宋体"/>
                        </a:rPr>
                        <a:t>1</a:t>
                      </a:r>
                      <a:endParaRPr lang="en-US" sz="2800" b="1" i="0" u="none" strike="noStrike" dirty="0">
                        <a:solidFill>
                          <a:srgbClr val="000000"/>
                        </a:solidFill>
                        <a:latin typeface="宋体"/>
                      </a:endParaRP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altLang="zh-CN" sz="2800" b="1" i="0" u="none" strike="noStrike" dirty="0">
                          <a:solidFill>
                            <a:srgbClr val="000000"/>
                          </a:solidFill>
                          <a:latin typeface="宋体"/>
                        </a:rPr>
                        <a:t>0</a:t>
                      </a:r>
                      <a:endParaRPr lang="en-US" sz="2800" b="1" i="0" u="none" strike="noStrike" dirty="0">
                        <a:solidFill>
                          <a:srgbClr val="000000"/>
                        </a:solidFill>
                        <a:latin typeface="宋体"/>
                      </a:endParaRP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2800" b="1" i="0" u="none" strike="noStrike" dirty="0">
                          <a:solidFill>
                            <a:srgbClr val="000000"/>
                          </a:solidFill>
                          <a:latin typeface="宋体"/>
                        </a:rPr>
                        <a:t>1</a:t>
                      </a:r>
                      <a:endParaRPr lang="en-US" sz="2800" b="1" i="0" u="none" strike="noStrike" dirty="0">
                        <a:solidFill>
                          <a:srgbClr val="000000"/>
                        </a:solidFill>
                        <a:latin typeface="宋体"/>
                      </a:endParaRP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altLang="zh-CN" sz="2800" b="1" i="0" u="none" strike="noStrike" dirty="0">
                          <a:solidFill>
                            <a:srgbClr val="000000"/>
                          </a:solidFill>
                          <a:latin typeface="宋体"/>
                        </a:rPr>
                        <a:t>1</a:t>
                      </a:r>
                      <a:endParaRPr lang="en-US" sz="2800" b="1" i="0" u="none" strike="noStrike" dirty="0">
                        <a:solidFill>
                          <a:srgbClr val="000000"/>
                        </a:solidFill>
                        <a:latin typeface="宋体"/>
                      </a:endParaRP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2"/>
                  </a:ext>
                </a:extLst>
              </a:tr>
              <a:tr h="454979">
                <a:tc>
                  <a:txBody>
                    <a:bodyPr/>
                    <a:lstStyle/>
                    <a:p>
                      <a:pPr algn="ctr" fontAlgn="ctr"/>
                      <a:r>
                        <a:rPr lang="en-US" sz="2800" b="1" i="0" u="none" strike="noStrike" dirty="0">
                          <a:solidFill>
                            <a:srgbClr val="000000"/>
                          </a:solidFill>
                          <a:latin typeface="宋体"/>
                        </a:rPr>
                        <a:t>1</a:t>
                      </a: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2800" b="1" i="0" u="none" strike="noStrike" dirty="0">
                          <a:solidFill>
                            <a:srgbClr val="000000"/>
                          </a:solidFill>
                          <a:latin typeface="宋体"/>
                        </a:rPr>
                        <a:t>0</a:t>
                      </a: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altLang="zh-CN" sz="2800" b="1" i="0" u="none" strike="noStrike" dirty="0">
                          <a:solidFill>
                            <a:srgbClr val="000000"/>
                          </a:solidFill>
                          <a:latin typeface="宋体"/>
                        </a:rPr>
                        <a:t>1</a:t>
                      </a:r>
                      <a:endParaRPr lang="en-US" sz="2800" b="1" i="0" u="none" strike="noStrike" dirty="0">
                        <a:solidFill>
                          <a:srgbClr val="000000"/>
                        </a:solidFill>
                        <a:latin typeface="宋体"/>
                      </a:endParaRP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altLang="zh-CN" sz="2800" b="1" i="0" u="none" strike="noStrike" dirty="0">
                          <a:solidFill>
                            <a:srgbClr val="000000"/>
                          </a:solidFill>
                          <a:latin typeface="宋体"/>
                        </a:rPr>
                        <a:t>1</a:t>
                      </a:r>
                      <a:endParaRPr lang="en-US" sz="2800" b="1" i="0" u="none" strike="noStrike" dirty="0">
                        <a:solidFill>
                          <a:srgbClr val="000000"/>
                        </a:solidFill>
                        <a:latin typeface="宋体"/>
                      </a:endParaRP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altLang="zh-CN" sz="2800" b="1" i="0" u="none" strike="noStrike" dirty="0">
                          <a:solidFill>
                            <a:srgbClr val="000000"/>
                          </a:solidFill>
                          <a:latin typeface="宋体"/>
                        </a:rPr>
                        <a:t>0</a:t>
                      </a:r>
                      <a:endParaRPr lang="en-US" sz="2800" b="1" i="0" u="none" strike="noStrike" dirty="0">
                        <a:solidFill>
                          <a:srgbClr val="000000"/>
                        </a:solidFill>
                        <a:latin typeface="宋体"/>
                      </a:endParaRP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2800" b="1" i="0" u="none" strike="noStrike" dirty="0">
                          <a:solidFill>
                            <a:srgbClr val="000000"/>
                          </a:solidFill>
                          <a:latin typeface="宋体"/>
                        </a:rPr>
                        <a:t>1</a:t>
                      </a:r>
                      <a:endParaRPr lang="en-US" sz="2800" b="1" i="0" u="none" strike="noStrike" dirty="0">
                        <a:solidFill>
                          <a:srgbClr val="000000"/>
                        </a:solidFill>
                        <a:latin typeface="宋体"/>
                      </a:endParaRP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3"/>
                  </a:ext>
                </a:extLst>
              </a:tr>
              <a:tr h="454979">
                <a:tc>
                  <a:txBody>
                    <a:bodyPr/>
                    <a:lstStyle/>
                    <a:p>
                      <a:pPr algn="ctr" fontAlgn="ctr"/>
                      <a:r>
                        <a:rPr lang="en-US" sz="2800" b="1" i="0" u="none" strike="noStrike" dirty="0">
                          <a:solidFill>
                            <a:srgbClr val="000000"/>
                          </a:solidFill>
                          <a:latin typeface="宋体"/>
                        </a:rPr>
                        <a:t>1</a:t>
                      </a: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2800" b="1" i="0" u="none" strike="noStrike" dirty="0">
                          <a:solidFill>
                            <a:srgbClr val="000000"/>
                          </a:solidFill>
                          <a:latin typeface="宋体"/>
                        </a:rPr>
                        <a:t>1</a:t>
                      </a: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altLang="zh-CN" sz="2800" b="1" i="0" u="none" strike="noStrike" dirty="0">
                          <a:solidFill>
                            <a:srgbClr val="000000"/>
                          </a:solidFill>
                          <a:latin typeface="宋体"/>
                        </a:rPr>
                        <a:t>1</a:t>
                      </a:r>
                      <a:endParaRPr lang="en-US" sz="2800" b="1" i="0" u="none" strike="noStrike" dirty="0">
                        <a:solidFill>
                          <a:srgbClr val="000000"/>
                        </a:solidFill>
                        <a:latin typeface="宋体"/>
                      </a:endParaRP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altLang="zh-CN" sz="2800" b="1" i="0" u="none" strike="noStrike" dirty="0">
                          <a:solidFill>
                            <a:srgbClr val="000000"/>
                          </a:solidFill>
                          <a:latin typeface="宋体"/>
                        </a:rPr>
                        <a:t>1</a:t>
                      </a:r>
                      <a:endParaRPr lang="en-US" sz="2800" b="1" i="0" u="none" strike="noStrike" dirty="0">
                        <a:solidFill>
                          <a:srgbClr val="000000"/>
                        </a:solidFill>
                        <a:latin typeface="宋体"/>
                      </a:endParaRP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altLang="zh-CN" sz="2800" b="1" i="0" u="none" strike="noStrike" dirty="0">
                          <a:solidFill>
                            <a:srgbClr val="000000"/>
                          </a:solidFill>
                          <a:latin typeface="宋体"/>
                        </a:rPr>
                        <a:t>1</a:t>
                      </a:r>
                      <a:endParaRPr lang="en-US" sz="2800" b="1" i="0" u="none" strike="noStrike" dirty="0">
                        <a:solidFill>
                          <a:srgbClr val="000000"/>
                        </a:solidFill>
                        <a:latin typeface="宋体"/>
                      </a:endParaRP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altLang="zh-CN" sz="2800" b="1" i="0" u="none" strike="noStrike" dirty="0">
                          <a:solidFill>
                            <a:srgbClr val="000000"/>
                          </a:solidFill>
                          <a:latin typeface="宋体"/>
                        </a:rPr>
                        <a:t>0</a:t>
                      </a:r>
                      <a:endParaRPr lang="en-US" sz="2800" b="1" i="0" u="none" strike="noStrike" dirty="0">
                        <a:solidFill>
                          <a:srgbClr val="000000"/>
                        </a:solidFill>
                        <a:latin typeface="宋体"/>
                      </a:endParaRP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04"/>
                  </a:ext>
                </a:extLst>
              </a:tr>
            </a:tbl>
          </a:graphicData>
        </a:graphic>
      </p:graphicFrame>
      <p:grpSp>
        <p:nvGrpSpPr>
          <p:cNvPr id="9" name="组合 8">
            <a:extLst>
              <a:ext uri="{FF2B5EF4-FFF2-40B4-BE49-F238E27FC236}">
                <a16:creationId xmlns:a16="http://schemas.microsoft.com/office/drawing/2014/main" id="{6A16258F-AC37-4342-860A-44858EAF6888}"/>
              </a:ext>
            </a:extLst>
          </p:cNvPr>
          <p:cNvGrpSpPr>
            <a:grpSpLocks/>
          </p:cNvGrpSpPr>
          <p:nvPr/>
        </p:nvGrpSpPr>
        <p:grpSpPr bwMode="auto">
          <a:xfrm>
            <a:off x="1257300" y="5489575"/>
            <a:ext cx="6323013" cy="1093788"/>
            <a:chOff x="1257964" y="5490364"/>
            <a:chExt cx="6322490" cy="1092720"/>
          </a:xfrm>
        </p:grpSpPr>
        <p:graphicFrame>
          <p:nvGraphicFramePr>
            <p:cNvPr id="110642" name="Object 46">
              <a:extLst>
                <a:ext uri="{FF2B5EF4-FFF2-40B4-BE49-F238E27FC236}">
                  <a16:creationId xmlns:a16="http://schemas.microsoft.com/office/drawing/2014/main" id="{0309340B-DB11-4F36-81AA-AA85186C00E5}"/>
                </a:ext>
              </a:extLst>
            </p:cNvPr>
            <p:cNvGraphicFramePr>
              <a:graphicFrameLocks noChangeAspect="1"/>
            </p:cNvGraphicFramePr>
            <p:nvPr/>
          </p:nvGraphicFramePr>
          <p:xfrm>
            <a:off x="1257964" y="5490364"/>
            <a:ext cx="6322490" cy="1092720"/>
          </p:xfrm>
          <a:graphic>
            <a:graphicData uri="http://schemas.openxmlformats.org/presentationml/2006/ole">
              <mc:AlternateContent xmlns:mc="http://schemas.openxmlformats.org/markup-compatibility/2006">
                <mc:Choice xmlns:v="urn:schemas-microsoft-com:vml" Requires="v">
                  <p:oleObj name="Equation" r:id="rId3" imgW="32334120" imgH="6637320" progId="">
                    <p:embed/>
                  </p:oleObj>
                </mc:Choice>
                <mc:Fallback>
                  <p:oleObj name="Equation" r:id="rId3" imgW="32334120" imgH="6637320" progId="">
                    <p:embed/>
                    <p:pic>
                      <p:nvPicPr>
                        <p:cNvPr id="0" name="Object 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7964" y="5490364"/>
                          <a:ext cx="6322490" cy="109272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0643" name="文本框 5">
              <a:extLst>
                <a:ext uri="{FF2B5EF4-FFF2-40B4-BE49-F238E27FC236}">
                  <a16:creationId xmlns:a16="http://schemas.microsoft.com/office/drawing/2014/main" id="{D93FECC7-CFA6-407B-A781-3F00F6BABD49}"/>
                </a:ext>
              </a:extLst>
            </p:cNvPr>
            <p:cNvSpPr txBox="1">
              <a:spLocks noChangeArrowheads="1"/>
            </p:cNvSpPr>
            <p:nvPr/>
          </p:nvSpPr>
          <p:spPr bwMode="auto">
            <a:xfrm>
              <a:off x="4716016" y="5827061"/>
              <a:ext cx="5040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r>
                <a:rPr lang="en-US" altLang="zh-CN" b="0"/>
                <a:t>…</a:t>
              </a:r>
              <a:endParaRPr lang="zh-CN" altLang="en-US" b="0"/>
            </a:p>
          </p:txBody>
        </p:sp>
      </p:gr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311299">
                                            <p:txEl>
                                              <p:pRg st="0" end="0"/>
                                            </p:txEl>
                                          </p:spTgt>
                                        </p:tgtEl>
                                        <p:attrNameLst>
                                          <p:attrName>style.visibility</p:attrName>
                                        </p:attrNameLst>
                                      </p:cBhvr>
                                      <p:to>
                                        <p:strVal val="visible"/>
                                      </p:to>
                                    </p:set>
                                    <p:animEffect transition="in" filter="wipe(left)">
                                      <p:cBhvr>
                                        <p:cTn id="11" dur="500"/>
                                        <p:tgtEl>
                                          <p:spTgt spid="311299">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11299">
                                            <p:txEl>
                                              <p:pRg st="1" end="1"/>
                                            </p:txEl>
                                          </p:spTgt>
                                        </p:tgtEl>
                                        <p:attrNameLst>
                                          <p:attrName>style.visibility</p:attrName>
                                        </p:attrNameLst>
                                      </p:cBhvr>
                                      <p:to>
                                        <p:strVal val="visible"/>
                                      </p:to>
                                    </p:set>
                                    <p:animEffect transition="in" filter="wipe(left)">
                                      <p:cBhvr>
                                        <p:cTn id="16" dur="500"/>
                                        <p:tgtEl>
                                          <p:spTgt spid="311299">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11299">
                                            <p:txEl>
                                              <p:pRg st="2" end="2"/>
                                            </p:txEl>
                                          </p:spTgt>
                                        </p:tgtEl>
                                        <p:attrNameLst>
                                          <p:attrName>style.visibility</p:attrName>
                                        </p:attrNameLst>
                                      </p:cBhvr>
                                      <p:to>
                                        <p:strVal val="visible"/>
                                      </p:to>
                                    </p:set>
                                    <p:animEffect transition="in" filter="wipe(left)">
                                      <p:cBhvr>
                                        <p:cTn id="21" dur="500"/>
                                        <p:tgtEl>
                                          <p:spTgt spid="311299">
                                            <p:txEl>
                                              <p:pRg st="2" end="2"/>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1299" grpId="0" uiExpand="1" build="p" bldLvl="2"/>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灯片编号占位符 5">
            <a:extLst>
              <a:ext uri="{FF2B5EF4-FFF2-40B4-BE49-F238E27FC236}">
                <a16:creationId xmlns:a16="http://schemas.microsoft.com/office/drawing/2014/main" id="{6A0BFBEB-5E3E-472B-8C0E-F34796AF89E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31B6EB67-D31A-4153-9592-254C32B0FBE7}" type="slidenum">
              <a:rPr lang="en-US" altLang="zh-CN" sz="1400" b="0"/>
              <a:pPr>
                <a:spcBef>
                  <a:spcPct val="0"/>
                </a:spcBef>
                <a:buClrTx/>
                <a:buFontTx/>
                <a:buNone/>
              </a:pPr>
              <a:t>57</a:t>
            </a:fld>
            <a:endParaRPr lang="en-US" altLang="zh-CN" sz="1400" b="0"/>
          </a:p>
        </p:txBody>
      </p:sp>
      <p:sp>
        <p:nvSpPr>
          <p:cNvPr id="112643" name="Rectangle 2">
            <a:extLst>
              <a:ext uri="{FF2B5EF4-FFF2-40B4-BE49-F238E27FC236}">
                <a16:creationId xmlns:a16="http://schemas.microsoft.com/office/drawing/2014/main" id="{876D262F-24DB-4898-AF45-FC9EC327C1A0}"/>
              </a:ext>
            </a:extLst>
          </p:cNvPr>
          <p:cNvSpPr>
            <a:spLocks noGrp="1" noChangeArrowheads="1"/>
          </p:cNvSpPr>
          <p:nvPr>
            <p:ph type="title"/>
          </p:nvPr>
        </p:nvSpPr>
        <p:spPr>
          <a:xfrm>
            <a:off x="1835150" y="333375"/>
            <a:ext cx="6121400" cy="417513"/>
          </a:xfrm>
        </p:spPr>
        <p:txBody>
          <a:bodyPr/>
          <a:lstStyle/>
          <a:p>
            <a:pPr algn="ctr" eaLnBrk="1" hangingPunct="1"/>
            <a:r>
              <a:rPr lang="zh-CN" altLang="en-US"/>
              <a:t>实例</a:t>
            </a:r>
            <a:endParaRPr lang="zh-CN" altLang="en-US" b="0"/>
          </a:p>
        </p:txBody>
      </p:sp>
      <p:sp>
        <p:nvSpPr>
          <p:cNvPr id="112644" name="Rectangle 138">
            <a:extLst>
              <a:ext uri="{FF2B5EF4-FFF2-40B4-BE49-F238E27FC236}">
                <a16:creationId xmlns:a16="http://schemas.microsoft.com/office/drawing/2014/main" id="{09076F82-3F5F-4B5E-95FB-98DBA7FAEB9B}"/>
              </a:ext>
            </a:extLst>
          </p:cNvPr>
          <p:cNvSpPr>
            <a:spLocks noChangeArrowheads="1"/>
          </p:cNvSpPr>
          <p:nvPr/>
        </p:nvSpPr>
        <p:spPr bwMode="auto">
          <a:xfrm>
            <a:off x="496888" y="1085850"/>
            <a:ext cx="4175125"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r>
              <a:rPr lang="zh-CN" altLang="en-US"/>
              <a:t>由三个命题变项 </a:t>
            </a:r>
            <a:r>
              <a:rPr lang="en-US" altLang="zh-CN" i="1">
                <a:latin typeface="Times New Roman" panose="02020603050405020304" pitchFamily="18" charset="0"/>
              </a:rPr>
              <a:t>p</a:t>
            </a:r>
            <a:r>
              <a:rPr lang="en-US" altLang="zh-CN">
                <a:latin typeface="Times New Roman" panose="02020603050405020304" pitchFamily="18" charset="0"/>
              </a:rPr>
              <a:t>, </a:t>
            </a:r>
            <a:r>
              <a:rPr lang="en-US" altLang="zh-CN" i="1">
                <a:latin typeface="Times New Roman" panose="02020603050405020304" pitchFamily="18" charset="0"/>
              </a:rPr>
              <a:t>q</a:t>
            </a:r>
            <a:r>
              <a:rPr lang="en-US" altLang="zh-CN">
                <a:latin typeface="Times New Roman" panose="02020603050405020304" pitchFamily="18" charset="0"/>
              </a:rPr>
              <a:t>, </a:t>
            </a:r>
            <a:r>
              <a:rPr lang="en-US" altLang="zh-CN" i="1">
                <a:latin typeface="Times New Roman" panose="02020603050405020304" pitchFamily="18" charset="0"/>
              </a:rPr>
              <a:t>r </a:t>
            </a:r>
            <a:r>
              <a:rPr lang="zh-CN" altLang="en-US"/>
              <a:t>形成的</a:t>
            </a:r>
            <a:endParaRPr lang="en-US" altLang="zh-CN"/>
          </a:p>
          <a:p>
            <a:pPr eaLnBrk="1" hangingPunct="1">
              <a:spcBef>
                <a:spcPct val="0"/>
              </a:spcBef>
              <a:buClrTx/>
              <a:buFontTx/>
              <a:buNone/>
            </a:pPr>
            <a:r>
              <a:rPr lang="zh-CN" altLang="en-US"/>
              <a:t>极大项</a:t>
            </a:r>
            <a:endParaRPr lang="en-US" altLang="zh-CN" sz="1800" b="0"/>
          </a:p>
        </p:txBody>
      </p:sp>
      <p:sp>
        <p:nvSpPr>
          <p:cNvPr id="11" name="Rectangle 3">
            <a:extLst>
              <a:ext uri="{FF2B5EF4-FFF2-40B4-BE49-F238E27FC236}">
                <a16:creationId xmlns:a16="http://schemas.microsoft.com/office/drawing/2014/main" id="{3021A1D8-B79F-4502-A526-259899BC9AEA}"/>
              </a:ext>
            </a:extLst>
          </p:cNvPr>
          <p:cNvSpPr txBox="1">
            <a:spLocks noChangeArrowheads="1"/>
          </p:cNvSpPr>
          <p:nvPr/>
        </p:nvSpPr>
        <p:spPr bwMode="auto">
          <a:xfrm>
            <a:off x="4775200" y="2060575"/>
            <a:ext cx="4221163" cy="3525838"/>
          </a:xfrm>
          <a:prstGeom prst="rect">
            <a:avLst/>
          </a:prstGeom>
          <a:noFill/>
          <a:ln>
            <a:noFill/>
          </a:ln>
          <a:effectLst/>
        </p:spPr>
        <p:txBody>
          <a:bodyPr/>
          <a:lstStyle>
            <a:lvl1pPr marL="342900" indent="-342900" algn="l" rtl="0" eaLnBrk="0" fontAlgn="base" hangingPunct="0">
              <a:spcBef>
                <a:spcPct val="20000"/>
              </a:spcBef>
              <a:spcAft>
                <a:spcPct val="0"/>
              </a:spcAft>
              <a:buClr>
                <a:srgbClr val="69B3F1"/>
              </a:buClr>
              <a:buFont typeface="Wingdings" panose="05000000000000000000" pitchFamily="2" charset="2"/>
              <a:defRPr sz="2400" b="1"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kern="1200">
                <a:solidFill>
                  <a:schemeClr val="tx1"/>
                </a:solidFill>
                <a:latin typeface="+mn-lt"/>
                <a:ea typeface="华文中宋" panose="02010600040101010101" pitchFamily="2" charset="-122"/>
                <a:cs typeface="+mn-cs"/>
              </a:defRPr>
            </a:lvl2pPr>
            <a:lvl3pPr marL="1143000" indent="-228600" algn="l" rtl="0" eaLnBrk="0" fontAlgn="base" hangingPunct="0">
              <a:spcBef>
                <a:spcPct val="20000"/>
              </a:spcBef>
              <a:spcAft>
                <a:spcPct val="0"/>
              </a:spcAft>
              <a:buChar char="•"/>
              <a:defRPr sz="2200" kern="1200">
                <a:solidFill>
                  <a:schemeClr val="tx1"/>
                </a:solidFill>
                <a:latin typeface="+mn-lt"/>
                <a:ea typeface="华文中宋" panose="02010600040101010101" pitchFamily="2" charset="-122"/>
                <a:cs typeface="+mn-cs"/>
              </a:defRPr>
            </a:lvl3pPr>
            <a:lvl4pPr marL="1600200" indent="-228600" algn="l" rtl="0" eaLnBrk="0" fontAlgn="base" hangingPunct="0">
              <a:spcBef>
                <a:spcPct val="20000"/>
              </a:spcBef>
              <a:spcAft>
                <a:spcPct val="0"/>
              </a:spcAft>
              <a:buChar char="–"/>
              <a:defRPr sz="2200" kern="1200">
                <a:solidFill>
                  <a:schemeClr val="tx1"/>
                </a:solidFill>
                <a:latin typeface="+mn-lt"/>
                <a:ea typeface="华文中宋" panose="02010600040101010101" pitchFamily="2" charset="-122"/>
                <a:cs typeface="+mn-cs"/>
              </a:defRPr>
            </a:lvl4pPr>
            <a:lvl5pPr marL="2057400" indent="-228600" algn="l" rtl="0" eaLnBrk="0" fontAlgn="base" hangingPunct="0">
              <a:spcBef>
                <a:spcPct val="20000"/>
              </a:spcBef>
              <a:spcAft>
                <a:spcPct val="0"/>
              </a:spcAft>
              <a:buChar char="»"/>
              <a:defRPr sz="2200" kern="1200">
                <a:solidFill>
                  <a:schemeClr val="tx1"/>
                </a:solidFill>
                <a:latin typeface="+mn-lt"/>
                <a:ea typeface="华文中宋"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eaLnBrk="1" hangingPunct="1">
              <a:spcBef>
                <a:spcPct val="65000"/>
              </a:spcBef>
              <a:tabLst>
                <a:tab pos="0" algn="l"/>
              </a:tabLst>
              <a:defRPr/>
            </a:pPr>
            <a:r>
              <a:rPr lang="zh-CN" altLang="en-US" dirty="0">
                <a:latin typeface="Times New Roman" panose="02020603050405020304" pitchFamily="18" charset="0"/>
              </a:rPr>
              <a:t>几点说明：</a:t>
            </a:r>
          </a:p>
          <a:p>
            <a:pPr marL="457200" indent="-457200" eaLnBrk="1" hangingPunct="1">
              <a:buClr>
                <a:srgbClr val="FF9900"/>
              </a:buClr>
              <a:buFont typeface="Wingdings" panose="05000000000000000000" pitchFamily="2" charset="2"/>
              <a:buChar char="l"/>
              <a:tabLst>
                <a:tab pos="0" algn="l"/>
              </a:tabLst>
              <a:defRPr/>
            </a:pPr>
            <a:r>
              <a:rPr lang="en-US" altLang="zh-CN" i="1" dirty="0">
                <a:latin typeface="Times New Roman" panose="02020603050405020304" pitchFamily="18" charset="0"/>
              </a:rPr>
              <a:t>n</a:t>
            </a:r>
            <a:r>
              <a:rPr lang="zh-CN" altLang="en-US" dirty="0">
                <a:latin typeface="Times New Roman" panose="02020603050405020304" pitchFamily="18" charset="0"/>
              </a:rPr>
              <a:t>个命题变项有</a:t>
            </a:r>
            <a:r>
              <a:rPr lang="en-US" altLang="zh-CN" dirty="0">
                <a:latin typeface="Times New Roman" panose="02020603050405020304" pitchFamily="18" charset="0"/>
              </a:rPr>
              <a:t>2</a:t>
            </a:r>
            <a:r>
              <a:rPr lang="en-US" altLang="zh-CN" i="1" baseline="30000" dirty="0">
                <a:latin typeface="Times New Roman" panose="02020603050405020304" pitchFamily="18" charset="0"/>
              </a:rPr>
              <a:t>n</a:t>
            </a:r>
            <a:r>
              <a:rPr lang="zh-CN" altLang="en-US" dirty="0">
                <a:latin typeface="Times New Roman" panose="02020603050405020304" pitchFamily="18" charset="0"/>
              </a:rPr>
              <a:t>个极大项</a:t>
            </a:r>
          </a:p>
          <a:p>
            <a:pPr marL="457200" indent="-457200" eaLnBrk="1" hangingPunct="1">
              <a:buClr>
                <a:srgbClr val="FF9900"/>
              </a:buClr>
              <a:buFont typeface="Wingdings" panose="05000000000000000000" pitchFamily="2" charset="2"/>
              <a:buChar char="l"/>
              <a:tabLst>
                <a:tab pos="0" algn="l"/>
              </a:tabLst>
              <a:defRPr/>
            </a:pPr>
            <a:r>
              <a:rPr lang="en-US" altLang="zh-CN" dirty="0">
                <a:latin typeface="Times New Roman" panose="02020603050405020304" pitchFamily="18" charset="0"/>
              </a:rPr>
              <a:t>2</a:t>
            </a:r>
            <a:r>
              <a:rPr lang="en-US" altLang="zh-CN" i="1" baseline="30000" dirty="0">
                <a:latin typeface="Times New Roman" panose="02020603050405020304" pitchFamily="18" charset="0"/>
              </a:rPr>
              <a:t>n</a:t>
            </a:r>
            <a:r>
              <a:rPr lang="zh-CN" altLang="en-US" dirty="0">
                <a:latin typeface="Times New Roman" panose="02020603050405020304" pitchFamily="18" charset="0"/>
              </a:rPr>
              <a:t>个极大项均互不等值</a:t>
            </a:r>
          </a:p>
          <a:p>
            <a:pPr marL="457200" indent="-457200" eaLnBrk="1" hangingPunct="1">
              <a:buClr>
                <a:srgbClr val="FF9900"/>
              </a:buClr>
              <a:buFont typeface="Wingdings" panose="05000000000000000000" pitchFamily="2" charset="2"/>
              <a:buChar char="l"/>
              <a:tabLst>
                <a:tab pos="0" algn="l"/>
              </a:tabLst>
              <a:defRPr/>
            </a:pPr>
            <a:r>
              <a:rPr lang="zh-CN" altLang="en-US" dirty="0">
                <a:latin typeface="Times New Roman" panose="02020603050405020304" pitchFamily="18" charset="0"/>
              </a:rPr>
              <a:t>用</a:t>
            </a:r>
            <a:r>
              <a:rPr lang="en-US" altLang="zh-CN" i="1" dirty="0">
                <a:latin typeface="Times New Roman" panose="02020603050405020304" pitchFamily="18" charset="0"/>
              </a:rPr>
              <a:t>M</a:t>
            </a:r>
            <a:r>
              <a:rPr lang="en-US" altLang="zh-CN" i="1" baseline="-25000" dirty="0">
                <a:latin typeface="Times New Roman" panose="02020603050405020304" pitchFamily="18" charset="0"/>
              </a:rPr>
              <a:t>i</a:t>
            </a:r>
            <a:r>
              <a:rPr lang="zh-CN" altLang="en-US" dirty="0">
                <a:latin typeface="Times New Roman" panose="02020603050405020304" pitchFamily="18" charset="0"/>
              </a:rPr>
              <a:t>表示第</a:t>
            </a:r>
            <a:r>
              <a:rPr lang="en-US" altLang="zh-CN" i="1" dirty="0" err="1">
                <a:latin typeface="Times New Roman" panose="02020603050405020304" pitchFamily="18" charset="0"/>
              </a:rPr>
              <a:t>i</a:t>
            </a:r>
            <a:r>
              <a:rPr lang="zh-CN" altLang="en-US" dirty="0">
                <a:latin typeface="Times New Roman" panose="02020603050405020304" pitchFamily="18" charset="0"/>
              </a:rPr>
              <a:t>个极大项，其中</a:t>
            </a:r>
            <a:r>
              <a:rPr lang="en-US" altLang="zh-CN" i="1" dirty="0" err="1">
                <a:latin typeface="Times New Roman" panose="02020603050405020304" pitchFamily="18" charset="0"/>
              </a:rPr>
              <a:t>i</a:t>
            </a:r>
            <a:r>
              <a:rPr lang="zh-CN" altLang="en-US" dirty="0">
                <a:latin typeface="Times New Roman" panose="02020603050405020304" pitchFamily="18" charset="0"/>
              </a:rPr>
              <a:t>是该极大项成假赋值的十进制表示</a:t>
            </a:r>
            <a:r>
              <a:rPr lang="en-US" altLang="zh-CN" dirty="0">
                <a:latin typeface="Times New Roman" panose="02020603050405020304" pitchFamily="18" charset="0"/>
              </a:rPr>
              <a:t>. </a:t>
            </a:r>
          </a:p>
          <a:p>
            <a:pPr marL="0" indent="0" eaLnBrk="1" hangingPunct="1">
              <a:buClr>
                <a:srgbClr val="FF9900"/>
              </a:buClr>
              <a:tabLst>
                <a:tab pos="0" algn="l"/>
              </a:tabLst>
              <a:defRPr/>
            </a:pPr>
            <a:r>
              <a:rPr lang="en-US" altLang="zh-CN" i="1" dirty="0">
                <a:latin typeface="Times New Roman" panose="02020603050405020304" pitchFamily="18" charset="0"/>
              </a:rPr>
              <a:t>	       M</a:t>
            </a:r>
            <a:r>
              <a:rPr lang="en-US" altLang="zh-CN" i="1" baseline="-25000" dirty="0">
                <a:latin typeface="Times New Roman" panose="02020603050405020304" pitchFamily="18" charset="0"/>
              </a:rPr>
              <a:t>i</a:t>
            </a:r>
            <a:r>
              <a:rPr lang="zh-CN" altLang="en-US" dirty="0">
                <a:latin typeface="Times New Roman" panose="02020603050405020304" pitchFamily="18" charset="0"/>
              </a:rPr>
              <a:t>称为极大项的名称</a:t>
            </a:r>
            <a:r>
              <a:rPr lang="en-US" altLang="zh-CN" dirty="0">
                <a:latin typeface="Times New Roman" panose="02020603050405020304" pitchFamily="18" charset="0"/>
              </a:rPr>
              <a:t>.</a:t>
            </a:r>
          </a:p>
        </p:txBody>
      </p:sp>
      <p:cxnSp>
        <p:nvCxnSpPr>
          <p:cNvPr id="4" name="直接连接符 3">
            <a:extLst>
              <a:ext uri="{FF2B5EF4-FFF2-40B4-BE49-F238E27FC236}">
                <a16:creationId xmlns:a16="http://schemas.microsoft.com/office/drawing/2014/main" id="{78BAC213-C014-4812-B797-057C455B50DF}"/>
              </a:ext>
            </a:extLst>
          </p:cNvPr>
          <p:cNvCxnSpPr>
            <a:cxnSpLocks/>
          </p:cNvCxnSpPr>
          <p:nvPr/>
        </p:nvCxnSpPr>
        <p:spPr>
          <a:xfrm>
            <a:off x="4716463" y="1196975"/>
            <a:ext cx="0" cy="5102225"/>
          </a:xfrm>
          <a:prstGeom prst="line">
            <a:avLst/>
          </a:prstGeom>
          <a:ln>
            <a:prstDash val="lgDashDot"/>
          </a:ln>
        </p:spPr>
        <p:style>
          <a:lnRef idx="1">
            <a:schemeClr val="dk1"/>
          </a:lnRef>
          <a:fillRef idx="0">
            <a:schemeClr val="dk1"/>
          </a:fillRef>
          <a:effectRef idx="0">
            <a:schemeClr val="dk1"/>
          </a:effectRef>
          <a:fontRef idx="minor">
            <a:schemeClr val="tx1"/>
          </a:fontRef>
        </p:style>
      </p:cxnSp>
      <p:pic>
        <p:nvPicPr>
          <p:cNvPr id="112647" name="图片 2">
            <a:extLst>
              <a:ext uri="{FF2B5EF4-FFF2-40B4-BE49-F238E27FC236}">
                <a16:creationId xmlns:a16="http://schemas.microsoft.com/office/drawing/2014/main" id="{85CC9AF7-015B-4C82-AAD3-3724719596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513" y="2060575"/>
            <a:ext cx="4143375" cy="390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灯片编号占位符 5">
            <a:extLst>
              <a:ext uri="{FF2B5EF4-FFF2-40B4-BE49-F238E27FC236}">
                <a16:creationId xmlns:a16="http://schemas.microsoft.com/office/drawing/2014/main" id="{85C74673-542F-48D1-B77A-EE12525CC34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9D269E91-A512-4425-A4C7-CA0CAE3A48EC}" type="slidenum">
              <a:rPr lang="en-US" altLang="zh-CN" sz="1400" b="0"/>
              <a:pPr>
                <a:spcBef>
                  <a:spcPct val="0"/>
                </a:spcBef>
                <a:buClrTx/>
                <a:buFontTx/>
                <a:buNone/>
              </a:pPr>
              <a:t>58</a:t>
            </a:fld>
            <a:endParaRPr lang="en-US" altLang="zh-CN" sz="1400" b="0"/>
          </a:p>
        </p:txBody>
      </p:sp>
      <p:sp>
        <p:nvSpPr>
          <p:cNvPr id="114691" name="Rectangle 2">
            <a:extLst>
              <a:ext uri="{FF2B5EF4-FFF2-40B4-BE49-F238E27FC236}">
                <a16:creationId xmlns:a16="http://schemas.microsoft.com/office/drawing/2014/main" id="{3BAFC3BD-FBE0-43B3-A09F-1CFC5D546F88}"/>
              </a:ext>
            </a:extLst>
          </p:cNvPr>
          <p:cNvSpPr>
            <a:spLocks noGrp="1" noChangeArrowheads="1"/>
          </p:cNvSpPr>
          <p:nvPr>
            <p:ph type="title"/>
          </p:nvPr>
        </p:nvSpPr>
        <p:spPr/>
        <p:txBody>
          <a:bodyPr/>
          <a:lstStyle/>
          <a:p>
            <a:pPr algn="ctr" eaLnBrk="1" hangingPunct="1"/>
            <a:r>
              <a:rPr lang="zh-CN" altLang="en-US">
                <a:latin typeface="宋体" panose="02010600030101010101" pitchFamily="2" charset="-122"/>
              </a:rPr>
              <a:t>主合取范式  定义</a:t>
            </a:r>
          </a:p>
        </p:txBody>
      </p:sp>
      <p:sp>
        <p:nvSpPr>
          <p:cNvPr id="114692" name="Rectangle 4">
            <a:extLst>
              <a:ext uri="{FF2B5EF4-FFF2-40B4-BE49-F238E27FC236}">
                <a16:creationId xmlns:a16="http://schemas.microsoft.com/office/drawing/2014/main" id="{C5DCE02D-6244-42B4-9F7E-43280A8EC7D5}"/>
              </a:ext>
            </a:extLst>
          </p:cNvPr>
          <p:cNvSpPr>
            <a:spLocks noGrp="1" noChangeArrowheads="1"/>
          </p:cNvSpPr>
          <p:nvPr>
            <p:ph type="body" idx="1"/>
          </p:nvPr>
        </p:nvSpPr>
        <p:spPr>
          <a:xfrm>
            <a:off x="468313" y="1125538"/>
            <a:ext cx="8229600" cy="4895850"/>
          </a:xfrm>
        </p:spPr>
        <p:txBody>
          <a:bodyPr/>
          <a:lstStyle/>
          <a:p>
            <a:pPr eaLnBrk="1" hangingPunct="1"/>
            <a:r>
              <a:rPr lang="zh-CN" altLang="en-US">
                <a:solidFill>
                  <a:srgbClr val="A50021"/>
                </a:solidFill>
                <a:latin typeface="Times New Roman" panose="02020603050405020304" pitchFamily="18" charset="0"/>
              </a:rPr>
              <a:t>定义</a:t>
            </a:r>
            <a:r>
              <a:rPr lang="en-US" altLang="zh-CN">
                <a:solidFill>
                  <a:srgbClr val="A50021"/>
                </a:solidFill>
                <a:latin typeface="Times New Roman" panose="02020603050405020304" pitchFamily="18" charset="0"/>
              </a:rPr>
              <a:t>2.5_2</a:t>
            </a:r>
            <a:endParaRPr lang="en-US" altLang="zh-CN"/>
          </a:p>
          <a:p>
            <a:pPr eaLnBrk="1" hangingPunct="1"/>
            <a:r>
              <a:rPr lang="zh-CN" altLang="en-US"/>
              <a:t>主合取范式</a:t>
            </a:r>
            <a:r>
              <a:rPr lang="en-US" altLang="zh-CN">
                <a:latin typeface="宋体" panose="02010600030101010101" pitchFamily="2" charset="-122"/>
              </a:rPr>
              <a:t>——</a:t>
            </a:r>
            <a:r>
              <a:rPr lang="zh-CN" altLang="en-US"/>
              <a:t>由极大项构成的合取范式</a:t>
            </a:r>
            <a:endParaRPr lang="en-US" altLang="zh-CN"/>
          </a:p>
          <a:p>
            <a:pPr eaLnBrk="1" hangingPunct="1"/>
            <a:endParaRPr lang="zh-CN" altLang="en-US"/>
          </a:p>
          <a:p>
            <a:pPr eaLnBrk="1" hangingPunct="1"/>
            <a:r>
              <a:rPr lang="zh-CN" altLang="en-US">
                <a:latin typeface="Times New Roman" panose="02020603050405020304" pitchFamily="18" charset="0"/>
              </a:rPr>
              <a:t>例如，</a:t>
            </a:r>
            <a:r>
              <a:rPr lang="en-US" altLang="zh-CN" i="1">
                <a:latin typeface="Times New Roman" panose="02020603050405020304" pitchFamily="18" charset="0"/>
              </a:rPr>
              <a:t>n</a:t>
            </a:r>
            <a:r>
              <a:rPr lang="en-US" altLang="zh-CN">
                <a:latin typeface="Times New Roman" panose="02020603050405020304" pitchFamily="18" charset="0"/>
              </a:rPr>
              <a:t>=3, </a:t>
            </a:r>
            <a:r>
              <a:rPr lang="zh-CN" altLang="en-US">
                <a:latin typeface="Times New Roman" panose="02020603050405020304" pitchFamily="18" charset="0"/>
              </a:rPr>
              <a:t>命题变项为 </a:t>
            </a:r>
            <a:r>
              <a:rPr lang="en-US" altLang="zh-CN" i="1">
                <a:latin typeface="Times New Roman" panose="02020603050405020304" pitchFamily="18" charset="0"/>
              </a:rPr>
              <a:t>p</a:t>
            </a:r>
            <a:r>
              <a:rPr lang="en-US" altLang="zh-CN">
                <a:latin typeface="Times New Roman" panose="02020603050405020304" pitchFamily="18" charset="0"/>
              </a:rPr>
              <a:t>, </a:t>
            </a:r>
            <a:r>
              <a:rPr lang="en-US" altLang="zh-CN" i="1">
                <a:latin typeface="Times New Roman" panose="02020603050405020304" pitchFamily="18" charset="0"/>
              </a:rPr>
              <a:t>q</a:t>
            </a:r>
            <a:r>
              <a:rPr lang="en-US" altLang="zh-CN">
                <a:latin typeface="Times New Roman" panose="02020603050405020304" pitchFamily="18" charset="0"/>
              </a:rPr>
              <a:t>, </a:t>
            </a:r>
            <a:r>
              <a:rPr lang="en-US" altLang="zh-CN" i="1">
                <a:latin typeface="Times New Roman" panose="02020603050405020304" pitchFamily="18" charset="0"/>
              </a:rPr>
              <a:t>r </a:t>
            </a:r>
            <a:r>
              <a:rPr lang="zh-CN" altLang="en-US">
                <a:latin typeface="Times New Roman" panose="02020603050405020304" pitchFamily="18" charset="0"/>
              </a:rPr>
              <a:t>时，</a:t>
            </a:r>
          </a:p>
          <a:p>
            <a:pPr eaLnBrk="1" hangingPunct="1">
              <a:spcBef>
                <a:spcPct val="10000"/>
              </a:spcBef>
            </a:pPr>
            <a:r>
              <a:rPr lang="zh-CN" altLang="en-US">
                <a:latin typeface="Times New Roman" panose="02020603050405020304" pitchFamily="18" charset="0"/>
              </a:rPr>
              <a:t>       </a:t>
            </a:r>
            <a:r>
              <a:rPr lang="en-US" altLang="zh-CN">
                <a:latin typeface="Times New Roman" panose="02020603050405020304" pitchFamily="18" charset="0"/>
              </a:rPr>
              <a:t>(</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r>
              <a:rPr lang="en-US" altLang="zh-CN" i="1">
                <a:latin typeface="Times New Roman" panose="02020603050405020304" pitchFamily="18" charset="0"/>
              </a:rPr>
              <a:t>M</a:t>
            </a:r>
            <a:r>
              <a:rPr lang="en-US" altLang="zh-CN" baseline="-25000">
                <a:latin typeface="Times New Roman" panose="02020603050405020304" pitchFamily="18" charset="0"/>
              </a:rPr>
              <a:t>1</a:t>
            </a:r>
            <a:r>
              <a:rPr lang="en-US" altLang="zh-CN">
                <a:latin typeface="Times New Roman" panose="02020603050405020304" pitchFamily="18" charset="0"/>
                <a:sym typeface="Symbol" panose="05050102010706020507" pitchFamily="18" charset="2"/>
              </a:rPr>
              <a:t>  </a:t>
            </a:r>
            <a:r>
              <a:rPr lang="en-US" altLang="zh-CN" i="1">
                <a:latin typeface="Times New Roman" panose="02020603050405020304" pitchFamily="18" charset="0"/>
              </a:rPr>
              <a:t>M</a:t>
            </a:r>
            <a:r>
              <a:rPr lang="en-US" altLang="zh-CN" baseline="-25000">
                <a:latin typeface="Times New Roman" panose="02020603050405020304" pitchFamily="18" charset="0"/>
              </a:rPr>
              <a:t>7</a:t>
            </a:r>
            <a:r>
              <a:rPr lang="en-US" altLang="zh-CN">
                <a:latin typeface="Times New Roman" panose="02020603050405020304" pitchFamily="18" charset="0"/>
              </a:rPr>
              <a:t>——</a:t>
            </a:r>
            <a:r>
              <a:rPr lang="zh-CN" altLang="en-US">
                <a:latin typeface="Times New Roman" panose="02020603050405020304" pitchFamily="18" charset="0"/>
              </a:rPr>
              <a:t>主合取范式</a:t>
            </a:r>
          </a:p>
          <a:p>
            <a:pPr eaLnBrk="1" hangingPunct="1">
              <a:spcBef>
                <a:spcPct val="60000"/>
              </a:spcBef>
            </a:pPr>
            <a:endParaRPr lang="zh-CN" altLang="en-US">
              <a:latin typeface="Times New Roman" panose="02020603050405020304" pitchFamily="18" charset="0"/>
            </a:endParaRPr>
          </a:p>
          <a:p>
            <a:pPr eaLnBrk="1" hangingPunct="1">
              <a:spcBef>
                <a:spcPct val="60000"/>
              </a:spcBef>
            </a:pPr>
            <a:r>
              <a:rPr lang="zh-CN" altLang="en-US">
                <a:solidFill>
                  <a:srgbClr val="FF0000"/>
                </a:solidFill>
                <a:latin typeface="Times New Roman" panose="02020603050405020304" pitchFamily="18" charset="0"/>
              </a:rPr>
              <a:t>公式</a:t>
            </a:r>
            <a:r>
              <a:rPr lang="en-US" altLang="zh-CN" i="1">
                <a:solidFill>
                  <a:srgbClr val="FF0000"/>
                </a:solidFill>
                <a:latin typeface="Times New Roman" panose="02020603050405020304" pitchFamily="18" charset="0"/>
              </a:rPr>
              <a:t>A</a:t>
            </a:r>
            <a:r>
              <a:rPr lang="zh-CN" altLang="en-US">
                <a:solidFill>
                  <a:srgbClr val="FF0000"/>
                </a:solidFill>
                <a:latin typeface="Times New Roman" panose="02020603050405020304" pitchFamily="18" charset="0"/>
              </a:rPr>
              <a:t>的主合取范式</a:t>
            </a:r>
            <a:r>
              <a:rPr lang="en-US" altLang="zh-CN">
                <a:solidFill>
                  <a:srgbClr val="FF0000"/>
                </a:solidFill>
                <a:latin typeface="Times New Roman" panose="02020603050405020304" pitchFamily="18" charset="0"/>
              </a:rPr>
              <a:t>——</a:t>
            </a:r>
            <a:r>
              <a:rPr lang="zh-CN" altLang="en-US">
                <a:solidFill>
                  <a:srgbClr val="FF0000"/>
                </a:solidFill>
                <a:latin typeface="Times New Roman" panose="02020603050405020304" pitchFamily="18" charset="0"/>
              </a:rPr>
              <a:t>与</a:t>
            </a:r>
            <a:r>
              <a:rPr lang="en-US" altLang="zh-CN" i="1">
                <a:solidFill>
                  <a:srgbClr val="FF0000"/>
                </a:solidFill>
                <a:latin typeface="Times New Roman" panose="02020603050405020304" pitchFamily="18" charset="0"/>
              </a:rPr>
              <a:t>A </a:t>
            </a:r>
            <a:r>
              <a:rPr lang="zh-CN" altLang="en-US">
                <a:solidFill>
                  <a:srgbClr val="FF0000"/>
                </a:solidFill>
                <a:latin typeface="Times New Roman" panose="02020603050405020304" pitchFamily="18" charset="0"/>
              </a:rPr>
              <a:t>等值的主合取范式</a:t>
            </a:r>
          </a:p>
          <a:p>
            <a:pPr eaLnBrk="1" hangingPunct="1">
              <a:spcBef>
                <a:spcPct val="50000"/>
              </a:spcBef>
            </a:pPr>
            <a:r>
              <a:rPr lang="zh-CN" altLang="en-US">
                <a:solidFill>
                  <a:srgbClr val="A50021"/>
                </a:solidFill>
                <a:latin typeface="Times New Roman" panose="02020603050405020304" pitchFamily="18" charset="0"/>
              </a:rPr>
              <a:t> </a:t>
            </a:r>
            <a:endParaRPr lang="zh-CN" altLang="en-US">
              <a:latin typeface="Times New Roman" panose="02020603050405020304" pitchFamily="18" charset="0"/>
            </a:endParaRPr>
          </a:p>
        </p:txBody>
      </p:sp>
    </p:spTree>
  </p:cSld>
  <p:clrMapOvr>
    <a:masterClrMapping/>
  </p:clrMapOvr>
  <p:transition spd="slow">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灯片编号占位符 5">
            <a:extLst>
              <a:ext uri="{FF2B5EF4-FFF2-40B4-BE49-F238E27FC236}">
                <a16:creationId xmlns:a16="http://schemas.microsoft.com/office/drawing/2014/main" id="{DC98FA87-D6E0-4782-B7CC-8B4EDB9EBF5B}"/>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74F7395B-CE33-4A2F-9435-9ED4B267C25C}" type="slidenum">
              <a:rPr lang="en-US" altLang="zh-CN" sz="1400" b="0"/>
              <a:pPr>
                <a:spcBef>
                  <a:spcPct val="0"/>
                </a:spcBef>
                <a:buClrTx/>
                <a:buFontTx/>
                <a:buNone/>
              </a:pPr>
              <a:t>59</a:t>
            </a:fld>
            <a:endParaRPr lang="en-US" altLang="zh-CN" sz="1400" b="0"/>
          </a:p>
        </p:txBody>
      </p:sp>
      <p:sp>
        <p:nvSpPr>
          <p:cNvPr id="116739" name="Rectangle 2">
            <a:extLst>
              <a:ext uri="{FF2B5EF4-FFF2-40B4-BE49-F238E27FC236}">
                <a16:creationId xmlns:a16="http://schemas.microsoft.com/office/drawing/2014/main" id="{279CEFA7-AD2B-4588-857B-65DFDBF0DC59}"/>
              </a:ext>
            </a:extLst>
          </p:cNvPr>
          <p:cNvSpPr>
            <a:spLocks noGrp="1" noChangeArrowheads="1"/>
          </p:cNvSpPr>
          <p:nvPr>
            <p:ph type="title"/>
          </p:nvPr>
        </p:nvSpPr>
        <p:spPr/>
        <p:txBody>
          <a:bodyPr/>
          <a:lstStyle/>
          <a:p>
            <a:pPr algn="ctr" eaLnBrk="1" hangingPunct="1"/>
            <a:r>
              <a:rPr lang="zh-CN" altLang="en-US">
                <a:latin typeface="宋体" panose="02010600030101010101" pitchFamily="2" charset="-122"/>
              </a:rPr>
              <a:t>主合取范式 定理</a:t>
            </a:r>
          </a:p>
        </p:txBody>
      </p:sp>
      <p:sp>
        <p:nvSpPr>
          <p:cNvPr id="116740" name="Rectangle 4">
            <a:extLst>
              <a:ext uri="{FF2B5EF4-FFF2-40B4-BE49-F238E27FC236}">
                <a16:creationId xmlns:a16="http://schemas.microsoft.com/office/drawing/2014/main" id="{6C479709-2714-4AE7-BF83-F3EAB0B55881}"/>
              </a:ext>
            </a:extLst>
          </p:cNvPr>
          <p:cNvSpPr>
            <a:spLocks noGrp="1" noChangeArrowheads="1"/>
          </p:cNvSpPr>
          <p:nvPr>
            <p:ph type="body" idx="1"/>
          </p:nvPr>
        </p:nvSpPr>
        <p:spPr>
          <a:xfrm>
            <a:off x="468313" y="1125538"/>
            <a:ext cx="6983412" cy="4895850"/>
          </a:xfrm>
        </p:spPr>
        <p:txBody>
          <a:bodyPr/>
          <a:lstStyle/>
          <a:p>
            <a:pPr eaLnBrk="1" hangingPunct="1"/>
            <a:r>
              <a:rPr lang="zh-CN" altLang="en-US">
                <a:solidFill>
                  <a:srgbClr val="A50021"/>
                </a:solidFill>
                <a:latin typeface="Times New Roman" panose="02020603050405020304" pitchFamily="18" charset="0"/>
              </a:rPr>
              <a:t>定理</a:t>
            </a:r>
            <a:r>
              <a:rPr lang="en-US" altLang="zh-CN">
                <a:solidFill>
                  <a:srgbClr val="A50021"/>
                </a:solidFill>
                <a:latin typeface="Times New Roman" panose="02020603050405020304" pitchFamily="18" charset="0"/>
              </a:rPr>
              <a:t>2.5_2</a:t>
            </a:r>
            <a:r>
              <a:rPr lang="en-US" altLang="zh-CN">
                <a:latin typeface="Times New Roman" panose="02020603050405020304" pitchFamily="18" charset="0"/>
              </a:rPr>
              <a:t>  (</a:t>
            </a:r>
            <a:r>
              <a:rPr lang="zh-CN" altLang="en-US">
                <a:latin typeface="Times New Roman" panose="02020603050405020304" pitchFamily="18" charset="0"/>
              </a:rPr>
              <a:t>主范式的存在唯一定理</a:t>
            </a:r>
            <a:r>
              <a:rPr lang="en-US" altLang="zh-CN">
                <a:latin typeface="Times New Roman" panose="02020603050405020304" pitchFamily="18" charset="0"/>
              </a:rPr>
              <a:t>)</a:t>
            </a:r>
          </a:p>
          <a:p>
            <a:pPr eaLnBrk="1" hangingPunct="1"/>
            <a:r>
              <a:rPr lang="en-US" altLang="zh-CN">
                <a:latin typeface="Times New Roman" panose="02020603050405020304" pitchFamily="18" charset="0"/>
              </a:rPr>
              <a:t>     </a:t>
            </a:r>
            <a:r>
              <a:rPr lang="zh-CN" altLang="en-US">
                <a:latin typeface="Times New Roman" panose="02020603050405020304" pitchFamily="18" charset="0"/>
              </a:rPr>
              <a:t>任何命题公式都存在与之等值的主合取范式，并且是唯一的。</a:t>
            </a:r>
            <a:endParaRPr lang="en-US" altLang="zh-CN">
              <a:latin typeface="Times New Roman" panose="02020603050405020304" pitchFamily="18" charset="0"/>
            </a:endParaRPr>
          </a:p>
          <a:p>
            <a:pPr eaLnBrk="1" hangingPunct="1"/>
            <a:endParaRPr lang="zh-CN" altLang="en-US">
              <a:latin typeface="Times New Roman" panose="02020603050405020304" pitchFamily="18" charset="0"/>
            </a:endParaRPr>
          </a:p>
        </p:txBody>
      </p:sp>
      <p:sp>
        <p:nvSpPr>
          <p:cNvPr id="5" name="Text Box 4">
            <a:extLst>
              <a:ext uri="{FF2B5EF4-FFF2-40B4-BE49-F238E27FC236}">
                <a16:creationId xmlns:a16="http://schemas.microsoft.com/office/drawing/2014/main" id="{90A1EFF7-2474-4D28-AA2B-030426C11DC4}"/>
              </a:ext>
            </a:extLst>
          </p:cNvPr>
          <p:cNvSpPr txBox="1">
            <a:spLocks noChangeArrowheads="1"/>
          </p:cNvSpPr>
          <p:nvPr/>
        </p:nvSpPr>
        <p:spPr bwMode="auto">
          <a:xfrm>
            <a:off x="539750" y="2647950"/>
            <a:ext cx="7432675"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lnSpc>
                <a:spcPct val="105000"/>
              </a:lnSpc>
              <a:spcBef>
                <a:spcPct val="0"/>
              </a:spcBef>
              <a:spcAft>
                <a:spcPct val="30000"/>
              </a:spcAft>
              <a:buClrTx/>
              <a:buFont typeface="Wingdings" panose="05000000000000000000" pitchFamily="2" charset="2"/>
              <a:buChar char="l"/>
            </a:pPr>
            <a:r>
              <a:rPr kumimoji="1" lang="zh-CN" altLang="en-US">
                <a:latin typeface="Times New Roman" panose="02020603050405020304" pitchFamily="18" charset="0"/>
                <a:ea typeface="楷体_GB2312" pitchFamily="49" charset="-122"/>
              </a:rPr>
              <a:t>主合取范式的求法：</a:t>
            </a:r>
          </a:p>
          <a:p>
            <a:pPr eaLnBrk="1" hangingPunct="1">
              <a:lnSpc>
                <a:spcPct val="105000"/>
              </a:lnSpc>
              <a:spcBef>
                <a:spcPct val="0"/>
              </a:spcBef>
              <a:buClrTx/>
              <a:buFontTx/>
              <a:buNone/>
            </a:pPr>
            <a:r>
              <a:rPr kumimoji="1" lang="en-US" altLang="zh-CN">
                <a:latin typeface="Times New Roman" panose="02020603050405020304" pitchFamily="18" charset="0"/>
                <a:ea typeface="楷体_GB2312" pitchFamily="49" charset="-122"/>
              </a:rPr>
              <a:t>1. </a:t>
            </a:r>
            <a:r>
              <a:rPr kumimoji="1" lang="zh-CN" altLang="en-US">
                <a:latin typeface="Times New Roman" panose="02020603050405020304" pitchFamily="18" charset="0"/>
                <a:ea typeface="楷体_GB2312" pitchFamily="49" charset="-122"/>
              </a:rPr>
              <a:t>真值表法</a:t>
            </a:r>
          </a:p>
          <a:p>
            <a:pPr eaLnBrk="1" hangingPunct="1">
              <a:lnSpc>
                <a:spcPct val="105000"/>
              </a:lnSpc>
              <a:spcBef>
                <a:spcPct val="0"/>
              </a:spcBef>
              <a:buClrTx/>
              <a:buFontTx/>
              <a:buNone/>
            </a:pPr>
            <a:endParaRPr kumimoji="1" lang="zh-CN" altLang="en-US">
              <a:latin typeface="Times New Roman" panose="02020603050405020304" pitchFamily="18" charset="0"/>
              <a:ea typeface="楷体_GB2312" pitchFamily="49" charset="-122"/>
            </a:endParaRPr>
          </a:p>
          <a:p>
            <a:pPr eaLnBrk="1" hangingPunct="1">
              <a:lnSpc>
                <a:spcPct val="105000"/>
              </a:lnSpc>
              <a:spcBef>
                <a:spcPct val="30000"/>
              </a:spcBef>
              <a:buClrTx/>
              <a:buFontTx/>
              <a:buNone/>
            </a:pPr>
            <a:endParaRPr kumimoji="1" lang="zh-CN" altLang="en-US">
              <a:latin typeface="Times New Roman" panose="02020603050405020304" pitchFamily="18" charset="0"/>
              <a:ea typeface="楷体_GB2312" pitchFamily="49" charset="-122"/>
            </a:endParaRPr>
          </a:p>
          <a:p>
            <a:pPr eaLnBrk="1" hangingPunct="1">
              <a:lnSpc>
                <a:spcPct val="105000"/>
              </a:lnSpc>
              <a:spcBef>
                <a:spcPct val="30000"/>
              </a:spcBef>
              <a:buClrTx/>
              <a:buFontTx/>
              <a:buNone/>
            </a:pPr>
            <a:endParaRPr kumimoji="1" lang="en-US" altLang="zh-CN">
              <a:latin typeface="Times New Roman" panose="02020603050405020304" pitchFamily="18" charset="0"/>
              <a:ea typeface="楷体_GB2312" pitchFamily="49" charset="-122"/>
            </a:endParaRPr>
          </a:p>
          <a:p>
            <a:pPr eaLnBrk="1" hangingPunct="1">
              <a:lnSpc>
                <a:spcPct val="105000"/>
              </a:lnSpc>
              <a:spcBef>
                <a:spcPct val="30000"/>
              </a:spcBef>
              <a:buClrTx/>
              <a:buFontTx/>
              <a:buNone/>
            </a:pPr>
            <a:r>
              <a:rPr kumimoji="1" lang="en-US" altLang="zh-CN">
                <a:latin typeface="Times New Roman" panose="02020603050405020304" pitchFamily="18" charset="0"/>
                <a:ea typeface="楷体_GB2312" pitchFamily="49" charset="-122"/>
              </a:rPr>
              <a:t>2. </a:t>
            </a:r>
            <a:r>
              <a:rPr kumimoji="1" lang="zh-CN" altLang="en-US">
                <a:latin typeface="Times New Roman" panose="02020603050405020304" pitchFamily="18" charset="0"/>
                <a:ea typeface="楷体_GB2312" pitchFamily="49" charset="-122"/>
              </a:rPr>
              <a:t>等值演算法</a:t>
            </a:r>
          </a:p>
        </p:txBody>
      </p:sp>
      <p:sp>
        <p:nvSpPr>
          <p:cNvPr id="6" name="Rectangle 5">
            <a:extLst>
              <a:ext uri="{FF2B5EF4-FFF2-40B4-BE49-F238E27FC236}">
                <a16:creationId xmlns:a16="http://schemas.microsoft.com/office/drawing/2014/main" id="{6B829DD8-DDD6-4C88-B13C-5B2CB5DD8DC4}"/>
              </a:ext>
            </a:extLst>
          </p:cNvPr>
          <p:cNvSpPr>
            <a:spLocks noChangeArrowheads="1"/>
          </p:cNvSpPr>
          <p:nvPr/>
        </p:nvSpPr>
        <p:spPr bwMode="auto">
          <a:xfrm>
            <a:off x="849313" y="3860800"/>
            <a:ext cx="7035800" cy="8318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r>
              <a:rPr kumimoji="1" lang="zh-CN" altLang="en-US" dirty="0">
                <a:solidFill>
                  <a:srgbClr val="FF0000"/>
                </a:solidFill>
                <a:latin typeface="Times New Roman" panose="02020603050405020304" pitchFamily="18" charset="0"/>
                <a:ea typeface="楷体_GB2312" pitchFamily="49" charset="-122"/>
              </a:rPr>
              <a:t>在真值表中，一个公式的真值为 </a:t>
            </a:r>
            <a:r>
              <a:rPr kumimoji="1" lang="en-US" altLang="zh-CN" i="1" dirty="0">
                <a:solidFill>
                  <a:srgbClr val="FF0000"/>
                </a:solidFill>
                <a:latin typeface="Times New Roman" panose="02020603050405020304" pitchFamily="18" charset="0"/>
                <a:ea typeface="楷体_GB2312" pitchFamily="49" charset="-122"/>
              </a:rPr>
              <a:t>F</a:t>
            </a:r>
            <a:r>
              <a:rPr kumimoji="1" lang="en-US" altLang="zh-CN" dirty="0">
                <a:solidFill>
                  <a:srgbClr val="FF0000"/>
                </a:solidFill>
                <a:latin typeface="Times New Roman" panose="02020603050405020304" pitchFamily="18" charset="0"/>
                <a:ea typeface="楷体_GB2312" pitchFamily="49" charset="-122"/>
              </a:rPr>
              <a:t> </a:t>
            </a:r>
            <a:r>
              <a:rPr kumimoji="1" lang="zh-CN" altLang="en-US" dirty="0">
                <a:solidFill>
                  <a:srgbClr val="FF0000"/>
                </a:solidFill>
                <a:latin typeface="Times New Roman" panose="02020603050405020304" pitchFamily="18" charset="0"/>
                <a:ea typeface="楷体_GB2312" pitchFamily="49" charset="-122"/>
              </a:rPr>
              <a:t>的指派所对应的极大项的合取，即为此公式的主合取范式。</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a:extLst>
              <a:ext uri="{FF2B5EF4-FFF2-40B4-BE49-F238E27FC236}">
                <a16:creationId xmlns:a16="http://schemas.microsoft.com/office/drawing/2014/main" id="{639F8FF6-8301-4047-85DD-277E333E076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F56452F7-556E-4F8A-AF82-E0DB106F2865}" type="slidenum">
              <a:rPr lang="en-US" altLang="zh-CN" sz="1400" b="0"/>
              <a:pPr>
                <a:spcBef>
                  <a:spcPct val="0"/>
                </a:spcBef>
                <a:buClrTx/>
                <a:buFontTx/>
                <a:buNone/>
              </a:pPr>
              <a:t>6</a:t>
            </a:fld>
            <a:endParaRPr lang="en-US" altLang="zh-CN" sz="1400" b="0"/>
          </a:p>
        </p:txBody>
      </p:sp>
      <p:sp>
        <p:nvSpPr>
          <p:cNvPr id="15363" name="Rectangle 2">
            <a:extLst>
              <a:ext uri="{FF2B5EF4-FFF2-40B4-BE49-F238E27FC236}">
                <a16:creationId xmlns:a16="http://schemas.microsoft.com/office/drawing/2014/main" id="{5762EFDE-AAC1-456B-8BF7-C51336EE98A1}"/>
              </a:ext>
            </a:extLst>
          </p:cNvPr>
          <p:cNvSpPr>
            <a:spLocks noGrp="1" noChangeArrowheads="1"/>
          </p:cNvSpPr>
          <p:nvPr>
            <p:ph type="title"/>
          </p:nvPr>
        </p:nvSpPr>
        <p:spPr/>
        <p:txBody>
          <a:bodyPr/>
          <a:lstStyle/>
          <a:p>
            <a:pPr algn="ctr" eaLnBrk="1" hangingPunct="1"/>
            <a:r>
              <a:rPr lang="zh-CN" altLang="en-US">
                <a:latin typeface="Times New Roman" panose="02020603050405020304" pitchFamily="18" charset="0"/>
              </a:rPr>
              <a:t>用真值表法判别</a:t>
            </a:r>
            <a:r>
              <a:rPr lang="zh-CN" altLang="en-US"/>
              <a:t>等值式</a:t>
            </a:r>
          </a:p>
        </p:txBody>
      </p:sp>
      <p:sp>
        <p:nvSpPr>
          <p:cNvPr id="15364" name="Rectangle 3">
            <a:extLst>
              <a:ext uri="{FF2B5EF4-FFF2-40B4-BE49-F238E27FC236}">
                <a16:creationId xmlns:a16="http://schemas.microsoft.com/office/drawing/2014/main" id="{18862B08-FC5C-43AC-998A-BABDE8821EC3}"/>
              </a:ext>
            </a:extLst>
          </p:cNvPr>
          <p:cNvSpPr>
            <a:spLocks noGrp="1" noChangeArrowheads="1"/>
          </p:cNvSpPr>
          <p:nvPr>
            <p:ph type="body" idx="1"/>
          </p:nvPr>
        </p:nvSpPr>
        <p:spPr>
          <a:xfrm>
            <a:off x="468313" y="1196975"/>
            <a:ext cx="8218487" cy="4997450"/>
          </a:xfrm>
        </p:spPr>
        <p:txBody>
          <a:bodyPr/>
          <a:lstStyle/>
          <a:p>
            <a:pPr marL="0" indent="0" eaLnBrk="1" hangingPunct="1">
              <a:buClr>
                <a:srgbClr val="FF9900"/>
              </a:buClr>
              <a:buFont typeface="Wingdings" panose="05000000000000000000" pitchFamily="2" charset="2"/>
              <a:buChar char="l"/>
            </a:pPr>
            <a:r>
              <a:rPr lang="zh-CN" altLang="en-US">
                <a:latin typeface="Times New Roman" panose="02020603050405020304" pitchFamily="18" charset="0"/>
              </a:rPr>
              <a:t>用真值表可检查两个公式是否等值</a:t>
            </a:r>
          </a:p>
          <a:p>
            <a:pPr marL="0" indent="0" eaLnBrk="1" hangingPunct="1"/>
            <a:r>
              <a:rPr lang="zh-CN" altLang="en-US">
                <a:latin typeface="Times New Roman" panose="02020603050405020304" pitchFamily="18" charset="0"/>
              </a:rPr>
              <a:t>请验证：</a:t>
            </a:r>
          </a:p>
          <a:p>
            <a:pPr marL="0" indent="0" eaLnBrk="1" hangingPunct="1"/>
            <a:r>
              <a:rPr lang="zh-CN" altLang="en-US">
                <a:latin typeface="Times New Roman" panose="02020603050405020304" pitchFamily="18" charset="0"/>
              </a:rPr>
              <a:t>     </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i="1">
                <a:latin typeface="Times New Roman" panose="02020603050405020304" pitchFamily="18" charset="0"/>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  </a:t>
            </a:r>
            <a:endParaRPr lang="en-US" altLang="zh-CN">
              <a:latin typeface="Times New Roman" panose="02020603050405020304" pitchFamily="18" charset="0"/>
            </a:endParaRPr>
          </a:p>
          <a:p>
            <a:pPr marL="0" indent="0" eaLnBrk="1" hangingPunct="1">
              <a:lnSpc>
                <a:spcPct val="80000"/>
              </a:lnSpc>
            </a:pPr>
            <a:r>
              <a:rPr lang="en-US" altLang="zh-CN">
                <a:latin typeface="Times New Roman" panose="02020603050405020304" pitchFamily="18" charset="0"/>
              </a:rPr>
              <a:t>     </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i="1">
                <a:latin typeface="Times New Roman" panose="02020603050405020304" pitchFamily="18" charset="0"/>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a:t>
            </a:r>
            <a:r>
              <a:rPr lang="en-US" altLang="zh-CN">
                <a:latin typeface="Times New Roman" panose="02020603050405020304" pitchFamily="18" charset="0"/>
              </a:rPr>
              <a:t>) </a:t>
            </a:r>
            <a:r>
              <a:rPr lang="zh-CN" altLang="en-US">
                <a:latin typeface="Times New Roman" panose="02020603050405020304" pitchFamily="18" charset="0"/>
              </a:rPr>
              <a:t>不与 </a:t>
            </a:r>
            <a:r>
              <a:rPr lang="en-US" altLang="zh-CN">
                <a:latin typeface="Times New Roman" panose="02020603050405020304" pitchFamily="18" charset="0"/>
              </a:rPr>
              <a:t>(</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 </a:t>
            </a:r>
            <a:r>
              <a:rPr lang="zh-CN" altLang="en-US">
                <a:latin typeface="Times New Roman" panose="02020603050405020304" pitchFamily="18" charset="0"/>
              </a:rPr>
              <a:t>等值</a:t>
            </a:r>
          </a:p>
        </p:txBody>
      </p:sp>
    </p:spTree>
  </p:cSld>
  <p:clrMapOvr>
    <a:masterClrMapping/>
  </p:clrMapOvr>
  <p:transition spd="slow">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标题 1">
            <a:extLst>
              <a:ext uri="{FF2B5EF4-FFF2-40B4-BE49-F238E27FC236}">
                <a16:creationId xmlns:a16="http://schemas.microsoft.com/office/drawing/2014/main" id="{EF046129-2733-40C3-A12E-11B82ABDC831}"/>
              </a:ext>
            </a:extLst>
          </p:cNvPr>
          <p:cNvSpPr>
            <a:spLocks noGrp="1" noChangeArrowheads="1"/>
          </p:cNvSpPr>
          <p:nvPr>
            <p:ph type="title"/>
          </p:nvPr>
        </p:nvSpPr>
        <p:spPr/>
        <p:txBody>
          <a:bodyPr/>
          <a:lstStyle/>
          <a:p>
            <a:pPr algn="ctr"/>
            <a:r>
              <a:rPr lang="zh-CN" altLang="en-US">
                <a:latin typeface="宋体" panose="02010600030101010101" pitchFamily="2" charset="-122"/>
              </a:rPr>
              <a:t>用</a:t>
            </a:r>
            <a:r>
              <a:rPr lang="zh-CN" altLang="en-US">
                <a:solidFill>
                  <a:srgbClr val="FF0000"/>
                </a:solidFill>
                <a:latin typeface="宋体" panose="02010600030101010101" pitchFamily="2" charset="-122"/>
              </a:rPr>
              <a:t>真值表法</a:t>
            </a:r>
            <a:r>
              <a:rPr lang="zh-CN" altLang="en-US">
                <a:latin typeface="宋体" panose="02010600030101010101" pitchFamily="2" charset="-122"/>
              </a:rPr>
              <a:t>求主</a:t>
            </a:r>
            <a:r>
              <a:rPr lang="zh-CN" altLang="en-US">
                <a:latin typeface="Times New Roman" panose="02020603050405020304" pitchFamily="18" charset="0"/>
              </a:rPr>
              <a:t>合取</a:t>
            </a:r>
            <a:r>
              <a:rPr lang="zh-CN" altLang="en-US">
                <a:latin typeface="宋体" panose="02010600030101010101" pitchFamily="2" charset="-122"/>
              </a:rPr>
              <a:t>范式</a:t>
            </a:r>
            <a:endParaRPr lang="zh-CN" altLang="en-US"/>
          </a:p>
        </p:txBody>
      </p:sp>
      <p:sp>
        <p:nvSpPr>
          <p:cNvPr id="3" name="内容占位符 2">
            <a:extLst>
              <a:ext uri="{FF2B5EF4-FFF2-40B4-BE49-F238E27FC236}">
                <a16:creationId xmlns:a16="http://schemas.microsoft.com/office/drawing/2014/main" id="{F0ECDC07-9B4C-44E9-A9DD-D4DEFAB70B4A}"/>
              </a:ext>
            </a:extLst>
          </p:cNvPr>
          <p:cNvSpPr>
            <a:spLocks noGrp="1"/>
          </p:cNvSpPr>
          <p:nvPr>
            <p:ph idx="1"/>
          </p:nvPr>
        </p:nvSpPr>
        <p:spPr>
          <a:xfrm>
            <a:off x="4643438" y="1624013"/>
            <a:ext cx="4114800" cy="4525962"/>
          </a:xfrm>
        </p:spPr>
        <p:txBody>
          <a:bodyPr/>
          <a:lstStyle/>
          <a:p>
            <a:pPr>
              <a:defRPr/>
            </a:pPr>
            <a:r>
              <a:rPr lang="en-US" altLang="zh-CN" sz="3200" i="1" dirty="0">
                <a:latin typeface="Times New Roman" panose="02020603050405020304" pitchFamily="18" charset="0"/>
              </a:rPr>
              <a:t>  p</a:t>
            </a:r>
            <a:r>
              <a:rPr lang="en-US" altLang="zh-CN" sz="3200" dirty="0">
                <a:latin typeface="Times New Roman" panose="02020603050405020304" pitchFamily="18" charset="0"/>
                <a:sym typeface="Symbol" panose="05050102010706020507" pitchFamily="18" charset="2"/>
              </a:rPr>
              <a:t></a:t>
            </a:r>
            <a:r>
              <a:rPr lang="en-US" altLang="zh-CN" sz="3200" i="1" dirty="0">
                <a:latin typeface="Times New Roman" panose="02020603050405020304" pitchFamily="18" charset="0"/>
              </a:rPr>
              <a:t>q</a:t>
            </a:r>
          </a:p>
          <a:p>
            <a:pPr>
              <a:defRPr/>
            </a:pP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 </a:t>
            </a:r>
            <a:r>
              <a:rPr lang="en-US" altLang="zh-CN" sz="3200" i="1" dirty="0">
                <a:latin typeface="Times New Roman" panose="02020603050405020304" pitchFamily="18" charset="0"/>
                <a:cs typeface="Times New Roman" panose="02020603050405020304" pitchFamily="18" charset="0"/>
                <a:sym typeface="Symbol" panose="05050102010706020507" pitchFamily="18" charset="2"/>
              </a:rPr>
              <a:t>M</a:t>
            </a:r>
            <a:r>
              <a:rPr lang="en-US" altLang="zh-CN" sz="3200" baseline="-25000" dirty="0">
                <a:latin typeface="Times New Roman" panose="02020603050405020304" pitchFamily="18" charset="0"/>
                <a:cs typeface="Times New Roman" panose="02020603050405020304" pitchFamily="18" charset="0"/>
                <a:sym typeface="Symbol" panose="05050102010706020507" pitchFamily="18" charset="2"/>
              </a:rPr>
              <a:t>2</a:t>
            </a:r>
            <a:endParaRPr lang="en-US" altLang="zh-CN" sz="3200" i="1" dirty="0">
              <a:solidFill>
                <a:srgbClr val="000000"/>
              </a:solidFill>
              <a:latin typeface="宋体"/>
            </a:endParaRPr>
          </a:p>
          <a:p>
            <a:pPr marL="0" indent="0">
              <a:defRPr/>
            </a:pP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3200"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a:latin typeface="Times New Roman" panose="02020603050405020304" pitchFamily="18" charset="0"/>
                <a:cs typeface="Times New Roman" panose="02020603050405020304" pitchFamily="18" charset="0"/>
              </a:rPr>
              <a:t>p</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a:latin typeface="Times New Roman" panose="02020603050405020304" pitchFamily="18" charset="0"/>
                <a:cs typeface="Times New Roman" panose="02020603050405020304" pitchFamily="18" charset="0"/>
              </a:rPr>
              <a:t>q</a:t>
            </a:r>
            <a:r>
              <a:rPr lang="en-US" altLang="zh-CN" sz="3200" dirty="0">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endParaRPr lang="en-US" altLang="zh-CN" sz="3200" dirty="0">
              <a:latin typeface="Times New Roman" panose="02020603050405020304" pitchFamily="18" charset="0"/>
              <a:sym typeface="Symbol" panose="05050102010706020507" pitchFamily="18" charset="2"/>
            </a:endParaRPr>
          </a:p>
        </p:txBody>
      </p:sp>
      <p:sp>
        <p:nvSpPr>
          <p:cNvPr id="118788" name="灯片编号占位符 3">
            <a:extLst>
              <a:ext uri="{FF2B5EF4-FFF2-40B4-BE49-F238E27FC236}">
                <a16:creationId xmlns:a16="http://schemas.microsoft.com/office/drawing/2014/main" id="{24C7EF85-4B32-4D92-AEB5-8024FBDABAA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69F3D090-F068-492C-9D53-B42E4A3F53DD}" type="slidenum">
              <a:rPr lang="en-US" altLang="zh-CN" sz="1400" b="0"/>
              <a:pPr>
                <a:spcBef>
                  <a:spcPct val="0"/>
                </a:spcBef>
                <a:buClrTx/>
                <a:buFontTx/>
                <a:buNone/>
              </a:pPr>
              <a:t>60</a:t>
            </a:fld>
            <a:endParaRPr lang="en-US" altLang="zh-CN" sz="1400" b="0"/>
          </a:p>
        </p:txBody>
      </p:sp>
      <p:graphicFrame>
        <p:nvGraphicFramePr>
          <p:cNvPr id="5" name="表格 4">
            <a:extLst>
              <a:ext uri="{FF2B5EF4-FFF2-40B4-BE49-F238E27FC236}">
                <a16:creationId xmlns:a16="http://schemas.microsoft.com/office/drawing/2014/main" id="{48510F41-D5D4-429D-8EE4-05C04F70925C}"/>
              </a:ext>
            </a:extLst>
          </p:cNvPr>
          <p:cNvGraphicFramePr>
            <a:graphicFrameLocks noGrp="1"/>
          </p:cNvGraphicFramePr>
          <p:nvPr/>
        </p:nvGraphicFramePr>
        <p:xfrm>
          <a:off x="611188" y="1611313"/>
          <a:ext cx="3657600" cy="2276475"/>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455295">
                <a:tc>
                  <a:txBody>
                    <a:bodyPr/>
                    <a:lstStyle/>
                    <a:p>
                      <a:pPr algn="ctr" fontAlgn="ctr"/>
                      <a:r>
                        <a:rPr lang="en-US" altLang="zh-CN" sz="2800" b="1" i="1" dirty="0">
                          <a:latin typeface="Times New Roman" panose="02020603050405020304" pitchFamily="18" charset="0"/>
                        </a:rPr>
                        <a:t>p</a:t>
                      </a:r>
                      <a:endParaRPr lang="en-US" sz="2800" b="1" i="0" u="none" strike="noStrike" dirty="0">
                        <a:solidFill>
                          <a:srgbClr val="000000"/>
                        </a:solidFill>
                        <a:latin typeface="宋体"/>
                      </a:endParaRP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altLang="zh-CN" sz="2800" b="1" i="1" dirty="0">
                          <a:latin typeface="Times New Roman" panose="02020603050405020304" pitchFamily="18" charset="0"/>
                        </a:rPr>
                        <a:t>q</a:t>
                      </a:r>
                      <a:endParaRPr lang="en-US" sz="2800" b="1" i="0" u="none" strike="noStrike" dirty="0">
                        <a:solidFill>
                          <a:srgbClr val="000000"/>
                        </a:solidFill>
                        <a:latin typeface="宋体"/>
                      </a:endParaRP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altLang="zh-CN" sz="2800" b="1" i="1" dirty="0" err="1">
                          <a:latin typeface="Times New Roman" panose="02020603050405020304" pitchFamily="18" charset="0"/>
                        </a:rPr>
                        <a:t>p</a:t>
                      </a:r>
                      <a:r>
                        <a:rPr lang="en-US" altLang="zh-CN" sz="2800" b="1" dirty="0" err="1">
                          <a:latin typeface="Times New Roman" panose="02020603050405020304" pitchFamily="18" charset="0"/>
                          <a:sym typeface="Symbol" panose="05050102010706020507" pitchFamily="18" charset="2"/>
                        </a:rPr>
                        <a:t></a:t>
                      </a:r>
                      <a:r>
                        <a:rPr lang="en-US" altLang="zh-CN" sz="2800" b="1" i="1" dirty="0" err="1">
                          <a:latin typeface="Times New Roman" panose="02020603050405020304" pitchFamily="18" charset="0"/>
                        </a:rPr>
                        <a:t>q</a:t>
                      </a:r>
                      <a:endParaRPr lang="en-US" sz="2800" b="1" i="0" u="none" strike="noStrike" dirty="0">
                        <a:solidFill>
                          <a:srgbClr val="000000"/>
                        </a:solidFill>
                        <a:latin typeface="宋体"/>
                      </a:endParaRP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455295">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1"/>
                  </a:ext>
                </a:extLst>
              </a:tr>
              <a:tr h="455295">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2"/>
                  </a:ext>
                </a:extLst>
              </a:tr>
              <a:tr h="455295">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3"/>
                  </a:ext>
                </a:extLst>
              </a:tr>
              <a:tr h="455295">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4"/>
                  </a:ext>
                </a:extLst>
              </a:tr>
            </a:tbl>
          </a:graphicData>
        </a:graphic>
      </p:graphicFrame>
      <p:sp>
        <p:nvSpPr>
          <p:cNvPr id="7" name="Rectangle 5">
            <a:extLst>
              <a:ext uri="{FF2B5EF4-FFF2-40B4-BE49-F238E27FC236}">
                <a16:creationId xmlns:a16="http://schemas.microsoft.com/office/drawing/2014/main" id="{E0C53AE2-BA53-49F8-963F-38DD00419FD4}"/>
              </a:ext>
            </a:extLst>
          </p:cNvPr>
          <p:cNvSpPr>
            <a:spLocks noChangeArrowheads="1"/>
          </p:cNvSpPr>
          <p:nvPr/>
        </p:nvSpPr>
        <p:spPr bwMode="auto">
          <a:xfrm>
            <a:off x="642938" y="4652963"/>
            <a:ext cx="7242175" cy="8318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r>
              <a:rPr kumimoji="1" lang="zh-CN" altLang="en-US">
                <a:solidFill>
                  <a:srgbClr val="FF0000"/>
                </a:solidFill>
                <a:latin typeface="Times New Roman" panose="02020603050405020304" pitchFamily="18" charset="0"/>
                <a:ea typeface="楷体_GB2312" pitchFamily="49" charset="-122"/>
              </a:rPr>
              <a:t>在真值表中，一个公式的真值为 </a:t>
            </a:r>
            <a:r>
              <a:rPr kumimoji="1" lang="en-US" altLang="zh-CN" i="1">
                <a:solidFill>
                  <a:srgbClr val="FF0000"/>
                </a:solidFill>
                <a:latin typeface="Times New Roman" panose="02020603050405020304" pitchFamily="18" charset="0"/>
                <a:ea typeface="楷体_GB2312" pitchFamily="49" charset="-122"/>
              </a:rPr>
              <a:t>F</a:t>
            </a:r>
            <a:r>
              <a:rPr kumimoji="1" lang="en-US" altLang="zh-CN">
                <a:solidFill>
                  <a:srgbClr val="FF0000"/>
                </a:solidFill>
                <a:latin typeface="Times New Roman" panose="02020603050405020304" pitchFamily="18" charset="0"/>
                <a:ea typeface="楷体_GB2312" pitchFamily="49" charset="-122"/>
              </a:rPr>
              <a:t> </a:t>
            </a:r>
            <a:r>
              <a:rPr kumimoji="1" lang="zh-CN" altLang="en-US">
                <a:solidFill>
                  <a:srgbClr val="FF0000"/>
                </a:solidFill>
                <a:latin typeface="Times New Roman" panose="02020603050405020304" pitchFamily="18" charset="0"/>
                <a:ea typeface="楷体_GB2312" pitchFamily="49" charset="-122"/>
              </a:rPr>
              <a:t>的指派所对应的极大项的合取，即为此公式的主合取范式。</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标题 1">
            <a:extLst>
              <a:ext uri="{FF2B5EF4-FFF2-40B4-BE49-F238E27FC236}">
                <a16:creationId xmlns:a16="http://schemas.microsoft.com/office/drawing/2014/main" id="{EF046129-2733-40C3-A12E-11B82ABDC831}"/>
              </a:ext>
            </a:extLst>
          </p:cNvPr>
          <p:cNvSpPr>
            <a:spLocks noGrp="1" noChangeArrowheads="1"/>
          </p:cNvSpPr>
          <p:nvPr>
            <p:ph type="title"/>
          </p:nvPr>
        </p:nvSpPr>
        <p:spPr/>
        <p:txBody>
          <a:bodyPr/>
          <a:lstStyle/>
          <a:p>
            <a:pPr algn="ctr"/>
            <a:r>
              <a:rPr lang="zh-CN" altLang="en-US" dirty="0">
                <a:latin typeface="宋体" panose="02010600030101010101" pitchFamily="2" charset="-122"/>
              </a:rPr>
              <a:t>说明真值表法的正确性</a:t>
            </a:r>
            <a:endParaRPr lang="zh-CN" altLang="en-US" dirty="0"/>
          </a:p>
        </p:txBody>
      </p:sp>
      <p:sp>
        <p:nvSpPr>
          <p:cNvPr id="3" name="内容占位符 2">
            <a:extLst>
              <a:ext uri="{FF2B5EF4-FFF2-40B4-BE49-F238E27FC236}">
                <a16:creationId xmlns:a16="http://schemas.microsoft.com/office/drawing/2014/main" id="{F0ECDC07-9B4C-44E9-A9DD-D4DEFAB70B4A}"/>
              </a:ext>
            </a:extLst>
          </p:cNvPr>
          <p:cNvSpPr>
            <a:spLocks noGrp="1"/>
          </p:cNvSpPr>
          <p:nvPr>
            <p:ph idx="1"/>
          </p:nvPr>
        </p:nvSpPr>
        <p:spPr>
          <a:xfrm>
            <a:off x="6084168" y="4206875"/>
            <a:ext cx="2232248" cy="2276475"/>
          </a:xfrm>
        </p:spPr>
        <p:txBody>
          <a:bodyPr/>
          <a:lstStyle/>
          <a:p>
            <a:pPr>
              <a:defRPr/>
            </a:pPr>
            <a:r>
              <a:rPr lang="en-US" altLang="zh-CN" sz="3200" i="1" dirty="0">
                <a:latin typeface="Times New Roman" panose="02020603050405020304" pitchFamily="18" charset="0"/>
              </a:rPr>
              <a:t>  p</a:t>
            </a:r>
            <a:r>
              <a:rPr lang="en-US" altLang="zh-CN" sz="3200" dirty="0">
                <a:latin typeface="Times New Roman" panose="02020603050405020304" pitchFamily="18" charset="0"/>
                <a:sym typeface="Symbol" panose="05050102010706020507" pitchFamily="18" charset="2"/>
              </a:rPr>
              <a:t></a:t>
            </a:r>
            <a:r>
              <a:rPr lang="en-US" altLang="zh-CN" sz="3200" i="1" dirty="0">
                <a:latin typeface="Times New Roman" panose="02020603050405020304" pitchFamily="18" charset="0"/>
              </a:rPr>
              <a:t>q</a:t>
            </a:r>
          </a:p>
          <a:p>
            <a:pPr>
              <a:defRPr/>
            </a:pP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 </a:t>
            </a:r>
            <a:r>
              <a:rPr lang="en-US" altLang="zh-CN" sz="3200" i="1" dirty="0">
                <a:latin typeface="Times New Roman" panose="02020603050405020304" pitchFamily="18" charset="0"/>
                <a:cs typeface="Times New Roman" panose="02020603050405020304" pitchFamily="18" charset="0"/>
                <a:sym typeface="Symbol" panose="05050102010706020507" pitchFamily="18" charset="2"/>
              </a:rPr>
              <a:t>M</a:t>
            </a:r>
            <a:r>
              <a:rPr lang="en-US" altLang="zh-CN" sz="3200" baseline="-25000" dirty="0">
                <a:latin typeface="Times New Roman" panose="02020603050405020304" pitchFamily="18" charset="0"/>
                <a:cs typeface="Times New Roman" panose="02020603050405020304" pitchFamily="18" charset="0"/>
                <a:sym typeface="Symbol" panose="05050102010706020507" pitchFamily="18" charset="2"/>
              </a:rPr>
              <a:t>2</a:t>
            </a:r>
            <a:endParaRPr lang="en-US" altLang="zh-CN" sz="3200" i="1" dirty="0">
              <a:solidFill>
                <a:srgbClr val="000000"/>
              </a:solidFill>
              <a:latin typeface="宋体"/>
            </a:endParaRPr>
          </a:p>
          <a:p>
            <a:pPr marL="0" indent="0">
              <a:defRPr/>
            </a:pP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3200"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a:latin typeface="Times New Roman" panose="02020603050405020304" pitchFamily="18" charset="0"/>
                <a:cs typeface="Times New Roman" panose="02020603050405020304" pitchFamily="18" charset="0"/>
              </a:rPr>
              <a:t>p</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a:latin typeface="Times New Roman" panose="02020603050405020304" pitchFamily="18" charset="0"/>
                <a:cs typeface="Times New Roman" panose="02020603050405020304" pitchFamily="18" charset="0"/>
              </a:rPr>
              <a:t>q</a:t>
            </a:r>
            <a:r>
              <a:rPr lang="en-US" altLang="zh-CN" sz="3200" dirty="0">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endParaRPr lang="en-US" altLang="zh-CN" sz="3200" dirty="0">
              <a:latin typeface="Times New Roman" panose="02020603050405020304" pitchFamily="18" charset="0"/>
              <a:sym typeface="Symbol" panose="05050102010706020507" pitchFamily="18" charset="2"/>
            </a:endParaRPr>
          </a:p>
        </p:txBody>
      </p:sp>
      <p:sp>
        <p:nvSpPr>
          <p:cNvPr id="118788" name="灯片编号占位符 3">
            <a:extLst>
              <a:ext uri="{FF2B5EF4-FFF2-40B4-BE49-F238E27FC236}">
                <a16:creationId xmlns:a16="http://schemas.microsoft.com/office/drawing/2014/main" id="{24C7EF85-4B32-4D92-AEB5-8024FBDABAA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69F3D090-F068-492C-9D53-B42E4A3F53DD}" type="slidenum">
              <a:rPr lang="en-US" altLang="zh-CN" sz="1400" b="0"/>
              <a:pPr>
                <a:spcBef>
                  <a:spcPct val="0"/>
                </a:spcBef>
                <a:buClrTx/>
                <a:buFontTx/>
                <a:buNone/>
              </a:pPr>
              <a:t>61</a:t>
            </a:fld>
            <a:endParaRPr lang="en-US" altLang="zh-CN" sz="1400" b="0"/>
          </a:p>
        </p:txBody>
      </p:sp>
      <p:graphicFrame>
        <p:nvGraphicFramePr>
          <p:cNvPr id="5" name="表格 4">
            <a:extLst>
              <a:ext uri="{FF2B5EF4-FFF2-40B4-BE49-F238E27FC236}">
                <a16:creationId xmlns:a16="http://schemas.microsoft.com/office/drawing/2014/main" id="{48510F41-D5D4-429D-8EE4-05C04F70925C}"/>
              </a:ext>
            </a:extLst>
          </p:cNvPr>
          <p:cNvGraphicFramePr>
            <a:graphicFrameLocks noGrp="1"/>
          </p:cNvGraphicFramePr>
          <p:nvPr>
            <p:extLst>
              <p:ext uri="{D42A27DB-BD31-4B8C-83A1-F6EECF244321}">
                <p14:modId xmlns:p14="http://schemas.microsoft.com/office/powerpoint/2010/main" val="3981224720"/>
              </p:ext>
            </p:extLst>
          </p:nvPr>
        </p:nvGraphicFramePr>
        <p:xfrm>
          <a:off x="323528" y="1340768"/>
          <a:ext cx="3456384" cy="2609072"/>
        </p:xfrm>
        <a:graphic>
          <a:graphicData uri="http://schemas.openxmlformats.org/drawingml/2006/table">
            <a:tbl>
              <a:tblPr/>
              <a:tblGrid>
                <a:gridCol w="1152128">
                  <a:extLst>
                    <a:ext uri="{9D8B030D-6E8A-4147-A177-3AD203B41FA5}">
                      <a16:colId xmlns:a16="http://schemas.microsoft.com/office/drawing/2014/main" val="20000"/>
                    </a:ext>
                  </a:extLst>
                </a:gridCol>
                <a:gridCol w="1152128">
                  <a:extLst>
                    <a:ext uri="{9D8B030D-6E8A-4147-A177-3AD203B41FA5}">
                      <a16:colId xmlns:a16="http://schemas.microsoft.com/office/drawing/2014/main" val="20001"/>
                    </a:ext>
                  </a:extLst>
                </a:gridCol>
                <a:gridCol w="1152128">
                  <a:extLst>
                    <a:ext uri="{9D8B030D-6E8A-4147-A177-3AD203B41FA5}">
                      <a16:colId xmlns:a16="http://schemas.microsoft.com/office/drawing/2014/main" val="20002"/>
                    </a:ext>
                  </a:extLst>
                </a:gridCol>
              </a:tblGrid>
              <a:tr h="864096">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2800" b="1" i="1" kern="1200" dirty="0">
                          <a:solidFill>
                            <a:schemeClr val="tx1"/>
                          </a:solidFill>
                          <a:latin typeface="Times New Roman" panose="02020603050405020304" pitchFamily="18" charset="0"/>
                          <a:ea typeface="+mn-ea"/>
                          <a:cs typeface="+mn-cs"/>
                        </a:rPr>
                        <a:t>p</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altLang="zh-CN" sz="2800" b="1" i="1" dirty="0">
                          <a:latin typeface="Times New Roman" panose="02020603050405020304" pitchFamily="18" charset="0"/>
                        </a:rPr>
                        <a:t>q</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altLang="zh-CN" sz="2800" b="1" i="1" dirty="0" err="1">
                          <a:solidFill>
                            <a:srgbClr val="FF0000"/>
                          </a:solidFill>
                          <a:latin typeface="Times New Roman" panose="02020603050405020304" pitchFamily="18" charset="0"/>
                        </a:rPr>
                        <a:t>p</a:t>
                      </a:r>
                      <a:r>
                        <a:rPr lang="en-US" altLang="zh-CN" sz="2800" b="1" dirty="0" err="1">
                          <a:solidFill>
                            <a:srgbClr val="FF0000"/>
                          </a:solidFill>
                          <a:latin typeface="Times New Roman" panose="02020603050405020304" pitchFamily="18" charset="0"/>
                          <a:sym typeface="Symbol" panose="05050102010706020507" pitchFamily="18" charset="2"/>
                        </a:rPr>
                        <a:t></a:t>
                      </a:r>
                      <a:r>
                        <a:rPr lang="en-US" altLang="zh-CN" sz="2800" b="1" i="1" dirty="0" err="1">
                          <a:solidFill>
                            <a:srgbClr val="FF0000"/>
                          </a:solidFill>
                          <a:latin typeface="Times New Roman" panose="02020603050405020304" pitchFamily="18" charset="0"/>
                        </a:rPr>
                        <a:t>q</a:t>
                      </a:r>
                      <a:endParaRPr lang="en-US" sz="2800" b="1" i="0" u="none" strike="noStrike" dirty="0">
                        <a:solidFill>
                          <a:srgbClr val="FF0000"/>
                        </a:solidFill>
                        <a:latin typeface="宋体"/>
                      </a:endParaRP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432048">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sz="2800" b="1" i="0" u="none" strike="noStrike" dirty="0">
                          <a:solidFill>
                            <a:srgbClr val="FF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1"/>
                  </a:ext>
                </a:extLst>
              </a:tr>
              <a:tr h="427852">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sz="2800" b="1" i="0" u="none" strike="noStrike" dirty="0">
                          <a:solidFill>
                            <a:srgbClr val="FF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2"/>
                  </a:ext>
                </a:extLst>
              </a:tr>
              <a:tr h="423656">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sz="2800" b="1" i="0" u="none" strike="noStrike" dirty="0">
                          <a:solidFill>
                            <a:srgbClr val="00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sz="2800" b="1" i="0" u="none" strike="noStrike" dirty="0">
                          <a:solidFill>
                            <a:srgbClr val="FF0000"/>
                          </a:solidFill>
                          <a:latin typeface="宋体"/>
                        </a:rPr>
                        <a:t>0</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3"/>
                  </a:ext>
                </a:extLst>
              </a:tr>
              <a:tr h="419460">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sz="2800" b="1" i="0" u="none" strike="noStrike" dirty="0">
                          <a:solidFill>
                            <a:srgbClr val="00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r>
                        <a:rPr lang="en-US" sz="2800" b="1" i="0" u="none" strike="noStrike" dirty="0">
                          <a:solidFill>
                            <a:srgbClr val="FF0000"/>
                          </a:solidFill>
                          <a:latin typeface="宋体"/>
                        </a:rPr>
                        <a:t>1</a:t>
                      </a:r>
                    </a:p>
                  </a:txBody>
                  <a:tcPr marL="9525" marR="9525" marT="952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extLst>
                  <a:ext uri="{0D108BD9-81ED-4DB2-BD59-A6C34878D82A}">
                    <a16:rowId xmlns:a16="http://schemas.microsoft.com/office/drawing/2014/main" val="10004"/>
                  </a:ext>
                </a:extLst>
              </a:tr>
            </a:tbl>
          </a:graphicData>
        </a:graphic>
      </p:graphicFrame>
      <p:graphicFrame>
        <p:nvGraphicFramePr>
          <p:cNvPr id="2" name="表格 1">
            <a:extLst>
              <a:ext uri="{FF2B5EF4-FFF2-40B4-BE49-F238E27FC236}">
                <a16:creationId xmlns:a16="http://schemas.microsoft.com/office/drawing/2014/main" id="{27595E99-4560-4D6F-BA0F-387EC10EF9F2}"/>
              </a:ext>
            </a:extLst>
          </p:cNvPr>
          <p:cNvGraphicFramePr>
            <a:graphicFrameLocks noGrp="1"/>
          </p:cNvGraphicFramePr>
          <p:nvPr>
            <p:extLst>
              <p:ext uri="{D42A27DB-BD31-4B8C-83A1-F6EECF244321}">
                <p14:modId xmlns:p14="http://schemas.microsoft.com/office/powerpoint/2010/main" val="1277530187"/>
              </p:ext>
            </p:extLst>
          </p:nvPr>
        </p:nvGraphicFramePr>
        <p:xfrm>
          <a:off x="3786300" y="1340784"/>
          <a:ext cx="4900500" cy="2607910"/>
        </p:xfrm>
        <a:graphic>
          <a:graphicData uri="http://schemas.openxmlformats.org/drawingml/2006/table">
            <a:tbl>
              <a:tblPr/>
              <a:tblGrid>
                <a:gridCol w="1234407">
                  <a:extLst>
                    <a:ext uri="{9D8B030D-6E8A-4147-A177-3AD203B41FA5}">
                      <a16:colId xmlns:a16="http://schemas.microsoft.com/office/drawing/2014/main" val="1282891352"/>
                    </a:ext>
                  </a:extLst>
                </a:gridCol>
                <a:gridCol w="1240342">
                  <a:extLst>
                    <a:ext uri="{9D8B030D-6E8A-4147-A177-3AD203B41FA5}">
                      <a16:colId xmlns:a16="http://schemas.microsoft.com/office/drawing/2014/main" val="827253687"/>
                    </a:ext>
                  </a:extLst>
                </a:gridCol>
                <a:gridCol w="1175060">
                  <a:extLst>
                    <a:ext uri="{9D8B030D-6E8A-4147-A177-3AD203B41FA5}">
                      <a16:colId xmlns:a16="http://schemas.microsoft.com/office/drawing/2014/main" val="1743489886"/>
                    </a:ext>
                  </a:extLst>
                </a:gridCol>
                <a:gridCol w="1250691">
                  <a:extLst>
                    <a:ext uri="{9D8B030D-6E8A-4147-A177-3AD203B41FA5}">
                      <a16:colId xmlns:a16="http://schemas.microsoft.com/office/drawing/2014/main" val="3906693899"/>
                    </a:ext>
                  </a:extLst>
                </a:gridCol>
              </a:tblGrid>
              <a:tr h="732238">
                <a:tc>
                  <a:txBody>
                    <a:bodyPr/>
                    <a:lstStyle/>
                    <a:p>
                      <a:pPr algn="ctr" fontAlgn="ctr"/>
                      <a:r>
                        <a:rPr lang="en-US" altLang="zh-CN" sz="2800" b="1" i="1" dirty="0">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ea typeface="宋体" panose="02010600030101010101" pitchFamily="2" charset="-122"/>
                          <a:cs typeface="Times New Roman" panose="02020603050405020304" pitchFamily="18" charset="0"/>
                        </a:rPr>
                        <a:t>q</a:t>
                      </a:r>
                    </a:p>
                    <a:p>
                      <a:pPr algn="ctr" fontAlgn="ctr"/>
                      <a:r>
                        <a:rPr lang="en-US" altLang="zh-CN" sz="2800" b="1" i="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M</a:t>
                      </a:r>
                      <a:r>
                        <a:rPr lang="en-US" altLang="zh-CN" sz="2800" baseline="-25000" dirty="0">
                          <a:latin typeface="Times New Roman" panose="02020603050405020304" pitchFamily="18" charset="0"/>
                          <a:cs typeface="Times New Roman" panose="02020603050405020304" pitchFamily="18" charset="0"/>
                          <a:sym typeface="Symbol" panose="05050102010706020507" pitchFamily="18" charset="2"/>
                        </a:rPr>
                        <a:t>0</a:t>
                      </a:r>
                      <a:r>
                        <a:rPr lang="en-US" altLang="zh-CN" sz="2800" b="1" i="0" dirty="0">
                          <a:latin typeface="Times New Roman" panose="02020603050405020304" pitchFamily="18" charset="0"/>
                          <a:ea typeface="宋体" panose="02010600030101010101" pitchFamily="2" charset="-122"/>
                          <a:cs typeface="Times New Roman" panose="02020603050405020304" pitchFamily="18" charset="0"/>
                        </a:rPr>
                        <a:t>)</a:t>
                      </a:r>
                      <a:endParaRPr lang="en-US" sz="2800" b="1" i="0" u="none" strike="noStrike" dirty="0">
                        <a:solidFill>
                          <a:srgbClr val="000000"/>
                        </a:solidFill>
                        <a:latin typeface="宋体"/>
                      </a:endParaRP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2800" b="1" i="1" dirty="0">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ea typeface="宋体" panose="02010600030101010101" pitchFamily="2" charset="-122"/>
                          <a:cs typeface="Times New Roman" panose="02020603050405020304" pitchFamily="18" charset="0"/>
                        </a:rPr>
                        <a:t>q</a:t>
                      </a:r>
                    </a:p>
                    <a:p>
                      <a:pPr algn="ctr" fontAlgn="ctr"/>
                      <a:r>
                        <a:rPr lang="en-US" altLang="zh-CN" sz="2800" b="1" i="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M</a:t>
                      </a:r>
                      <a:r>
                        <a:rPr lang="en-US" altLang="zh-CN" sz="2800" baseline="-25000" dirty="0">
                          <a:latin typeface="Times New Roman" panose="02020603050405020304" pitchFamily="18" charset="0"/>
                          <a:cs typeface="Times New Roman" panose="02020603050405020304" pitchFamily="18" charset="0"/>
                          <a:sym typeface="Symbol" panose="05050102010706020507" pitchFamily="18" charset="2"/>
                        </a:rPr>
                        <a:t>1</a:t>
                      </a:r>
                      <a:r>
                        <a:rPr lang="en-US" altLang="zh-CN" sz="2800" b="1" i="0" dirty="0">
                          <a:latin typeface="Times New Roman" panose="02020603050405020304" pitchFamily="18" charset="0"/>
                          <a:ea typeface="宋体" panose="02010600030101010101" pitchFamily="2" charset="-122"/>
                          <a:cs typeface="Times New Roman" panose="02020603050405020304" pitchFamily="18" charset="0"/>
                        </a:rPr>
                        <a:t>)</a:t>
                      </a:r>
                      <a:endParaRPr lang="en-US" sz="2800" b="1" i="0" u="none" strike="noStrike" dirty="0">
                        <a:solidFill>
                          <a:srgbClr val="000000"/>
                        </a:solidFill>
                        <a:latin typeface="宋体"/>
                      </a:endParaRP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2800" b="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ea typeface="宋体" panose="02010600030101010101" pitchFamily="2" charset="-122"/>
                          <a:cs typeface="Times New Roman" panose="02020603050405020304" pitchFamily="18" charset="0"/>
                        </a:rPr>
                        <a:t>q</a:t>
                      </a:r>
                    </a:p>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2800" b="1" i="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M</a:t>
                      </a:r>
                      <a:r>
                        <a:rPr lang="en-US" altLang="zh-CN" sz="2800" baseline="-25000" dirty="0">
                          <a:latin typeface="Times New Roman" panose="02020603050405020304" pitchFamily="18" charset="0"/>
                          <a:cs typeface="Times New Roman" panose="02020603050405020304" pitchFamily="18" charset="0"/>
                          <a:sym typeface="Symbol" panose="05050102010706020507" pitchFamily="18" charset="2"/>
                        </a:rPr>
                        <a:t>2</a:t>
                      </a:r>
                      <a:r>
                        <a:rPr lang="en-US" altLang="zh-CN" sz="2800" b="1" i="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800" b="1" i="0" u="none" strike="noStrike" dirty="0">
                        <a:solidFill>
                          <a:srgbClr val="000000"/>
                        </a:solidFill>
                        <a:latin typeface="宋体"/>
                      </a:endParaRP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2800" b="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p</a:t>
                      </a:r>
                      <a:r>
                        <a:rPr kumimoji="0"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800" b="1" i="1" dirty="0">
                          <a:latin typeface="Times New Roman" panose="02020603050405020304" pitchFamily="18" charset="0"/>
                          <a:ea typeface="宋体" panose="02010600030101010101" pitchFamily="2" charset="-122"/>
                          <a:cs typeface="Times New Roman" panose="02020603050405020304" pitchFamily="18" charset="0"/>
                        </a:rPr>
                        <a:t>q</a:t>
                      </a:r>
                    </a:p>
                    <a:p>
                      <a:pPr algn="ctr" fontAlgn="ctr"/>
                      <a:r>
                        <a:rPr lang="en-US" altLang="zh-CN" sz="2800" b="1" i="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b="0" i="1"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M</a:t>
                      </a:r>
                      <a:r>
                        <a:rPr lang="en-US" altLang="zh-CN" sz="2800" baseline="-25000" dirty="0">
                          <a:latin typeface="Times New Roman" panose="02020603050405020304" pitchFamily="18" charset="0"/>
                          <a:cs typeface="Times New Roman" panose="02020603050405020304" pitchFamily="18" charset="0"/>
                          <a:sym typeface="Symbol" panose="05050102010706020507" pitchFamily="18" charset="2"/>
                        </a:rPr>
                        <a:t>3</a:t>
                      </a:r>
                      <a:r>
                        <a:rPr lang="en-US" altLang="zh-CN" sz="2800" b="1" i="0" dirty="0">
                          <a:latin typeface="Times New Roman" panose="02020603050405020304" pitchFamily="18" charset="0"/>
                          <a:ea typeface="宋体" panose="02010600030101010101" pitchFamily="2" charset="-122"/>
                          <a:cs typeface="Times New Roman" panose="02020603050405020304" pitchFamily="18" charset="0"/>
                        </a:rPr>
                        <a:t>)</a:t>
                      </a:r>
                      <a:endParaRPr lang="en-US" sz="2800" b="1" i="0" u="none" strike="noStrike" dirty="0">
                        <a:solidFill>
                          <a:srgbClr val="000000"/>
                        </a:solidFill>
                        <a:latin typeface="宋体"/>
                      </a:endParaRP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723661723"/>
                  </a:ext>
                </a:extLst>
              </a:tr>
              <a:tr h="386059">
                <a:tc>
                  <a:txBody>
                    <a:bodyPr/>
                    <a:lstStyle/>
                    <a:p>
                      <a:pPr algn="ctr" fontAlgn="ctr"/>
                      <a:r>
                        <a:rPr lang="en-US" altLang="zh-CN" sz="2800" b="1" i="0" u="none" strike="noStrike" dirty="0">
                          <a:solidFill>
                            <a:srgbClr val="000000"/>
                          </a:solidFill>
                          <a:latin typeface="宋体"/>
                        </a:rPr>
                        <a:t>0</a:t>
                      </a:r>
                      <a:endParaRPr lang="en-US" sz="2800" b="1" i="0" u="none" strike="noStrike" dirty="0">
                        <a:solidFill>
                          <a:srgbClr val="000000"/>
                        </a:solidFill>
                        <a:latin typeface="宋体"/>
                      </a:endParaRP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2800" b="1" i="0" u="none" strike="noStrike" dirty="0">
                          <a:solidFill>
                            <a:srgbClr val="000000"/>
                          </a:solidFill>
                          <a:latin typeface="宋体"/>
                        </a:rPr>
                        <a:t>1</a:t>
                      </a:r>
                      <a:endParaRPr lang="en-US" sz="2800" b="1" i="0" u="none" strike="noStrike" dirty="0">
                        <a:solidFill>
                          <a:srgbClr val="000000"/>
                        </a:solidFill>
                        <a:latin typeface="宋体"/>
                      </a:endParaRP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2800" b="1" i="0" u="none" strike="noStrike" dirty="0">
                          <a:solidFill>
                            <a:srgbClr val="000000"/>
                          </a:solidFill>
                          <a:latin typeface="宋体"/>
                        </a:rPr>
                        <a:t>1</a:t>
                      </a:r>
                      <a:endParaRPr lang="en-US" sz="2800" b="1" i="0" u="none" strike="noStrike" dirty="0">
                        <a:solidFill>
                          <a:srgbClr val="000000"/>
                        </a:solidFill>
                        <a:latin typeface="宋体"/>
                      </a:endParaRP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2800" b="1" i="0" u="none" strike="noStrike" dirty="0">
                          <a:solidFill>
                            <a:srgbClr val="000000"/>
                          </a:solidFill>
                          <a:latin typeface="宋体"/>
                        </a:rPr>
                        <a:t>1</a:t>
                      </a:r>
                      <a:endParaRPr lang="en-US" sz="2800" b="1" i="0" u="none" strike="noStrike" dirty="0">
                        <a:solidFill>
                          <a:srgbClr val="000000"/>
                        </a:solidFill>
                        <a:latin typeface="宋体"/>
                      </a:endParaRP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975965619"/>
                  </a:ext>
                </a:extLst>
              </a:tr>
              <a:tr h="386059">
                <a:tc>
                  <a:txBody>
                    <a:bodyPr/>
                    <a:lstStyle/>
                    <a:p>
                      <a:pPr algn="ctr" fontAlgn="ctr"/>
                      <a:r>
                        <a:rPr lang="en-US" altLang="zh-CN" sz="2800" b="1" i="0" u="none" strike="noStrike" dirty="0">
                          <a:solidFill>
                            <a:srgbClr val="000000"/>
                          </a:solidFill>
                          <a:latin typeface="宋体"/>
                        </a:rPr>
                        <a:t>1</a:t>
                      </a:r>
                      <a:endParaRPr lang="en-US" sz="2800" b="1" i="0" u="none" strike="noStrike" dirty="0">
                        <a:solidFill>
                          <a:srgbClr val="000000"/>
                        </a:solidFill>
                        <a:latin typeface="宋体"/>
                      </a:endParaRP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2800" b="1" i="0" u="none" strike="noStrike" dirty="0">
                          <a:solidFill>
                            <a:srgbClr val="000000"/>
                          </a:solidFill>
                          <a:latin typeface="宋体"/>
                        </a:rPr>
                        <a:t>0</a:t>
                      </a:r>
                      <a:endParaRPr lang="en-US" sz="2800" b="1" i="0" u="none" strike="noStrike" dirty="0">
                        <a:solidFill>
                          <a:srgbClr val="000000"/>
                        </a:solidFill>
                        <a:latin typeface="宋体"/>
                      </a:endParaRP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2800" b="1" i="0" u="none" strike="noStrike" dirty="0">
                          <a:solidFill>
                            <a:srgbClr val="000000"/>
                          </a:solidFill>
                          <a:latin typeface="宋体"/>
                        </a:rPr>
                        <a:t>1</a:t>
                      </a:r>
                      <a:endParaRPr lang="en-US" sz="2800" b="1" i="0" u="none" strike="noStrike" dirty="0">
                        <a:solidFill>
                          <a:srgbClr val="000000"/>
                        </a:solidFill>
                        <a:latin typeface="宋体"/>
                      </a:endParaRP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2800" b="1" i="0" u="none" strike="noStrike" dirty="0">
                          <a:solidFill>
                            <a:srgbClr val="000000"/>
                          </a:solidFill>
                          <a:latin typeface="宋体"/>
                        </a:rPr>
                        <a:t>1</a:t>
                      </a:r>
                      <a:endParaRPr lang="en-US" sz="2800" b="1" i="0" u="none" strike="noStrike" dirty="0">
                        <a:solidFill>
                          <a:srgbClr val="000000"/>
                        </a:solidFill>
                        <a:latin typeface="宋体"/>
                      </a:endParaRP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729989021"/>
                  </a:ext>
                </a:extLst>
              </a:tr>
              <a:tr h="386059">
                <a:tc>
                  <a:txBody>
                    <a:bodyPr/>
                    <a:lstStyle/>
                    <a:p>
                      <a:pPr algn="ctr" fontAlgn="ctr"/>
                      <a:r>
                        <a:rPr lang="en-US" altLang="zh-CN" sz="2800" b="1" i="0" u="none" strike="noStrike" dirty="0">
                          <a:solidFill>
                            <a:srgbClr val="000000"/>
                          </a:solidFill>
                          <a:latin typeface="宋体"/>
                        </a:rPr>
                        <a:t>1</a:t>
                      </a:r>
                      <a:endParaRPr lang="en-US" sz="2800" b="1" i="0" u="none" strike="noStrike" dirty="0">
                        <a:solidFill>
                          <a:srgbClr val="000000"/>
                        </a:solidFill>
                        <a:latin typeface="宋体"/>
                      </a:endParaRP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2800" b="1" i="0" u="none" strike="noStrike" dirty="0">
                          <a:solidFill>
                            <a:srgbClr val="000000"/>
                          </a:solidFill>
                          <a:latin typeface="宋体"/>
                        </a:rPr>
                        <a:t>1</a:t>
                      </a:r>
                      <a:endParaRPr lang="en-US" sz="2800" b="1" i="0" u="none" strike="noStrike" dirty="0">
                        <a:solidFill>
                          <a:srgbClr val="000000"/>
                        </a:solidFill>
                        <a:latin typeface="宋体"/>
                      </a:endParaRP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2800" b="1" i="0" u="none" strike="noStrike" dirty="0">
                          <a:solidFill>
                            <a:srgbClr val="000000"/>
                          </a:solidFill>
                          <a:latin typeface="宋体"/>
                        </a:rPr>
                        <a:t>0</a:t>
                      </a:r>
                      <a:endParaRPr lang="en-US" sz="2800" b="1" i="0" u="none" strike="noStrike" dirty="0">
                        <a:solidFill>
                          <a:srgbClr val="000000"/>
                        </a:solidFill>
                        <a:latin typeface="宋体"/>
                      </a:endParaRP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2800" b="1" i="0" u="none" strike="noStrike" dirty="0">
                          <a:solidFill>
                            <a:srgbClr val="000000"/>
                          </a:solidFill>
                          <a:latin typeface="宋体"/>
                        </a:rPr>
                        <a:t>1</a:t>
                      </a:r>
                      <a:endParaRPr lang="en-US" sz="2800" b="1" i="0" u="none" strike="noStrike" dirty="0">
                        <a:solidFill>
                          <a:srgbClr val="000000"/>
                        </a:solidFill>
                        <a:latin typeface="宋体"/>
                      </a:endParaRP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774866286"/>
                  </a:ext>
                </a:extLst>
              </a:tr>
              <a:tr h="386059">
                <a:tc>
                  <a:txBody>
                    <a:bodyPr/>
                    <a:lstStyle/>
                    <a:p>
                      <a:pPr algn="ctr" fontAlgn="ctr"/>
                      <a:r>
                        <a:rPr lang="en-US" altLang="zh-CN" sz="2800" b="1" i="0" u="none" strike="noStrike" dirty="0">
                          <a:solidFill>
                            <a:srgbClr val="000000"/>
                          </a:solidFill>
                          <a:latin typeface="宋体"/>
                        </a:rPr>
                        <a:t>1</a:t>
                      </a:r>
                      <a:endParaRPr lang="en-US" sz="2800" b="1" i="0" u="none" strike="noStrike" dirty="0">
                        <a:solidFill>
                          <a:srgbClr val="000000"/>
                        </a:solidFill>
                        <a:latin typeface="宋体"/>
                      </a:endParaRP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2800" b="1" i="0" u="none" strike="noStrike" dirty="0">
                          <a:solidFill>
                            <a:srgbClr val="000000"/>
                          </a:solidFill>
                          <a:latin typeface="宋体"/>
                        </a:rPr>
                        <a:t>1</a:t>
                      </a:r>
                      <a:endParaRPr lang="en-US" sz="2800" b="1" i="0" u="none" strike="noStrike" dirty="0">
                        <a:solidFill>
                          <a:srgbClr val="000000"/>
                        </a:solidFill>
                        <a:latin typeface="宋体"/>
                      </a:endParaRP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2800" b="1" i="0" u="none" strike="noStrike" dirty="0">
                          <a:solidFill>
                            <a:srgbClr val="000000"/>
                          </a:solidFill>
                          <a:latin typeface="宋体"/>
                        </a:rPr>
                        <a:t>1</a:t>
                      </a:r>
                      <a:endParaRPr lang="en-US" sz="2800" b="1" i="0" u="none" strike="noStrike" dirty="0">
                        <a:solidFill>
                          <a:srgbClr val="000000"/>
                        </a:solidFill>
                        <a:latin typeface="宋体"/>
                      </a:endParaRP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altLang="zh-CN" sz="2800" b="1" i="0" u="none" strike="noStrike" dirty="0">
                          <a:solidFill>
                            <a:srgbClr val="000000"/>
                          </a:solidFill>
                          <a:latin typeface="宋体"/>
                        </a:rPr>
                        <a:t>0</a:t>
                      </a:r>
                      <a:endParaRPr lang="en-US" sz="2800" b="1" i="0" u="none" strike="noStrike" dirty="0">
                        <a:solidFill>
                          <a:srgbClr val="000000"/>
                        </a:solidFill>
                        <a:latin typeface="宋体"/>
                      </a:endParaRPr>
                    </a:p>
                  </a:txBody>
                  <a:tcPr marL="9527" marR="9527" marT="95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56132674"/>
                  </a:ext>
                </a:extLst>
              </a:tr>
            </a:tbl>
          </a:graphicData>
        </a:graphic>
      </p:graphicFrame>
      <p:sp>
        <p:nvSpPr>
          <p:cNvPr id="9" name="文本框 8">
            <a:extLst>
              <a:ext uri="{FF2B5EF4-FFF2-40B4-BE49-F238E27FC236}">
                <a16:creationId xmlns:a16="http://schemas.microsoft.com/office/drawing/2014/main" id="{C891F801-F5BC-4BC2-974F-6443E0F94B21}"/>
              </a:ext>
            </a:extLst>
          </p:cNvPr>
          <p:cNvSpPr txBox="1"/>
          <p:nvPr/>
        </p:nvSpPr>
        <p:spPr>
          <a:xfrm>
            <a:off x="539552" y="4006284"/>
            <a:ext cx="5174231" cy="2677656"/>
          </a:xfrm>
          <a:prstGeom prst="rect">
            <a:avLst/>
          </a:prstGeom>
          <a:noFill/>
        </p:spPr>
        <p:txBody>
          <a:bodyPr wrap="square">
            <a:spAutoFit/>
          </a:bodyPr>
          <a:lstStyle/>
          <a:p>
            <a:pPr marL="342900" indent="-342900">
              <a:buFont typeface="Wingdings" panose="05000000000000000000" pitchFamily="2" charset="2"/>
              <a:buChar char="l"/>
            </a:pPr>
            <a:r>
              <a:rPr lang="zh-CN" altLang="en-US" b="1" dirty="0"/>
              <a:t>若某一个赋值</a:t>
            </a:r>
            <a:r>
              <a:rPr lang="en-US" altLang="zh-CN" b="1" dirty="0"/>
              <a:t>I</a:t>
            </a:r>
            <a:r>
              <a:rPr lang="zh-CN" altLang="en-US" b="1" dirty="0"/>
              <a:t>使</a:t>
            </a:r>
            <a:r>
              <a:rPr lang="zh-CN" altLang="en-US" b="1" dirty="0">
                <a:solidFill>
                  <a:srgbClr val="FF0000"/>
                </a:solidFill>
              </a:rPr>
              <a:t>公式</a:t>
            </a:r>
            <a:r>
              <a:rPr lang="en-US" altLang="zh-CN" b="1" dirty="0">
                <a:solidFill>
                  <a:srgbClr val="FF0000"/>
                </a:solidFill>
              </a:rPr>
              <a:t>G</a:t>
            </a:r>
            <a:r>
              <a:rPr lang="zh-CN" altLang="en-US" b="1" dirty="0"/>
              <a:t>取</a:t>
            </a:r>
            <a:r>
              <a:rPr lang="en-US" altLang="zh-CN" b="1" dirty="0"/>
              <a:t>F</a:t>
            </a:r>
            <a:r>
              <a:rPr lang="zh-CN" altLang="en-US" b="1" dirty="0"/>
              <a:t>，而在该赋值下取</a:t>
            </a:r>
            <a:r>
              <a:rPr lang="en-US" altLang="zh-CN" b="1" dirty="0"/>
              <a:t>F</a:t>
            </a:r>
            <a:r>
              <a:rPr lang="zh-CN" altLang="en-US" b="1" dirty="0"/>
              <a:t>的唯一极大项写在其</a:t>
            </a:r>
            <a:r>
              <a:rPr lang="zh-CN" altLang="en-US" b="1" dirty="0">
                <a:solidFill>
                  <a:srgbClr val="FF0000"/>
                </a:solidFill>
              </a:rPr>
              <a:t>主合取范式</a:t>
            </a:r>
            <a:r>
              <a:rPr lang="en-US" altLang="zh-CN" b="1" dirty="0">
                <a:solidFill>
                  <a:srgbClr val="FF0000"/>
                </a:solidFill>
              </a:rPr>
              <a:t>G’</a:t>
            </a:r>
            <a:r>
              <a:rPr lang="zh-CN" altLang="en-US" b="1" dirty="0"/>
              <a:t>中，故</a:t>
            </a:r>
            <a:r>
              <a:rPr lang="en-US" altLang="zh-CN" b="1" dirty="0"/>
              <a:t>G’</a:t>
            </a:r>
            <a:r>
              <a:rPr lang="zh-CN" altLang="en-US" b="1" dirty="0"/>
              <a:t>也取</a:t>
            </a:r>
            <a:r>
              <a:rPr lang="en-US" altLang="zh-CN" b="1" dirty="0"/>
              <a:t>F </a:t>
            </a:r>
            <a:r>
              <a:rPr lang="zh-CN" altLang="en-US" b="1" dirty="0"/>
              <a:t>；</a:t>
            </a:r>
          </a:p>
          <a:p>
            <a:pPr marL="342900" indent="-342900">
              <a:buFont typeface="Wingdings" panose="05000000000000000000" pitchFamily="2" charset="2"/>
              <a:buChar char="l"/>
            </a:pPr>
            <a:r>
              <a:rPr lang="zh-CN" altLang="en-US" b="1" dirty="0"/>
              <a:t>若</a:t>
            </a:r>
            <a:r>
              <a:rPr lang="en-US" altLang="zh-CN" b="1" dirty="0"/>
              <a:t>I</a:t>
            </a:r>
            <a:r>
              <a:rPr lang="zh-CN" altLang="en-US" b="1" dirty="0"/>
              <a:t>使</a:t>
            </a:r>
            <a:r>
              <a:rPr lang="en-US" altLang="zh-CN" b="1" dirty="0"/>
              <a:t>G</a:t>
            </a:r>
            <a:r>
              <a:rPr lang="zh-CN" altLang="en-US" b="1" dirty="0"/>
              <a:t>取</a:t>
            </a:r>
            <a:r>
              <a:rPr lang="en-US" altLang="zh-CN" b="1" dirty="0"/>
              <a:t>T</a:t>
            </a:r>
            <a:r>
              <a:rPr lang="zh-CN" altLang="en-US" b="1" dirty="0"/>
              <a:t>，而在</a:t>
            </a:r>
            <a:r>
              <a:rPr lang="en-US" altLang="zh-CN" b="1" dirty="0"/>
              <a:t>I</a:t>
            </a:r>
            <a:r>
              <a:rPr lang="zh-CN" altLang="en-US" b="1" dirty="0"/>
              <a:t>下取</a:t>
            </a:r>
            <a:r>
              <a:rPr lang="en-US" altLang="zh-CN" b="1" dirty="0"/>
              <a:t>F</a:t>
            </a:r>
            <a:r>
              <a:rPr lang="zh-CN" altLang="en-US" b="1" dirty="0"/>
              <a:t>的唯一极大项不在</a:t>
            </a:r>
            <a:r>
              <a:rPr lang="en-US" altLang="zh-CN" b="1" dirty="0"/>
              <a:t>G’</a:t>
            </a:r>
            <a:r>
              <a:rPr lang="zh-CN" altLang="en-US" b="1" dirty="0"/>
              <a:t>中且</a:t>
            </a:r>
            <a:r>
              <a:rPr lang="en-US" altLang="zh-CN" b="1" dirty="0"/>
              <a:t>I</a:t>
            </a:r>
            <a:r>
              <a:rPr lang="zh-CN" altLang="en-US" b="1" dirty="0"/>
              <a:t>弄真其它所有极大项，故</a:t>
            </a:r>
            <a:r>
              <a:rPr lang="en-US" altLang="zh-CN" b="1" dirty="0"/>
              <a:t>G’</a:t>
            </a:r>
            <a:r>
              <a:rPr lang="zh-CN" altLang="en-US" b="1" dirty="0"/>
              <a:t>取</a:t>
            </a:r>
            <a:r>
              <a:rPr lang="en-US" altLang="zh-CN" b="1" dirty="0"/>
              <a:t>T</a:t>
            </a:r>
            <a:r>
              <a:rPr lang="zh-CN" altLang="en-US" b="1" dirty="0"/>
              <a:t>值。</a:t>
            </a:r>
          </a:p>
          <a:p>
            <a:pPr marL="342900" indent="-342900">
              <a:buFont typeface="Wingdings" panose="05000000000000000000" pitchFamily="2" charset="2"/>
              <a:buChar char="l"/>
            </a:pPr>
            <a:r>
              <a:rPr lang="zh-CN" altLang="en-US" b="1" dirty="0"/>
              <a:t>所以</a:t>
            </a:r>
            <a:r>
              <a:rPr lang="en-US" altLang="zh-CN" b="1" dirty="0"/>
              <a:t>G’</a:t>
            </a:r>
            <a:r>
              <a:rPr lang="zh-CN" altLang="en-US" b="1" dirty="0"/>
              <a:t>是与</a:t>
            </a:r>
            <a:r>
              <a:rPr lang="en-US" altLang="zh-CN" b="1" dirty="0"/>
              <a:t>G</a:t>
            </a:r>
            <a:r>
              <a:rPr lang="zh-CN" altLang="en-US" b="1" dirty="0"/>
              <a:t>等值的主合取范式。</a:t>
            </a:r>
          </a:p>
        </p:txBody>
      </p:sp>
    </p:spTree>
    <p:extLst>
      <p:ext uri="{BB962C8B-B14F-4D97-AF65-F5344CB8AC3E}">
        <p14:creationId xmlns:p14="http://schemas.microsoft.com/office/powerpoint/2010/main" val="234147424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灯片编号占位符 3">
            <a:extLst>
              <a:ext uri="{FF2B5EF4-FFF2-40B4-BE49-F238E27FC236}">
                <a16:creationId xmlns:a16="http://schemas.microsoft.com/office/drawing/2014/main" id="{83F75738-7433-4756-BE7E-A7F285E99B25}"/>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8CBDEBB2-87B6-4691-92B9-4A1CB63F3F08}" type="slidenum">
              <a:rPr lang="en-US" altLang="zh-CN" sz="1400" b="0"/>
              <a:pPr>
                <a:spcBef>
                  <a:spcPct val="0"/>
                </a:spcBef>
                <a:buClrTx/>
                <a:buFontTx/>
                <a:buNone/>
              </a:pPr>
              <a:t>62</a:t>
            </a:fld>
            <a:endParaRPr lang="en-US" altLang="zh-CN" sz="1400" b="0"/>
          </a:p>
        </p:txBody>
      </p:sp>
      <p:sp>
        <p:nvSpPr>
          <p:cNvPr id="120835" name="Rectangle 2">
            <a:extLst>
              <a:ext uri="{FF2B5EF4-FFF2-40B4-BE49-F238E27FC236}">
                <a16:creationId xmlns:a16="http://schemas.microsoft.com/office/drawing/2014/main" id="{0FF6B8A6-01F8-4D74-A9F9-023B284EAF7E}"/>
              </a:ext>
            </a:extLst>
          </p:cNvPr>
          <p:cNvSpPr>
            <a:spLocks noGrp="1" noChangeArrowheads="1"/>
          </p:cNvSpPr>
          <p:nvPr>
            <p:ph type="title"/>
          </p:nvPr>
        </p:nvSpPr>
        <p:spPr>
          <a:xfrm>
            <a:off x="1979613" y="115888"/>
            <a:ext cx="5616575" cy="684212"/>
          </a:xfrm>
        </p:spPr>
        <p:txBody>
          <a:bodyPr/>
          <a:lstStyle/>
          <a:p>
            <a:pPr algn="l" eaLnBrk="1" hangingPunct="1"/>
            <a:r>
              <a:rPr lang="en-US" altLang="zh-CN" i="1">
                <a:solidFill>
                  <a:schemeClr val="tx1"/>
                </a:solidFill>
                <a:latin typeface="Times New Roman" panose="02020603050405020304" pitchFamily="18" charset="0"/>
                <a:ea typeface="黑体" panose="02010609060101010101" pitchFamily="49" charset="-122"/>
              </a:rPr>
              <a:t>A=</a:t>
            </a:r>
            <a:r>
              <a:rPr lang="en-US" altLang="zh-CN">
                <a:solidFill>
                  <a:schemeClr val="tx1"/>
                </a:solidFill>
                <a:latin typeface="Times New Roman" panose="02020603050405020304" pitchFamily="18" charset="0"/>
                <a:ea typeface="黑体" panose="02010609060101010101" pitchFamily="49" charset="-122"/>
              </a:rPr>
              <a:t>(</a:t>
            </a:r>
            <a:r>
              <a:rPr lang="en-US" altLang="zh-CN" i="1">
                <a:solidFill>
                  <a:schemeClr val="tx1"/>
                </a:solidFill>
                <a:latin typeface="Times New Roman" panose="02020603050405020304" pitchFamily="18" charset="0"/>
                <a:ea typeface="黑体" panose="02010609060101010101" pitchFamily="49" charset="-122"/>
              </a:rPr>
              <a:t>p</a:t>
            </a:r>
            <a:r>
              <a:rPr lang="en-US" altLang="zh-CN">
                <a:solidFill>
                  <a:schemeClr val="tx1"/>
                </a:solidFill>
                <a:sym typeface="Symbol" panose="05050102010706020507" pitchFamily="18" charset="2"/>
              </a:rPr>
              <a:t></a:t>
            </a:r>
            <a:r>
              <a:rPr lang="en-US" altLang="zh-CN" i="1">
                <a:solidFill>
                  <a:schemeClr val="tx1"/>
                </a:solidFill>
                <a:latin typeface="Times New Roman" panose="02020603050405020304" pitchFamily="18" charset="0"/>
                <a:ea typeface="黑体" panose="02010609060101010101" pitchFamily="49" charset="-122"/>
              </a:rPr>
              <a:t>q</a:t>
            </a:r>
            <a:r>
              <a:rPr lang="en-US" altLang="zh-CN">
                <a:solidFill>
                  <a:schemeClr val="tx1"/>
                </a:solidFill>
                <a:latin typeface="Times New Roman" panose="02020603050405020304" pitchFamily="18" charset="0"/>
                <a:ea typeface="黑体" panose="02010609060101010101" pitchFamily="49" charset="-122"/>
              </a:rPr>
              <a:t>)</a:t>
            </a:r>
            <a:r>
              <a:rPr lang="en-US" altLang="zh-CN">
                <a:solidFill>
                  <a:schemeClr val="tx1"/>
                </a:solidFill>
              </a:rPr>
              <a:t> </a:t>
            </a:r>
            <a:r>
              <a:rPr lang="en-US" altLang="zh-CN">
                <a:solidFill>
                  <a:schemeClr val="tx1"/>
                </a:solidFill>
                <a:sym typeface="Symbol" panose="05050102010706020507" pitchFamily="18" charset="2"/>
              </a:rPr>
              <a:t></a:t>
            </a:r>
            <a:r>
              <a:rPr lang="en-US" altLang="zh-CN">
                <a:solidFill>
                  <a:schemeClr val="tx1"/>
                </a:solidFill>
                <a:latin typeface="Times New Roman" panose="02020603050405020304" pitchFamily="18" charset="0"/>
                <a:ea typeface="黑体" panose="02010609060101010101" pitchFamily="49" charset="-122"/>
              </a:rPr>
              <a:t>(</a:t>
            </a:r>
            <a:r>
              <a:rPr lang="en-US" altLang="zh-CN" i="1">
                <a:solidFill>
                  <a:schemeClr val="tx1"/>
                </a:solidFill>
                <a:latin typeface="Times New Roman" panose="02020603050405020304" pitchFamily="18" charset="0"/>
                <a:ea typeface="黑体" panose="02010609060101010101" pitchFamily="49" charset="-122"/>
              </a:rPr>
              <a:t>p</a:t>
            </a:r>
            <a:r>
              <a:rPr lang="en-US" altLang="zh-CN">
                <a:solidFill>
                  <a:schemeClr val="tx1"/>
                </a:solidFill>
                <a:sym typeface="Symbol" panose="05050102010706020507" pitchFamily="18" charset="2"/>
              </a:rPr>
              <a:t></a:t>
            </a:r>
            <a:r>
              <a:rPr lang="en-US" altLang="zh-CN" i="1">
                <a:solidFill>
                  <a:schemeClr val="tx1"/>
                </a:solidFill>
                <a:latin typeface="Times New Roman" panose="02020603050405020304" pitchFamily="18" charset="0"/>
                <a:ea typeface="黑体" panose="02010609060101010101" pitchFamily="49" charset="-122"/>
              </a:rPr>
              <a:t>r</a:t>
            </a:r>
            <a:r>
              <a:rPr lang="en-US" altLang="zh-CN">
                <a:solidFill>
                  <a:schemeClr val="tx1"/>
                </a:solidFill>
                <a:latin typeface="Times New Roman" panose="02020603050405020304" pitchFamily="18" charset="0"/>
                <a:ea typeface="黑体" panose="02010609060101010101" pitchFamily="49" charset="-122"/>
              </a:rPr>
              <a:t>)</a:t>
            </a:r>
            <a:endParaRPr lang="en-US" altLang="zh-CN">
              <a:solidFill>
                <a:schemeClr val="tx1"/>
              </a:solidFill>
            </a:endParaRPr>
          </a:p>
        </p:txBody>
      </p:sp>
      <p:graphicFrame>
        <p:nvGraphicFramePr>
          <p:cNvPr id="6" name="Group 3">
            <a:extLst>
              <a:ext uri="{FF2B5EF4-FFF2-40B4-BE49-F238E27FC236}">
                <a16:creationId xmlns:a16="http://schemas.microsoft.com/office/drawing/2014/main" id="{EB2C2DCC-BAE3-4DF4-B87C-9B9E7501919D}"/>
              </a:ext>
            </a:extLst>
          </p:cNvPr>
          <p:cNvGraphicFramePr>
            <a:graphicFrameLocks noGrp="1"/>
          </p:cNvGraphicFramePr>
          <p:nvPr>
            <p:ph idx="1"/>
          </p:nvPr>
        </p:nvGraphicFramePr>
        <p:xfrm>
          <a:off x="250825" y="1268413"/>
          <a:ext cx="8316913" cy="4298950"/>
        </p:xfrm>
        <a:graphic>
          <a:graphicData uri="http://schemas.openxmlformats.org/drawingml/2006/table">
            <a:tbl>
              <a:tblPr/>
              <a:tblGrid>
                <a:gridCol w="2079625">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655763">
                  <a:extLst>
                    <a:ext uri="{9D8B030D-6E8A-4147-A177-3AD203B41FA5}">
                      <a16:colId xmlns:a16="http://schemas.microsoft.com/office/drawing/2014/main" val="20002"/>
                    </a:ext>
                  </a:extLst>
                </a:gridCol>
                <a:gridCol w="2771775">
                  <a:extLst>
                    <a:ext uri="{9D8B030D-6E8A-4147-A177-3AD203B41FA5}">
                      <a16:colId xmlns:a16="http://schemas.microsoft.com/office/drawing/2014/main" val="20003"/>
                    </a:ext>
                  </a:extLst>
                </a:gridCol>
              </a:tblGrid>
              <a:tr h="549358">
                <a:tc>
                  <a:txBody>
                    <a:bodyPr/>
                    <a:lstStyle>
                      <a:lvl1pPr eaLnBrk="0" hangingPunct="0">
                        <a:spcBef>
                          <a:spcPct val="20000"/>
                        </a:spcBef>
                        <a:buClr>
                          <a:schemeClr val="accent2"/>
                        </a:buClr>
                        <a:buFont typeface="Wingdings" panose="05000000000000000000" pitchFamily="2" charset="2"/>
                        <a:defRPr sz="26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6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p   q   r</a:t>
                      </a:r>
                    </a:p>
                  </a:txBody>
                  <a:tcPr marT="45721" marB="45721"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6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p</a:t>
                      </a:r>
                      <a:r>
                        <a:rPr kumimoji="0" lang="en-US" altLang="zh-CN" sz="3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a:t>
                      </a:r>
                      <a:r>
                        <a:rPr kumimoji="0" lang="en-US" altLang="zh-CN" sz="3000" b="1" i="1" u="none" strike="noStrike" cap="none" normalizeH="0" baseline="0" dirty="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q</a:t>
                      </a:r>
                      <a:r>
                        <a:rPr kumimoji="0" lang="en-US" altLang="zh-CN" sz="3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 </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6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rPr>
                        <a:t>p</a:t>
                      </a:r>
                      <a:r>
                        <a:rPr kumimoji="0" lang="en-US" altLang="zh-CN" sz="3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a:t>
                      </a:r>
                      <a:r>
                        <a:rPr kumimoji="0" lang="en-US" altLang="zh-CN" sz="3000" b="1" i="1"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r</a:t>
                      </a:r>
                      <a:r>
                        <a:rPr kumimoji="0" lang="en-US" altLang="zh-CN" sz="3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 </a:t>
                      </a:r>
                      <a:r>
                        <a:rPr kumimoji="0" lang="en-US" altLang="zh-CN" sz="3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 </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6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3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r>
                        <a:rPr kumimoji="0" lang="en-US" altLang="zh-CN" sz="3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3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q</a:t>
                      </a:r>
                      <a:r>
                        <a:rPr kumimoji="0" lang="en-US" altLang="zh-CN" sz="3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en-US" altLang="zh-CN" sz="3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3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3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r>
                        <a:rPr kumimoji="0" lang="en-US" altLang="zh-CN" sz="3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30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r</a:t>
                      </a:r>
                      <a:r>
                        <a:rPr kumimoji="0" lang="en-US" altLang="zh-CN" sz="3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5721" marB="45721"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49592">
                <a:tc>
                  <a:txBody>
                    <a:bodyPr/>
                    <a:lstStyle>
                      <a:lvl1pPr eaLnBrk="0" hangingPunct="0">
                        <a:spcBef>
                          <a:spcPct val="20000"/>
                        </a:spcBef>
                        <a:buClr>
                          <a:schemeClr val="accent2"/>
                        </a:buClr>
                        <a:buFont typeface="Wingdings" panose="05000000000000000000" pitchFamily="2" charset="2"/>
                        <a:defRPr sz="26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6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0   0   0</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0   0   1</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0   1   0</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0   1   1</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1   0   0</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1   0   1</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1   1   0</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1   1   1 </a:t>
                      </a:r>
                    </a:p>
                  </a:txBody>
                  <a:tcPr marT="45721" marB="4572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6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0</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0</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 </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6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0</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 </a:t>
                      </a:r>
                    </a:p>
                  </a:txBody>
                  <a:tcPr marT="45721" marB="4572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accent2"/>
                        </a:buClr>
                        <a:buFont typeface="Wingdings" panose="05000000000000000000" pitchFamily="2" charset="2"/>
                        <a:defRPr sz="26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defRPr sz="26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defRPr sz="2100" b="1">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defRPr b="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0</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0</a:t>
                      </a:r>
                    </a:p>
                    <a:p>
                      <a:pPr marL="0" marR="0" lvl="0" indent="0" algn="ctr" defTabSz="914400" rtl="0" eaLnBrk="1" fontAlgn="base" latinLnBrk="0" hangingPunct="1">
                        <a:lnSpc>
                          <a:spcPct val="100000"/>
                        </a:lnSpc>
                        <a:spcBef>
                          <a:spcPct val="0"/>
                        </a:spcBef>
                        <a:spcAft>
                          <a:spcPct val="0"/>
                        </a:spcAft>
                        <a:buClr>
                          <a:schemeClr val="accent2"/>
                        </a:buClr>
                        <a:buSzTx/>
                        <a:buFont typeface="Wingdings" panose="05000000000000000000" pitchFamily="2" charset="2"/>
                        <a:buNone/>
                        <a:tabLst/>
                      </a:pPr>
                      <a:r>
                        <a:rPr kumimoji="0" lang="en-US" altLang="zh-CN" sz="3000" b="1" i="0" u="none" strike="noStrike" cap="none" normalizeH="0" baseline="0" dirty="0">
                          <a:ln>
                            <a:noFill/>
                          </a:ln>
                          <a:solidFill>
                            <a:schemeClr val="tx1"/>
                          </a:solidFill>
                          <a:effectLst/>
                          <a:latin typeface="Times New Roman" panose="02020603050405020304" pitchFamily="18" charset="0"/>
                          <a:ea typeface="黑体" panose="02010609060101010101" pitchFamily="49" charset="-122"/>
                        </a:rPr>
                        <a:t>1 </a:t>
                      </a:r>
                    </a:p>
                  </a:txBody>
                  <a:tcPr marT="45721" marB="4572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20851" name="Rectangle 25">
            <a:extLst>
              <a:ext uri="{FF2B5EF4-FFF2-40B4-BE49-F238E27FC236}">
                <a16:creationId xmlns:a16="http://schemas.microsoft.com/office/drawing/2014/main" id="{E72C8B4C-12F5-47DA-BFC1-324965C3238D}"/>
              </a:ext>
            </a:extLst>
          </p:cNvPr>
          <p:cNvSpPr>
            <a:spLocks noChangeArrowheads="1"/>
          </p:cNvSpPr>
          <p:nvPr/>
        </p:nvSpPr>
        <p:spPr bwMode="auto">
          <a:xfrm>
            <a:off x="539750" y="5602288"/>
            <a:ext cx="8343900" cy="1066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r>
              <a:rPr lang="zh-CN" altLang="en-US" sz="3200">
                <a:solidFill>
                  <a:schemeClr val="accent2"/>
                </a:solidFill>
                <a:latin typeface="Times New Roman" panose="02020603050405020304" pitchFamily="18" charset="0"/>
              </a:rPr>
              <a:t>成真赋值</a:t>
            </a:r>
            <a:r>
              <a:rPr lang="en-US" altLang="zh-CN" sz="3200">
                <a:solidFill>
                  <a:schemeClr val="accent2"/>
                </a:solidFill>
                <a:latin typeface="Times New Roman" panose="02020603050405020304" pitchFamily="18" charset="0"/>
              </a:rPr>
              <a:t>:   000</a:t>
            </a:r>
            <a:r>
              <a:rPr lang="zh-CN" altLang="en-US" sz="3200">
                <a:solidFill>
                  <a:schemeClr val="accent2"/>
                </a:solidFill>
                <a:latin typeface="Times New Roman" panose="02020603050405020304" pitchFamily="18" charset="0"/>
              </a:rPr>
              <a:t>、</a:t>
            </a:r>
            <a:r>
              <a:rPr lang="en-US" altLang="zh-CN" sz="3200">
                <a:solidFill>
                  <a:schemeClr val="accent2"/>
                </a:solidFill>
                <a:latin typeface="Times New Roman" panose="02020603050405020304" pitchFamily="18" charset="0"/>
              </a:rPr>
              <a:t>001</a:t>
            </a:r>
            <a:r>
              <a:rPr lang="zh-CN" altLang="en-US" sz="3200">
                <a:solidFill>
                  <a:schemeClr val="accent2"/>
                </a:solidFill>
                <a:latin typeface="Times New Roman" panose="02020603050405020304" pitchFamily="18" charset="0"/>
              </a:rPr>
              <a:t>、</a:t>
            </a:r>
            <a:r>
              <a:rPr lang="en-US" altLang="zh-CN" sz="3200">
                <a:solidFill>
                  <a:schemeClr val="accent2"/>
                </a:solidFill>
                <a:latin typeface="Times New Roman" panose="02020603050405020304" pitchFamily="18" charset="0"/>
              </a:rPr>
              <a:t>010</a:t>
            </a:r>
            <a:r>
              <a:rPr lang="zh-CN" altLang="en-US" sz="3200">
                <a:solidFill>
                  <a:schemeClr val="accent2"/>
                </a:solidFill>
                <a:latin typeface="Times New Roman" panose="02020603050405020304" pitchFamily="18" charset="0"/>
              </a:rPr>
              <a:t>、</a:t>
            </a:r>
            <a:r>
              <a:rPr lang="en-US" altLang="zh-CN" sz="3200">
                <a:solidFill>
                  <a:schemeClr val="accent2"/>
                </a:solidFill>
                <a:latin typeface="Times New Roman" panose="02020603050405020304" pitchFamily="18" charset="0"/>
              </a:rPr>
              <a:t>011</a:t>
            </a:r>
            <a:r>
              <a:rPr lang="zh-CN" altLang="en-US" sz="3200">
                <a:solidFill>
                  <a:schemeClr val="accent2"/>
                </a:solidFill>
                <a:latin typeface="Times New Roman" panose="02020603050405020304" pitchFamily="18" charset="0"/>
              </a:rPr>
              <a:t>、</a:t>
            </a:r>
            <a:r>
              <a:rPr lang="en-US" altLang="zh-CN" sz="3200">
                <a:solidFill>
                  <a:schemeClr val="accent2"/>
                </a:solidFill>
                <a:latin typeface="Times New Roman" panose="02020603050405020304" pitchFamily="18" charset="0"/>
              </a:rPr>
              <a:t>100</a:t>
            </a:r>
            <a:r>
              <a:rPr lang="zh-CN" altLang="en-US" sz="3200">
                <a:solidFill>
                  <a:schemeClr val="accent2"/>
                </a:solidFill>
                <a:latin typeface="Times New Roman" panose="02020603050405020304" pitchFamily="18" charset="0"/>
              </a:rPr>
              <a:t>、</a:t>
            </a:r>
            <a:r>
              <a:rPr lang="en-US" altLang="zh-CN" sz="3200">
                <a:solidFill>
                  <a:schemeClr val="accent2"/>
                </a:solidFill>
                <a:latin typeface="Times New Roman" panose="02020603050405020304" pitchFamily="18" charset="0"/>
              </a:rPr>
              <a:t>111</a:t>
            </a:r>
            <a:r>
              <a:rPr lang="zh-CN" altLang="en-US" sz="3200">
                <a:solidFill>
                  <a:schemeClr val="accent2"/>
                </a:solidFill>
                <a:latin typeface="Times New Roman" panose="02020603050405020304" pitchFamily="18" charset="0"/>
              </a:rPr>
              <a:t>；</a:t>
            </a:r>
          </a:p>
          <a:p>
            <a:pPr eaLnBrk="1" hangingPunct="1">
              <a:spcBef>
                <a:spcPct val="0"/>
              </a:spcBef>
              <a:buClrTx/>
              <a:buFontTx/>
              <a:buNone/>
            </a:pPr>
            <a:r>
              <a:rPr lang="zh-CN" altLang="en-US" sz="3200">
                <a:solidFill>
                  <a:schemeClr val="accent2"/>
                </a:solidFill>
                <a:latin typeface="Times New Roman" panose="02020603050405020304" pitchFamily="18" charset="0"/>
              </a:rPr>
              <a:t>成假赋值：</a:t>
            </a:r>
            <a:r>
              <a:rPr lang="en-US" altLang="zh-CN" sz="3200">
                <a:solidFill>
                  <a:schemeClr val="accent2"/>
                </a:solidFill>
                <a:latin typeface="Times New Roman" panose="02020603050405020304" pitchFamily="18" charset="0"/>
              </a:rPr>
              <a:t>101</a:t>
            </a:r>
            <a:r>
              <a:rPr lang="zh-CN" altLang="en-US" sz="3200">
                <a:solidFill>
                  <a:schemeClr val="accent2"/>
                </a:solidFill>
                <a:latin typeface="Times New Roman" panose="02020603050405020304" pitchFamily="18" charset="0"/>
              </a:rPr>
              <a:t>、</a:t>
            </a:r>
            <a:r>
              <a:rPr lang="en-US" altLang="zh-CN" sz="3200">
                <a:solidFill>
                  <a:schemeClr val="accent2"/>
                </a:solidFill>
                <a:latin typeface="Times New Roman" panose="02020603050405020304" pitchFamily="18" charset="0"/>
              </a:rPr>
              <a:t>110</a:t>
            </a:r>
          </a:p>
        </p:txBody>
      </p:sp>
      <p:sp>
        <p:nvSpPr>
          <p:cNvPr id="8" name="文本框 7">
            <a:extLst>
              <a:ext uri="{FF2B5EF4-FFF2-40B4-BE49-F238E27FC236}">
                <a16:creationId xmlns:a16="http://schemas.microsoft.com/office/drawing/2014/main" id="{7179594A-443A-4490-8DFD-99FA5B3D53C4}"/>
              </a:ext>
            </a:extLst>
          </p:cNvPr>
          <p:cNvSpPr txBox="1"/>
          <p:nvPr/>
        </p:nvSpPr>
        <p:spPr>
          <a:xfrm>
            <a:off x="8567738" y="908050"/>
            <a:ext cx="554037" cy="3614738"/>
          </a:xfrm>
          <a:prstGeom prst="rect">
            <a:avLst/>
          </a:prstGeom>
          <a:solidFill>
            <a:schemeClr val="accent1"/>
          </a:solidFill>
          <a:ln>
            <a:solidFill>
              <a:schemeClr val="bg1">
                <a:lumMod val="65000"/>
              </a:schemeClr>
            </a:solidFill>
          </a:ln>
        </p:spPr>
        <p:txBody>
          <a:bodyPr vert="eaVert">
            <a:spAutoFit/>
          </a:bodyPr>
          <a:lstStyle/>
          <a:p>
            <a:pPr>
              <a:defRPr/>
            </a:pPr>
            <a:r>
              <a:rPr lang="zh-CN" altLang="en-US" b="1" dirty="0">
                <a:latin typeface="Times New Roman" panose="02020603050405020304" pitchFamily="18" charset="0"/>
              </a:rPr>
              <a:t>用</a:t>
            </a:r>
            <a:r>
              <a:rPr lang="zh-CN" altLang="en-US" b="1" dirty="0">
                <a:solidFill>
                  <a:srgbClr val="FF0000"/>
                </a:solidFill>
                <a:latin typeface="Times New Roman" panose="02020603050405020304" pitchFamily="18" charset="0"/>
              </a:rPr>
              <a:t>真值表法</a:t>
            </a:r>
            <a:r>
              <a:rPr lang="zh-CN" altLang="en-US" b="1" dirty="0">
                <a:latin typeface="宋体" panose="02010600030101010101" pitchFamily="2" charset="-122"/>
              </a:rPr>
              <a:t>求主</a:t>
            </a:r>
            <a:r>
              <a:rPr lang="zh-CN" altLang="en-US" b="1" dirty="0">
                <a:latin typeface="Times New Roman" panose="02020603050405020304" pitchFamily="18" charset="0"/>
              </a:rPr>
              <a:t>合取</a:t>
            </a:r>
            <a:r>
              <a:rPr lang="zh-CN" altLang="en-US" b="1" dirty="0">
                <a:latin typeface="宋体" panose="02010600030101010101" pitchFamily="2" charset="-122"/>
              </a:rPr>
              <a:t>范式</a:t>
            </a:r>
            <a:endParaRPr lang="zh-CN" altLang="en-US" b="1" dirty="0"/>
          </a:p>
        </p:txBody>
      </p:sp>
    </p:spTree>
  </p:cSld>
  <p:clrMapOvr>
    <a:masterClrMapping/>
  </p:clrMapOvr>
  <p:transition spd="slow">
    <p:fade/>
  </p:transition>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1858" name="灯片编号占位符 5">
            <a:extLst>
              <a:ext uri="{FF2B5EF4-FFF2-40B4-BE49-F238E27FC236}">
                <a16:creationId xmlns:a16="http://schemas.microsoft.com/office/drawing/2014/main" id="{FEB5744D-6016-432A-A890-60CBB7428390}"/>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CF862980-C1F3-4F75-BACB-5B481ADCD1BF}" type="slidenum">
              <a:rPr lang="en-US" altLang="zh-CN" sz="1200" b="0">
                <a:latin typeface="Verdana" panose="020B0604030504040204" pitchFamily="34" charset="0"/>
              </a:rPr>
              <a:pPr>
                <a:spcBef>
                  <a:spcPct val="0"/>
                </a:spcBef>
                <a:buClrTx/>
                <a:buFontTx/>
                <a:buNone/>
              </a:pPr>
              <a:t>63</a:t>
            </a:fld>
            <a:endParaRPr lang="en-US" altLang="zh-CN" sz="1200" b="0">
              <a:latin typeface="Verdana" panose="020B0604030504040204" pitchFamily="34" charset="0"/>
            </a:endParaRPr>
          </a:p>
        </p:txBody>
      </p:sp>
      <p:sp>
        <p:nvSpPr>
          <p:cNvPr id="121859" name="Rectangle 2">
            <a:extLst>
              <a:ext uri="{FF2B5EF4-FFF2-40B4-BE49-F238E27FC236}">
                <a16:creationId xmlns:a16="http://schemas.microsoft.com/office/drawing/2014/main" id="{485765AE-7301-4A76-98E8-AA8C46C246DF}"/>
              </a:ext>
            </a:extLst>
          </p:cNvPr>
          <p:cNvSpPr>
            <a:spLocks noGrp="1" noChangeArrowheads="1"/>
          </p:cNvSpPr>
          <p:nvPr>
            <p:ph type="title"/>
          </p:nvPr>
        </p:nvSpPr>
        <p:spPr/>
        <p:txBody>
          <a:bodyPr/>
          <a:lstStyle/>
          <a:p>
            <a:pPr algn="l" eaLnBrk="1" hangingPunct="1"/>
            <a:r>
              <a:rPr lang="en-US" altLang="zh-CN" i="1">
                <a:solidFill>
                  <a:schemeClr val="tx1"/>
                </a:solidFill>
                <a:latin typeface="Times New Roman" panose="02020603050405020304" pitchFamily="18" charset="0"/>
                <a:cs typeface="Times New Roman" panose="02020603050405020304" pitchFamily="18" charset="0"/>
              </a:rPr>
              <a:t>A</a:t>
            </a:r>
            <a:r>
              <a:rPr lang="en-US" altLang="zh-CN">
                <a:solidFill>
                  <a:schemeClr val="tx1"/>
                </a:solidFill>
                <a:latin typeface="Times New Roman" panose="02020603050405020304" pitchFamily="18" charset="0"/>
                <a:cs typeface="Times New Roman" panose="02020603050405020304" pitchFamily="18" charset="0"/>
              </a:rPr>
              <a:t>=(</a:t>
            </a:r>
            <a:r>
              <a:rPr lang="en-US" altLang="zh-CN" i="1">
                <a:solidFill>
                  <a:schemeClr val="tx1"/>
                </a:solidFill>
                <a:latin typeface="Times New Roman" panose="02020603050405020304" pitchFamily="18" charset="0"/>
                <a:cs typeface="Times New Roman" panose="02020603050405020304" pitchFamily="18" charset="0"/>
              </a:rPr>
              <a:t>p</a:t>
            </a:r>
            <a:r>
              <a:rPr lang="en-US" altLang="zh-CN">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i="1">
                <a:solidFill>
                  <a:schemeClr val="tx1"/>
                </a:solidFill>
                <a:latin typeface="Times New Roman" panose="02020603050405020304" pitchFamily="18" charset="0"/>
                <a:cs typeface="Times New Roman" panose="02020603050405020304" pitchFamily="18" charset="0"/>
              </a:rPr>
              <a:t>q</a:t>
            </a:r>
            <a:r>
              <a:rPr lang="en-US" altLang="zh-CN">
                <a:solidFill>
                  <a:schemeClr val="tx1"/>
                </a:solidFill>
                <a:latin typeface="Times New Roman" panose="02020603050405020304" pitchFamily="18" charset="0"/>
                <a:cs typeface="Times New Roman" panose="02020603050405020304" pitchFamily="18" charset="0"/>
              </a:rPr>
              <a:t>) </a:t>
            </a:r>
            <a:r>
              <a:rPr lang="en-US" altLang="zh-CN">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a:solidFill>
                  <a:schemeClr val="tx1"/>
                </a:solidFill>
                <a:latin typeface="Times New Roman" panose="02020603050405020304" pitchFamily="18" charset="0"/>
                <a:cs typeface="Times New Roman" panose="02020603050405020304" pitchFamily="18" charset="0"/>
              </a:rPr>
              <a:t>(</a:t>
            </a:r>
            <a:r>
              <a:rPr lang="en-US" altLang="zh-CN" i="1">
                <a:solidFill>
                  <a:schemeClr val="tx1"/>
                </a:solidFill>
                <a:latin typeface="Times New Roman" panose="02020603050405020304" pitchFamily="18" charset="0"/>
                <a:cs typeface="Times New Roman" panose="02020603050405020304" pitchFamily="18" charset="0"/>
              </a:rPr>
              <a:t>p</a:t>
            </a:r>
            <a:r>
              <a:rPr lang="en-US" altLang="zh-CN">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i="1">
                <a:solidFill>
                  <a:schemeClr val="tx1"/>
                </a:solidFill>
                <a:latin typeface="Times New Roman" panose="02020603050405020304" pitchFamily="18" charset="0"/>
                <a:cs typeface="Times New Roman" panose="02020603050405020304" pitchFamily="18" charset="0"/>
              </a:rPr>
              <a:t>r</a:t>
            </a:r>
            <a:r>
              <a:rPr lang="en-US" altLang="zh-CN">
                <a:solidFill>
                  <a:schemeClr val="tx1"/>
                </a:solidFill>
                <a:latin typeface="Times New Roman" panose="02020603050405020304" pitchFamily="18" charset="0"/>
                <a:cs typeface="Times New Roman" panose="02020603050405020304" pitchFamily="18" charset="0"/>
              </a:rPr>
              <a:t>)</a:t>
            </a:r>
          </a:p>
        </p:txBody>
      </p:sp>
      <p:sp>
        <p:nvSpPr>
          <p:cNvPr id="121860" name="Rectangle 4">
            <a:extLst>
              <a:ext uri="{FF2B5EF4-FFF2-40B4-BE49-F238E27FC236}">
                <a16:creationId xmlns:a16="http://schemas.microsoft.com/office/drawing/2014/main" id="{82B16B02-93C1-4F53-AF85-45B53F2BF3A3}"/>
              </a:ext>
            </a:extLst>
          </p:cNvPr>
          <p:cNvSpPr>
            <a:spLocks noGrp="1" noChangeArrowheads="1"/>
          </p:cNvSpPr>
          <p:nvPr>
            <p:ph type="body" idx="1"/>
          </p:nvPr>
        </p:nvSpPr>
        <p:spPr>
          <a:solidFill>
            <a:schemeClr val="bg1"/>
          </a:solidFill>
        </p:spPr>
        <p:txBody>
          <a:bodyPr/>
          <a:lstStyle/>
          <a:p>
            <a:pPr eaLnBrk="1" hangingPunct="1">
              <a:lnSpc>
                <a:spcPct val="90000"/>
              </a:lnSpc>
            </a:pPr>
            <a:r>
              <a:rPr lang="zh-CN" altLang="en-US" sz="2800">
                <a:latin typeface="Times New Roman" panose="02020603050405020304" pitchFamily="18" charset="0"/>
                <a:cs typeface="Times New Roman" panose="02020603050405020304" pitchFamily="18" charset="0"/>
              </a:rPr>
              <a:t>成真赋值</a:t>
            </a:r>
            <a:r>
              <a:rPr lang="en-US" altLang="zh-CN" sz="2800">
                <a:latin typeface="Times New Roman" panose="02020603050405020304" pitchFamily="18" charset="0"/>
                <a:cs typeface="Times New Roman" panose="02020603050405020304" pitchFamily="18" charset="0"/>
              </a:rPr>
              <a:t>: 000</a:t>
            </a:r>
            <a:r>
              <a:rPr lang="zh-CN" altLang="en-US" sz="2800">
                <a:latin typeface="Times New Roman" panose="02020603050405020304" pitchFamily="18" charset="0"/>
                <a:cs typeface="Times New Roman" panose="02020603050405020304" pitchFamily="18" charset="0"/>
              </a:rPr>
              <a:t>、</a:t>
            </a:r>
            <a:r>
              <a:rPr lang="en-US" altLang="zh-CN" sz="2800">
                <a:latin typeface="Times New Roman" panose="02020603050405020304" pitchFamily="18" charset="0"/>
                <a:cs typeface="Times New Roman" panose="02020603050405020304" pitchFamily="18" charset="0"/>
              </a:rPr>
              <a:t>001</a:t>
            </a:r>
            <a:r>
              <a:rPr lang="zh-CN" altLang="en-US" sz="2800">
                <a:latin typeface="Times New Roman" panose="02020603050405020304" pitchFamily="18" charset="0"/>
                <a:cs typeface="Times New Roman" panose="02020603050405020304" pitchFamily="18" charset="0"/>
              </a:rPr>
              <a:t>、</a:t>
            </a:r>
            <a:r>
              <a:rPr lang="en-US" altLang="zh-CN" sz="2800">
                <a:latin typeface="Times New Roman" panose="02020603050405020304" pitchFamily="18" charset="0"/>
                <a:cs typeface="Times New Roman" panose="02020603050405020304" pitchFamily="18" charset="0"/>
              </a:rPr>
              <a:t>010</a:t>
            </a:r>
            <a:r>
              <a:rPr lang="zh-CN" altLang="en-US" sz="2800">
                <a:latin typeface="Times New Roman" panose="02020603050405020304" pitchFamily="18" charset="0"/>
                <a:cs typeface="Times New Roman" panose="02020603050405020304" pitchFamily="18" charset="0"/>
              </a:rPr>
              <a:t>、</a:t>
            </a:r>
            <a:r>
              <a:rPr lang="en-US" altLang="zh-CN" sz="2800">
                <a:latin typeface="Times New Roman" panose="02020603050405020304" pitchFamily="18" charset="0"/>
                <a:cs typeface="Times New Roman" panose="02020603050405020304" pitchFamily="18" charset="0"/>
              </a:rPr>
              <a:t>011</a:t>
            </a:r>
            <a:r>
              <a:rPr lang="zh-CN" altLang="en-US" sz="2800">
                <a:latin typeface="Times New Roman" panose="02020603050405020304" pitchFamily="18" charset="0"/>
                <a:cs typeface="Times New Roman" panose="02020603050405020304" pitchFamily="18" charset="0"/>
              </a:rPr>
              <a:t>、</a:t>
            </a:r>
            <a:r>
              <a:rPr lang="en-US" altLang="zh-CN" sz="2800">
                <a:latin typeface="Times New Roman" panose="02020603050405020304" pitchFamily="18" charset="0"/>
                <a:cs typeface="Times New Roman" panose="02020603050405020304" pitchFamily="18" charset="0"/>
              </a:rPr>
              <a:t>100</a:t>
            </a:r>
            <a:r>
              <a:rPr lang="zh-CN" altLang="en-US" sz="2800">
                <a:latin typeface="Times New Roman" panose="02020603050405020304" pitchFamily="18" charset="0"/>
                <a:cs typeface="Times New Roman" panose="02020603050405020304" pitchFamily="18" charset="0"/>
              </a:rPr>
              <a:t>、</a:t>
            </a:r>
            <a:r>
              <a:rPr lang="en-US" altLang="zh-CN" sz="2800">
                <a:latin typeface="Times New Roman" panose="02020603050405020304" pitchFamily="18" charset="0"/>
                <a:cs typeface="Times New Roman" panose="02020603050405020304" pitchFamily="18" charset="0"/>
              </a:rPr>
              <a:t>111</a:t>
            </a:r>
          </a:p>
          <a:p>
            <a:pPr eaLnBrk="1" hangingPunct="1">
              <a:lnSpc>
                <a:spcPct val="90000"/>
              </a:lnSpc>
            </a:pPr>
            <a:r>
              <a:rPr lang="zh-CN" altLang="en-US" sz="2800">
                <a:latin typeface="Times New Roman" panose="02020603050405020304" pitchFamily="18" charset="0"/>
                <a:cs typeface="Times New Roman" panose="02020603050405020304" pitchFamily="18" charset="0"/>
              </a:rPr>
              <a:t>成假赋值</a:t>
            </a:r>
            <a:r>
              <a:rPr lang="en-US" altLang="zh-CN" sz="2800">
                <a:latin typeface="Times New Roman" panose="02020603050405020304" pitchFamily="18" charset="0"/>
                <a:cs typeface="Times New Roman" panose="02020603050405020304" pitchFamily="18" charset="0"/>
              </a:rPr>
              <a:t>: 101</a:t>
            </a:r>
            <a:r>
              <a:rPr lang="zh-CN" altLang="en-US" sz="2800">
                <a:latin typeface="Times New Roman" panose="02020603050405020304" pitchFamily="18" charset="0"/>
                <a:cs typeface="Times New Roman" panose="02020603050405020304" pitchFamily="18" charset="0"/>
              </a:rPr>
              <a:t>、</a:t>
            </a:r>
            <a:r>
              <a:rPr lang="en-US" altLang="zh-CN" sz="2800">
                <a:latin typeface="Times New Roman" panose="02020603050405020304" pitchFamily="18" charset="0"/>
                <a:cs typeface="Times New Roman" panose="02020603050405020304" pitchFamily="18" charset="0"/>
              </a:rPr>
              <a:t>110</a:t>
            </a:r>
          </a:p>
          <a:p>
            <a:pPr eaLnBrk="1" hangingPunct="1">
              <a:lnSpc>
                <a:spcPct val="90000"/>
              </a:lnSpc>
            </a:pPr>
            <a:endParaRPr lang="en-US" altLang="zh-CN" sz="2800">
              <a:latin typeface="Times New Roman" panose="02020603050405020304" pitchFamily="18" charset="0"/>
              <a:cs typeface="Times New Roman" panose="02020603050405020304" pitchFamily="18" charset="0"/>
            </a:endParaRPr>
          </a:p>
          <a:p>
            <a:pPr eaLnBrk="1" hangingPunct="1">
              <a:lnSpc>
                <a:spcPct val="90000"/>
              </a:lnSpc>
            </a:pPr>
            <a:r>
              <a:rPr lang="zh-CN" altLang="en-US" sz="2800">
                <a:latin typeface="Times New Roman" panose="02020603050405020304" pitchFamily="18" charset="0"/>
                <a:cs typeface="Times New Roman" panose="02020603050405020304" pitchFamily="18" charset="0"/>
              </a:rPr>
              <a:t>主合取范式：</a:t>
            </a:r>
          </a:p>
          <a:p>
            <a:pPr eaLnBrk="1" hangingPunct="1">
              <a:lnSpc>
                <a:spcPct val="90000"/>
              </a:lnSpc>
            </a:pPr>
            <a:r>
              <a:rPr lang="en-US" altLang="zh-CN" sz="2800" i="1">
                <a:latin typeface="Times New Roman" panose="02020603050405020304" pitchFamily="18" charset="0"/>
                <a:cs typeface="Times New Roman" panose="02020603050405020304" pitchFamily="18" charset="0"/>
              </a:rPr>
              <a:t>A</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sym typeface="Symbol" panose="05050102010706020507" pitchFamily="18" charset="2"/>
              </a:rPr>
              <a:t>M</a:t>
            </a:r>
            <a:r>
              <a:rPr lang="en-US" altLang="zh-CN" sz="2800" baseline="-25000">
                <a:latin typeface="Times New Roman" panose="02020603050405020304" pitchFamily="18" charset="0"/>
                <a:cs typeface="Times New Roman" panose="02020603050405020304" pitchFamily="18" charset="0"/>
                <a:sym typeface="Symbol" panose="05050102010706020507" pitchFamily="18" charset="2"/>
              </a:rPr>
              <a:t>5</a:t>
            </a:r>
            <a:r>
              <a:rPr lang="en-US" altLang="zh-CN" sz="2800">
                <a:latin typeface="Times New Roman" panose="02020603050405020304" pitchFamily="18" charset="0"/>
                <a:cs typeface="Times New Roman" panose="02020603050405020304" pitchFamily="18" charset="0"/>
                <a:sym typeface="Symbol" panose="05050102010706020507" pitchFamily="18" charset="2"/>
              </a:rPr>
              <a:t>  </a:t>
            </a:r>
            <a:r>
              <a:rPr lang="en-US" altLang="zh-CN" sz="2800" i="1">
                <a:latin typeface="Times New Roman" panose="02020603050405020304" pitchFamily="18" charset="0"/>
                <a:cs typeface="Times New Roman" panose="02020603050405020304" pitchFamily="18" charset="0"/>
                <a:sym typeface="Symbol" panose="05050102010706020507" pitchFamily="18" charset="2"/>
              </a:rPr>
              <a:t>M</a:t>
            </a:r>
            <a:r>
              <a:rPr lang="en-US" altLang="zh-CN" sz="2800" baseline="-25000">
                <a:latin typeface="Times New Roman" panose="02020603050405020304" pitchFamily="18" charset="0"/>
                <a:cs typeface="Times New Roman" panose="02020603050405020304" pitchFamily="18" charset="0"/>
                <a:sym typeface="Symbol" panose="05050102010706020507" pitchFamily="18" charset="2"/>
              </a:rPr>
              <a:t>6</a:t>
            </a:r>
          </a:p>
          <a:p>
            <a:pPr eaLnBrk="1" hangingPunct="1">
              <a:lnSpc>
                <a:spcPct val="90000"/>
              </a:lnSpc>
            </a:pPr>
            <a:r>
              <a:rPr lang="en-US" altLang="zh-CN" sz="280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i="1">
                <a:latin typeface="Times New Roman" panose="02020603050405020304" pitchFamily="18" charset="0"/>
                <a:cs typeface="Times New Roman" panose="02020603050405020304" pitchFamily="18" charset="0"/>
                <a:sym typeface="Symbol" panose="05050102010706020507" pitchFamily="18" charset="2"/>
              </a:rPr>
              <a:t>p</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sym typeface="Symbol" panose="05050102010706020507" pitchFamily="18" charset="2"/>
              </a:rPr>
              <a:t>q</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sym typeface="Symbol" panose="05050102010706020507" pitchFamily="18" charset="2"/>
              </a:rPr>
              <a:t>r</a:t>
            </a:r>
            <a:r>
              <a:rPr lang="en-US" altLang="zh-CN" sz="2800">
                <a:latin typeface="Times New Roman" panose="02020603050405020304" pitchFamily="18" charset="0"/>
                <a:cs typeface="Times New Roman" panose="02020603050405020304" pitchFamily="18" charset="0"/>
                <a:sym typeface="Symbol" panose="05050102010706020507" pitchFamily="18" charset="2"/>
              </a:rPr>
              <a:t>)  (</a:t>
            </a:r>
            <a:r>
              <a:rPr lang="en-US" altLang="zh-CN" sz="2800" i="1">
                <a:latin typeface="Times New Roman" panose="02020603050405020304" pitchFamily="18" charset="0"/>
                <a:cs typeface="Times New Roman" panose="02020603050405020304" pitchFamily="18" charset="0"/>
                <a:sym typeface="Symbol" panose="05050102010706020507" pitchFamily="18" charset="2"/>
              </a:rPr>
              <a:t>p</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sym typeface="Symbol" panose="05050102010706020507" pitchFamily="18" charset="2"/>
              </a:rPr>
              <a:t>q</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sym typeface="Symbol" panose="05050102010706020507" pitchFamily="18" charset="2"/>
              </a:rPr>
              <a:t>r</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p>
        </p:txBody>
      </p:sp>
      <p:sp>
        <p:nvSpPr>
          <p:cNvPr id="6" name="文本框 5">
            <a:extLst>
              <a:ext uri="{FF2B5EF4-FFF2-40B4-BE49-F238E27FC236}">
                <a16:creationId xmlns:a16="http://schemas.microsoft.com/office/drawing/2014/main" id="{48235F14-0C1D-486E-9F1E-74451BCE815D}"/>
              </a:ext>
            </a:extLst>
          </p:cNvPr>
          <p:cNvSpPr txBox="1"/>
          <p:nvPr/>
        </p:nvSpPr>
        <p:spPr>
          <a:xfrm>
            <a:off x="8567738" y="908050"/>
            <a:ext cx="554037" cy="3614738"/>
          </a:xfrm>
          <a:prstGeom prst="rect">
            <a:avLst/>
          </a:prstGeom>
          <a:solidFill>
            <a:schemeClr val="accent1"/>
          </a:solidFill>
          <a:ln>
            <a:solidFill>
              <a:schemeClr val="bg1">
                <a:lumMod val="65000"/>
              </a:schemeClr>
            </a:solidFill>
          </a:ln>
        </p:spPr>
        <p:txBody>
          <a:bodyPr vert="eaVert">
            <a:spAutoFit/>
          </a:bodyPr>
          <a:lstStyle/>
          <a:p>
            <a:pPr>
              <a:defRPr/>
            </a:pPr>
            <a:r>
              <a:rPr lang="zh-CN" altLang="en-US" b="1" dirty="0">
                <a:latin typeface="Times New Roman" panose="02020603050405020304" pitchFamily="18" charset="0"/>
              </a:rPr>
              <a:t>用</a:t>
            </a:r>
            <a:r>
              <a:rPr lang="zh-CN" altLang="en-US" b="1" dirty="0">
                <a:solidFill>
                  <a:srgbClr val="FF0000"/>
                </a:solidFill>
                <a:latin typeface="Times New Roman" panose="02020603050405020304" pitchFamily="18" charset="0"/>
              </a:rPr>
              <a:t>真值表法</a:t>
            </a:r>
            <a:r>
              <a:rPr lang="zh-CN" altLang="en-US" b="1" dirty="0">
                <a:latin typeface="宋体" panose="02010600030101010101" pitchFamily="2" charset="-122"/>
              </a:rPr>
              <a:t>求主</a:t>
            </a:r>
            <a:r>
              <a:rPr lang="zh-CN" altLang="en-US" b="1" dirty="0">
                <a:latin typeface="Times New Roman" panose="02020603050405020304" pitchFamily="18" charset="0"/>
              </a:rPr>
              <a:t>合取</a:t>
            </a:r>
            <a:r>
              <a:rPr lang="zh-CN" altLang="en-US" b="1" dirty="0">
                <a:latin typeface="宋体" panose="02010600030101010101" pitchFamily="2" charset="-122"/>
              </a:rPr>
              <a:t>范式</a:t>
            </a:r>
            <a:endParaRPr lang="zh-CN" altLang="en-US" b="1" dirty="0"/>
          </a:p>
        </p:txBody>
      </p:sp>
    </p:spTree>
  </p:cSld>
  <p:clrMapOvr>
    <a:masterClrMapping/>
  </p:clrMapOvr>
  <p:transition spd="slow">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灯片编号占位符 5">
            <a:extLst>
              <a:ext uri="{FF2B5EF4-FFF2-40B4-BE49-F238E27FC236}">
                <a16:creationId xmlns:a16="http://schemas.microsoft.com/office/drawing/2014/main" id="{31D11624-D2E7-4070-A0AE-E096E6B935E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246B5534-AE02-42CA-8FCA-1921F473AC3D}" type="slidenum">
              <a:rPr lang="en-US" altLang="zh-CN" sz="1400" b="0"/>
              <a:pPr>
                <a:spcBef>
                  <a:spcPct val="0"/>
                </a:spcBef>
                <a:buClrTx/>
                <a:buFontTx/>
                <a:buNone/>
              </a:pPr>
              <a:t>64</a:t>
            </a:fld>
            <a:endParaRPr lang="en-US" altLang="zh-CN" sz="1400" b="0"/>
          </a:p>
        </p:txBody>
      </p:sp>
      <p:sp>
        <p:nvSpPr>
          <p:cNvPr id="122883" name="Rectangle 2">
            <a:extLst>
              <a:ext uri="{FF2B5EF4-FFF2-40B4-BE49-F238E27FC236}">
                <a16:creationId xmlns:a16="http://schemas.microsoft.com/office/drawing/2014/main" id="{FA6A4494-32E8-4F9F-8A43-8EB5591581C8}"/>
              </a:ext>
            </a:extLst>
          </p:cNvPr>
          <p:cNvSpPr>
            <a:spLocks noGrp="1" noChangeArrowheads="1"/>
          </p:cNvSpPr>
          <p:nvPr>
            <p:ph type="title"/>
          </p:nvPr>
        </p:nvSpPr>
        <p:spPr/>
        <p:txBody>
          <a:bodyPr/>
          <a:lstStyle/>
          <a:p>
            <a:pPr algn="ctr" eaLnBrk="1" hangingPunct="1"/>
            <a:r>
              <a:rPr lang="zh-CN" altLang="en-US">
                <a:solidFill>
                  <a:schemeClr val="tx1"/>
                </a:solidFill>
                <a:latin typeface="宋体" panose="02010600030101010101" pitchFamily="2" charset="-122"/>
              </a:rPr>
              <a:t>用</a:t>
            </a:r>
            <a:r>
              <a:rPr lang="zh-CN" altLang="en-US">
                <a:solidFill>
                  <a:srgbClr val="FF0000"/>
                </a:solidFill>
                <a:latin typeface="宋体" panose="02010600030101010101" pitchFamily="2" charset="-122"/>
              </a:rPr>
              <a:t>等值演算法</a:t>
            </a:r>
            <a:r>
              <a:rPr lang="zh-CN" altLang="en-US">
                <a:solidFill>
                  <a:schemeClr val="tx1"/>
                </a:solidFill>
                <a:latin typeface="宋体" panose="02010600030101010101" pitchFamily="2" charset="-122"/>
              </a:rPr>
              <a:t>求</a:t>
            </a:r>
            <a:r>
              <a:rPr lang="zh-CN" altLang="en-US">
                <a:latin typeface="Times New Roman" panose="02020603050405020304" pitchFamily="18" charset="0"/>
              </a:rPr>
              <a:t>主合取范式</a:t>
            </a:r>
            <a:endParaRPr lang="zh-CN" altLang="en-US">
              <a:latin typeface="宋体" panose="02010600030101010101" pitchFamily="2" charset="-122"/>
            </a:endParaRPr>
          </a:p>
        </p:txBody>
      </p:sp>
      <p:sp>
        <p:nvSpPr>
          <p:cNvPr id="120836" name="Rectangle 3">
            <a:extLst>
              <a:ext uri="{FF2B5EF4-FFF2-40B4-BE49-F238E27FC236}">
                <a16:creationId xmlns:a16="http://schemas.microsoft.com/office/drawing/2014/main" id="{0B9A0587-76F4-4A66-A4CD-5AF21D613D47}"/>
              </a:ext>
            </a:extLst>
          </p:cNvPr>
          <p:cNvSpPr>
            <a:spLocks noGrp="1" noChangeArrowheads="1"/>
          </p:cNvSpPr>
          <p:nvPr>
            <p:ph type="body" idx="1"/>
          </p:nvPr>
        </p:nvSpPr>
        <p:spPr>
          <a:xfrm>
            <a:off x="468313" y="1341438"/>
            <a:ext cx="8229600" cy="4967287"/>
          </a:xfrm>
        </p:spPr>
        <p:txBody>
          <a:bodyPr/>
          <a:lstStyle/>
          <a:p>
            <a:pPr marL="457200" indent="-457200" defTabSz="1079500" eaLnBrk="1" hangingPunct="1">
              <a:lnSpc>
                <a:spcPct val="90000"/>
              </a:lnSpc>
              <a:spcBef>
                <a:spcPct val="40000"/>
              </a:spcBef>
              <a:tabLst>
                <a:tab pos="1079500" algn="r"/>
              </a:tabLst>
            </a:pPr>
            <a:r>
              <a:rPr lang="zh-CN" altLang="en-US" dirty="0">
                <a:solidFill>
                  <a:srgbClr val="C00000"/>
                </a:solidFill>
                <a:latin typeface="宋体" panose="02010600030101010101" pitchFamily="2" charset="-122"/>
              </a:rPr>
              <a:t>用等值演算法</a:t>
            </a:r>
            <a:r>
              <a:rPr lang="zh-CN" altLang="en-US" dirty="0">
                <a:solidFill>
                  <a:srgbClr val="C00000"/>
                </a:solidFill>
                <a:latin typeface="Times New Roman" panose="02020603050405020304" pitchFamily="18" charset="0"/>
              </a:rPr>
              <a:t>求公式的主合取范式的步骤</a:t>
            </a:r>
            <a:r>
              <a:rPr lang="en-US" altLang="zh-CN" dirty="0">
                <a:solidFill>
                  <a:srgbClr val="C00000"/>
                </a:solidFill>
                <a:latin typeface="Times New Roman" panose="02020603050405020304" pitchFamily="18" charset="0"/>
              </a:rPr>
              <a:t>:</a:t>
            </a:r>
          </a:p>
          <a:p>
            <a:pPr marL="457200" indent="-457200" defTabSz="1079500" eaLnBrk="1" hangingPunct="1">
              <a:lnSpc>
                <a:spcPct val="90000"/>
              </a:lnSpc>
              <a:spcBef>
                <a:spcPct val="40000"/>
              </a:spcBef>
              <a:tabLst>
                <a:tab pos="1079500" algn="r"/>
              </a:tabLst>
            </a:pPr>
            <a:r>
              <a:rPr lang="zh-CN" altLang="en-US" dirty="0">
                <a:latin typeface="Times New Roman" panose="02020603050405020304" pitchFamily="18" charset="0"/>
              </a:rPr>
              <a:t>设公式</a:t>
            </a:r>
            <a:r>
              <a:rPr lang="en-US" altLang="zh-CN" i="1" dirty="0">
                <a:latin typeface="Times New Roman" panose="02020603050405020304" pitchFamily="18" charset="0"/>
              </a:rPr>
              <a:t>A</a:t>
            </a:r>
            <a:r>
              <a:rPr lang="zh-CN" altLang="en-US" dirty="0">
                <a:latin typeface="Times New Roman" panose="02020603050405020304" pitchFamily="18" charset="0"/>
              </a:rPr>
              <a:t>含命题变项</a:t>
            </a:r>
            <a:r>
              <a:rPr lang="en-US" altLang="zh-CN" i="1" dirty="0">
                <a:latin typeface="Times New Roman" panose="02020603050405020304" pitchFamily="18" charset="0"/>
              </a:rPr>
              <a:t>p</a:t>
            </a:r>
            <a:r>
              <a:rPr lang="en-US" altLang="zh-CN" baseline="-25000" dirty="0">
                <a:latin typeface="Times New Roman" panose="02020603050405020304" pitchFamily="18" charset="0"/>
              </a:rPr>
              <a:t>1</a:t>
            </a:r>
            <a:r>
              <a:rPr lang="en-US" altLang="zh-CN" dirty="0">
                <a:latin typeface="Times New Roman" panose="02020603050405020304" pitchFamily="18" charset="0"/>
              </a:rPr>
              <a:t>,</a:t>
            </a:r>
            <a:r>
              <a:rPr lang="en-US" altLang="zh-CN" i="1" dirty="0">
                <a:latin typeface="Times New Roman" panose="02020603050405020304" pitchFamily="18" charset="0"/>
              </a:rPr>
              <a:t>p</a:t>
            </a:r>
            <a:r>
              <a:rPr lang="en-US" altLang="zh-CN" baseline="-25000" dirty="0">
                <a:latin typeface="Times New Roman" panose="02020603050405020304" pitchFamily="18" charset="0"/>
              </a:rPr>
              <a:t>2</a:t>
            </a:r>
            <a:r>
              <a:rPr lang="en-US" altLang="zh-CN" dirty="0">
                <a:latin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rPr>
              <a:t>,</a:t>
            </a:r>
            <a:r>
              <a:rPr lang="en-US" altLang="zh-CN" i="1" dirty="0" err="1">
                <a:latin typeface="Times New Roman" panose="02020603050405020304" pitchFamily="18" charset="0"/>
              </a:rPr>
              <a:t>p</a:t>
            </a:r>
            <a:r>
              <a:rPr lang="en-US" altLang="zh-CN" i="1" baseline="-25000" dirty="0" err="1">
                <a:latin typeface="Times New Roman" panose="02020603050405020304" pitchFamily="18" charset="0"/>
              </a:rPr>
              <a:t>n</a:t>
            </a:r>
            <a:endParaRPr lang="en-US" altLang="zh-CN" dirty="0">
              <a:latin typeface="Times New Roman" panose="02020603050405020304" pitchFamily="18" charset="0"/>
            </a:endParaRPr>
          </a:p>
          <a:p>
            <a:pPr marL="457200" indent="-457200" defTabSz="1079500" eaLnBrk="1" hangingPunct="1">
              <a:lnSpc>
                <a:spcPct val="90000"/>
              </a:lnSpc>
              <a:spcBef>
                <a:spcPct val="40000"/>
              </a:spcBef>
              <a:tabLst>
                <a:tab pos="1079500" algn="r"/>
              </a:tabLst>
            </a:pPr>
            <a:r>
              <a:rPr lang="en-US" altLang="zh-CN" dirty="0">
                <a:latin typeface="Times New Roman" panose="02020603050405020304" pitchFamily="18" charset="0"/>
              </a:rPr>
              <a:t>(1) </a:t>
            </a:r>
            <a:r>
              <a:rPr lang="zh-CN" altLang="en-US" dirty="0">
                <a:latin typeface="Times New Roman" panose="02020603050405020304" pitchFamily="18" charset="0"/>
              </a:rPr>
              <a:t>求</a:t>
            </a:r>
            <a:r>
              <a:rPr lang="en-US" altLang="zh-CN" i="1" dirty="0">
                <a:latin typeface="Times New Roman" panose="02020603050405020304" pitchFamily="18" charset="0"/>
              </a:rPr>
              <a:t>A</a:t>
            </a:r>
            <a:r>
              <a:rPr lang="zh-CN" altLang="en-US" dirty="0">
                <a:latin typeface="Times New Roman" panose="02020603050405020304" pitchFamily="18" charset="0"/>
              </a:rPr>
              <a:t>的合取范式</a:t>
            </a:r>
            <a:r>
              <a:rPr lang="en-US" altLang="zh-CN" i="1" dirty="0">
                <a:latin typeface="Times New Roman" panose="02020603050405020304" pitchFamily="18" charset="0"/>
              </a:rPr>
              <a:t>A</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B</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B</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B</a:t>
            </a:r>
            <a:r>
              <a:rPr lang="en-US" altLang="zh-CN" i="1" baseline="-25000" dirty="0">
                <a:latin typeface="Times New Roman" panose="02020603050405020304" pitchFamily="18" charset="0"/>
                <a:cs typeface="Times New Roman" panose="02020603050405020304" pitchFamily="18" charset="0"/>
              </a:rPr>
              <a:t>s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zh-CN" altLang="en-US" dirty="0">
                <a:latin typeface="Times New Roman" panose="02020603050405020304" pitchFamily="18" charset="0"/>
                <a:sym typeface="Symbol" panose="05050102010706020507" pitchFamily="18" charset="2"/>
              </a:rPr>
              <a:t>其中</a:t>
            </a:r>
            <a:r>
              <a:rPr lang="en-US" altLang="zh-CN" i="1" dirty="0" err="1">
                <a:latin typeface="Times New Roman" panose="02020603050405020304" pitchFamily="18" charset="0"/>
                <a:cs typeface="Times New Roman" panose="02020603050405020304" pitchFamily="18" charset="0"/>
              </a:rPr>
              <a:t>B</a:t>
            </a:r>
            <a:r>
              <a:rPr lang="en-US" altLang="zh-CN" i="1" baseline="-25000" dirty="0" err="1">
                <a:latin typeface="Times New Roman" panose="02020603050405020304" pitchFamily="18" charset="0"/>
                <a:cs typeface="Times New Roman" panose="02020603050405020304" pitchFamily="18" charset="0"/>
              </a:rPr>
              <a:t>j</a:t>
            </a:r>
            <a:r>
              <a:rPr lang="zh-CN" altLang="en-US" dirty="0">
                <a:latin typeface="Times New Roman" panose="02020603050405020304" pitchFamily="18" charset="0"/>
                <a:sym typeface="Symbol" panose="05050102010706020507" pitchFamily="18" charset="2"/>
              </a:rPr>
              <a:t>是简单析取式 </a:t>
            </a:r>
            <a:r>
              <a:rPr lang="en-US" altLang="zh-CN" i="1" dirty="0">
                <a:latin typeface="Times New Roman" panose="02020603050405020304" pitchFamily="18" charset="0"/>
                <a:sym typeface="Symbol" panose="05050102010706020507" pitchFamily="18" charset="2"/>
              </a:rPr>
              <a:t>j</a:t>
            </a:r>
            <a:r>
              <a:rPr lang="en-US" altLang="zh-CN" dirty="0">
                <a:latin typeface="Times New Roman" panose="02020603050405020304" pitchFamily="18" charset="0"/>
                <a:sym typeface="Symbol" panose="05050102010706020507" pitchFamily="18" charset="2"/>
              </a:rPr>
              <a:t>=1,2, </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s</a:t>
            </a:r>
            <a:r>
              <a:rPr lang="en-US" altLang="zh-CN" dirty="0">
                <a:latin typeface="Times New Roman" panose="02020603050405020304" pitchFamily="18" charset="0"/>
                <a:cs typeface="Times New Roman" panose="02020603050405020304" pitchFamily="18" charset="0"/>
              </a:rPr>
              <a:t> </a:t>
            </a:r>
            <a:r>
              <a:rPr lang="en-US" altLang="zh-CN" sz="2800"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endParaRPr lang="en-US" altLang="zh-CN" dirty="0">
              <a:latin typeface="Times New Roman" panose="02020603050405020304" pitchFamily="18" charset="0"/>
            </a:endParaRPr>
          </a:p>
          <a:p>
            <a:pPr marL="457200" indent="-457200" defTabSz="1079500" eaLnBrk="1" hangingPunct="1">
              <a:lnSpc>
                <a:spcPct val="90000"/>
              </a:lnSpc>
              <a:spcBef>
                <a:spcPct val="40000"/>
              </a:spcBef>
              <a:tabLst>
                <a:tab pos="1079500" algn="r"/>
              </a:tabLst>
            </a:pPr>
            <a:r>
              <a:rPr lang="en-US" altLang="zh-CN" dirty="0">
                <a:latin typeface="Times New Roman" panose="02020603050405020304" pitchFamily="18" charset="0"/>
              </a:rPr>
              <a:t>(2) </a:t>
            </a:r>
            <a:r>
              <a:rPr lang="zh-CN" altLang="en-US" dirty="0">
                <a:latin typeface="Times New Roman" panose="02020603050405020304" pitchFamily="18" charset="0"/>
              </a:rPr>
              <a:t>若某个</a:t>
            </a:r>
            <a:r>
              <a:rPr lang="en-US" altLang="zh-CN" i="1" dirty="0" err="1">
                <a:latin typeface="Times New Roman" panose="02020603050405020304" pitchFamily="18" charset="0"/>
                <a:cs typeface="Times New Roman" panose="02020603050405020304" pitchFamily="18" charset="0"/>
              </a:rPr>
              <a:t>B</a:t>
            </a:r>
            <a:r>
              <a:rPr lang="en-US" altLang="zh-CN" i="1" baseline="-25000" dirty="0" err="1">
                <a:latin typeface="Times New Roman" panose="02020603050405020304" pitchFamily="18" charset="0"/>
                <a:cs typeface="Times New Roman" panose="02020603050405020304" pitchFamily="18" charset="0"/>
              </a:rPr>
              <a:t>j</a:t>
            </a:r>
            <a:r>
              <a:rPr lang="zh-CN" altLang="en-US" dirty="0">
                <a:latin typeface="Times New Roman" panose="02020603050405020304" pitchFamily="18" charset="0"/>
              </a:rPr>
              <a:t>既不含</a:t>
            </a:r>
            <a:r>
              <a:rPr lang="en-US" altLang="zh-CN" i="1" dirty="0">
                <a:latin typeface="Times New Roman" panose="02020603050405020304" pitchFamily="18" charset="0"/>
              </a:rPr>
              <a:t>p</a:t>
            </a:r>
            <a:r>
              <a:rPr lang="en-US" altLang="zh-CN" i="1" baseline="-25000" dirty="0">
                <a:latin typeface="Times New Roman" panose="02020603050405020304" pitchFamily="18" charset="0"/>
              </a:rPr>
              <a:t>i</a:t>
            </a:r>
            <a:r>
              <a:rPr lang="en-US" altLang="zh-CN" dirty="0">
                <a:latin typeface="Times New Roman" panose="02020603050405020304" pitchFamily="18" charset="0"/>
              </a:rPr>
              <a:t>, </a:t>
            </a:r>
            <a:r>
              <a:rPr lang="zh-CN" altLang="en-US" dirty="0">
                <a:latin typeface="Times New Roman" panose="02020603050405020304" pitchFamily="18" charset="0"/>
              </a:rPr>
              <a:t>又不含</a:t>
            </a:r>
            <a:r>
              <a:rPr lang="zh-CN" altLang="en-US"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p</a:t>
            </a:r>
            <a:r>
              <a:rPr lang="en-US" altLang="zh-CN" i="1" baseline="-25000" dirty="0">
                <a:latin typeface="Times New Roman" panose="02020603050405020304" pitchFamily="18" charset="0"/>
              </a:rPr>
              <a:t>i</a:t>
            </a:r>
            <a:r>
              <a:rPr lang="en-US" altLang="zh-CN" dirty="0">
                <a:latin typeface="Times New Roman" panose="02020603050405020304" pitchFamily="18" charset="0"/>
              </a:rPr>
              <a:t>, </a:t>
            </a:r>
            <a:r>
              <a:rPr lang="zh-CN" altLang="en-US" dirty="0">
                <a:latin typeface="Times New Roman" panose="02020603050405020304" pitchFamily="18" charset="0"/>
              </a:rPr>
              <a:t>则将</a:t>
            </a:r>
            <a:r>
              <a:rPr lang="en-US" altLang="zh-CN" i="1" dirty="0" err="1">
                <a:latin typeface="Times New Roman" panose="02020603050405020304" pitchFamily="18" charset="0"/>
                <a:cs typeface="Times New Roman" panose="02020603050405020304" pitchFamily="18" charset="0"/>
              </a:rPr>
              <a:t>B</a:t>
            </a:r>
            <a:r>
              <a:rPr lang="en-US" altLang="zh-CN" i="1" baseline="-25000" dirty="0" err="1">
                <a:latin typeface="Times New Roman" panose="02020603050405020304" pitchFamily="18" charset="0"/>
                <a:cs typeface="Times New Roman" panose="02020603050405020304" pitchFamily="18" charset="0"/>
              </a:rPr>
              <a:t>j</a:t>
            </a:r>
            <a:r>
              <a:rPr lang="zh-CN" altLang="en-US" dirty="0">
                <a:latin typeface="Times New Roman" panose="02020603050405020304" pitchFamily="18" charset="0"/>
              </a:rPr>
              <a:t>展开成 </a:t>
            </a:r>
          </a:p>
          <a:p>
            <a:pPr marL="457200" indent="-457200" defTabSz="1079500" eaLnBrk="1" hangingPunct="1">
              <a:lnSpc>
                <a:spcPct val="90000"/>
              </a:lnSpc>
              <a:spcBef>
                <a:spcPct val="40000"/>
              </a:spcBef>
              <a:tabLst>
                <a:tab pos="1079500" algn="r"/>
              </a:tabLst>
            </a:pPr>
            <a:r>
              <a:rPr lang="zh-CN" altLang="en-US" i="1" dirty="0">
                <a:latin typeface="Times New Roman" panose="02020603050405020304" pitchFamily="18" charset="0"/>
                <a:cs typeface="Times New Roman" panose="02020603050405020304" pitchFamily="18" charset="0"/>
              </a:rPr>
              <a:t>          </a:t>
            </a:r>
            <a:r>
              <a:rPr lang="en-US" altLang="zh-CN" i="1" dirty="0" err="1">
                <a:latin typeface="Times New Roman" panose="02020603050405020304" pitchFamily="18" charset="0"/>
                <a:cs typeface="Times New Roman" panose="02020603050405020304" pitchFamily="18" charset="0"/>
              </a:rPr>
              <a:t>B</a:t>
            </a:r>
            <a:r>
              <a:rPr lang="en-US" altLang="zh-CN" i="1" baseline="-25000" dirty="0" err="1">
                <a:latin typeface="Times New Roman" panose="02020603050405020304" pitchFamily="18" charset="0"/>
                <a:cs typeface="Times New Roman" panose="02020603050405020304" pitchFamily="18" charset="0"/>
              </a:rPr>
              <a:t>j</a:t>
            </a:r>
            <a:r>
              <a:rPr lang="en-US" altLang="zh-CN" dirty="0">
                <a:latin typeface="Times New Roman" panose="02020603050405020304" pitchFamily="18" charset="0"/>
                <a:sym typeface="Symbol" panose="05050102010706020507" pitchFamily="18" charset="2"/>
              </a:rPr>
              <a:t>  </a:t>
            </a:r>
            <a:r>
              <a:rPr lang="en-US" altLang="zh-CN" i="1" dirty="0" err="1">
                <a:latin typeface="Times New Roman" panose="02020603050405020304" pitchFamily="18" charset="0"/>
                <a:cs typeface="Times New Roman" panose="02020603050405020304" pitchFamily="18" charset="0"/>
              </a:rPr>
              <a:t>B</a:t>
            </a:r>
            <a:r>
              <a:rPr lang="en-US" altLang="zh-CN" i="1" baseline="-25000" dirty="0" err="1">
                <a:latin typeface="Times New Roman" panose="02020603050405020304" pitchFamily="18" charset="0"/>
                <a:cs typeface="Times New Roman" panose="02020603050405020304" pitchFamily="18" charset="0"/>
              </a:rPr>
              <a:t>j</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solidFill>
                  <a:srgbClr val="FF0000"/>
                </a:solidFill>
                <a:latin typeface="Times New Roman" panose="02020603050405020304" pitchFamily="18" charset="0"/>
                <a:sym typeface="Symbol" panose="05050102010706020507" pitchFamily="18" charset="2"/>
              </a:rPr>
              <a:t>(</a:t>
            </a:r>
            <a:r>
              <a:rPr lang="en-US" altLang="zh-CN" i="1" dirty="0">
                <a:solidFill>
                  <a:srgbClr val="FF0000"/>
                </a:solidFill>
                <a:latin typeface="Times New Roman" panose="02020603050405020304" pitchFamily="18" charset="0"/>
              </a:rPr>
              <a:t>p</a:t>
            </a:r>
            <a:r>
              <a:rPr lang="en-US" altLang="zh-CN" i="1" baseline="-25000" dirty="0">
                <a:solidFill>
                  <a:srgbClr val="FF0000"/>
                </a:solidFill>
                <a:latin typeface="Times New Roman" panose="02020603050405020304" pitchFamily="18" charset="0"/>
              </a:rPr>
              <a:t>i</a:t>
            </a:r>
            <a:r>
              <a:rPr lang="en-US" altLang="zh-CN"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solidFill>
                  <a:srgbClr val="FF0000"/>
                </a:solidFill>
                <a:latin typeface="Times New Roman" panose="02020603050405020304" pitchFamily="18" charset="0"/>
                <a:sym typeface="Symbol" panose="05050102010706020507" pitchFamily="18" charset="2"/>
              </a:rPr>
              <a:t></a:t>
            </a:r>
            <a:r>
              <a:rPr lang="en-US" altLang="zh-CN" i="1" dirty="0">
                <a:solidFill>
                  <a:srgbClr val="FF0000"/>
                </a:solidFill>
                <a:latin typeface="Times New Roman" panose="02020603050405020304" pitchFamily="18" charset="0"/>
              </a:rPr>
              <a:t>p</a:t>
            </a:r>
            <a:r>
              <a:rPr lang="en-US" altLang="zh-CN" i="1" baseline="-25000" dirty="0">
                <a:solidFill>
                  <a:srgbClr val="FF0000"/>
                </a:solidFill>
                <a:latin typeface="Times New Roman" panose="02020603050405020304" pitchFamily="18" charset="0"/>
              </a:rPr>
              <a:t>i</a:t>
            </a:r>
            <a:r>
              <a:rPr lang="en-US" altLang="zh-CN" dirty="0">
                <a:solidFill>
                  <a:srgbClr val="FF0000"/>
                </a:solidFill>
                <a:latin typeface="Times New Roman" panose="02020603050405020304" pitchFamily="18" charset="0"/>
                <a:sym typeface="Symbol" panose="05050102010706020507" pitchFamily="18" charset="2"/>
              </a:rPr>
              <a:t>) </a:t>
            </a:r>
            <a:r>
              <a:rPr lang="en-US" altLang="zh-CN" dirty="0">
                <a:latin typeface="Times New Roman" panose="02020603050405020304" pitchFamily="18" charset="0"/>
                <a:sym typeface="Symbol" panose="05050102010706020507" pitchFamily="18" charset="2"/>
              </a:rPr>
              <a:t> (</a:t>
            </a:r>
            <a:r>
              <a:rPr lang="en-US" altLang="zh-CN" i="1" dirty="0" err="1">
                <a:latin typeface="Times New Roman" panose="02020603050405020304" pitchFamily="18" charset="0"/>
                <a:cs typeface="Times New Roman" panose="02020603050405020304" pitchFamily="18" charset="0"/>
              </a:rPr>
              <a:t>B</a:t>
            </a:r>
            <a:r>
              <a:rPr lang="en-US" altLang="zh-CN" i="1" baseline="-25000" dirty="0" err="1">
                <a:latin typeface="Times New Roman" panose="02020603050405020304" pitchFamily="18" charset="0"/>
                <a:cs typeface="Times New Roman" panose="02020603050405020304" pitchFamily="18" charset="0"/>
              </a:rPr>
              <a:t>j</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p</a:t>
            </a:r>
            <a:r>
              <a:rPr lang="en-US" altLang="zh-CN" i="1" baseline="-25000" dirty="0" err="1">
                <a:latin typeface="Times New Roman" panose="02020603050405020304" pitchFamily="18" charset="0"/>
              </a:rPr>
              <a:t>i</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cs typeface="Times New Roman" panose="02020603050405020304" pitchFamily="18" charset="0"/>
              </a:rPr>
              <a:t>B</a:t>
            </a:r>
            <a:r>
              <a:rPr lang="en-US" altLang="zh-CN" i="1" baseline="-25000" dirty="0" err="1">
                <a:latin typeface="Times New Roman" panose="02020603050405020304" pitchFamily="18" charset="0"/>
                <a:cs typeface="Times New Roman" panose="02020603050405020304" pitchFamily="18" charset="0"/>
              </a:rPr>
              <a:t>j</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p</a:t>
            </a:r>
            <a:r>
              <a:rPr lang="en-US" altLang="zh-CN" i="1" baseline="-25000" dirty="0">
                <a:latin typeface="Times New Roman" panose="02020603050405020304" pitchFamily="18" charset="0"/>
              </a:rPr>
              <a:t>i</a:t>
            </a:r>
            <a:r>
              <a:rPr lang="en-US" altLang="zh-CN" dirty="0">
                <a:latin typeface="Times New Roman" panose="02020603050405020304" pitchFamily="18" charset="0"/>
                <a:sym typeface="Symbol" panose="05050102010706020507" pitchFamily="18" charset="2"/>
              </a:rPr>
              <a:t>)</a:t>
            </a:r>
          </a:p>
          <a:p>
            <a:pPr marL="457200" indent="-457200" defTabSz="1079500" eaLnBrk="1" hangingPunct="1">
              <a:lnSpc>
                <a:spcPct val="90000"/>
              </a:lnSpc>
              <a:spcBef>
                <a:spcPct val="40000"/>
              </a:spcBef>
              <a:tabLst>
                <a:tab pos="1079500" algn="r"/>
              </a:tabLst>
            </a:pPr>
            <a:r>
              <a:rPr lang="en-US" altLang="zh-CN" dirty="0">
                <a:latin typeface="Times New Roman" panose="02020603050405020304" pitchFamily="18" charset="0"/>
                <a:sym typeface="Symbol" panose="05050102010706020507" pitchFamily="18" charset="2"/>
              </a:rPr>
              <a:t>      </a:t>
            </a:r>
            <a:r>
              <a:rPr lang="zh-CN" altLang="en-US" dirty="0">
                <a:latin typeface="Times New Roman" panose="02020603050405020304" pitchFamily="18" charset="0"/>
                <a:sym typeface="Symbol" panose="05050102010706020507" pitchFamily="18" charset="2"/>
              </a:rPr>
              <a:t>重复这个过程</a:t>
            </a:r>
            <a:r>
              <a:rPr lang="en-US" altLang="zh-CN" dirty="0">
                <a:latin typeface="Times New Roman" panose="02020603050405020304" pitchFamily="18" charset="0"/>
                <a:sym typeface="Symbol" panose="05050102010706020507" pitchFamily="18" charset="2"/>
              </a:rPr>
              <a:t>, </a:t>
            </a:r>
            <a:r>
              <a:rPr lang="zh-CN" altLang="en-US" dirty="0">
                <a:latin typeface="Times New Roman" panose="02020603050405020304" pitchFamily="18" charset="0"/>
                <a:sym typeface="Symbol" panose="05050102010706020507" pitchFamily="18" charset="2"/>
              </a:rPr>
              <a:t>直到所有简单析取式都是长度为</a:t>
            </a:r>
            <a:r>
              <a:rPr lang="en-US" altLang="zh-CN" i="1" dirty="0">
                <a:latin typeface="Times New Roman" panose="02020603050405020304" pitchFamily="18" charset="0"/>
                <a:sym typeface="Symbol" panose="05050102010706020507" pitchFamily="18" charset="2"/>
              </a:rPr>
              <a:t>n</a:t>
            </a:r>
            <a:r>
              <a:rPr lang="zh-CN" altLang="en-US" dirty="0">
                <a:latin typeface="Times New Roman" panose="02020603050405020304" pitchFamily="18" charset="0"/>
                <a:sym typeface="Symbol" panose="05050102010706020507" pitchFamily="18" charset="2"/>
              </a:rPr>
              <a:t>的</a:t>
            </a:r>
            <a:endParaRPr lang="en-US" altLang="zh-CN" dirty="0">
              <a:latin typeface="Times New Roman" panose="02020603050405020304" pitchFamily="18" charset="0"/>
              <a:sym typeface="Symbol" panose="05050102010706020507" pitchFamily="18" charset="2"/>
            </a:endParaRPr>
          </a:p>
          <a:p>
            <a:pPr marL="457200" indent="-457200" defTabSz="1079500" eaLnBrk="1" hangingPunct="1">
              <a:lnSpc>
                <a:spcPct val="90000"/>
              </a:lnSpc>
              <a:spcBef>
                <a:spcPct val="40000"/>
              </a:spcBef>
              <a:tabLst>
                <a:tab pos="1079500" algn="r"/>
              </a:tabLst>
            </a:pPr>
            <a:r>
              <a:rPr lang="en-US" altLang="zh-CN" dirty="0">
                <a:latin typeface="Times New Roman" panose="02020603050405020304" pitchFamily="18" charset="0"/>
                <a:sym typeface="Symbol" panose="05050102010706020507" pitchFamily="18" charset="2"/>
              </a:rPr>
              <a:t>      </a:t>
            </a:r>
            <a:r>
              <a:rPr lang="zh-CN" altLang="en-US" dirty="0">
                <a:latin typeface="Times New Roman" panose="02020603050405020304" pitchFamily="18" charset="0"/>
                <a:sym typeface="Symbol" panose="05050102010706020507" pitchFamily="18" charset="2"/>
              </a:rPr>
              <a:t>极大项为止</a:t>
            </a:r>
            <a:endParaRPr lang="zh-CN" altLang="en-US" dirty="0">
              <a:latin typeface="Times New Roman" panose="02020603050405020304" pitchFamily="18" charset="0"/>
            </a:endParaRPr>
          </a:p>
          <a:p>
            <a:pPr marL="457200" indent="-457200" defTabSz="1079500" eaLnBrk="1" hangingPunct="1">
              <a:lnSpc>
                <a:spcPct val="90000"/>
              </a:lnSpc>
              <a:spcBef>
                <a:spcPct val="40000"/>
              </a:spcBef>
              <a:tabLst>
                <a:tab pos="1079500" algn="r"/>
              </a:tabLst>
            </a:pPr>
            <a:r>
              <a:rPr lang="en-US" altLang="zh-CN" dirty="0">
                <a:latin typeface="Times New Roman" panose="02020603050405020304" pitchFamily="18" charset="0"/>
              </a:rPr>
              <a:t>(3) </a:t>
            </a:r>
            <a:r>
              <a:rPr lang="zh-CN" altLang="en-US" dirty="0">
                <a:latin typeface="Times New Roman" panose="02020603050405020304" pitchFamily="18" charset="0"/>
              </a:rPr>
              <a:t>消去重复出现的极大项</a:t>
            </a:r>
            <a:r>
              <a:rPr lang="en-US" altLang="zh-CN" dirty="0">
                <a:latin typeface="Times New Roman" panose="02020603050405020304" pitchFamily="18" charset="0"/>
              </a:rPr>
              <a:t>, </a:t>
            </a:r>
            <a:r>
              <a:rPr lang="zh-CN" altLang="en-US" dirty="0">
                <a:latin typeface="Times New Roman" panose="02020603050405020304" pitchFamily="18" charset="0"/>
              </a:rPr>
              <a:t>即用</a:t>
            </a:r>
            <a:r>
              <a:rPr lang="en-US" altLang="zh-CN" i="1" dirty="0">
                <a:latin typeface="Times New Roman" panose="02020603050405020304" pitchFamily="18" charset="0"/>
              </a:rPr>
              <a:t>M</a:t>
            </a:r>
            <a:r>
              <a:rPr lang="en-US" altLang="zh-CN" i="1" baseline="-25000" dirty="0">
                <a:latin typeface="Times New Roman" panose="02020603050405020304" pitchFamily="18" charset="0"/>
              </a:rPr>
              <a:t>i</a:t>
            </a:r>
            <a:r>
              <a:rPr lang="zh-CN" altLang="en-US" dirty="0">
                <a:latin typeface="Times New Roman" panose="02020603050405020304" pitchFamily="18" charset="0"/>
              </a:rPr>
              <a:t>代替</a:t>
            </a:r>
            <a:r>
              <a:rPr lang="en-US" altLang="zh-CN" i="1" dirty="0" err="1">
                <a:latin typeface="Times New Roman" panose="02020603050405020304" pitchFamily="18" charset="0"/>
              </a:rPr>
              <a:t>M</a:t>
            </a:r>
            <a:r>
              <a:rPr lang="en-US" altLang="zh-CN" i="1" baseline="-25000" dirty="0" err="1">
                <a:latin typeface="Times New Roman" panose="02020603050405020304" pitchFamily="18" charset="0"/>
              </a:rPr>
              <a:t>i</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M</a:t>
            </a:r>
            <a:r>
              <a:rPr lang="en-US" altLang="zh-CN" i="1" baseline="-25000" dirty="0" err="1">
                <a:latin typeface="Times New Roman" panose="02020603050405020304" pitchFamily="18" charset="0"/>
              </a:rPr>
              <a:t>i</a:t>
            </a:r>
            <a:endParaRPr lang="en-US" altLang="zh-CN" dirty="0">
              <a:latin typeface="Times New Roman" panose="02020603050405020304" pitchFamily="18" charset="0"/>
            </a:endParaRPr>
          </a:p>
          <a:p>
            <a:pPr marL="457200" indent="-457200" defTabSz="1079500" eaLnBrk="1" hangingPunct="1">
              <a:lnSpc>
                <a:spcPct val="90000"/>
              </a:lnSpc>
              <a:spcBef>
                <a:spcPct val="40000"/>
              </a:spcBef>
              <a:tabLst>
                <a:tab pos="1079500" algn="r"/>
              </a:tabLst>
            </a:pPr>
            <a:r>
              <a:rPr lang="en-US" altLang="zh-CN" dirty="0">
                <a:latin typeface="Times New Roman" panose="02020603050405020304" pitchFamily="18" charset="0"/>
              </a:rPr>
              <a:t>(4) </a:t>
            </a:r>
            <a:r>
              <a:rPr lang="zh-CN" altLang="en-US" dirty="0">
                <a:latin typeface="Times New Roman" panose="02020603050405020304" pitchFamily="18" charset="0"/>
              </a:rPr>
              <a:t>将极大项按下标从小到大排列</a:t>
            </a:r>
            <a:endParaRPr lang="zh-CN" altLang="en-US" sz="2500" dirty="0">
              <a:latin typeface="Times New Roman" panose="02020603050405020304" pitchFamily="18" charset="0"/>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083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083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0836">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0836">
                                            <p:txEl>
                                              <p:pRg st="6" end="6"/>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20836">
                                            <p:txEl>
                                              <p:pRg st="7" end="7"/>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2083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灯片编号占位符 5">
            <a:extLst>
              <a:ext uri="{FF2B5EF4-FFF2-40B4-BE49-F238E27FC236}">
                <a16:creationId xmlns:a16="http://schemas.microsoft.com/office/drawing/2014/main" id="{051A7E7B-07D4-4FB3-A110-8DFFA545A93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DD8B0516-F5C5-4DD2-B585-DDD976F73D42}" type="slidenum">
              <a:rPr lang="en-US" altLang="zh-CN" sz="1400" b="0"/>
              <a:pPr>
                <a:spcBef>
                  <a:spcPct val="0"/>
                </a:spcBef>
                <a:buClrTx/>
                <a:buFontTx/>
                <a:buNone/>
              </a:pPr>
              <a:t>65</a:t>
            </a:fld>
            <a:endParaRPr lang="en-US" altLang="zh-CN" sz="1400" b="0"/>
          </a:p>
        </p:txBody>
      </p:sp>
      <p:sp>
        <p:nvSpPr>
          <p:cNvPr id="124931" name="Rectangle 2">
            <a:extLst>
              <a:ext uri="{FF2B5EF4-FFF2-40B4-BE49-F238E27FC236}">
                <a16:creationId xmlns:a16="http://schemas.microsoft.com/office/drawing/2014/main" id="{DCA4ABFE-4745-4BB5-BD12-379FEE8B7809}"/>
              </a:ext>
            </a:extLst>
          </p:cNvPr>
          <p:cNvSpPr>
            <a:spLocks noGrp="1" noChangeArrowheads="1"/>
          </p:cNvSpPr>
          <p:nvPr>
            <p:ph type="title"/>
          </p:nvPr>
        </p:nvSpPr>
        <p:spPr/>
        <p:txBody>
          <a:bodyPr/>
          <a:lstStyle/>
          <a:p>
            <a:pPr algn="ctr" eaLnBrk="1" hangingPunct="1"/>
            <a:r>
              <a:rPr lang="zh-CN" altLang="en-US"/>
              <a:t>实例</a:t>
            </a:r>
          </a:p>
        </p:txBody>
      </p:sp>
      <p:sp>
        <p:nvSpPr>
          <p:cNvPr id="122884" name="Rectangle 3">
            <a:extLst>
              <a:ext uri="{FF2B5EF4-FFF2-40B4-BE49-F238E27FC236}">
                <a16:creationId xmlns:a16="http://schemas.microsoft.com/office/drawing/2014/main" id="{0F9E1958-7C26-4061-9ED4-CCDC82949C46}"/>
              </a:ext>
            </a:extLst>
          </p:cNvPr>
          <p:cNvSpPr>
            <a:spLocks noGrp="1" noChangeArrowheads="1"/>
          </p:cNvSpPr>
          <p:nvPr>
            <p:ph type="body" idx="1"/>
          </p:nvPr>
        </p:nvSpPr>
        <p:spPr>
          <a:xfrm>
            <a:off x="323850" y="1600200"/>
            <a:ext cx="8229600" cy="4997450"/>
          </a:xfrm>
        </p:spPr>
        <p:txBody>
          <a:bodyPr/>
          <a:lstStyle/>
          <a:p>
            <a:pPr eaLnBrk="1" hangingPunct="1">
              <a:lnSpc>
                <a:spcPct val="90000"/>
              </a:lnSpc>
            </a:pPr>
            <a:r>
              <a:rPr lang="en-US" altLang="zh-CN" dirty="0">
                <a:latin typeface="Times New Roman" panose="02020603050405020304" pitchFamily="18" charset="0"/>
              </a:rPr>
              <a:t>           (</a:t>
            </a:r>
            <a:r>
              <a:rPr lang="en-US" altLang="zh-CN" i="1" dirty="0">
                <a:latin typeface="Times New Roman" panose="02020603050405020304" pitchFamily="18" charset="0"/>
              </a:rPr>
              <a:t>p</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q</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r</a:t>
            </a:r>
            <a:endParaRPr lang="en-US" altLang="zh-CN" dirty="0">
              <a:latin typeface="Times New Roman" panose="02020603050405020304" pitchFamily="18" charset="0"/>
              <a:sym typeface="Symbol" panose="05050102010706020507" pitchFamily="18" charset="2"/>
            </a:endParaRPr>
          </a:p>
          <a:p>
            <a:pPr eaLnBrk="1" hangingPunct="1">
              <a:lnSpc>
                <a:spcPct val="90000"/>
              </a:lnSpc>
            </a:pPr>
            <a:r>
              <a:rPr lang="en-US" altLang="zh-CN" dirty="0">
                <a:latin typeface="Times New Roman" panose="02020603050405020304" pitchFamily="18" charset="0"/>
                <a:sym typeface="Symbol" panose="05050102010706020507" pitchFamily="18" charset="2"/>
              </a:rPr>
              <a:t>      </a:t>
            </a:r>
            <a:r>
              <a:rPr lang="en-US" altLang="zh-CN" dirty="0">
                <a:latin typeface="Times New Roman" panose="02020603050405020304" pitchFamily="18" charset="0"/>
              </a:rPr>
              <a:t> (</a:t>
            </a:r>
            <a:r>
              <a:rPr lang="en-US" altLang="zh-CN" i="1" dirty="0" err="1">
                <a:latin typeface="Times New Roman" panose="02020603050405020304" pitchFamily="18" charset="0"/>
              </a:rPr>
              <a:t>p</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r</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i="1" dirty="0" err="1">
                <a:latin typeface="Times New Roman" panose="02020603050405020304" pitchFamily="18" charset="0"/>
              </a:rPr>
              <a:t>q</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r</a:t>
            </a:r>
            <a:r>
              <a:rPr lang="en-US" altLang="zh-CN" dirty="0">
                <a:latin typeface="Times New Roman" panose="02020603050405020304" pitchFamily="18" charset="0"/>
              </a:rPr>
              <a:t>)       </a:t>
            </a:r>
            <a:r>
              <a:rPr lang="zh-CN" altLang="en-US" dirty="0">
                <a:latin typeface="Times New Roman" panose="02020603050405020304" pitchFamily="18" charset="0"/>
              </a:rPr>
              <a:t>（合取范式）    </a:t>
            </a:r>
            <a:r>
              <a:rPr lang="zh-CN" altLang="en-US" dirty="0">
                <a:latin typeface="宋体" panose="02010600030101010101" pitchFamily="2" charset="-122"/>
              </a:rPr>
              <a:t>①</a:t>
            </a:r>
            <a:endParaRPr lang="zh-CN" altLang="en-US" dirty="0">
              <a:latin typeface="Times New Roman" panose="02020603050405020304" pitchFamily="18" charset="0"/>
            </a:endParaRPr>
          </a:p>
          <a:p>
            <a:pPr eaLnBrk="1" hangingPunct="1">
              <a:lnSpc>
                <a:spcPct val="90000"/>
              </a:lnSpc>
            </a:pPr>
            <a:r>
              <a:rPr lang="zh-CN" altLang="en-US" dirty="0">
                <a:solidFill>
                  <a:srgbClr val="0066FF"/>
                </a:solidFill>
                <a:latin typeface="Times New Roman" panose="02020603050405020304" pitchFamily="18" charset="0"/>
              </a:rPr>
              <a:t>            </a:t>
            </a:r>
            <a:r>
              <a:rPr lang="en-US" altLang="zh-CN" i="1" dirty="0" err="1">
                <a:solidFill>
                  <a:srgbClr val="0066FF"/>
                </a:solidFill>
                <a:latin typeface="Times New Roman" panose="02020603050405020304" pitchFamily="18" charset="0"/>
              </a:rPr>
              <a:t>p</a:t>
            </a:r>
            <a:r>
              <a:rPr lang="en-US" altLang="zh-CN" dirty="0" err="1">
                <a:solidFill>
                  <a:srgbClr val="0066FF"/>
                </a:solidFill>
                <a:latin typeface="Times New Roman" panose="02020603050405020304" pitchFamily="18" charset="0"/>
                <a:sym typeface="Symbol" panose="05050102010706020507" pitchFamily="18" charset="2"/>
              </a:rPr>
              <a:t></a:t>
            </a:r>
            <a:r>
              <a:rPr lang="en-US" altLang="zh-CN" i="1" dirty="0" err="1">
                <a:solidFill>
                  <a:srgbClr val="0066FF"/>
                </a:solidFill>
                <a:latin typeface="Times New Roman" panose="02020603050405020304" pitchFamily="18" charset="0"/>
              </a:rPr>
              <a:t>r</a:t>
            </a:r>
            <a:endParaRPr lang="en-US" altLang="zh-CN" dirty="0">
              <a:solidFill>
                <a:srgbClr val="0066FF"/>
              </a:solidFill>
              <a:latin typeface="Times New Roman" panose="02020603050405020304" pitchFamily="18" charset="0"/>
            </a:endParaRPr>
          </a:p>
          <a:p>
            <a:pPr eaLnBrk="1" hangingPunct="1">
              <a:lnSpc>
                <a:spcPct val="90000"/>
              </a:lnSpc>
            </a:pPr>
            <a:r>
              <a:rPr lang="en-US" altLang="zh-CN" dirty="0">
                <a:solidFill>
                  <a:srgbClr val="0066FF"/>
                </a:solidFill>
                <a:latin typeface="Times New Roman" panose="02020603050405020304" pitchFamily="18" charset="0"/>
              </a:rPr>
              <a:t>      </a:t>
            </a:r>
            <a:r>
              <a:rPr lang="en-US" altLang="zh-CN" dirty="0">
                <a:solidFill>
                  <a:srgbClr val="0066FF"/>
                </a:solidFill>
                <a:latin typeface="Times New Roman" panose="02020603050405020304" pitchFamily="18" charset="0"/>
                <a:sym typeface="Symbol" panose="05050102010706020507" pitchFamily="18" charset="2"/>
              </a:rPr>
              <a:t></a:t>
            </a:r>
            <a:r>
              <a:rPr lang="en-US" altLang="zh-CN" dirty="0">
                <a:solidFill>
                  <a:srgbClr val="0066FF"/>
                </a:solidFill>
                <a:latin typeface="Times New Roman" panose="02020603050405020304" pitchFamily="18" charset="0"/>
              </a:rPr>
              <a:t> </a:t>
            </a:r>
            <a:r>
              <a:rPr lang="en-US" altLang="zh-CN" i="1" dirty="0">
                <a:solidFill>
                  <a:srgbClr val="0066FF"/>
                </a:solidFill>
                <a:latin typeface="Times New Roman" panose="02020603050405020304" pitchFamily="18" charset="0"/>
              </a:rPr>
              <a:t>p</a:t>
            </a:r>
            <a:r>
              <a:rPr lang="en-US" altLang="zh-CN" dirty="0">
                <a:solidFill>
                  <a:srgbClr val="0066FF"/>
                </a:solidFill>
                <a:latin typeface="Times New Roman" panose="02020603050405020304" pitchFamily="18" charset="0"/>
                <a:sym typeface="Symbol" panose="05050102010706020507" pitchFamily="18" charset="2"/>
              </a:rPr>
              <a:t></a:t>
            </a:r>
            <a:r>
              <a:rPr lang="en-US" altLang="zh-CN" dirty="0">
                <a:solidFill>
                  <a:srgbClr val="FF0000"/>
                </a:solidFill>
                <a:latin typeface="Times New Roman" panose="02020603050405020304" pitchFamily="18" charset="0"/>
              </a:rPr>
              <a:t>(</a:t>
            </a:r>
            <a:r>
              <a:rPr lang="en-US" altLang="zh-CN" i="1" dirty="0">
                <a:solidFill>
                  <a:srgbClr val="FF0000"/>
                </a:solidFill>
                <a:latin typeface="Times New Roman" panose="02020603050405020304" pitchFamily="18" charset="0"/>
              </a:rPr>
              <a:t>q</a:t>
            </a:r>
            <a:r>
              <a:rPr lang="en-US" altLang="zh-CN" dirty="0">
                <a:solidFill>
                  <a:srgbClr val="FF0000"/>
                </a:solidFill>
                <a:latin typeface="Times New Roman" panose="02020603050405020304" pitchFamily="18" charset="0"/>
                <a:sym typeface="Symbol" panose="05050102010706020507" pitchFamily="18" charset="2"/>
              </a:rPr>
              <a:t></a:t>
            </a:r>
            <a:r>
              <a:rPr lang="en-US" altLang="zh-CN" i="1" dirty="0">
                <a:solidFill>
                  <a:srgbClr val="FF0000"/>
                </a:solidFill>
                <a:latin typeface="Times New Roman" panose="02020603050405020304" pitchFamily="18" charset="0"/>
              </a:rPr>
              <a:t>q</a:t>
            </a:r>
            <a:r>
              <a:rPr lang="en-US" altLang="zh-CN" dirty="0">
                <a:solidFill>
                  <a:srgbClr val="FF0000"/>
                </a:solidFill>
                <a:latin typeface="Times New Roman" panose="02020603050405020304" pitchFamily="18" charset="0"/>
              </a:rPr>
              <a:t>)</a:t>
            </a:r>
            <a:r>
              <a:rPr lang="en-US" altLang="zh-CN" dirty="0">
                <a:solidFill>
                  <a:srgbClr val="0066FF"/>
                </a:solidFill>
                <a:latin typeface="Times New Roman" panose="02020603050405020304" pitchFamily="18" charset="0"/>
                <a:sym typeface="Symbol" panose="05050102010706020507" pitchFamily="18" charset="2"/>
              </a:rPr>
              <a:t></a:t>
            </a:r>
            <a:r>
              <a:rPr lang="en-US" altLang="zh-CN" i="1" dirty="0">
                <a:solidFill>
                  <a:srgbClr val="0066FF"/>
                </a:solidFill>
                <a:latin typeface="Times New Roman" panose="02020603050405020304" pitchFamily="18" charset="0"/>
              </a:rPr>
              <a:t>r</a:t>
            </a:r>
            <a:r>
              <a:rPr lang="en-US" altLang="zh-CN" dirty="0">
                <a:solidFill>
                  <a:srgbClr val="0066FF"/>
                </a:solidFill>
                <a:latin typeface="Times New Roman" panose="02020603050405020304" pitchFamily="18" charset="0"/>
              </a:rPr>
              <a:t> </a:t>
            </a:r>
          </a:p>
          <a:p>
            <a:pPr eaLnBrk="1" hangingPunct="1">
              <a:lnSpc>
                <a:spcPct val="90000"/>
              </a:lnSpc>
            </a:pPr>
            <a:r>
              <a:rPr lang="en-US" altLang="zh-CN" dirty="0">
                <a:solidFill>
                  <a:srgbClr val="0066FF"/>
                </a:solidFill>
                <a:latin typeface="Times New Roman" panose="02020603050405020304" pitchFamily="18" charset="0"/>
              </a:rPr>
              <a:t>      </a:t>
            </a:r>
            <a:r>
              <a:rPr lang="en-US" altLang="zh-CN" dirty="0">
                <a:solidFill>
                  <a:srgbClr val="0066FF"/>
                </a:solidFill>
                <a:latin typeface="Times New Roman" panose="02020603050405020304" pitchFamily="18" charset="0"/>
                <a:sym typeface="Symbol" panose="05050102010706020507" pitchFamily="18" charset="2"/>
              </a:rPr>
              <a:t></a:t>
            </a:r>
            <a:r>
              <a:rPr lang="en-US" altLang="zh-CN" dirty="0">
                <a:solidFill>
                  <a:srgbClr val="0066FF"/>
                </a:solidFill>
                <a:latin typeface="Times New Roman" panose="02020603050405020304" pitchFamily="18" charset="0"/>
              </a:rPr>
              <a:t> (</a:t>
            </a:r>
            <a:r>
              <a:rPr lang="en-US" altLang="zh-CN" i="1" dirty="0" err="1">
                <a:solidFill>
                  <a:srgbClr val="0066FF"/>
                </a:solidFill>
                <a:latin typeface="Times New Roman" panose="02020603050405020304" pitchFamily="18" charset="0"/>
              </a:rPr>
              <a:t>p</a:t>
            </a:r>
            <a:r>
              <a:rPr lang="en-US" altLang="zh-CN" dirty="0" err="1">
                <a:solidFill>
                  <a:srgbClr val="0066FF"/>
                </a:solidFill>
                <a:latin typeface="Times New Roman" panose="02020603050405020304" pitchFamily="18" charset="0"/>
                <a:sym typeface="Symbol" panose="05050102010706020507" pitchFamily="18" charset="2"/>
              </a:rPr>
              <a:t></a:t>
            </a:r>
            <a:r>
              <a:rPr lang="en-US" altLang="zh-CN" i="1" dirty="0" err="1">
                <a:solidFill>
                  <a:srgbClr val="0066FF"/>
                </a:solidFill>
                <a:latin typeface="Times New Roman" panose="02020603050405020304" pitchFamily="18" charset="0"/>
              </a:rPr>
              <a:t>q</a:t>
            </a:r>
            <a:r>
              <a:rPr lang="en-US" altLang="zh-CN" dirty="0" err="1">
                <a:solidFill>
                  <a:srgbClr val="0066FF"/>
                </a:solidFill>
                <a:latin typeface="Times New Roman" panose="02020603050405020304" pitchFamily="18" charset="0"/>
                <a:sym typeface="Symbol" panose="05050102010706020507" pitchFamily="18" charset="2"/>
              </a:rPr>
              <a:t></a:t>
            </a:r>
            <a:r>
              <a:rPr lang="en-US" altLang="zh-CN" i="1" dirty="0" err="1">
                <a:solidFill>
                  <a:srgbClr val="0066FF"/>
                </a:solidFill>
                <a:latin typeface="Times New Roman" panose="02020603050405020304" pitchFamily="18" charset="0"/>
              </a:rPr>
              <a:t>r</a:t>
            </a:r>
            <a:r>
              <a:rPr lang="en-US" altLang="zh-CN" dirty="0">
                <a:solidFill>
                  <a:srgbClr val="0066FF"/>
                </a:solidFill>
                <a:latin typeface="Times New Roman" panose="02020603050405020304" pitchFamily="18" charset="0"/>
              </a:rPr>
              <a:t>)</a:t>
            </a:r>
            <a:r>
              <a:rPr lang="en-US" altLang="zh-CN" dirty="0">
                <a:solidFill>
                  <a:srgbClr val="0066FF"/>
                </a:solidFill>
                <a:latin typeface="Times New Roman" panose="02020603050405020304" pitchFamily="18" charset="0"/>
                <a:sym typeface="Symbol" panose="05050102010706020507" pitchFamily="18" charset="2"/>
              </a:rPr>
              <a:t></a:t>
            </a:r>
            <a:r>
              <a:rPr lang="en-US" altLang="zh-CN" dirty="0">
                <a:solidFill>
                  <a:srgbClr val="0066FF"/>
                </a:solidFill>
                <a:latin typeface="Times New Roman" panose="02020603050405020304" pitchFamily="18" charset="0"/>
              </a:rPr>
              <a:t>(</a:t>
            </a:r>
            <a:r>
              <a:rPr lang="en-US" altLang="zh-CN" i="1" dirty="0">
                <a:solidFill>
                  <a:srgbClr val="0066FF"/>
                </a:solidFill>
                <a:latin typeface="Times New Roman" panose="02020603050405020304" pitchFamily="18" charset="0"/>
              </a:rPr>
              <a:t>p</a:t>
            </a:r>
            <a:r>
              <a:rPr lang="en-US" altLang="zh-CN" dirty="0">
                <a:solidFill>
                  <a:srgbClr val="0066FF"/>
                </a:solidFill>
                <a:latin typeface="Times New Roman" panose="02020603050405020304" pitchFamily="18" charset="0"/>
                <a:sym typeface="Symbol" panose="05050102010706020507" pitchFamily="18" charset="2"/>
              </a:rPr>
              <a:t></a:t>
            </a:r>
            <a:r>
              <a:rPr lang="en-US" altLang="zh-CN" i="1" dirty="0" err="1">
                <a:solidFill>
                  <a:srgbClr val="0066FF"/>
                </a:solidFill>
                <a:latin typeface="Times New Roman" panose="02020603050405020304" pitchFamily="18" charset="0"/>
              </a:rPr>
              <a:t>q</a:t>
            </a:r>
            <a:r>
              <a:rPr lang="en-US" altLang="zh-CN" dirty="0" err="1">
                <a:solidFill>
                  <a:srgbClr val="0066FF"/>
                </a:solidFill>
                <a:latin typeface="Times New Roman" panose="02020603050405020304" pitchFamily="18" charset="0"/>
                <a:sym typeface="Symbol" panose="05050102010706020507" pitchFamily="18" charset="2"/>
              </a:rPr>
              <a:t></a:t>
            </a:r>
            <a:r>
              <a:rPr lang="en-US" altLang="zh-CN" i="1" dirty="0" err="1">
                <a:solidFill>
                  <a:srgbClr val="0066FF"/>
                </a:solidFill>
                <a:latin typeface="Times New Roman" panose="02020603050405020304" pitchFamily="18" charset="0"/>
              </a:rPr>
              <a:t>r</a:t>
            </a:r>
            <a:r>
              <a:rPr lang="en-US" altLang="zh-CN" dirty="0">
                <a:solidFill>
                  <a:srgbClr val="0066FF"/>
                </a:solidFill>
                <a:latin typeface="Times New Roman" panose="02020603050405020304" pitchFamily="18" charset="0"/>
              </a:rPr>
              <a:t>) </a:t>
            </a:r>
          </a:p>
          <a:p>
            <a:pPr eaLnBrk="1" hangingPunct="1">
              <a:lnSpc>
                <a:spcPct val="90000"/>
              </a:lnSpc>
            </a:pPr>
            <a:r>
              <a:rPr lang="en-US" altLang="zh-CN" dirty="0">
                <a:solidFill>
                  <a:srgbClr val="0066FF"/>
                </a:solidFill>
                <a:latin typeface="Times New Roman" panose="02020603050405020304" pitchFamily="18" charset="0"/>
              </a:rPr>
              <a:t>      </a:t>
            </a:r>
            <a:r>
              <a:rPr lang="en-US" altLang="zh-CN" dirty="0">
                <a:solidFill>
                  <a:srgbClr val="0066FF"/>
                </a:solidFill>
                <a:latin typeface="Times New Roman" panose="02020603050405020304" pitchFamily="18" charset="0"/>
                <a:sym typeface="Symbol" panose="05050102010706020507" pitchFamily="18" charset="2"/>
              </a:rPr>
              <a:t></a:t>
            </a:r>
            <a:r>
              <a:rPr lang="en-US" altLang="zh-CN" dirty="0">
                <a:solidFill>
                  <a:srgbClr val="0066FF"/>
                </a:solidFill>
                <a:latin typeface="Times New Roman" panose="02020603050405020304" pitchFamily="18" charset="0"/>
              </a:rPr>
              <a:t> </a:t>
            </a:r>
            <a:r>
              <a:rPr lang="en-US" altLang="zh-CN" i="1" dirty="0">
                <a:solidFill>
                  <a:srgbClr val="0066FF"/>
                </a:solidFill>
                <a:latin typeface="Times New Roman" panose="02020603050405020304" pitchFamily="18" charset="0"/>
              </a:rPr>
              <a:t>M</a:t>
            </a:r>
            <a:r>
              <a:rPr lang="en-US" altLang="zh-CN" baseline="-25000" dirty="0">
                <a:solidFill>
                  <a:srgbClr val="0066FF"/>
                </a:solidFill>
                <a:latin typeface="Times New Roman" panose="02020603050405020304" pitchFamily="18" charset="0"/>
              </a:rPr>
              <a:t>0</a:t>
            </a:r>
            <a:r>
              <a:rPr lang="en-US" altLang="zh-CN" dirty="0">
                <a:solidFill>
                  <a:srgbClr val="0066FF"/>
                </a:solidFill>
                <a:latin typeface="Times New Roman" panose="02020603050405020304" pitchFamily="18" charset="0"/>
                <a:sym typeface="Symbol" panose="05050102010706020507" pitchFamily="18" charset="2"/>
              </a:rPr>
              <a:t></a:t>
            </a:r>
            <a:r>
              <a:rPr lang="en-US" altLang="zh-CN" i="1" dirty="0">
                <a:solidFill>
                  <a:srgbClr val="0066FF"/>
                </a:solidFill>
                <a:latin typeface="Times New Roman" panose="02020603050405020304" pitchFamily="18" charset="0"/>
              </a:rPr>
              <a:t>M</a:t>
            </a:r>
            <a:r>
              <a:rPr lang="en-US" altLang="zh-CN" baseline="-25000" dirty="0">
                <a:solidFill>
                  <a:srgbClr val="0066FF"/>
                </a:solidFill>
                <a:latin typeface="Times New Roman" panose="02020603050405020304" pitchFamily="18" charset="0"/>
              </a:rPr>
              <a:t>2                                                               </a:t>
            </a:r>
            <a:r>
              <a:rPr lang="zh-CN" altLang="en-US" dirty="0">
                <a:solidFill>
                  <a:srgbClr val="0066FF"/>
                </a:solidFill>
                <a:latin typeface="宋体" panose="02010600030101010101" pitchFamily="2" charset="-122"/>
              </a:rPr>
              <a:t>②</a:t>
            </a:r>
            <a:r>
              <a:rPr lang="en-US" altLang="zh-CN" dirty="0">
                <a:solidFill>
                  <a:srgbClr val="0066FF"/>
                </a:solidFill>
                <a:latin typeface="Times New Roman" panose="02020603050405020304" pitchFamily="18" charset="0"/>
              </a:rPr>
              <a:t>   </a:t>
            </a:r>
          </a:p>
          <a:p>
            <a:pPr eaLnBrk="1" hangingPunct="1">
              <a:lnSpc>
                <a:spcPct val="90000"/>
              </a:lnSpc>
            </a:pPr>
            <a:r>
              <a:rPr lang="en-US" altLang="zh-CN" dirty="0">
                <a:latin typeface="Times New Roman" panose="02020603050405020304" pitchFamily="18" charset="0"/>
              </a:rPr>
              <a:t>            </a:t>
            </a:r>
            <a:r>
              <a:rPr lang="en-US" altLang="zh-CN" i="1" dirty="0" err="1">
                <a:latin typeface="Times New Roman" panose="02020603050405020304" pitchFamily="18" charset="0"/>
              </a:rPr>
              <a:t>q</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r</a:t>
            </a:r>
            <a:r>
              <a:rPr lang="en-US" altLang="zh-CN" dirty="0">
                <a:latin typeface="Times New Roman" panose="02020603050405020304" pitchFamily="18" charset="0"/>
              </a:rPr>
              <a:t> </a:t>
            </a:r>
          </a:p>
          <a:p>
            <a:pPr eaLnBrk="1" hangingPunct="1">
              <a:lnSpc>
                <a:spcPct val="90000"/>
              </a:lnSpc>
            </a:pP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a:t>
            </a:r>
            <a:r>
              <a:rPr lang="en-US" altLang="zh-CN" dirty="0">
                <a:solidFill>
                  <a:srgbClr val="FF0000"/>
                </a:solidFill>
                <a:latin typeface="Times New Roman" panose="02020603050405020304" pitchFamily="18" charset="0"/>
              </a:rPr>
              <a:t>(</a:t>
            </a:r>
            <a:r>
              <a:rPr lang="en-US" altLang="zh-CN" i="1" dirty="0">
                <a:solidFill>
                  <a:srgbClr val="FF0000"/>
                </a:solidFill>
                <a:latin typeface="Times New Roman" panose="02020603050405020304" pitchFamily="18" charset="0"/>
              </a:rPr>
              <a:t>p</a:t>
            </a:r>
            <a:r>
              <a:rPr lang="en-US" altLang="zh-CN" dirty="0">
                <a:solidFill>
                  <a:srgbClr val="FF0000"/>
                </a:solidFill>
                <a:latin typeface="Times New Roman" panose="02020603050405020304" pitchFamily="18" charset="0"/>
                <a:sym typeface="Symbol" panose="05050102010706020507" pitchFamily="18" charset="2"/>
              </a:rPr>
              <a:t></a:t>
            </a:r>
            <a:r>
              <a:rPr lang="en-US" altLang="zh-CN" i="1" dirty="0">
                <a:solidFill>
                  <a:srgbClr val="FF0000"/>
                </a:solidFill>
                <a:latin typeface="Times New Roman" panose="02020603050405020304" pitchFamily="18" charset="0"/>
              </a:rPr>
              <a:t>p</a:t>
            </a:r>
            <a:r>
              <a:rPr lang="en-US" altLang="zh-CN" dirty="0">
                <a:solidFill>
                  <a:srgbClr val="FF0000"/>
                </a:solidFill>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q</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r</a:t>
            </a:r>
            <a:r>
              <a:rPr lang="en-US" altLang="zh-CN" dirty="0">
                <a:latin typeface="Times New Roman" panose="02020603050405020304" pitchFamily="18" charset="0"/>
              </a:rPr>
              <a:t> </a:t>
            </a:r>
          </a:p>
          <a:p>
            <a:pPr eaLnBrk="1" hangingPunct="1">
              <a:lnSpc>
                <a:spcPct val="90000"/>
              </a:lnSpc>
            </a:pP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a:t>
            </a:r>
            <a:r>
              <a:rPr lang="en-US" altLang="zh-CN" i="1" dirty="0" err="1">
                <a:latin typeface="Times New Roman" panose="02020603050405020304" pitchFamily="18" charset="0"/>
              </a:rPr>
              <a:t>p</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q</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r</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p</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q</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r</a:t>
            </a:r>
            <a:r>
              <a:rPr lang="en-US" altLang="zh-CN" dirty="0">
                <a:latin typeface="Times New Roman" panose="02020603050405020304" pitchFamily="18" charset="0"/>
              </a:rPr>
              <a:t>) </a:t>
            </a:r>
          </a:p>
          <a:p>
            <a:pPr eaLnBrk="1" hangingPunct="1">
              <a:lnSpc>
                <a:spcPct val="90000"/>
              </a:lnSpc>
            </a:pP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 </a:t>
            </a:r>
            <a:r>
              <a:rPr lang="en-US" altLang="zh-CN" i="1" dirty="0">
                <a:latin typeface="Times New Roman" panose="02020603050405020304" pitchFamily="18" charset="0"/>
              </a:rPr>
              <a:t>M</a:t>
            </a:r>
            <a:r>
              <a:rPr lang="en-US" altLang="zh-CN" baseline="-25000" dirty="0">
                <a:latin typeface="Times New Roman" panose="02020603050405020304" pitchFamily="18" charset="0"/>
              </a:rPr>
              <a:t>0</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M</a:t>
            </a:r>
            <a:r>
              <a:rPr lang="en-US" altLang="zh-CN" baseline="-25000" dirty="0">
                <a:latin typeface="Times New Roman" panose="02020603050405020304" pitchFamily="18" charset="0"/>
              </a:rPr>
              <a:t>4</a:t>
            </a:r>
            <a:r>
              <a:rPr lang="en-US" altLang="zh-CN" dirty="0">
                <a:latin typeface="Times New Roman" panose="02020603050405020304" pitchFamily="18" charset="0"/>
              </a:rPr>
              <a:t>                                          </a:t>
            </a:r>
            <a:r>
              <a:rPr lang="zh-CN" altLang="en-US" dirty="0">
                <a:latin typeface="宋体" panose="02010600030101010101" pitchFamily="2" charset="-122"/>
              </a:rPr>
              <a:t>③</a:t>
            </a:r>
            <a:endParaRPr lang="en-US" altLang="zh-CN" dirty="0">
              <a:latin typeface="Times New Roman" panose="02020603050405020304" pitchFamily="18" charset="0"/>
            </a:endParaRPr>
          </a:p>
          <a:p>
            <a:pPr eaLnBrk="1" hangingPunct="1">
              <a:lnSpc>
                <a:spcPct val="90000"/>
              </a:lnSpc>
              <a:spcBef>
                <a:spcPct val="50000"/>
              </a:spcBef>
            </a:pPr>
            <a:r>
              <a:rPr lang="en-US" altLang="zh-CN" dirty="0">
                <a:solidFill>
                  <a:srgbClr val="0066FF"/>
                </a:solidFill>
                <a:latin typeface="Times New Roman" panose="02020603050405020304" pitchFamily="18" charset="0"/>
              </a:rPr>
              <a:t>      </a:t>
            </a:r>
            <a:r>
              <a:rPr lang="zh-CN" altLang="en-US" dirty="0">
                <a:solidFill>
                  <a:srgbClr val="0066FF"/>
                </a:solidFill>
                <a:latin typeface="宋体" panose="02010600030101010101" pitchFamily="2" charset="-122"/>
              </a:rPr>
              <a:t>②</a:t>
            </a:r>
            <a:r>
              <a:rPr lang="en-US" altLang="zh-CN" dirty="0">
                <a:solidFill>
                  <a:srgbClr val="0066FF"/>
                </a:solidFill>
                <a:latin typeface="Times New Roman" panose="02020603050405020304" pitchFamily="18" charset="0"/>
              </a:rPr>
              <a:t>, </a:t>
            </a:r>
            <a:r>
              <a:rPr lang="zh-CN" altLang="en-US" dirty="0">
                <a:solidFill>
                  <a:srgbClr val="0066FF"/>
                </a:solidFill>
                <a:latin typeface="宋体" panose="02010600030101010101" pitchFamily="2" charset="-122"/>
              </a:rPr>
              <a:t>③</a:t>
            </a:r>
            <a:r>
              <a:rPr lang="zh-CN" altLang="en-US" dirty="0">
                <a:solidFill>
                  <a:srgbClr val="0066FF"/>
                </a:solidFill>
                <a:latin typeface="Times New Roman" panose="02020603050405020304" pitchFamily="18" charset="0"/>
              </a:rPr>
              <a:t>代入</a:t>
            </a:r>
            <a:r>
              <a:rPr lang="zh-CN" altLang="en-US" dirty="0">
                <a:solidFill>
                  <a:srgbClr val="0066FF"/>
                </a:solidFill>
                <a:latin typeface="宋体" panose="02010600030101010101" pitchFamily="2" charset="-122"/>
              </a:rPr>
              <a:t>①</a:t>
            </a:r>
            <a:r>
              <a:rPr lang="zh-CN" altLang="en-US" dirty="0">
                <a:solidFill>
                  <a:srgbClr val="0066FF"/>
                </a:solidFill>
                <a:latin typeface="Times New Roman" panose="02020603050405020304" pitchFamily="18" charset="0"/>
              </a:rPr>
              <a:t> 并排序，得</a:t>
            </a:r>
          </a:p>
          <a:p>
            <a:pPr eaLnBrk="1" hangingPunct="1">
              <a:lnSpc>
                <a:spcPct val="90000"/>
              </a:lnSpc>
            </a:pPr>
            <a:r>
              <a:rPr lang="zh-CN" altLang="en-US" dirty="0">
                <a:solidFill>
                  <a:srgbClr val="0066FF"/>
                </a:solidFill>
                <a:latin typeface="Times New Roman" panose="02020603050405020304" pitchFamily="18" charset="0"/>
              </a:rPr>
              <a:t>      </a:t>
            </a:r>
            <a:r>
              <a:rPr lang="en-US" altLang="zh-CN" dirty="0">
                <a:solidFill>
                  <a:srgbClr val="0066FF"/>
                </a:solidFill>
                <a:latin typeface="Times New Roman" panose="02020603050405020304" pitchFamily="18" charset="0"/>
              </a:rPr>
              <a:t>(</a:t>
            </a:r>
            <a:r>
              <a:rPr lang="en-US" altLang="zh-CN" i="1" dirty="0">
                <a:solidFill>
                  <a:srgbClr val="0066FF"/>
                </a:solidFill>
                <a:latin typeface="Times New Roman" panose="02020603050405020304" pitchFamily="18" charset="0"/>
              </a:rPr>
              <a:t>p</a:t>
            </a:r>
            <a:r>
              <a:rPr lang="en-US" altLang="zh-CN" dirty="0">
                <a:solidFill>
                  <a:srgbClr val="0066FF"/>
                </a:solidFill>
                <a:latin typeface="Times New Roman" panose="02020603050405020304" pitchFamily="18" charset="0"/>
                <a:sym typeface="Symbol" panose="05050102010706020507" pitchFamily="18" charset="2"/>
              </a:rPr>
              <a:t></a:t>
            </a:r>
            <a:r>
              <a:rPr lang="en-US" altLang="zh-CN" i="1" dirty="0">
                <a:solidFill>
                  <a:srgbClr val="0066FF"/>
                </a:solidFill>
                <a:latin typeface="Times New Roman" panose="02020603050405020304" pitchFamily="18" charset="0"/>
              </a:rPr>
              <a:t>q</a:t>
            </a:r>
            <a:r>
              <a:rPr lang="en-US" altLang="zh-CN" dirty="0">
                <a:solidFill>
                  <a:srgbClr val="0066FF"/>
                </a:solidFill>
                <a:latin typeface="Times New Roman" panose="02020603050405020304" pitchFamily="18" charset="0"/>
              </a:rPr>
              <a:t>)</a:t>
            </a:r>
            <a:r>
              <a:rPr lang="en-US" altLang="zh-CN" dirty="0">
                <a:solidFill>
                  <a:srgbClr val="0066FF"/>
                </a:solidFill>
                <a:latin typeface="Times New Roman" panose="02020603050405020304" pitchFamily="18" charset="0"/>
                <a:sym typeface="Symbol" panose="05050102010706020507" pitchFamily="18" charset="2"/>
              </a:rPr>
              <a:t></a:t>
            </a:r>
            <a:r>
              <a:rPr lang="en-US" altLang="zh-CN" i="1" dirty="0">
                <a:solidFill>
                  <a:srgbClr val="0066FF"/>
                </a:solidFill>
                <a:latin typeface="Times New Roman" panose="02020603050405020304" pitchFamily="18" charset="0"/>
              </a:rPr>
              <a:t>r</a:t>
            </a:r>
            <a:r>
              <a:rPr lang="en-US" altLang="zh-CN" dirty="0">
                <a:solidFill>
                  <a:srgbClr val="0066FF"/>
                </a:solidFill>
                <a:latin typeface="Times New Roman" panose="02020603050405020304" pitchFamily="18" charset="0"/>
              </a:rPr>
              <a:t> </a:t>
            </a:r>
            <a:r>
              <a:rPr lang="en-US" altLang="zh-CN" dirty="0">
                <a:solidFill>
                  <a:srgbClr val="0066FF"/>
                </a:solidFill>
                <a:latin typeface="Times New Roman" panose="02020603050405020304" pitchFamily="18" charset="0"/>
                <a:sym typeface="Symbol" panose="05050102010706020507" pitchFamily="18" charset="2"/>
              </a:rPr>
              <a:t></a:t>
            </a:r>
            <a:r>
              <a:rPr lang="en-US" altLang="zh-CN" dirty="0">
                <a:solidFill>
                  <a:srgbClr val="0066FF"/>
                </a:solidFill>
                <a:latin typeface="Times New Roman" panose="02020603050405020304" pitchFamily="18" charset="0"/>
              </a:rPr>
              <a:t> </a:t>
            </a:r>
            <a:r>
              <a:rPr lang="en-US" altLang="zh-CN" i="1" dirty="0">
                <a:solidFill>
                  <a:srgbClr val="0066FF"/>
                </a:solidFill>
                <a:latin typeface="Times New Roman" panose="02020603050405020304" pitchFamily="18" charset="0"/>
              </a:rPr>
              <a:t>M</a:t>
            </a:r>
            <a:r>
              <a:rPr lang="en-US" altLang="zh-CN" baseline="-25000" dirty="0">
                <a:solidFill>
                  <a:srgbClr val="0066FF"/>
                </a:solidFill>
                <a:latin typeface="Times New Roman" panose="02020603050405020304" pitchFamily="18" charset="0"/>
              </a:rPr>
              <a:t>0</a:t>
            </a:r>
            <a:r>
              <a:rPr lang="en-US" altLang="zh-CN" dirty="0">
                <a:solidFill>
                  <a:srgbClr val="0066FF"/>
                </a:solidFill>
                <a:latin typeface="Times New Roman" panose="02020603050405020304" pitchFamily="18" charset="0"/>
                <a:sym typeface="Symbol" panose="05050102010706020507" pitchFamily="18" charset="2"/>
              </a:rPr>
              <a:t></a:t>
            </a:r>
            <a:r>
              <a:rPr lang="en-US" altLang="zh-CN" i="1" dirty="0">
                <a:solidFill>
                  <a:srgbClr val="0066FF"/>
                </a:solidFill>
                <a:latin typeface="Times New Roman" panose="02020603050405020304" pitchFamily="18" charset="0"/>
              </a:rPr>
              <a:t>M</a:t>
            </a:r>
            <a:r>
              <a:rPr lang="en-US" altLang="zh-CN" baseline="-25000" dirty="0">
                <a:solidFill>
                  <a:srgbClr val="0066FF"/>
                </a:solidFill>
                <a:latin typeface="Times New Roman" panose="02020603050405020304" pitchFamily="18" charset="0"/>
              </a:rPr>
              <a:t>2</a:t>
            </a:r>
            <a:r>
              <a:rPr lang="en-US" altLang="zh-CN" dirty="0">
                <a:solidFill>
                  <a:srgbClr val="0066FF"/>
                </a:solidFill>
                <a:latin typeface="Times New Roman" panose="02020603050405020304" pitchFamily="18" charset="0"/>
                <a:sym typeface="Symbol" panose="05050102010706020507" pitchFamily="18" charset="2"/>
              </a:rPr>
              <a:t></a:t>
            </a:r>
            <a:r>
              <a:rPr lang="en-US" altLang="zh-CN" i="1" dirty="0">
                <a:solidFill>
                  <a:srgbClr val="0066FF"/>
                </a:solidFill>
                <a:latin typeface="Times New Roman" panose="02020603050405020304" pitchFamily="18" charset="0"/>
              </a:rPr>
              <a:t>M</a:t>
            </a:r>
            <a:r>
              <a:rPr lang="en-US" altLang="zh-CN" baseline="-25000" dirty="0">
                <a:solidFill>
                  <a:srgbClr val="0066FF"/>
                </a:solidFill>
                <a:latin typeface="Times New Roman" panose="02020603050405020304" pitchFamily="18" charset="0"/>
              </a:rPr>
              <a:t>4</a:t>
            </a:r>
            <a:r>
              <a:rPr lang="en-US" altLang="zh-CN" dirty="0">
                <a:solidFill>
                  <a:srgbClr val="0066FF"/>
                </a:solidFill>
                <a:latin typeface="Times New Roman" panose="02020603050405020304" pitchFamily="18" charset="0"/>
              </a:rPr>
              <a:t>              </a:t>
            </a:r>
            <a:r>
              <a:rPr lang="zh-CN" altLang="en-US" dirty="0">
                <a:solidFill>
                  <a:srgbClr val="0066FF"/>
                </a:solidFill>
                <a:latin typeface="Times New Roman" panose="02020603050405020304" pitchFamily="18" charset="0"/>
              </a:rPr>
              <a:t>（主合取范式</a:t>
            </a:r>
            <a:r>
              <a:rPr lang="zh-CN" altLang="en-US" sz="2000" dirty="0">
                <a:solidFill>
                  <a:srgbClr val="0066FF"/>
                </a:solidFill>
              </a:rPr>
              <a:t>）</a:t>
            </a:r>
          </a:p>
        </p:txBody>
      </p:sp>
      <p:sp>
        <p:nvSpPr>
          <p:cNvPr id="124933" name="Rectangle 3">
            <a:extLst>
              <a:ext uri="{FF2B5EF4-FFF2-40B4-BE49-F238E27FC236}">
                <a16:creationId xmlns:a16="http://schemas.microsoft.com/office/drawing/2014/main" id="{70CDEF92-1F20-486A-9B1A-93C20845ED05}"/>
              </a:ext>
            </a:extLst>
          </p:cNvPr>
          <p:cNvSpPr txBox="1">
            <a:spLocks noChangeArrowheads="1"/>
          </p:cNvSpPr>
          <p:nvPr/>
        </p:nvSpPr>
        <p:spPr bwMode="auto">
          <a:xfrm>
            <a:off x="395288" y="1125538"/>
            <a:ext cx="8229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lnSpc>
                <a:spcPct val="90000"/>
              </a:lnSpc>
            </a:pPr>
            <a:r>
              <a:rPr lang="zh-CN" altLang="en-US">
                <a:solidFill>
                  <a:srgbClr val="A50021"/>
                </a:solidFill>
                <a:latin typeface="Times New Roman" panose="02020603050405020304" pitchFamily="18" charset="0"/>
              </a:rPr>
              <a:t>例</a:t>
            </a:r>
            <a:r>
              <a:rPr lang="en-US" altLang="zh-CN">
                <a:solidFill>
                  <a:srgbClr val="A50021"/>
                </a:solidFill>
                <a:latin typeface="Times New Roman" panose="02020603050405020304" pitchFamily="18" charset="0"/>
              </a:rPr>
              <a:t>6</a:t>
            </a:r>
            <a:r>
              <a:rPr lang="en-US" altLang="zh-CN">
                <a:latin typeface="Times New Roman" panose="02020603050405020304" pitchFamily="18" charset="0"/>
              </a:rPr>
              <a:t>  (2) </a:t>
            </a:r>
            <a:r>
              <a:rPr lang="zh-CN" altLang="en-US">
                <a:latin typeface="Times New Roman" panose="02020603050405020304" pitchFamily="18" charset="0"/>
              </a:rPr>
              <a:t>求公式 </a:t>
            </a:r>
            <a:r>
              <a:rPr lang="en-US" altLang="zh-CN" i="1">
                <a:latin typeface="Times New Roman" panose="02020603050405020304" pitchFamily="18" charset="0"/>
              </a:rPr>
              <a:t>A</a:t>
            </a:r>
            <a:r>
              <a:rPr lang="en-US" altLang="zh-CN">
                <a:latin typeface="Times New Roman" panose="02020603050405020304" pitchFamily="18" charset="0"/>
              </a:rPr>
              <a:t>=(</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a:t>
            </a:r>
            <a:r>
              <a:rPr lang="zh-CN" altLang="en-US">
                <a:latin typeface="Times New Roman" panose="02020603050405020304" pitchFamily="18" charset="0"/>
              </a:rPr>
              <a:t>的主合取范式</a:t>
            </a:r>
          </a:p>
          <a:p>
            <a:pPr eaLnBrk="1" hangingPunct="1">
              <a:lnSpc>
                <a:spcPct val="90000"/>
              </a:lnSpc>
            </a:pPr>
            <a:r>
              <a:rPr lang="zh-CN" altLang="en-US">
                <a:latin typeface="Times New Roman" panose="02020603050405020304" pitchFamily="18" charset="0"/>
              </a:rPr>
              <a:t> </a:t>
            </a:r>
          </a:p>
        </p:txBody>
      </p:sp>
      <p:cxnSp>
        <p:nvCxnSpPr>
          <p:cNvPr id="6" name="直接连接符 5">
            <a:extLst>
              <a:ext uri="{FF2B5EF4-FFF2-40B4-BE49-F238E27FC236}">
                <a16:creationId xmlns:a16="http://schemas.microsoft.com/office/drawing/2014/main" id="{14941EB8-56B6-400D-81CE-38AA4146771F}"/>
              </a:ext>
            </a:extLst>
          </p:cNvPr>
          <p:cNvCxnSpPr/>
          <p:nvPr/>
        </p:nvCxnSpPr>
        <p:spPr>
          <a:xfrm>
            <a:off x="684213" y="2492375"/>
            <a:ext cx="7704137" cy="0"/>
          </a:xfrm>
          <a:prstGeom prst="line">
            <a:avLst/>
          </a:prstGeom>
          <a:ln>
            <a:prstDash val="lgDashDot"/>
          </a:ln>
        </p:spPr>
        <p:style>
          <a:lnRef idx="1">
            <a:schemeClr val="dk1"/>
          </a:lnRef>
          <a:fillRef idx="0">
            <a:schemeClr val="dk1"/>
          </a:fillRef>
          <a:effectRef idx="0">
            <a:schemeClr val="dk1"/>
          </a:effectRef>
          <a:fontRef idx="minor">
            <a:schemeClr val="tx1"/>
          </a:fontRef>
        </p:style>
      </p:cxnSp>
      <p:cxnSp>
        <p:nvCxnSpPr>
          <p:cNvPr id="7" name="直接连接符 6">
            <a:extLst>
              <a:ext uri="{FF2B5EF4-FFF2-40B4-BE49-F238E27FC236}">
                <a16:creationId xmlns:a16="http://schemas.microsoft.com/office/drawing/2014/main" id="{059F63E5-1B4B-42BE-B0CD-60C277AFFC0F}"/>
              </a:ext>
            </a:extLst>
          </p:cNvPr>
          <p:cNvCxnSpPr/>
          <p:nvPr/>
        </p:nvCxnSpPr>
        <p:spPr>
          <a:xfrm>
            <a:off x="684213" y="4076700"/>
            <a:ext cx="7704137" cy="0"/>
          </a:xfrm>
          <a:prstGeom prst="line">
            <a:avLst/>
          </a:prstGeom>
          <a:ln>
            <a:prstDash val="lgDashDot"/>
          </a:ln>
        </p:spPr>
        <p:style>
          <a:lnRef idx="1">
            <a:schemeClr val="dk1"/>
          </a:lnRef>
          <a:fillRef idx="0">
            <a:schemeClr val="dk1"/>
          </a:fillRef>
          <a:effectRef idx="0">
            <a:schemeClr val="dk1"/>
          </a:effectRef>
          <a:fontRef idx="minor">
            <a:schemeClr val="tx1"/>
          </a:fontRef>
        </p:style>
      </p:cxnSp>
      <p:cxnSp>
        <p:nvCxnSpPr>
          <p:cNvPr id="8" name="直接连接符 7">
            <a:extLst>
              <a:ext uri="{FF2B5EF4-FFF2-40B4-BE49-F238E27FC236}">
                <a16:creationId xmlns:a16="http://schemas.microsoft.com/office/drawing/2014/main" id="{A8AC1603-2295-4F0A-8815-49CEAC1D46EB}"/>
              </a:ext>
            </a:extLst>
          </p:cNvPr>
          <p:cNvCxnSpPr/>
          <p:nvPr/>
        </p:nvCxnSpPr>
        <p:spPr>
          <a:xfrm>
            <a:off x="684213" y="5661025"/>
            <a:ext cx="7704137" cy="0"/>
          </a:xfrm>
          <a:prstGeom prst="line">
            <a:avLst/>
          </a:prstGeom>
          <a:ln>
            <a:prstDash val="lgDashDot"/>
          </a:ln>
        </p:spPr>
        <p:style>
          <a:lnRef idx="1">
            <a:schemeClr val="dk1"/>
          </a:lnRef>
          <a:fillRef idx="0">
            <a:schemeClr val="dk1"/>
          </a:fillRef>
          <a:effectRef idx="0">
            <a:schemeClr val="dk1"/>
          </a:effectRef>
          <a:fontRef idx="minor">
            <a:schemeClr val="tx1"/>
          </a:fontRef>
        </p:style>
      </p:cxnSp>
      <p:sp>
        <p:nvSpPr>
          <p:cNvPr id="9" name="文本框 8">
            <a:extLst>
              <a:ext uri="{FF2B5EF4-FFF2-40B4-BE49-F238E27FC236}">
                <a16:creationId xmlns:a16="http://schemas.microsoft.com/office/drawing/2014/main" id="{8C5249A9-8A17-4B59-BD65-1A01D22912B0}"/>
              </a:ext>
            </a:extLst>
          </p:cNvPr>
          <p:cNvSpPr txBox="1"/>
          <p:nvPr/>
        </p:nvSpPr>
        <p:spPr>
          <a:xfrm>
            <a:off x="8567738" y="908050"/>
            <a:ext cx="554037" cy="4105275"/>
          </a:xfrm>
          <a:prstGeom prst="rect">
            <a:avLst/>
          </a:prstGeom>
          <a:solidFill>
            <a:schemeClr val="accent1"/>
          </a:solidFill>
          <a:ln>
            <a:solidFill>
              <a:schemeClr val="bg1">
                <a:lumMod val="65000"/>
              </a:schemeClr>
            </a:solidFill>
          </a:ln>
        </p:spPr>
        <p:txBody>
          <a:bodyPr vert="eaVert">
            <a:spAutoFit/>
          </a:bodyPr>
          <a:lstStyle/>
          <a:p>
            <a:pPr>
              <a:defRPr/>
            </a:pPr>
            <a:r>
              <a:rPr lang="zh-CN" altLang="en-US" b="1" dirty="0">
                <a:latin typeface="宋体" panose="02010600030101010101" pitchFamily="2" charset="-122"/>
              </a:rPr>
              <a:t>用</a:t>
            </a:r>
            <a:r>
              <a:rPr lang="zh-CN" altLang="en-US" b="1" dirty="0">
                <a:solidFill>
                  <a:srgbClr val="FF0000"/>
                </a:solidFill>
                <a:latin typeface="宋体" panose="02010600030101010101" pitchFamily="2" charset="-122"/>
              </a:rPr>
              <a:t>等值演算法</a:t>
            </a:r>
            <a:r>
              <a:rPr lang="zh-CN" altLang="en-US" b="1" dirty="0">
                <a:latin typeface="宋体" panose="02010600030101010101" pitchFamily="2" charset="-122"/>
              </a:rPr>
              <a:t>求主</a:t>
            </a:r>
            <a:r>
              <a:rPr lang="zh-CN" altLang="en-US" b="1" dirty="0">
                <a:latin typeface="Times New Roman" panose="02020603050405020304" pitchFamily="18" charset="0"/>
              </a:rPr>
              <a:t>合取</a:t>
            </a:r>
            <a:r>
              <a:rPr lang="zh-CN" altLang="en-US" b="1" dirty="0">
                <a:latin typeface="宋体" panose="02010600030101010101" pitchFamily="2" charset="-122"/>
              </a:rPr>
              <a:t>范式</a:t>
            </a:r>
            <a:endParaRPr lang="zh-CN" altLang="en-US" b="1" dirty="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288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2884">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2288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288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288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2884">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2288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2884">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2884">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2884">
                                            <p:txEl>
                                              <p:pRg st="9" end="9"/>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122884">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288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灯片编号占位符 5">
            <a:extLst>
              <a:ext uri="{FF2B5EF4-FFF2-40B4-BE49-F238E27FC236}">
                <a16:creationId xmlns:a16="http://schemas.microsoft.com/office/drawing/2014/main" id="{040F9BD8-367B-45D4-A564-67B5CCDA0E4F}"/>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9BB96BF2-F96C-4B39-8C9D-8C2858335945}" type="slidenum">
              <a:rPr lang="en-US" altLang="zh-CN" sz="1200" b="0">
                <a:latin typeface="Verdana" panose="020B0604030504040204" pitchFamily="34" charset="0"/>
              </a:rPr>
              <a:pPr>
                <a:spcBef>
                  <a:spcPct val="0"/>
                </a:spcBef>
                <a:buClrTx/>
                <a:buFontTx/>
                <a:buNone/>
              </a:pPr>
              <a:t>66</a:t>
            </a:fld>
            <a:endParaRPr lang="en-US" altLang="zh-CN" sz="1200" b="0">
              <a:latin typeface="Verdana" panose="020B0604030504040204" pitchFamily="34" charset="0"/>
            </a:endParaRPr>
          </a:p>
        </p:txBody>
      </p:sp>
      <p:sp>
        <p:nvSpPr>
          <p:cNvPr id="126979" name="Rectangle 2">
            <a:extLst>
              <a:ext uri="{FF2B5EF4-FFF2-40B4-BE49-F238E27FC236}">
                <a16:creationId xmlns:a16="http://schemas.microsoft.com/office/drawing/2014/main" id="{B7E676BF-3EF9-4355-8A2D-BAF38A7C35AF}"/>
              </a:ext>
            </a:extLst>
          </p:cNvPr>
          <p:cNvSpPr>
            <a:spLocks noGrp="1" noChangeArrowheads="1"/>
          </p:cNvSpPr>
          <p:nvPr>
            <p:ph type="title"/>
          </p:nvPr>
        </p:nvSpPr>
        <p:spPr/>
        <p:txBody>
          <a:bodyPr/>
          <a:lstStyle/>
          <a:p>
            <a:pPr algn="ctr" eaLnBrk="1" hangingPunct="1"/>
            <a:r>
              <a:rPr lang="zh-CN" altLang="en-US"/>
              <a:t>实例</a:t>
            </a:r>
          </a:p>
        </p:txBody>
      </p:sp>
      <p:sp>
        <p:nvSpPr>
          <p:cNvPr id="55300" name="Rectangle 3">
            <a:extLst>
              <a:ext uri="{FF2B5EF4-FFF2-40B4-BE49-F238E27FC236}">
                <a16:creationId xmlns:a16="http://schemas.microsoft.com/office/drawing/2014/main" id="{2F7648C7-A2AF-4CCA-AC19-71C1C1D109DC}"/>
              </a:ext>
            </a:extLst>
          </p:cNvPr>
          <p:cNvSpPr>
            <a:spLocks noGrp="1" noChangeArrowheads="1"/>
          </p:cNvSpPr>
          <p:nvPr>
            <p:ph type="body" idx="1"/>
          </p:nvPr>
        </p:nvSpPr>
        <p:spPr>
          <a:xfrm>
            <a:off x="539750" y="1125538"/>
            <a:ext cx="7786688" cy="6108700"/>
          </a:xfrm>
        </p:spPr>
        <p:txBody>
          <a:bodyPr/>
          <a:lstStyle/>
          <a:p>
            <a:pPr eaLnBrk="1" hangingPunct="1"/>
            <a:r>
              <a:rPr lang="zh-CN" altLang="en-US" dirty="0">
                <a:latin typeface="Times New Roman" panose="02020603050405020304" pitchFamily="18" charset="0"/>
                <a:cs typeface="Times New Roman" panose="02020603050405020304" pitchFamily="18" charset="0"/>
              </a:rPr>
              <a:t>例：设</a:t>
            </a:r>
            <a:r>
              <a:rPr lang="en-US" altLang="zh-CN" i="1" dirty="0">
                <a:latin typeface="Times New Roman" panose="02020603050405020304" pitchFamily="18" charset="0"/>
                <a:cs typeface="Times New Roman" panose="02020603050405020304" pitchFamily="18" charset="0"/>
              </a:rPr>
              <a:t>G</a:t>
            </a:r>
            <a:r>
              <a:rPr lang="en-US" altLang="zh-CN" dirty="0">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p</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cs typeface="Times New Roman" panose="02020603050405020304" pitchFamily="18" charset="0"/>
              </a:rPr>
              <a:t>p</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cs typeface="Times New Roman" panose="02020603050405020304" pitchFamily="18" charset="0"/>
              </a:rPr>
              <a:t>r</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q</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r</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，求其对应的主合取范式。</a:t>
            </a:r>
          </a:p>
          <a:p>
            <a:pPr eaLnBrk="1" hangingPunct="1">
              <a:buClr>
                <a:srgbClr val="FF3300"/>
              </a:buClr>
            </a:pPr>
            <a:r>
              <a:rPr lang="zh-CN" altLang="en-US" dirty="0">
                <a:solidFill>
                  <a:schemeClr val="accent2"/>
                </a:solidFill>
                <a:latin typeface="Times New Roman" panose="02020603050405020304" pitchFamily="18" charset="0"/>
                <a:cs typeface="Times New Roman" panose="02020603050405020304" pitchFamily="18" charset="0"/>
              </a:rPr>
              <a:t>解</a:t>
            </a:r>
            <a:r>
              <a:rPr lang="zh-CN" altLang="en-US" dirty="0">
                <a:solidFill>
                  <a:srgbClr val="000000"/>
                </a:solidFill>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G</a:t>
            </a:r>
            <a:r>
              <a:rPr lang="en-US" altLang="zh-CN" dirty="0">
                <a:solidFill>
                  <a:srgbClr val="000000"/>
                </a:solidFill>
                <a:latin typeface="Times New Roman" panose="02020603050405020304" pitchFamily="18" charset="0"/>
                <a:cs typeface="Times New Roman" panose="02020603050405020304" pitchFamily="18" charset="0"/>
              </a:rPr>
              <a:t>= (</a:t>
            </a:r>
            <a:r>
              <a:rPr lang="en-US" altLang="zh-CN" i="1" dirty="0" err="1">
                <a:latin typeface="Times New Roman" panose="02020603050405020304" pitchFamily="18" charset="0"/>
                <a:cs typeface="Times New Roman" panose="02020603050405020304" pitchFamily="18" charset="0"/>
              </a:rPr>
              <a:t>p</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cs typeface="Times New Roman" panose="02020603050405020304" pitchFamily="18" charset="0"/>
              </a:rPr>
              <a:t>q</a:t>
            </a:r>
            <a:r>
              <a:rPr lang="en-US" altLang="zh-CN" dirty="0">
                <a:solidFill>
                  <a:srgbClr val="00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solidFill>
                  <a:srgbClr val="000000"/>
                </a:solidFill>
                <a:latin typeface="Times New Roman" panose="02020603050405020304" pitchFamily="18" charset="0"/>
                <a:cs typeface="Times New Roman" panose="02020603050405020304" pitchFamily="18" charset="0"/>
              </a:rPr>
              <a:t>(</a:t>
            </a:r>
            <a:r>
              <a:rPr lang="en-US" altLang="zh-CN"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cs typeface="Times New Roman" panose="02020603050405020304" pitchFamily="18" charset="0"/>
              </a:rPr>
              <a:t>p</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cs typeface="Times New Roman" panose="02020603050405020304" pitchFamily="18" charset="0"/>
              </a:rPr>
              <a:t>r</a:t>
            </a:r>
            <a:r>
              <a:rPr lang="en-US" altLang="zh-CN" dirty="0">
                <a:solidFill>
                  <a:srgbClr val="00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solidFill>
                  <a:srgbClr val="000000"/>
                </a:solidFill>
                <a:latin typeface="Times New Roman" panose="02020603050405020304" pitchFamily="18" charset="0"/>
                <a:cs typeface="Times New Roman" panose="02020603050405020304" pitchFamily="18" charset="0"/>
              </a:rPr>
              <a:t>(</a:t>
            </a:r>
            <a:r>
              <a:rPr lang="en-US" altLang="zh-CN"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q</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r</a:t>
            </a:r>
            <a:r>
              <a:rPr lang="en-US" altLang="zh-CN" dirty="0">
                <a:solidFill>
                  <a:srgbClr val="000000"/>
                </a:solidFill>
                <a:latin typeface="Times New Roman" panose="02020603050405020304" pitchFamily="18" charset="0"/>
                <a:cs typeface="Times New Roman" panose="02020603050405020304" pitchFamily="18" charset="0"/>
              </a:rPr>
              <a:t>)</a:t>
            </a:r>
          </a:p>
          <a:p>
            <a:pPr eaLnBrk="1" hangingPunct="1"/>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p</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cs typeface="Times New Roman" panose="02020603050405020304" pitchFamily="18" charset="0"/>
              </a:rPr>
              <a:t>q</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solidFill>
                  <a:srgbClr val="FF0000"/>
                </a:solidFill>
                <a:latin typeface="Times New Roman" panose="02020603050405020304" pitchFamily="18" charset="0"/>
                <a:cs typeface="Times New Roman" panose="02020603050405020304" pitchFamily="18" charset="0"/>
              </a:rPr>
              <a:t>(</a:t>
            </a:r>
            <a:r>
              <a:rPr lang="en-US" altLang="zh-CN" i="1" dirty="0">
                <a:solidFill>
                  <a:srgbClr val="FF0000"/>
                </a:solidFill>
                <a:latin typeface="Times New Roman" panose="02020603050405020304" pitchFamily="18" charset="0"/>
                <a:cs typeface="Times New Roman" panose="02020603050405020304" pitchFamily="18" charset="0"/>
              </a:rPr>
              <a:t>r</a:t>
            </a:r>
            <a:r>
              <a:rPr lang="en-US" altLang="zh-CN"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solidFill>
                  <a:srgbClr val="FF0000"/>
                </a:solidFill>
                <a:latin typeface="Times New Roman" panose="02020603050405020304" pitchFamily="18" charset="0"/>
                <a:cs typeface="Times New Roman" panose="02020603050405020304" pitchFamily="18" charset="0"/>
              </a:rPr>
              <a:t>r</a:t>
            </a:r>
            <a:r>
              <a:rPr lang="en-US" altLang="zh-CN" dirty="0">
                <a:solidFill>
                  <a:srgbClr val="FF0000"/>
                </a:solidFill>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solidFill>
                  <a:srgbClr val="FF0000"/>
                </a:solidFill>
                <a:latin typeface="Times New Roman" panose="02020603050405020304" pitchFamily="18" charset="0"/>
                <a:cs typeface="Times New Roman" panose="02020603050405020304" pitchFamily="18" charset="0"/>
              </a:rPr>
              <a:t>(</a:t>
            </a:r>
            <a:r>
              <a:rPr lang="en-US" altLang="zh-CN" i="1" dirty="0">
                <a:solidFill>
                  <a:srgbClr val="FF0000"/>
                </a:solidFill>
                <a:latin typeface="Times New Roman" panose="02020603050405020304" pitchFamily="18" charset="0"/>
                <a:cs typeface="Times New Roman" panose="02020603050405020304" pitchFamily="18" charset="0"/>
              </a:rPr>
              <a:t>q</a:t>
            </a:r>
            <a:r>
              <a:rPr lang="en-US" altLang="zh-CN"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solidFill>
                  <a:srgbClr val="FF0000"/>
                </a:solidFill>
                <a:latin typeface="Times New Roman" panose="02020603050405020304" pitchFamily="18" charset="0"/>
                <a:cs typeface="Times New Roman" panose="02020603050405020304" pitchFamily="18" charset="0"/>
              </a:rPr>
              <a:t>q</a:t>
            </a:r>
            <a:r>
              <a:rPr lang="en-US" altLang="zh-CN" dirty="0">
                <a:solidFill>
                  <a:srgbClr val="FF0000"/>
                </a:solidFill>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r</a:t>
            </a:r>
            <a:r>
              <a:rPr lang="en-US" altLang="zh-CN" dirty="0">
                <a:latin typeface="Times New Roman" panose="02020603050405020304" pitchFamily="18" charset="0"/>
                <a:cs typeface="Times New Roman" panose="02020603050405020304" pitchFamily="18" charset="0"/>
              </a:rPr>
              <a:t>)</a:t>
            </a:r>
          </a:p>
          <a:p>
            <a:pPr eaLnBrk="1" hangingPunct="1"/>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latin typeface="Times New Roman" panose="02020603050405020304" pitchFamily="18" charset="0"/>
                <a:cs typeface="Times New Roman" panose="02020603050405020304" pitchFamily="18" charset="0"/>
              </a:rPr>
              <a:t>(</a:t>
            </a:r>
            <a:r>
              <a:rPr lang="en-US" altLang="zh-CN" dirty="0">
                <a:solidFill>
                  <a:srgbClr val="FF0000"/>
                </a:solidFill>
                <a:latin typeface="Times New Roman" panose="02020603050405020304" pitchFamily="18" charset="0"/>
                <a:cs typeface="Times New Roman" panose="02020603050405020304" pitchFamily="18" charset="0"/>
              </a:rPr>
              <a:t>(</a:t>
            </a:r>
            <a:r>
              <a:rPr lang="en-US" altLang="zh-CN" i="1" dirty="0">
                <a:solidFill>
                  <a:srgbClr val="FF0000"/>
                </a:solidFill>
                <a:latin typeface="Times New Roman" panose="02020603050405020304" pitchFamily="18" charset="0"/>
                <a:cs typeface="Times New Roman" panose="02020603050405020304" pitchFamily="18" charset="0"/>
              </a:rPr>
              <a:t>p</a:t>
            </a:r>
            <a:r>
              <a:rPr lang="en-US" altLang="zh-CN"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solidFill>
                  <a:srgbClr val="FF0000"/>
                </a:solidFill>
                <a:latin typeface="Times New Roman" panose="02020603050405020304" pitchFamily="18" charset="0"/>
                <a:cs typeface="Times New Roman" panose="02020603050405020304" pitchFamily="18" charset="0"/>
              </a:rPr>
              <a:t>p</a:t>
            </a:r>
            <a:r>
              <a:rPr lang="en-US" altLang="zh-CN" dirty="0">
                <a:solidFill>
                  <a:srgbClr val="FF0000"/>
                </a:solidFill>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q</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r</a:t>
            </a:r>
            <a:r>
              <a:rPr lang="en-US" altLang="zh-CN" dirty="0">
                <a:latin typeface="Times New Roman" panose="02020603050405020304" pitchFamily="18" charset="0"/>
                <a:cs typeface="Times New Roman" panose="02020603050405020304" pitchFamily="18" charset="0"/>
              </a:rPr>
              <a:t>)</a:t>
            </a:r>
          </a:p>
          <a:p>
            <a:pPr eaLnBrk="1" hangingPunct="1"/>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 (</a:t>
            </a:r>
            <a:r>
              <a:rPr lang="en-US" altLang="zh-CN" i="1" dirty="0" err="1">
                <a:latin typeface="Times New Roman" panose="02020603050405020304" pitchFamily="18" charset="0"/>
                <a:cs typeface="Times New Roman" panose="02020603050405020304" pitchFamily="18" charset="0"/>
              </a:rPr>
              <a:t>p</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cs typeface="Times New Roman" panose="02020603050405020304" pitchFamily="18" charset="0"/>
              </a:rPr>
              <a:t>q</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cs typeface="Times New Roman" panose="02020603050405020304" pitchFamily="18" charset="0"/>
              </a:rPr>
              <a:t>r</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p</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cs typeface="Times New Roman" panose="02020603050405020304" pitchFamily="18" charset="0"/>
              </a:rPr>
              <a:t>q</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r</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cs typeface="Times New Roman" panose="02020603050405020304" pitchFamily="18" charset="0"/>
              </a:rPr>
              <a:t>p</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cs typeface="Times New Roman" panose="02020603050405020304" pitchFamily="18" charset="0"/>
              </a:rPr>
              <a:t>q</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cs typeface="Times New Roman" panose="02020603050405020304" pitchFamily="18" charset="0"/>
              </a:rPr>
              <a:t>r</a:t>
            </a:r>
            <a:r>
              <a:rPr lang="en-US" altLang="zh-CN" dirty="0">
                <a:latin typeface="Times New Roman" panose="02020603050405020304" pitchFamily="18" charset="0"/>
                <a:cs typeface="Times New Roman" panose="02020603050405020304" pitchFamily="18" charset="0"/>
              </a:rPr>
              <a:t>)</a:t>
            </a:r>
          </a:p>
          <a:p>
            <a:pPr eaLnBrk="1" hangingPunct="1"/>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cs typeface="Times New Roman" panose="02020603050405020304" pitchFamily="18" charset="0"/>
              </a:rPr>
              <a:t>q</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cs typeface="Times New Roman" panose="02020603050405020304" pitchFamily="18" charset="0"/>
              </a:rPr>
              <a:t>r</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q</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r</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q</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r</a:t>
            </a:r>
            <a:r>
              <a:rPr lang="en-US" altLang="zh-CN" dirty="0">
                <a:latin typeface="Times New Roman" panose="02020603050405020304" pitchFamily="18" charset="0"/>
                <a:cs typeface="Times New Roman" panose="02020603050405020304" pitchFamily="18" charset="0"/>
              </a:rPr>
              <a:t>)</a:t>
            </a:r>
          </a:p>
          <a:p>
            <a:pPr eaLnBrk="1" hangingPunct="1"/>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q</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r</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cs typeface="Times New Roman" panose="02020603050405020304" pitchFamily="18" charset="0"/>
              </a:rPr>
              <a:t>q</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cs typeface="Times New Roman" panose="02020603050405020304" pitchFamily="18" charset="0"/>
              </a:rPr>
              <a:t>r</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cs typeface="Times New Roman" panose="02020603050405020304" pitchFamily="18" charset="0"/>
              </a:rPr>
              <a:t>p</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cs typeface="Times New Roman" panose="02020603050405020304" pitchFamily="18" charset="0"/>
              </a:rPr>
              <a:t>q</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cs typeface="Times New Roman" panose="02020603050405020304" pitchFamily="18" charset="0"/>
              </a:rPr>
              <a:t>r</a:t>
            </a:r>
            <a:r>
              <a:rPr lang="en-US" altLang="zh-CN" dirty="0">
                <a:latin typeface="Times New Roman" panose="02020603050405020304" pitchFamily="18" charset="0"/>
                <a:cs typeface="Times New Roman" panose="02020603050405020304" pitchFamily="18" charset="0"/>
              </a:rPr>
              <a:t>) </a:t>
            </a:r>
          </a:p>
          <a:p>
            <a:pPr eaLnBrk="1" hangingPunct="1"/>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q</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r)</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p</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cs typeface="Times New Roman" panose="02020603050405020304" pitchFamily="18" charset="0"/>
              </a:rPr>
              <a:t>q</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r</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latin typeface="Times New Roman" panose="02020603050405020304" pitchFamily="18" charset="0"/>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p</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cs typeface="Times New Roman" panose="02020603050405020304" pitchFamily="18" charset="0"/>
              </a:rPr>
              <a:t>q</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cs typeface="Times New Roman" panose="02020603050405020304" pitchFamily="18" charset="0"/>
              </a:rPr>
              <a:t>r</a:t>
            </a:r>
            <a:r>
              <a:rPr lang="en-US" altLang="zh-CN" dirty="0">
                <a:latin typeface="Times New Roman" panose="02020603050405020304" pitchFamily="18" charset="0"/>
                <a:cs typeface="Times New Roman" panose="02020603050405020304" pitchFamily="18" charset="0"/>
              </a:rPr>
              <a:t>)</a:t>
            </a:r>
          </a:p>
          <a:p>
            <a:pPr eaLnBrk="1" hangingPunct="1"/>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 </a:t>
            </a:r>
            <a:r>
              <a:rPr lang="en-US" altLang="zh-CN" i="1" dirty="0">
                <a:solidFill>
                  <a:schemeClr val="accent2"/>
                </a:solidFill>
                <a:latin typeface="Times New Roman" panose="02020603050405020304" pitchFamily="18" charset="0"/>
                <a:cs typeface="Times New Roman" panose="02020603050405020304" pitchFamily="18" charset="0"/>
              </a:rPr>
              <a:t>m</a:t>
            </a:r>
            <a:r>
              <a:rPr lang="en-US" altLang="zh-CN" baseline="-25000" dirty="0">
                <a:solidFill>
                  <a:schemeClr val="accent2"/>
                </a:solidFill>
                <a:latin typeface="Times New Roman" panose="02020603050405020304" pitchFamily="18" charset="0"/>
                <a:cs typeface="Times New Roman" panose="02020603050405020304" pitchFamily="18" charset="0"/>
              </a:rPr>
              <a:t>0</a:t>
            </a:r>
            <a:r>
              <a:rPr lang="en-US" altLang="zh-CN" dirty="0">
                <a:solidFill>
                  <a:schemeClr val="accent2"/>
                </a:solidFill>
                <a:latin typeface="Times New Roman" panose="02020603050405020304" pitchFamily="18" charset="0"/>
                <a:cs typeface="Times New Roman" panose="02020603050405020304" pitchFamily="18" charset="0"/>
              </a:rPr>
              <a:t> </a:t>
            </a:r>
            <a:r>
              <a:rPr lang="en-US" altLang="zh-CN"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solidFill>
                  <a:schemeClr val="accent2"/>
                </a:solidFill>
                <a:latin typeface="Times New Roman" panose="02020603050405020304" pitchFamily="18" charset="0"/>
                <a:cs typeface="Times New Roman" panose="02020603050405020304" pitchFamily="18" charset="0"/>
              </a:rPr>
              <a:t> </a:t>
            </a:r>
            <a:r>
              <a:rPr lang="en-US" altLang="zh-CN" i="1" dirty="0">
                <a:solidFill>
                  <a:schemeClr val="accent2"/>
                </a:solidFill>
                <a:latin typeface="Times New Roman" panose="02020603050405020304" pitchFamily="18" charset="0"/>
                <a:cs typeface="Times New Roman" panose="02020603050405020304" pitchFamily="18" charset="0"/>
              </a:rPr>
              <a:t>m</a:t>
            </a:r>
            <a:r>
              <a:rPr lang="en-US" altLang="zh-CN" baseline="-25000" dirty="0">
                <a:solidFill>
                  <a:schemeClr val="accent2"/>
                </a:solidFill>
                <a:latin typeface="Times New Roman" panose="02020603050405020304" pitchFamily="18" charset="0"/>
                <a:cs typeface="Times New Roman" panose="02020603050405020304" pitchFamily="18" charset="0"/>
              </a:rPr>
              <a:t>1</a:t>
            </a:r>
            <a:r>
              <a:rPr lang="en-US" altLang="zh-CN" dirty="0">
                <a:solidFill>
                  <a:schemeClr val="accent2"/>
                </a:solidFill>
                <a:latin typeface="Times New Roman" panose="02020603050405020304" pitchFamily="18" charset="0"/>
                <a:cs typeface="Times New Roman" panose="02020603050405020304" pitchFamily="18" charset="0"/>
              </a:rPr>
              <a:t> </a:t>
            </a:r>
            <a:r>
              <a:rPr lang="en-US" altLang="zh-CN"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solidFill>
                  <a:schemeClr val="accent2"/>
                </a:solidFill>
                <a:latin typeface="Times New Roman" panose="02020603050405020304" pitchFamily="18" charset="0"/>
                <a:cs typeface="Times New Roman" panose="02020603050405020304" pitchFamily="18" charset="0"/>
              </a:rPr>
              <a:t> </a:t>
            </a:r>
            <a:r>
              <a:rPr lang="en-US" altLang="zh-CN" i="1" dirty="0">
                <a:solidFill>
                  <a:schemeClr val="accent2"/>
                </a:solidFill>
                <a:latin typeface="Times New Roman" panose="02020603050405020304" pitchFamily="18" charset="0"/>
                <a:cs typeface="Times New Roman" panose="02020603050405020304" pitchFamily="18" charset="0"/>
              </a:rPr>
              <a:t>m</a:t>
            </a:r>
            <a:r>
              <a:rPr lang="en-US" altLang="zh-CN" baseline="-25000" dirty="0">
                <a:solidFill>
                  <a:schemeClr val="accent2"/>
                </a:solidFill>
                <a:latin typeface="Times New Roman" panose="02020603050405020304" pitchFamily="18" charset="0"/>
                <a:cs typeface="Times New Roman" panose="02020603050405020304" pitchFamily="18" charset="0"/>
              </a:rPr>
              <a:t>3</a:t>
            </a:r>
            <a:r>
              <a:rPr lang="en-US" altLang="zh-CN" dirty="0">
                <a:solidFill>
                  <a:schemeClr val="accent2"/>
                </a:solidFill>
                <a:latin typeface="Times New Roman" panose="02020603050405020304" pitchFamily="18" charset="0"/>
                <a:cs typeface="Times New Roman" panose="02020603050405020304" pitchFamily="18" charset="0"/>
              </a:rPr>
              <a:t> </a:t>
            </a:r>
            <a:r>
              <a:rPr lang="en-US" altLang="zh-CN"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solidFill>
                  <a:schemeClr val="accent2"/>
                </a:solidFill>
                <a:latin typeface="Times New Roman" panose="02020603050405020304" pitchFamily="18" charset="0"/>
                <a:cs typeface="Times New Roman" panose="02020603050405020304" pitchFamily="18" charset="0"/>
              </a:rPr>
              <a:t> </a:t>
            </a:r>
            <a:r>
              <a:rPr lang="en-US" altLang="zh-CN" i="1" dirty="0">
                <a:solidFill>
                  <a:schemeClr val="accent2"/>
                </a:solidFill>
                <a:latin typeface="Times New Roman" panose="02020603050405020304" pitchFamily="18" charset="0"/>
                <a:cs typeface="Times New Roman" panose="02020603050405020304" pitchFamily="18" charset="0"/>
              </a:rPr>
              <a:t>m</a:t>
            </a:r>
            <a:r>
              <a:rPr lang="en-US" altLang="zh-CN" baseline="-25000" dirty="0">
                <a:solidFill>
                  <a:schemeClr val="accent2"/>
                </a:solidFill>
                <a:latin typeface="Times New Roman" panose="02020603050405020304" pitchFamily="18" charset="0"/>
                <a:cs typeface="Times New Roman" panose="02020603050405020304" pitchFamily="18" charset="0"/>
              </a:rPr>
              <a:t>4</a:t>
            </a:r>
            <a:r>
              <a:rPr lang="en-US" altLang="zh-CN" dirty="0">
                <a:solidFill>
                  <a:schemeClr val="accent2"/>
                </a:solidFill>
                <a:latin typeface="Times New Roman" panose="02020603050405020304" pitchFamily="18" charset="0"/>
                <a:cs typeface="Times New Roman" panose="02020603050405020304" pitchFamily="18" charset="0"/>
              </a:rPr>
              <a:t> </a:t>
            </a:r>
            <a:r>
              <a:rPr lang="en-US" altLang="zh-CN"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solidFill>
                  <a:schemeClr val="accent2"/>
                </a:solidFill>
                <a:latin typeface="Times New Roman" panose="02020603050405020304" pitchFamily="18" charset="0"/>
                <a:cs typeface="Times New Roman" panose="02020603050405020304" pitchFamily="18" charset="0"/>
              </a:rPr>
              <a:t> </a:t>
            </a:r>
            <a:r>
              <a:rPr lang="en-US" altLang="zh-CN" i="1" dirty="0">
                <a:solidFill>
                  <a:schemeClr val="accent2"/>
                </a:solidFill>
                <a:latin typeface="Times New Roman" panose="02020603050405020304" pitchFamily="18" charset="0"/>
                <a:cs typeface="Times New Roman" panose="02020603050405020304" pitchFamily="18" charset="0"/>
              </a:rPr>
              <a:t>m</a:t>
            </a:r>
            <a:r>
              <a:rPr lang="en-US" altLang="zh-CN" baseline="-25000" dirty="0">
                <a:solidFill>
                  <a:schemeClr val="accent2"/>
                </a:solidFill>
                <a:latin typeface="Times New Roman" panose="02020603050405020304" pitchFamily="18" charset="0"/>
                <a:cs typeface="Times New Roman" panose="02020603050405020304" pitchFamily="18" charset="0"/>
              </a:rPr>
              <a:t>6</a:t>
            </a:r>
            <a:r>
              <a:rPr lang="en-US" altLang="zh-CN" dirty="0">
                <a:solidFill>
                  <a:schemeClr val="accent2"/>
                </a:solidFill>
                <a:latin typeface="Times New Roman" panose="02020603050405020304" pitchFamily="18" charset="0"/>
                <a:cs typeface="Times New Roman" panose="02020603050405020304" pitchFamily="18" charset="0"/>
              </a:rPr>
              <a:t> </a:t>
            </a:r>
            <a:r>
              <a:rPr lang="en-US" altLang="zh-CN"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solidFill>
                  <a:schemeClr val="accent2"/>
                </a:solidFill>
                <a:latin typeface="Times New Roman" panose="02020603050405020304" pitchFamily="18" charset="0"/>
                <a:cs typeface="Times New Roman" panose="02020603050405020304" pitchFamily="18" charset="0"/>
              </a:rPr>
              <a:t> </a:t>
            </a:r>
            <a:r>
              <a:rPr lang="en-US" altLang="zh-CN" i="1" dirty="0">
                <a:solidFill>
                  <a:schemeClr val="accent2"/>
                </a:solidFill>
                <a:latin typeface="Times New Roman" panose="02020603050405020304" pitchFamily="18" charset="0"/>
                <a:cs typeface="Times New Roman" panose="02020603050405020304" pitchFamily="18" charset="0"/>
              </a:rPr>
              <a:t>m</a:t>
            </a:r>
            <a:r>
              <a:rPr lang="en-US" altLang="zh-CN" baseline="-25000" dirty="0">
                <a:solidFill>
                  <a:schemeClr val="accent2"/>
                </a:solidFill>
                <a:latin typeface="Times New Roman" panose="02020603050405020304" pitchFamily="18" charset="0"/>
                <a:cs typeface="Times New Roman" panose="02020603050405020304" pitchFamily="18" charset="0"/>
              </a:rPr>
              <a:t>7</a:t>
            </a:r>
            <a:r>
              <a:rPr lang="en-US" altLang="zh-CN" dirty="0">
                <a:solidFill>
                  <a:schemeClr val="accent2"/>
                </a:solidFill>
                <a:latin typeface="Times New Roman" panose="02020603050405020304" pitchFamily="18" charset="0"/>
                <a:cs typeface="Times New Roman" panose="02020603050405020304" pitchFamily="18" charset="0"/>
              </a:rPr>
              <a:t>     </a:t>
            </a:r>
            <a:r>
              <a:rPr lang="zh-CN" altLang="en-US" dirty="0">
                <a:solidFill>
                  <a:schemeClr val="accent2"/>
                </a:solidFill>
                <a:latin typeface="Times New Roman" panose="02020603050405020304" pitchFamily="18" charset="0"/>
                <a:cs typeface="Times New Roman" panose="02020603050405020304" pitchFamily="18" charset="0"/>
              </a:rPr>
              <a:t>主析取范式</a:t>
            </a:r>
            <a:endParaRPr lang="en-US" altLang="zh-CN" dirty="0">
              <a:solidFill>
                <a:schemeClr val="accent2"/>
              </a:solidFill>
              <a:latin typeface="Times New Roman" panose="02020603050405020304" pitchFamily="18" charset="0"/>
              <a:cs typeface="Times New Roman" panose="02020603050405020304" pitchFamily="18" charset="0"/>
            </a:endParaRPr>
          </a:p>
          <a:p>
            <a:pPr eaLnBrk="1" hangingPunct="1"/>
            <a:r>
              <a:rPr lang="zh-CN" altLang="en-US"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i="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M</a:t>
            </a:r>
            <a:r>
              <a:rPr lang="en-US" altLang="zh-CN" baseline="-25000"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2</a:t>
            </a:r>
            <a:r>
              <a:rPr lang="en-US" altLang="zh-CN"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M</a:t>
            </a:r>
            <a:r>
              <a:rPr lang="en-US" altLang="zh-CN" baseline="-25000" dirty="0">
                <a:solidFill>
                  <a:schemeClr val="accent2"/>
                </a:solidFill>
                <a:latin typeface="Times New Roman" panose="02020603050405020304" pitchFamily="18" charset="0"/>
                <a:cs typeface="Times New Roman" panose="02020603050405020304" pitchFamily="18" charset="0"/>
                <a:sym typeface="Symbol" panose="05050102010706020507" pitchFamily="18" charset="2"/>
              </a:rPr>
              <a:t>5</a:t>
            </a:r>
          </a:p>
          <a:p>
            <a:pPr eaLnBrk="1" hangingPunct="1"/>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p</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cs typeface="Times New Roman" panose="02020603050405020304" pitchFamily="18" charset="0"/>
                <a:sym typeface="Symbol" panose="05050102010706020507" pitchFamily="18" charset="2"/>
              </a:rPr>
              <a:t>r</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cs typeface="Times New Roman" panose="02020603050405020304" pitchFamily="18" charset="0"/>
                <a:sym typeface="Symbol" panose="05050102010706020507" pitchFamily="18" charset="2"/>
              </a:rPr>
              <a:t>p</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sym typeface="Symbol" panose="05050102010706020507" pitchFamily="18" charset="2"/>
              </a:rPr>
              <a:t>r</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zh-CN" altLang="en-US" dirty="0">
                <a:latin typeface="Times New Roman" panose="02020603050405020304" pitchFamily="18" charset="0"/>
                <a:cs typeface="Times New Roman" panose="02020603050405020304" pitchFamily="18" charset="0"/>
                <a:sym typeface="Symbol" panose="05050102010706020507" pitchFamily="18" charset="2"/>
              </a:rPr>
              <a:t>主合取范式</a:t>
            </a:r>
            <a:endParaRPr lang="en-US" altLang="en-US" dirty="0">
              <a:latin typeface="Times New Roman" panose="02020603050405020304" pitchFamily="18" charset="0"/>
              <a:cs typeface="Times New Roman" panose="02020603050405020304" pitchFamily="18" charset="0"/>
              <a:sym typeface="Symbol" panose="05050102010706020507" pitchFamily="18" charset="2"/>
            </a:endParaRPr>
          </a:p>
          <a:p>
            <a:pPr eaLnBrk="1" hangingPunct="1"/>
            <a:endParaRPr lang="zh-CN" altLang="en-US" dirty="0">
              <a:solidFill>
                <a:schemeClr val="accent2"/>
              </a:solidFill>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1178FE07-6A79-48F9-B38F-8CB3C19C735F}"/>
              </a:ext>
            </a:extLst>
          </p:cNvPr>
          <p:cNvSpPr txBox="1"/>
          <p:nvPr/>
        </p:nvSpPr>
        <p:spPr>
          <a:xfrm>
            <a:off x="8567738" y="908050"/>
            <a:ext cx="554037" cy="4105275"/>
          </a:xfrm>
          <a:prstGeom prst="rect">
            <a:avLst/>
          </a:prstGeom>
          <a:solidFill>
            <a:schemeClr val="accent1"/>
          </a:solidFill>
          <a:ln>
            <a:solidFill>
              <a:schemeClr val="bg1">
                <a:lumMod val="65000"/>
              </a:schemeClr>
            </a:solidFill>
          </a:ln>
        </p:spPr>
        <p:txBody>
          <a:bodyPr vert="eaVert">
            <a:spAutoFit/>
          </a:bodyPr>
          <a:lstStyle/>
          <a:p>
            <a:pPr>
              <a:defRPr/>
            </a:pPr>
            <a:r>
              <a:rPr lang="zh-CN" altLang="en-US" b="1" dirty="0">
                <a:latin typeface="宋体" panose="02010600030101010101" pitchFamily="2" charset="-122"/>
              </a:rPr>
              <a:t>用</a:t>
            </a:r>
            <a:r>
              <a:rPr lang="zh-CN" altLang="en-US" b="1" dirty="0">
                <a:solidFill>
                  <a:srgbClr val="FF0000"/>
                </a:solidFill>
                <a:latin typeface="宋体" panose="02010600030101010101" pitchFamily="2" charset="-122"/>
              </a:rPr>
              <a:t>等值演算法</a:t>
            </a:r>
            <a:r>
              <a:rPr lang="zh-CN" altLang="en-US" b="1" dirty="0">
                <a:latin typeface="宋体" panose="02010600030101010101" pitchFamily="2" charset="-122"/>
              </a:rPr>
              <a:t>求主</a:t>
            </a:r>
            <a:r>
              <a:rPr lang="zh-CN" altLang="en-US" b="1" dirty="0">
                <a:latin typeface="Times New Roman" panose="02020603050405020304" pitchFamily="18" charset="0"/>
              </a:rPr>
              <a:t>合取</a:t>
            </a:r>
            <a:r>
              <a:rPr lang="zh-CN" altLang="en-US" b="1" dirty="0">
                <a:latin typeface="宋体" panose="02010600030101010101" pitchFamily="2" charset="-122"/>
              </a:rPr>
              <a:t>范式</a:t>
            </a:r>
            <a:endParaRPr lang="zh-CN" altLang="en-US" b="1" dirty="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530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530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5300">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55300">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300">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5300">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5300">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55300">
                                            <p:txEl>
                                              <p:pRg st="8" end="8"/>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55300">
                                            <p:txEl>
                                              <p:pRg st="9" end="9"/>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55300">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灯片编号占位符 5">
            <a:extLst>
              <a:ext uri="{FF2B5EF4-FFF2-40B4-BE49-F238E27FC236}">
                <a16:creationId xmlns:a16="http://schemas.microsoft.com/office/drawing/2014/main" id="{25F3B0C2-62CA-457B-925A-9739EB1EE5B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06E204D5-96BB-4559-8D0B-940EA3C3210C}" type="slidenum">
              <a:rPr lang="en-US" altLang="zh-CN" sz="1200" b="0">
                <a:latin typeface="Verdana" panose="020B0604030504040204" pitchFamily="34" charset="0"/>
              </a:rPr>
              <a:pPr>
                <a:spcBef>
                  <a:spcPct val="0"/>
                </a:spcBef>
                <a:buClrTx/>
                <a:buFontTx/>
                <a:buNone/>
              </a:pPr>
              <a:t>67</a:t>
            </a:fld>
            <a:endParaRPr lang="en-US" altLang="zh-CN" sz="1200" b="0">
              <a:latin typeface="Verdana" panose="020B0604030504040204" pitchFamily="34" charset="0"/>
            </a:endParaRPr>
          </a:p>
        </p:txBody>
      </p:sp>
      <p:sp>
        <p:nvSpPr>
          <p:cNvPr id="129027" name="Rectangle 2">
            <a:extLst>
              <a:ext uri="{FF2B5EF4-FFF2-40B4-BE49-F238E27FC236}">
                <a16:creationId xmlns:a16="http://schemas.microsoft.com/office/drawing/2014/main" id="{53165855-BC83-436C-8514-06079FB43F55}"/>
              </a:ext>
            </a:extLst>
          </p:cNvPr>
          <p:cNvSpPr>
            <a:spLocks noGrp="1" noChangeArrowheads="1"/>
          </p:cNvSpPr>
          <p:nvPr>
            <p:ph type="title"/>
          </p:nvPr>
        </p:nvSpPr>
        <p:spPr/>
        <p:txBody>
          <a:bodyPr/>
          <a:lstStyle/>
          <a:p>
            <a:pPr eaLnBrk="1" hangingPunct="1"/>
            <a:r>
              <a:rPr lang="zh-CN" altLang="en-US">
                <a:latin typeface="宋体" panose="02010600030101010101" pitchFamily="2" charset="-122"/>
              </a:rPr>
              <a:t>几点说明</a:t>
            </a:r>
          </a:p>
        </p:txBody>
      </p:sp>
      <p:sp>
        <p:nvSpPr>
          <p:cNvPr id="126980" name="Rectangle 3">
            <a:extLst>
              <a:ext uri="{FF2B5EF4-FFF2-40B4-BE49-F238E27FC236}">
                <a16:creationId xmlns:a16="http://schemas.microsoft.com/office/drawing/2014/main" id="{183171DC-A4ED-4515-9A40-3A3EEEB06662}"/>
              </a:ext>
            </a:extLst>
          </p:cNvPr>
          <p:cNvSpPr>
            <a:spLocks noGrp="1" noChangeArrowheads="1"/>
          </p:cNvSpPr>
          <p:nvPr>
            <p:ph type="body" idx="1"/>
          </p:nvPr>
        </p:nvSpPr>
        <p:spPr>
          <a:xfrm>
            <a:off x="566738" y="1196975"/>
            <a:ext cx="8120062" cy="4822825"/>
          </a:xfrm>
        </p:spPr>
        <p:txBody>
          <a:bodyPr/>
          <a:lstStyle/>
          <a:p>
            <a:pPr eaLnBrk="1" hangingPunct="1">
              <a:spcBef>
                <a:spcPct val="10000"/>
              </a:spcBef>
            </a:pPr>
            <a:r>
              <a:rPr lang="en-US" altLang="zh-CN" sz="2800">
                <a:latin typeface="Times New Roman" panose="02020603050405020304" pitchFamily="18" charset="0"/>
                <a:cs typeface="Times New Roman" panose="02020603050405020304" pitchFamily="18" charset="0"/>
              </a:rPr>
              <a:t>      (</a:t>
            </a:r>
            <a:r>
              <a:rPr lang="en-US" altLang="zh-CN" sz="2800" i="1">
                <a:latin typeface="Times New Roman" panose="02020603050405020304" pitchFamily="18" charset="0"/>
                <a:cs typeface="Times New Roman" panose="02020603050405020304" pitchFamily="18" charset="0"/>
              </a:rPr>
              <a:t>p</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rPr>
              <a:t>q</a:t>
            </a:r>
            <a:r>
              <a:rPr lang="en-US" altLang="zh-CN" sz="2800">
                <a:latin typeface="Times New Roman" panose="02020603050405020304" pitchFamily="18" charset="0"/>
                <a:cs typeface="Times New Roman" panose="02020603050405020304" pitchFamily="18" charset="0"/>
              </a:rPr>
              <a:t>)</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rPr>
              <a:t>r</a:t>
            </a:r>
            <a:r>
              <a:rPr lang="en-US" altLang="zh-CN" sz="2800">
                <a:latin typeface="Times New Roman" panose="02020603050405020304" pitchFamily="18" charset="0"/>
                <a:cs typeface="Times New Roman" panose="02020603050405020304" pitchFamily="18" charset="0"/>
              </a:rPr>
              <a:t> </a:t>
            </a:r>
          </a:p>
          <a:p>
            <a:pPr eaLnBrk="1" hangingPunct="1">
              <a:spcBef>
                <a:spcPct val="10000"/>
              </a:spcBef>
            </a:pPr>
            <a:r>
              <a:rPr lang="en-US" altLang="zh-CN" sz="280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a:latin typeface="Times New Roman" panose="02020603050405020304" pitchFamily="18" charset="0"/>
                <a:cs typeface="Times New Roman" panose="02020603050405020304" pitchFamily="18" charset="0"/>
              </a:rPr>
              <a:t> </a:t>
            </a:r>
            <a:r>
              <a:rPr lang="en-US" altLang="zh-CN" sz="2800" i="1">
                <a:latin typeface="Times New Roman" panose="02020603050405020304" pitchFamily="18" charset="0"/>
                <a:cs typeface="Times New Roman" panose="02020603050405020304" pitchFamily="18" charset="0"/>
              </a:rPr>
              <a:t>m</a:t>
            </a:r>
            <a:r>
              <a:rPr lang="en-US" altLang="zh-CN" sz="2800" baseline="-25000">
                <a:latin typeface="Times New Roman" panose="02020603050405020304" pitchFamily="18" charset="0"/>
                <a:cs typeface="Times New Roman" panose="02020603050405020304" pitchFamily="18" charset="0"/>
              </a:rPr>
              <a:t>1</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rPr>
              <a:t>m</a:t>
            </a:r>
            <a:r>
              <a:rPr lang="en-US" altLang="zh-CN" sz="2800" baseline="-25000">
                <a:latin typeface="Times New Roman" panose="02020603050405020304" pitchFamily="18" charset="0"/>
                <a:cs typeface="Times New Roman" panose="02020603050405020304" pitchFamily="18" charset="0"/>
              </a:rPr>
              <a:t>3</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rPr>
              <a:t>m</a:t>
            </a:r>
            <a:r>
              <a:rPr lang="en-US" altLang="zh-CN" sz="2800" baseline="-25000">
                <a:latin typeface="Times New Roman" panose="02020603050405020304" pitchFamily="18" charset="0"/>
                <a:cs typeface="Times New Roman" panose="02020603050405020304" pitchFamily="18" charset="0"/>
              </a:rPr>
              <a:t>5</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a:latin typeface="Times New Roman" panose="02020603050405020304" pitchFamily="18" charset="0"/>
                <a:cs typeface="Times New Roman" panose="02020603050405020304" pitchFamily="18" charset="0"/>
              </a:rPr>
              <a:t> </a:t>
            </a:r>
            <a:r>
              <a:rPr lang="en-US" altLang="zh-CN" sz="2800" i="1">
                <a:latin typeface="Times New Roman" panose="02020603050405020304" pitchFamily="18" charset="0"/>
                <a:cs typeface="Times New Roman" panose="02020603050405020304" pitchFamily="18" charset="0"/>
              </a:rPr>
              <a:t>m</a:t>
            </a:r>
            <a:r>
              <a:rPr lang="en-US" altLang="zh-CN" sz="2800" baseline="-25000">
                <a:latin typeface="Times New Roman" panose="02020603050405020304" pitchFamily="18" charset="0"/>
                <a:cs typeface="Times New Roman" panose="02020603050405020304" pitchFamily="18" charset="0"/>
              </a:rPr>
              <a:t>6</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rPr>
              <a:t>m</a:t>
            </a:r>
            <a:r>
              <a:rPr lang="en-US" altLang="zh-CN" sz="2800" baseline="-25000">
                <a:latin typeface="Times New Roman" panose="02020603050405020304" pitchFamily="18" charset="0"/>
                <a:cs typeface="Times New Roman" panose="02020603050405020304" pitchFamily="18" charset="0"/>
              </a:rPr>
              <a:t>7</a:t>
            </a:r>
            <a:r>
              <a:rPr lang="en-US" altLang="zh-CN" sz="2800">
                <a:latin typeface="Times New Roman" panose="02020603050405020304" pitchFamily="18" charset="0"/>
                <a:cs typeface="Times New Roman" panose="02020603050405020304" pitchFamily="18" charset="0"/>
              </a:rPr>
              <a:t>  </a:t>
            </a:r>
            <a:r>
              <a:rPr lang="zh-CN" altLang="en-US" sz="2800">
                <a:latin typeface="Times New Roman" panose="02020603050405020304" pitchFamily="18" charset="0"/>
                <a:cs typeface="Times New Roman" panose="02020603050405020304" pitchFamily="18" charset="0"/>
              </a:rPr>
              <a:t>（主析取范式）</a:t>
            </a:r>
          </a:p>
          <a:p>
            <a:pPr eaLnBrk="1" hangingPunct="1">
              <a:spcBef>
                <a:spcPct val="10000"/>
              </a:spcBef>
            </a:pPr>
            <a:r>
              <a:rPr lang="zh-CN" altLang="en-US" sz="2800">
                <a:latin typeface="Times New Roman" panose="02020603050405020304" pitchFamily="18" charset="0"/>
                <a:cs typeface="Times New Roman" panose="02020603050405020304" pitchFamily="18" charset="0"/>
                <a:sym typeface="Symbol" panose="05050102010706020507" pitchFamily="18" charset="2"/>
              </a:rPr>
              <a:t>     </a:t>
            </a:r>
            <a:r>
              <a:rPr lang="zh-CN" altLang="en-US" sz="2800">
                <a:latin typeface="Times New Roman" panose="02020603050405020304" pitchFamily="18" charset="0"/>
                <a:cs typeface="Times New Roman" panose="02020603050405020304" pitchFamily="18" charset="0"/>
              </a:rPr>
              <a:t> </a:t>
            </a:r>
            <a:r>
              <a:rPr lang="en-US" altLang="zh-CN" sz="2800" i="1">
                <a:latin typeface="Times New Roman" panose="02020603050405020304" pitchFamily="18" charset="0"/>
                <a:cs typeface="Times New Roman" panose="02020603050405020304" pitchFamily="18" charset="0"/>
              </a:rPr>
              <a:t>M</a:t>
            </a:r>
            <a:r>
              <a:rPr lang="en-US" altLang="zh-CN" sz="2800" baseline="-25000">
                <a:latin typeface="Times New Roman" panose="02020603050405020304" pitchFamily="18" charset="0"/>
                <a:cs typeface="Times New Roman" panose="02020603050405020304" pitchFamily="18" charset="0"/>
              </a:rPr>
              <a:t>0</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rPr>
              <a:t>M</a:t>
            </a:r>
            <a:r>
              <a:rPr lang="en-US" altLang="zh-CN" sz="2800" baseline="-25000">
                <a:latin typeface="Times New Roman" panose="02020603050405020304" pitchFamily="18" charset="0"/>
                <a:cs typeface="Times New Roman" panose="02020603050405020304" pitchFamily="18" charset="0"/>
              </a:rPr>
              <a:t>2</a:t>
            </a:r>
            <a:r>
              <a:rPr lang="en-US" altLang="zh-CN" sz="280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a:latin typeface="Times New Roman" panose="02020603050405020304" pitchFamily="18" charset="0"/>
                <a:cs typeface="Times New Roman" panose="02020603050405020304" pitchFamily="18" charset="0"/>
              </a:rPr>
              <a:t>M</a:t>
            </a:r>
            <a:r>
              <a:rPr lang="en-US" altLang="zh-CN" sz="2800" baseline="-25000">
                <a:latin typeface="Times New Roman" panose="02020603050405020304" pitchFamily="18" charset="0"/>
                <a:cs typeface="Times New Roman" panose="02020603050405020304" pitchFamily="18" charset="0"/>
              </a:rPr>
              <a:t>4</a:t>
            </a:r>
            <a:r>
              <a:rPr lang="en-US" altLang="zh-CN" sz="2800">
                <a:latin typeface="Times New Roman" panose="02020603050405020304" pitchFamily="18" charset="0"/>
                <a:cs typeface="Times New Roman" panose="02020603050405020304" pitchFamily="18" charset="0"/>
              </a:rPr>
              <a:t>               </a:t>
            </a:r>
            <a:r>
              <a:rPr lang="zh-CN" altLang="en-US" sz="2800">
                <a:latin typeface="Times New Roman" panose="02020603050405020304" pitchFamily="18" charset="0"/>
                <a:cs typeface="Times New Roman" panose="02020603050405020304" pitchFamily="18" charset="0"/>
              </a:rPr>
              <a:t>（主合取范式）</a:t>
            </a:r>
            <a:endParaRPr lang="en-US" altLang="zh-CN" sz="2800">
              <a:latin typeface="Times New Roman" panose="02020603050405020304" pitchFamily="18" charset="0"/>
              <a:cs typeface="Times New Roman" panose="02020603050405020304" pitchFamily="18" charset="0"/>
            </a:endParaRPr>
          </a:p>
          <a:p>
            <a:pPr eaLnBrk="1" hangingPunct="1">
              <a:spcBef>
                <a:spcPct val="10000"/>
              </a:spcBef>
            </a:pPr>
            <a:endParaRPr kumimoji="1" lang="zh-CN" altLang="en-US" sz="2800">
              <a:latin typeface="Times New Roman" panose="02020603050405020304" pitchFamily="18" charset="0"/>
              <a:cs typeface="Times New Roman" panose="02020603050405020304" pitchFamily="18" charset="0"/>
            </a:endParaRPr>
          </a:p>
          <a:p>
            <a:pPr eaLnBrk="1" hangingPunct="1">
              <a:spcBef>
                <a:spcPct val="10000"/>
              </a:spcBef>
              <a:buFont typeface="Wingdings" panose="05000000000000000000" pitchFamily="2" charset="2"/>
              <a:buChar char="l"/>
            </a:pPr>
            <a:r>
              <a:rPr kumimoji="1" lang="zh-CN" altLang="en-US">
                <a:solidFill>
                  <a:srgbClr val="0066FF"/>
                </a:solidFill>
                <a:latin typeface="Times New Roman" panose="02020603050405020304" pitchFamily="18" charset="0"/>
                <a:cs typeface="Times New Roman" panose="02020603050405020304" pitchFamily="18" charset="0"/>
              </a:rPr>
              <a:t>一个公式的主析取范式的极小项的编码对应着该公式的所有成真赋值。</a:t>
            </a:r>
            <a:endParaRPr kumimoji="1" lang="en-US" altLang="zh-CN">
              <a:solidFill>
                <a:srgbClr val="0066FF"/>
              </a:solidFill>
              <a:latin typeface="Times New Roman" panose="02020603050405020304" pitchFamily="18" charset="0"/>
              <a:cs typeface="Times New Roman" panose="02020603050405020304" pitchFamily="18" charset="0"/>
            </a:endParaRPr>
          </a:p>
          <a:p>
            <a:pPr eaLnBrk="1" hangingPunct="1">
              <a:spcBef>
                <a:spcPct val="10000"/>
              </a:spcBef>
              <a:buFont typeface="Wingdings" panose="05000000000000000000" pitchFamily="2" charset="2"/>
              <a:buChar char="l"/>
            </a:pPr>
            <a:r>
              <a:rPr kumimoji="1" lang="zh-CN" altLang="en-US">
                <a:solidFill>
                  <a:srgbClr val="0066FF"/>
                </a:solidFill>
                <a:latin typeface="Times New Roman" panose="02020603050405020304" pitchFamily="18" charset="0"/>
                <a:cs typeface="Times New Roman" panose="02020603050405020304" pitchFamily="18" charset="0"/>
              </a:rPr>
              <a:t>一个公式的主合取范式的极大项的编码对应着该公式的所有成假赋值。</a:t>
            </a:r>
          </a:p>
          <a:p>
            <a:pPr eaLnBrk="1" hangingPunct="1">
              <a:spcBef>
                <a:spcPct val="10000"/>
              </a:spcBef>
              <a:buFont typeface="Wingdings" panose="05000000000000000000" pitchFamily="2" charset="2"/>
              <a:buChar char="l"/>
            </a:pPr>
            <a:r>
              <a:rPr lang="zh-CN" altLang="en-US">
                <a:latin typeface="Times New Roman" panose="02020603050405020304" pitchFamily="18" charset="0"/>
                <a:cs typeface="Times New Roman" panose="02020603050405020304" pitchFamily="18" charset="0"/>
              </a:rPr>
              <a:t>根据主析取范式可以直接求出主合取范式，方法是列出没有出现在主析取范式中的极小项编码，作为极大项的编码。</a:t>
            </a:r>
            <a:endParaRPr lang="en-US" altLang="zh-CN">
              <a:latin typeface="Times New Roman" panose="02020603050405020304" pitchFamily="18" charset="0"/>
              <a:cs typeface="Times New Roman" panose="02020603050405020304" pitchFamily="18" charset="0"/>
            </a:endParaRPr>
          </a:p>
          <a:p>
            <a:pPr eaLnBrk="1" hangingPunct="1">
              <a:spcBef>
                <a:spcPct val="10000"/>
              </a:spcBef>
              <a:buFont typeface="Wingdings" panose="05000000000000000000" pitchFamily="2" charset="2"/>
              <a:buChar char="l"/>
            </a:pPr>
            <a:r>
              <a:rPr lang="zh-CN" altLang="en-US">
                <a:latin typeface="Times New Roman" panose="02020603050405020304" pitchFamily="18" charset="0"/>
                <a:cs typeface="Times New Roman" panose="02020603050405020304" pitchFamily="18" charset="0"/>
              </a:rPr>
              <a:t>同理，根据主合取范式也可以直接求出主析取范式。</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6980">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698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灯片编号占位符 5">
            <a:extLst>
              <a:ext uri="{FF2B5EF4-FFF2-40B4-BE49-F238E27FC236}">
                <a16:creationId xmlns:a16="http://schemas.microsoft.com/office/drawing/2014/main" id="{BAD26891-D50D-4937-8CB3-52355DAD21A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97455273-77E0-4107-8A38-514F2105D0A7}" type="slidenum">
              <a:rPr lang="en-US" altLang="zh-CN" sz="1400" b="0"/>
              <a:pPr>
                <a:spcBef>
                  <a:spcPct val="0"/>
                </a:spcBef>
                <a:buClrTx/>
                <a:buFontTx/>
                <a:buNone/>
              </a:pPr>
              <a:t>68</a:t>
            </a:fld>
            <a:endParaRPr lang="en-US" altLang="zh-CN" sz="1400" b="0"/>
          </a:p>
        </p:txBody>
      </p:sp>
      <p:sp>
        <p:nvSpPr>
          <p:cNvPr id="128003" name="Rectangle 2">
            <a:extLst>
              <a:ext uri="{FF2B5EF4-FFF2-40B4-BE49-F238E27FC236}">
                <a16:creationId xmlns:a16="http://schemas.microsoft.com/office/drawing/2014/main" id="{0339C583-2A0C-406E-A70E-28C6C664AA09}"/>
              </a:ext>
            </a:extLst>
          </p:cNvPr>
          <p:cNvSpPr>
            <a:spLocks noGrp="1" noChangeArrowheads="1"/>
          </p:cNvSpPr>
          <p:nvPr>
            <p:ph type="body" idx="1"/>
          </p:nvPr>
        </p:nvSpPr>
        <p:spPr>
          <a:xfrm>
            <a:off x="395288" y="1196975"/>
            <a:ext cx="8229600" cy="3311525"/>
          </a:xfrm>
        </p:spPr>
        <p:txBody>
          <a:bodyPr/>
          <a:lstStyle/>
          <a:p>
            <a:pPr marL="457200" indent="-457200" eaLnBrk="1" hangingPunct="1"/>
            <a:r>
              <a:rPr lang="zh-CN" altLang="en-US">
                <a:solidFill>
                  <a:srgbClr val="A50021"/>
                </a:solidFill>
                <a:latin typeface="Times New Roman" panose="02020603050405020304" pitchFamily="18" charset="0"/>
              </a:rPr>
              <a:t>例  </a:t>
            </a:r>
            <a:r>
              <a:rPr lang="en-US" altLang="zh-CN">
                <a:latin typeface="Times New Roman" panose="02020603050405020304" pitchFamily="18" charset="0"/>
              </a:rPr>
              <a:t> </a:t>
            </a:r>
            <a:r>
              <a:rPr lang="zh-CN" altLang="en-US">
                <a:latin typeface="Times New Roman" panose="02020603050405020304" pitchFamily="18" charset="0"/>
              </a:rPr>
              <a:t>设</a:t>
            </a:r>
            <a:r>
              <a:rPr lang="en-US" altLang="zh-CN" i="1">
                <a:latin typeface="Times New Roman" panose="02020603050405020304" pitchFamily="18" charset="0"/>
              </a:rPr>
              <a:t>A</a:t>
            </a:r>
            <a:r>
              <a:rPr lang="zh-CN" altLang="en-US">
                <a:latin typeface="Times New Roman" panose="02020603050405020304" pitchFamily="18" charset="0"/>
              </a:rPr>
              <a:t>有</a:t>
            </a:r>
            <a:r>
              <a:rPr lang="en-US" altLang="zh-CN">
                <a:latin typeface="Times New Roman" panose="02020603050405020304" pitchFamily="18" charset="0"/>
              </a:rPr>
              <a:t>3</a:t>
            </a:r>
            <a:r>
              <a:rPr lang="zh-CN" altLang="en-US">
                <a:latin typeface="Times New Roman" panose="02020603050405020304" pitchFamily="18" charset="0"/>
              </a:rPr>
              <a:t>个命题变项</a:t>
            </a:r>
            <a:r>
              <a:rPr lang="en-US" altLang="zh-CN">
                <a:latin typeface="Times New Roman" panose="02020603050405020304" pitchFamily="18" charset="0"/>
              </a:rPr>
              <a:t>, </a:t>
            </a:r>
            <a:r>
              <a:rPr lang="zh-CN" altLang="en-US">
                <a:latin typeface="Times New Roman" panose="02020603050405020304" pitchFamily="18" charset="0"/>
              </a:rPr>
              <a:t>且已知</a:t>
            </a:r>
            <a:r>
              <a:rPr lang="en-US" altLang="zh-CN" i="1">
                <a:latin typeface="Times New Roman" panose="02020603050405020304" pitchFamily="18" charset="0"/>
              </a:rPr>
              <a:t>A</a:t>
            </a:r>
            <a:r>
              <a:rPr lang="en-US" altLang="zh-CN">
                <a:latin typeface="Times New Roman" panose="02020603050405020304" pitchFamily="18" charset="0"/>
              </a:rPr>
              <a:t>= </a:t>
            </a:r>
            <a:r>
              <a:rPr lang="en-US" altLang="zh-CN" i="1">
                <a:latin typeface="Times New Roman" panose="02020603050405020304" pitchFamily="18" charset="0"/>
                <a:cs typeface="Times New Roman" panose="02020603050405020304" pitchFamily="18" charset="0"/>
              </a:rPr>
              <a:t>m</a:t>
            </a:r>
            <a:r>
              <a:rPr lang="en-US" altLang="zh-CN" baseline="-25000">
                <a:latin typeface="Times New Roman" panose="02020603050405020304" pitchFamily="18" charset="0"/>
                <a:cs typeface="Times New Roman" panose="02020603050405020304" pitchFamily="18" charset="0"/>
              </a:rPr>
              <a:t>1</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rPr>
              <a:t>m</a:t>
            </a:r>
            <a:r>
              <a:rPr lang="en-US" altLang="zh-CN" baseline="-25000">
                <a:latin typeface="Times New Roman" panose="02020603050405020304" pitchFamily="18" charset="0"/>
                <a:cs typeface="Times New Roman" panose="02020603050405020304" pitchFamily="18" charset="0"/>
              </a:rPr>
              <a:t>3</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rPr>
              <a:t>m</a:t>
            </a:r>
            <a:r>
              <a:rPr lang="en-US" altLang="zh-CN" baseline="-25000">
                <a:latin typeface="Times New Roman" panose="02020603050405020304" pitchFamily="18" charset="0"/>
                <a:cs typeface="Times New Roman" panose="02020603050405020304" pitchFamily="18" charset="0"/>
              </a:rPr>
              <a:t>7</a:t>
            </a:r>
            <a:r>
              <a:rPr lang="en-US" altLang="zh-CN">
                <a:latin typeface="Times New Roman" panose="02020603050405020304" pitchFamily="18" charset="0"/>
                <a:cs typeface="Times New Roman" panose="02020603050405020304" pitchFamily="18" charset="0"/>
                <a:sym typeface="Symbol" panose="05050102010706020507" pitchFamily="18" charset="2"/>
              </a:rPr>
              <a:t>, </a:t>
            </a:r>
            <a:r>
              <a:rPr lang="zh-CN" altLang="en-US">
                <a:latin typeface="Times New Roman" panose="02020603050405020304" pitchFamily="18" charset="0"/>
                <a:cs typeface="Times New Roman" panose="02020603050405020304" pitchFamily="18" charset="0"/>
                <a:sym typeface="Symbol" panose="05050102010706020507" pitchFamily="18" charset="2"/>
              </a:rPr>
              <a:t>求</a:t>
            </a:r>
            <a:r>
              <a:rPr lang="en-US" altLang="zh-CN" i="1">
                <a:latin typeface="Times New Roman" panose="02020603050405020304" pitchFamily="18" charset="0"/>
                <a:cs typeface="Times New Roman" panose="02020603050405020304" pitchFamily="18" charset="0"/>
                <a:sym typeface="Symbol" panose="05050102010706020507" pitchFamily="18" charset="2"/>
              </a:rPr>
              <a:t>A</a:t>
            </a:r>
            <a:r>
              <a:rPr lang="zh-CN" altLang="en-US">
                <a:latin typeface="Times New Roman" panose="02020603050405020304" pitchFamily="18" charset="0"/>
                <a:sym typeface="Symbol" panose="05050102010706020507" pitchFamily="18" charset="2"/>
              </a:rPr>
              <a:t>的主合取</a:t>
            </a:r>
          </a:p>
          <a:p>
            <a:pPr marL="457200" indent="-457200" eaLnBrk="1" hangingPunct="1"/>
            <a:r>
              <a:rPr lang="zh-CN" altLang="en-US">
                <a:latin typeface="Times New Roman" panose="02020603050405020304" pitchFamily="18" charset="0"/>
                <a:sym typeface="Symbol" panose="05050102010706020507" pitchFamily="18" charset="2"/>
              </a:rPr>
              <a:t>范式</a:t>
            </a:r>
            <a:r>
              <a:rPr lang="en-US" altLang="zh-CN">
                <a:latin typeface="Times New Roman" panose="02020603050405020304" pitchFamily="18" charset="0"/>
                <a:sym typeface="Symbol" panose="05050102010706020507" pitchFamily="18" charset="2"/>
              </a:rPr>
              <a:t>.</a:t>
            </a:r>
          </a:p>
          <a:p>
            <a:pPr marL="457200" indent="-457200" eaLnBrk="1" hangingPunct="1"/>
            <a:r>
              <a:rPr lang="zh-CN" altLang="en-US">
                <a:latin typeface="Times New Roman" panose="02020603050405020304" pitchFamily="18" charset="0"/>
                <a:sym typeface="Symbol" panose="05050102010706020507" pitchFamily="18" charset="2"/>
              </a:rPr>
              <a:t>解   </a:t>
            </a:r>
            <a:r>
              <a:rPr lang="en-US" altLang="zh-CN" i="1">
                <a:latin typeface="Times New Roman" panose="02020603050405020304" pitchFamily="18" charset="0"/>
                <a:sym typeface="Symbol" panose="05050102010706020507" pitchFamily="18" charset="2"/>
              </a:rPr>
              <a:t>A</a:t>
            </a:r>
            <a:r>
              <a:rPr lang="zh-CN" altLang="en-US">
                <a:latin typeface="Times New Roman" panose="02020603050405020304" pitchFamily="18" charset="0"/>
                <a:sym typeface="Symbol" panose="05050102010706020507" pitchFamily="18" charset="2"/>
              </a:rPr>
              <a:t>的成真赋值是</a:t>
            </a:r>
            <a:r>
              <a:rPr lang="en-US" altLang="zh-CN">
                <a:latin typeface="Times New Roman" panose="02020603050405020304" pitchFamily="18" charset="0"/>
                <a:sym typeface="Symbol" panose="05050102010706020507" pitchFamily="18" charset="2"/>
              </a:rPr>
              <a:t>1,3,7</a:t>
            </a:r>
            <a:r>
              <a:rPr lang="zh-CN" altLang="en-US">
                <a:latin typeface="Times New Roman" panose="02020603050405020304" pitchFamily="18" charset="0"/>
                <a:sym typeface="Symbol" panose="05050102010706020507" pitchFamily="18" charset="2"/>
              </a:rPr>
              <a:t>的二进制表示</a:t>
            </a:r>
            <a:r>
              <a:rPr lang="en-US" altLang="zh-CN">
                <a:latin typeface="Times New Roman" panose="02020603050405020304" pitchFamily="18" charset="0"/>
                <a:sym typeface="Symbol" panose="05050102010706020507" pitchFamily="18" charset="2"/>
              </a:rPr>
              <a:t>,</a:t>
            </a:r>
          </a:p>
          <a:p>
            <a:pPr marL="457200" indent="-457200" eaLnBrk="1" hangingPunct="1"/>
            <a:r>
              <a:rPr lang="en-US" altLang="zh-CN">
                <a:latin typeface="Times New Roman" panose="02020603050405020304" pitchFamily="18" charset="0"/>
                <a:sym typeface="Symbol" panose="05050102010706020507" pitchFamily="18" charset="2"/>
              </a:rPr>
              <a:t>      </a:t>
            </a:r>
            <a:r>
              <a:rPr lang="zh-CN" altLang="en-US">
                <a:latin typeface="Times New Roman" panose="02020603050405020304" pitchFamily="18" charset="0"/>
                <a:sym typeface="Symbol" panose="05050102010706020507" pitchFamily="18" charset="2"/>
              </a:rPr>
              <a:t>成假赋值是在主析取范式中没有出现的极小项的下角标</a:t>
            </a:r>
            <a:r>
              <a:rPr lang="en-US" altLang="zh-CN">
                <a:latin typeface="Times New Roman" panose="02020603050405020304" pitchFamily="18" charset="0"/>
                <a:sym typeface="Symbol" panose="05050102010706020507" pitchFamily="18" charset="2"/>
              </a:rPr>
              <a:t>0,2,4,5,6</a:t>
            </a:r>
            <a:r>
              <a:rPr lang="zh-CN" altLang="en-US">
                <a:latin typeface="Times New Roman" panose="02020603050405020304" pitchFamily="18" charset="0"/>
                <a:sym typeface="Symbol" panose="05050102010706020507" pitchFamily="18" charset="2"/>
              </a:rPr>
              <a:t>的二进制表示</a:t>
            </a:r>
            <a:r>
              <a:rPr lang="en-US" altLang="zh-CN">
                <a:latin typeface="Times New Roman" panose="02020603050405020304" pitchFamily="18" charset="0"/>
                <a:sym typeface="Symbol" panose="05050102010706020507" pitchFamily="18" charset="2"/>
              </a:rPr>
              <a:t>, </a:t>
            </a:r>
          </a:p>
          <a:p>
            <a:pPr marL="457200" indent="-457200" eaLnBrk="1" hangingPunct="1"/>
            <a:r>
              <a:rPr lang="zh-CN" altLang="en-US">
                <a:latin typeface="Times New Roman" panose="02020603050405020304" pitchFamily="18" charset="0"/>
                <a:sym typeface="Symbol" panose="05050102010706020507" pitchFamily="18" charset="2"/>
              </a:rPr>
              <a:t>      它们恰好是</a:t>
            </a:r>
            <a:r>
              <a:rPr lang="en-US" altLang="zh-CN" i="1">
                <a:latin typeface="Times New Roman" panose="02020603050405020304" pitchFamily="18" charset="0"/>
                <a:sym typeface="Symbol" panose="05050102010706020507" pitchFamily="18" charset="2"/>
              </a:rPr>
              <a:t>A</a:t>
            </a:r>
            <a:r>
              <a:rPr lang="zh-CN" altLang="en-US">
                <a:latin typeface="Times New Roman" panose="02020603050405020304" pitchFamily="18" charset="0"/>
                <a:sym typeface="Symbol" panose="05050102010706020507" pitchFamily="18" charset="2"/>
              </a:rPr>
              <a:t>的主合取范式的极大项的下角标</a:t>
            </a:r>
            <a:r>
              <a:rPr lang="en-US" altLang="zh-CN">
                <a:latin typeface="Times New Roman" panose="02020603050405020304" pitchFamily="18" charset="0"/>
                <a:sym typeface="Symbol" panose="05050102010706020507" pitchFamily="18" charset="2"/>
              </a:rPr>
              <a:t>, </a:t>
            </a:r>
            <a:r>
              <a:rPr lang="zh-CN" altLang="en-US">
                <a:latin typeface="Times New Roman" panose="02020603050405020304" pitchFamily="18" charset="0"/>
                <a:sym typeface="Symbol" panose="05050102010706020507" pitchFamily="18" charset="2"/>
              </a:rPr>
              <a:t>故</a:t>
            </a:r>
          </a:p>
          <a:p>
            <a:pPr marL="457200" indent="-457200" eaLnBrk="1" hangingPunct="1"/>
            <a:r>
              <a:rPr lang="zh-CN" altLang="en-US">
                <a:latin typeface="Times New Roman" panose="02020603050405020304" pitchFamily="18" charset="0"/>
                <a:sym typeface="Symbol" panose="05050102010706020507" pitchFamily="18" charset="2"/>
              </a:rPr>
              <a:t>       </a:t>
            </a:r>
            <a:r>
              <a:rPr lang="en-US" altLang="zh-CN" i="1">
                <a:latin typeface="Times New Roman" panose="02020603050405020304" pitchFamily="18" charset="0"/>
              </a:rPr>
              <a:t>A </a:t>
            </a:r>
            <a:r>
              <a:rPr lang="en-US" altLang="zh-CN">
                <a:latin typeface="Times New Roman" panose="02020603050405020304" pitchFamily="18" charset="0"/>
                <a:cs typeface="Times New Roman" panose="02020603050405020304" pitchFamily="18" charset="0"/>
                <a:sym typeface="Symbol" panose="05050102010706020507" pitchFamily="18" charset="2"/>
              </a:rPr>
              <a:t> </a:t>
            </a:r>
            <a:r>
              <a:rPr lang="en-US" altLang="zh-CN" i="1">
                <a:latin typeface="Times New Roman" panose="02020603050405020304" pitchFamily="18" charset="0"/>
                <a:cs typeface="Times New Roman" panose="02020603050405020304" pitchFamily="18" charset="0"/>
              </a:rPr>
              <a:t>M</a:t>
            </a:r>
            <a:r>
              <a:rPr lang="en-US" altLang="zh-CN" baseline="-25000">
                <a:latin typeface="Times New Roman" panose="02020603050405020304" pitchFamily="18" charset="0"/>
                <a:cs typeface="Times New Roman" panose="02020603050405020304" pitchFamily="18" charset="0"/>
              </a:rPr>
              <a:t>0</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rPr>
              <a:t>M</a:t>
            </a:r>
            <a:r>
              <a:rPr lang="en-US" altLang="zh-CN" baseline="-25000">
                <a:latin typeface="Times New Roman" panose="02020603050405020304" pitchFamily="18" charset="0"/>
                <a:cs typeface="Times New Roman" panose="02020603050405020304" pitchFamily="18" charset="0"/>
              </a:rPr>
              <a:t>2</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rPr>
              <a:t>M</a:t>
            </a:r>
            <a:r>
              <a:rPr lang="en-US" altLang="zh-CN" baseline="-25000">
                <a:latin typeface="Times New Roman" panose="02020603050405020304" pitchFamily="18" charset="0"/>
                <a:cs typeface="Times New Roman" panose="02020603050405020304" pitchFamily="18" charset="0"/>
              </a:rPr>
              <a:t>4</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rPr>
              <a:t>M</a:t>
            </a:r>
            <a:r>
              <a:rPr lang="en-US" altLang="zh-CN" baseline="-25000">
                <a:latin typeface="Times New Roman" panose="02020603050405020304" pitchFamily="18" charset="0"/>
                <a:cs typeface="Times New Roman" panose="02020603050405020304" pitchFamily="18" charset="0"/>
              </a:rPr>
              <a:t>5</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rPr>
              <a:t>M</a:t>
            </a:r>
            <a:r>
              <a:rPr lang="en-US" altLang="zh-CN" baseline="-25000">
                <a:latin typeface="Times New Roman" panose="02020603050405020304" pitchFamily="18" charset="0"/>
                <a:cs typeface="Times New Roman" panose="02020603050405020304" pitchFamily="18" charset="0"/>
              </a:rPr>
              <a:t>6</a:t>
            </a:r>
          </a:p>
        </p:txBody>
      </p:sp>
      <p:sp>
        <p:nvSpPr>
          <p:cNvPr id="130052" name="Rectangle 3">
            <a:extLst>
              <a:ext uri="{FF2B5EF4-FFF2-40B4-BE49-F238E27FC236}">
                <a16:creationId xmlns:a16="http://schemas.microsoft.com/office/drawing/2014/main" id="{343F6107-E33A-4390-A22B-1F9EDDA92D89}"/>
              </a:ext>
            </a:extLst>
          </p:cNvPr>
          <p:cNvSpPr>
            <a:spLocks noGrp="1" noChangeArrowheads="1"/>
          </p:cNvSpPr>
          <p:nvPr>
            <p:ph type="title"/>
          </p:nvPr>
        </p:nvSpPr>
        <p:spPr>
          <a:xfrm>
            <a:off x="1908175" y="260350"/>
            <a:ext cx="6337300" cy="417513"/>
          </a:xfrm>
          <a:noFill/>
        </p:spPr>
        <p:txBody>
          <a:bodyPr/>
          <a:lstStyle/>
          <a:p>
            <a:pPr marL="457200" indent="-457200" algn="ctr" eaLnBrk="1" hangingPunct="1">
              <a:spcBef>
                <a:spcPct val="40000"/>
              </a:spcBef>
            </a:pPr>
            <a:r>
              <a:rPr lang="zh-CN" altLang="en-US">
                <a:latin typeface="Times New Roman" panose="02020603050405020304" pitchFamily="18" charset="0"/>
              </a:rPr>
              <a:t>由主析取范式确定主合取范式</a:t>
            </a:r>
            <a:endParaRPr lang="zh-CN" altLang="en-US">
              <a:solidFill>
                <a:srgbClr val="D72323"/>
              </a:solidFill>
              <a:latin typeface="Times New Roman" panose="02020603050405020304" pitchFamily="18" charset="0"/>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800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800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800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800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灯片编号占位符 5">
            <a:extLst>
              <a:ext uri="{FF2B5EF4-FFF2-40B4-BE49-F238E27FC236}">
                <a16:creationId xmlns:a16="http://schemas.microsoft.com/office/drawing/2014/main" id="{17972899-5C2F-4C13-ABFE-42437D3147A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F8EDC654-8C3A-43FB-9450-FA52ED94B99C}" type="slidenum">
              <a:rPr lang="en-US" altLang="zh-CN" sz="1400" b="0"/>
              <a:pPr>
                <a:spcBef>
                  <a:spcPct val="0"/>
                </a:spcBef>
                <a:buClrTx/>
                <a:buFontTx/>
                <a:buNone/>
              </a:pPr>
              <a:t>69</a:t>
            </a:fld>
            <a:endParaRPr lang="en-US" altLang="zh-CN" sz="1400" b="0"/>
          </a:p>
        </p:txBody>
      </p:sp>
      <p:sp>
        <p:nvSpPr>
          <p:cNvPr id="132099" name="Rectangle 3">
            <a:extLst>
              <a:ext uri="{FF2B5EF4-FFF2-40B4-BE49-F238E27FC236}">
                <a16:creationId xmlns:a16="http://schemas.microsoft.com/office/drawing/2014/main" id="{E3420D1A-864F-48E3-B8D4-DB4CC708F645}"/>
              </a:ext>
            </a:extLst>
          </p:cNvPr>
          <p:cNvSpPr>
            <a:spLocks noGrp="1" noChangeArrowheads="1"/>
          </p:cNvSpPr>
          <p:nvPr>
            <p:ph type="title"/>
          </p:nvPr>
        </p:nvSpPr>
        <p:spPr>
          <a:xfrm>
            <a:off x="1908175" y="260350"/>
            <a:ext cx="6337300" cy="417513"/>
          </a:xfrm>
          <a:noFill/>
        </p:spPr>
        <p:txBody>
          <a:bodyPr/>
          <a:lstStyle/>
          <a:p>
            <a:pPr marL="457200" indent="-457200" algn="ctr" eaLnBrk="1" hangingPunct="1">
              <a:spcBef>
                <a:spcPct val="40000"/>
              </a:spcBef>
            </a:pPr>
            <a:r>
              <a:rPr lang="zh-CN" altLang="en-US">
                <a:latin typeface="Times New Roman" panose="02020603050405020304" pitchFamily="18" charset="0"/>
              </a:rPr>
              <a:t>由主析取范式确定主合取范式</a:t>
            </a:r>
            <a:endParaRPr lang="zh-CN" altLang="en-US">
              <a:solidFill>
                <a:srgbClr val="D72323"/>
              </a:solidFill>
              <a:latin typeface="Times New Roman" panose="02020603050405020304" pitchFamily="18" charset="0"/>
            </a:endParaRPr>
          </a:p>
        </p:txBody>
      </p:sp>
      <p:sp>
        <p:nvSpPr>
          <p:cNvPr id="132100" name="内容占位符 1">
            <a:extLst>
              <a:ext uri="{FF2B5EF4-FFF2-40B4-BE49-F238E27FC236}">
                <a16:creationId xmlns:a16="http://schemas.microsoft.com/office/drawing/2014/main" id="{35B68AE1-BAA6-4445-8EE4-19DF06BC095D}"/>
              </a:ext>
            </a:extLst>
          </p:cNvPr>
          <p:cNvSpPr>
            <a:spLocks noGrp="1" noChangeArrowheads="1"/>
          </p:cNvSpPr>
          <p:nvPr>
            <p:ph idx="1"/>
          </p:nvPr>
        </p:nvSpPr>
        <p:spPr>
          <a:xfrm>
            <a:off x="1547813" y="3573463"/>
            <a:ext cx="7138987" cy="2552700"/>
          </a:xfrm>
        </p:spPr>
        <p:txBody>
          <a:bodyPr/>
          <a:lstStyle/>
          <a:p>
            <a:r>
              <a:rPr lang="en-US" altLang="zh-CN" dirty="0">
                <a:solidFill>
                  <a:srgbClr val="FF0000"/>
                </a:solidFill>
                <a:latin typeface="Times New Roman" panose="02020603050405020304" pitchFamily="18" charset="0"/>
              </a:rPr>
              <a:t>(</a:t>
            </a:r>
            <a:r>
              <a:rPr lang="en-US" altLang="zh-CN" i="1" dirty="0">
                <a:solidFill>
                  <a:srgbClr val="FF0000"/>
                </a:solidFill>
                <a:latin typeface="Times New Roman" panose="02020603050405020304" pitchFamily="18" charset="0"/>
              </a:rPr>
              <a:t>p</a:t>
            </a:r>
            <a:r>
              <a:rPr lang="en-US" altLang="zh-CN" dirty="0">
                <a:solidFill>
                  <a:srgbClr val="FF0000"/>
                </a:solidFill>
                <a:latin typeface="Times New Roman" panose="02020603050405020304" pitchFamily="18" charset="0"/>
                <a:sym typeface="Symbol" panose="05050102010706020507" pitchFamily="18" charset="2"/>
              </a:rPr>
              <a:t> </a:t>
            </a:r>
            <a:r>
              <a:rPr lang="en-US" altLang="zh-CN" i="1" dirty="0">
                <a:solidFill>
                  <a:srgbClr val="FF0000"/>
                </a:solidFill>
                <a:latin typeface="Times New Roman" panose="02020603050405020304" pitchFamily="18" charset="0"/>
              </a:rPr>
              <a:t>q</a:t>
            </a:r>
            <a:r>
              <a:rPr lang="en-US" altLang="zh-CN" dirty="0">
                <a:solidFill>
                  <a:srgbClr val="FF0000"/>
                </a:solidFill>
                <a:latin typeface="Times New Roman" panose="02020603050405020304" pitchFamily="18" charset="0"/>
              </a:rPr>
              <a:t>)</a:t>
            </a:r>
            <a:r>
              <a:rPr lang="en-US" altLang="zh-CN" i="1" dirty="0">
                <a:solidFill>
                  <a:srgbClr val="FF0000"/>
                </a:solidFill>
                <a:latin typeface="Times New Roman" panose="02020603050405020304" pitchFamily="18" charset="0"/>
              </a:rPr>
              <a:t> </a:t>
            </a:r>
            <a:r>
              <a:rPr lang="en-US" altLang="zh-CN" dirty="0">
                <a:solidFill>
                  <a:srgbClr val="FF0000"/>
                </a:solidFill>
                <a:latin typeface="Times New Roman" panose="02020603050405020304" pitchFamily="18" charset="0"/>
                <a:sym typeface="Symbol" panose="05050102010706020507" pitchFamily="18" charset="2"/>
              </a:rPr>
              <a:t> ( </a:t>
            </a:r>
            <a:r>
              <a:rPr lang="en-US" altLang="zh-CN" i="1" dirty="0">
                <a:solidFill>
                  <a:srgbClr val="FF0000"/>
                </a:solidFill>
                <a:latin typeface="Times New Roman" panose="02020603050405020304" pitchFamily="18" charset="0"/>
              </a:rPr>
              <a:t>p</a:t>
            </a:r>
            <a:r>
              <a:rPr lang="en-US" altLang="zh-CN" dirty="0">
                <a:solidFill>
                  <a:srgbClr val="FF0000"/>
                </a:solidFill>
                <a:latin typeface="Times New Roman" panose="02020603050405020304" pitchFamily="18" charset="0"/>
                <a:sym typeface="Symbol" panose="05050102010706020507" pitchFamily="18" charset="2"/>
              </a:rPr>
              <a:t> </a:t>
            </a:r>
            <a:r>
              <a:rPr lang="en-US" altLang="zh-CN" i="1" dirty="0">
                <a:solidFill>
                  <a:srgbClr val="FF0000"/>
                </a:solidFill>
                <a:latin typeface="Times New Roman" panose="02020603050405020304" pitchFamily="18" charset="0"/>
              </a:rPr>
              <a:t>q</a:t>
            </a:r>
            <a:r>
              <a:rPr lang="en-US" altLang="zh-CN" dirty="0">
                <a:solidFill>
                  <a:srgbClr val="FF0000"/>
                </a:solidFill>
                <a:latin typeface="Times New Roman" panose="02020603050405020304" pitchFamily="18" charset="0"/>
              </a:rPr>
              <a:t>)</a:t>
            </a:r>
          </a:p>
          <a:p>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solidFill>
                  <a:srgbClr val="FF0000"/>
                </a:solidFill>
                <a:latin typeface="Times New Roman" panose="02020603050405020304" pitchFamily="18" charset="0"/>
              </a:rPr>
              <a:t>(</a:t>
            </a:r>
            <a:r>
              <a:rPr lang="en-US" altLang="zh-CN" dirty="0">
                <a:solidFill>
                  <a:srgbClr val="FF0000"/>
                </a:solidFill>
                <a:latin typeface="Times New Roman" panose="02020603050405020304" pitchFamily="18" charset="0"/>
                <a:sym typeface="Symbol" panose="05050102010706020507" pitchFamily="18" charset="2"/>
              </a:rPr>
              <a:t> </a:t>
            </a:r>
            <a:r>
              <a:rPr lang="en-US" altLang="zh-CN" i="1" dirty="0">
                <a:solidFill>
                  <a:srgbClr val="FF0000"/>
                </a:solidFill>
                <a:latin typeface="Times New Roman" panose="02020603050405020304" pitchFamily="18" charset="0"/>
              </a:rPr>
              <a:t>p</a:t>
            </a:r>
            <a:r>
              <a:rPr lang="en-US" altLang="zh-CN" dirty="0">
                <a:solidFill>
                  <a:srgbClr val="FF0000"/>
                </a:solidFill>
                <a:latin typeface="Times New Roman" panose="02020603050405020304" pitchFamily="18" charset="0"/>
                <a:sym typeface="Symbol" panose="05050102010706020507" pitchFamily="18" charset="2"/>
              </a:rPr>
              <a:t>  </a:t>
            </a:r>
            <a:r>
              <a:rPr lang="en-US" altLang="zh-CN" i="1" dirty="0">
                <a:solidFill>
                  <a:srgbClr val="FF0000"/>
                </a:solidFill>
                <a:latin typeface="Times New Roman" panose="02020603050405020304" pitchFamily="18" charset="0"/>
              </a:rPr>
              <a:t>q</a:t>
            </a:r>
            <a:r>
              <a:rPr lang="en-US" altLang="zh-CN" dirty="0">
                <a:solidFill>
                  <a:srgbClr val="FF0000"/>
                </a:solidFill>
                <a:latin typeface="Times New Roman" panose="02020603050405020304" pitchFamily="18" charset="0"/>
              </a:rPr>
              <a:t>)</a:t>
            </a:r>
            <a:r>
              <a:rPr lang="en-US" altLang="zh-CN" i="1" dirty="0">
                <a:solidFill>
                  <a:srgbClr val="FF0000"/>
                </a:solidFill>
                <a:latin typeface="Times New Roman" panose="02020603050405020304" pitchFamily="18" charset="0"/>
              </a:rPr>
              <a:t> </a:t>
            </a:r>
            <a:r>
              <a:rPr lang="en-US" altLang="zh-CN" dirty="0">
                <a:solidFill>
                  <a:srgbClr val="FF0000"/>
                </a:solidFill>
                <a:latin typeface="Times New Roman" panose="02020603050405020304" pitchFamily="18" charset="0"/>
                <a:sym typeface="Symbol" panose="05050102010706020507" pitchFamily="18" charset="2"/>
              </a:rPr>
              <a:t> (</a:t>
            </a:r>
            <a:r>
              <a:rPr lang="en-US" altLang="zh-CN" i="1" dirty="0">
                <a:solidFill>
                  <a:srgbClr val="FF0000"/>
                </a:solidFill>
                <a:latin typeface="Times New Roman" panose="02020603050405020304" pitchFamily="18" charset="0"/>
              </a:rPr>
              <a:t>p</a:t>
            </a:r>
            <a:r>
              <a:rPr lang="en-US" altLang="zh-CN" dirty="0">
                <a:solidFill>
                  <a:srgbClr val="FF0000"/>
                </a:solidFill>
                <a:latin typeface="Times New Roman" panose="02020603050405020304" pitchFamily="18" charset="0"/>
                <a:sym typeface="Symbol" panose="05050102010706020507" pitchFamily="18" charset="2"/>
              </a:rPr>
              <a:t>   </a:t>
            </a:r>
            <a:r>
              <a:rPr lang="en-US" altLang="zh-CN" i="1" dirty="0">
                <a:solidFill>
                  <a:srgbClr val="FF0000"/>
                </a:solidFill>
                <a:latin typeface="Times New Roman" panose="02020603050405020304" pitchFamily="18" charset="0"/>
              </a:rPr>
              <a:t>q</a:t>
            </a:r>
            <a:r>
              <a:rPr lang="en-US" altLang="zh-CN" dirty="0">
                <a:solidFill>
                  <a:srgbClr val="FF0000"/>
                </a:solidFill>
                <a:latin typeface="Times New Roman" panose="02020603050405020304" pitchFamily="18" charset="0"/>
              </a:rPr>
              <a:t>)</a:t>
            </a:r>
          </a:p>
          <a:p>
            <a:pPr eaLnBrk="1" hangingPunct="1">
              <a:spcBef>
                <a:spcPct val="10000"/>
              </a:spcBef>
            </a:pP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m</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m</a:t>
            </a:r>
            <a:r>
              <a:rPr lang="en-US" altLang="zh-CN" baseline="-25000"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（主析取范式）</a:t>
            </a:r>
            <a:endParaRPr lang="en-US" altLang="zh-CN" dirty="0">
              <a:latin typeface="Times New Roman" panose="02020603050405020304" pitchFamily="18" charset="0"/>
              <a:cs typeface="Times New Roman" panose="02020603050405020304" pitchFamily="18" charset="0"/>
            </a:endParaRPr>
          </a:p>
          <a:p>
            <a:pPr eaLnBrk="1" hangingPunct="1">
              <a:spcBef>
                <a:spcPct val="10000"/>
              </a:spcBef>
            </a:pP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M</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M</a:t>
            </a:r>
            <a:r>
              <a:rPr lang="en-US" altLang="zh-CN" baseline="-25000" dirty="0">
                <a:latin typeface="Times New Roman" panose="02020603050405020304" pitchFamily="18" charset="0"/>
                <a:cs typeface="Times New Roman" panose="02020603050405020304" pitchFamily="18" charset="0"/>
              </a:rPr>
              <a:t>3</a:t>
            </a:r>
            <a:r>
              <a:rPr lang="en-US" altLang="zh-CN" baseline="-250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（主合取范式）</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latin typeface="Times New Roman" panose="02020603050405020304" pitchFamily="18" charset="0"/>
                <a:cs typeface="Times New Roman" panose="02020603050405020304" pitchFamily="18" charset="0"/>
              </a:rPr>
              <a:t> </a:t>
            </a:r>
            <a:r>
              <a:rPr lang="en-US" altLang="zh-CN" dirty="0">
                <a:solidFill>
                  <a:srgbClr val="FF0000"/>
                </a:solidFill>
                <a:latin typeface="Times New Roman" panose="02020603050405020304" pitchFamily="18" charset="0"/>
              </a:rPr>
              <a:t>(</a:t>
            </a:r>
            <a:r>
              <a:rPr lang="en-US" altLang="zh-CN" i="1" dirty="0" err="1">
                <a:solidFill>
                  <a:srgbClr val="FF0000"/>
                </a:solidFill>
                <a:latin typeface="Times New Roman" panose="02020603050405020304" pitchFamily="18" charset="0"/>
              </a:rPr>
              <a:t>p</a:t>
            </a:r>
            <a:r>
              <a:rPr lang="en-US" altLang="zh-CN" dirty="0" err="1">
                <a:solidFill>
                  <a:srgbClr val="FF0000"/>
                </a:solidFill>
                <a:latin typeface="Times New Roman" panose="02020603050405020304" pitchFamily="18" charset="0"/>
                <a:sym typeface="Symbol" panose="05050102010706020507" pitchFamily="18" charset="2"/>
              </a:rPr>
              <a:t></a:t>
            </a:r>
            <a:r>
              <a:rPr lang="en-US" altLang="zh-CN" i="1" dirty="0" err="1">
                <a:solidFill>
                  <a:srgbClr val="FF0000"/>
                </a:solidFill>
                <a:latin typeface="Times New Roman" panose="02020603050405020304" pitchFamily="18" charset="0"/>
              </a:rPr>
              <a:t>q</a:t>
            </a:r>
            <a:r>
              <a:rPr lang="en-US" altLang="zh-CN" dirty="0">
                <a:solidFill>
                  <a:srgbClr val="FF0000"/>
                </a:solidFill>
                <a:latin typeface="Times New Roman" panose="02020603050405020304" pitchFamily="18" charset="0"/>
              </a:rPr>
              <a:t>)</a:t>
            </a:r>
            <a:r>
              <a:rPr lang="en-US" altLang="zh-CN" i="1" dirty="0">
                <a:solidFill>
                  <a:srgbClr val="FF0000"/>
                </a:solidFill>
                <a:latin typeface="Times New Roman" panose="02020603050405020304" pitchFamily="18" charset="0"/>
              </a:rPr>
              <a:t> </a:t>
            </a:r>
            <a:r>
              <a:rPr lang="en-US" altLang="zh-CN" dirty="0">
                <a:solidFill>
                  <a:srgbClr val="FF0000"/>
                </a:solidFill>
                <a:latin typeface="Times New Roman" panose="02020603050405020304" pitchFamily="18" charset="0"/>
                <a:sym typeface="Symbol" panose="05050102010706020507" pitchFamily="18" charset="2"/>
              </a:rPr>
              <a:t> ( </a:t>
            </a:r>
            <a:r>
              <a:rPr lang="en-US" altLang="zh-CN" i="1" dirty="0">
                <a:solidFill>
                  <a:srgbClr val="FF0000"/>
                </a:solidFill>
                <a:latin typeface="Times New Roman" panose="02020603050405020304" pitchFamily="18" charset="0"/>
              </a:rPr>
              <a:t>p</a:t>
            </a:r>
            <a:r>
              <a:rPr lang="en-US" altLang="zh-CN" dirty="0">
                <a:solidFill>
                  <a:srgbClr val="FF0000"/>
                </a:solidFill>
                <a:latin typeface="Times New Roman" panose="02020603050405020304" pitchFamily="18" charset="0"/>
                <a:sym typeface="Symbol" panose="05050102010706020507" pitchFamily="18" charset="2"/>
              </a:rPr>
              <a:t> </a:t>
            </a:r>
            <a:r>
              <a:rPr lang="en-US" altLang="zh-CN" i="1" dirty="0">
                <a:solidFill>
                  <a:srgbClr val="FF0000"/>
                </a:solidFill>
                <a:latin typeface="Times New Roman" panose="02020603050405020304" pitchFamily="18" charset="0"/>
              </a:rPr>
              <a:t>q</a:t>
            </a:r>
            <a:r>
              <a:rPr lang="en-US" altLang="zh-CN" dirty="0">
                <a:solidFill>
                  <a:srgbClr val="FF0000"/>
                </a:solidFill>
                <a:latin typeface="Times New Roman" panose="02020603050405020304" pitchFamily="18" charset="0"/>
              </a:rPr>
              <a:t>)</a:t>
            </a:r>
          </a:p>
          <a:p>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latin typeface="Times New Roman" panose="02020603050405020304" pitchFamily="18" charset="0"/>
                <a:cs typeface="Times New Roman" panose="02020603050405020304" pitchFamily="18" charset="0"/>
              </a:rPr>
              <a:t> </a:t>
            </a:r>
            <a:r>
              <a:rPr lang="en-US" altLang="zh-CN" dirty="0">
                <a:solidFill>
                  <a:srgbClr val="FF0000"/>
                </a:solidFill>
                <a:latin typeface="Times New Roman" panose="02020603050405020304" pitchFamily="18" charset="0"/>
              </a:rPr>
              <a:t>(</a:t>
            </a:r>
            <a:r>
              <a:rPr lang="en-US" altLang="zh-CN" i="1" dirty="0" err="1">
                <a:solidFill>
                  <a:srgbClr val="FF0000"/>
                </a:solidFill>
                <a:latin typeface="Times New Roman" panose="02020603050405020304" pitchFamily="18" charset="0"/>
              </a:rPr>
              <a:t>p</a:t>
            </a:r>
            <a:r>
              <a:rPr lang="en-US" altLang="zh-CN" dirty="0" err="1">
                <a:solidFill>
                  <a:srgbClr val="FF0000"/>
                </a:solidFill>
                <a:latin typeface="Times New Roman" panose="02020603050405020304" pitchFamily="18" charset="0"/>
                <a:sym typeface="Symbol" panose="05050102010706020507" pitchFamily="18" charset="2"/>
              </a:rPr>
              <a:t></a:t>
            </a:r>
            <a:r>
              <a:rPr lang="en-US" altLang="zh-CN" i="1" dirty="0" err="1">
                <a:solidFill>
                  <a:srgbClr val="FF0000"/>
                </a:solidFill>
                <a:latin typeface="Times New Roman" panose="02020603050405020304" pitchFamily="18" charset="0"/>
              </a:rPr>
              <a:t>q</a:t>
            </a:r>
            <a:r>
              <a:rPr lang="en-US" altLang="zh-CN" dirty="0">
                <a:solidFill>
                  <a:srgbClr val="FF0000"/>
                </a:solidFill>
                <a:latin typeface="Times New Roman" panose="02020603050405020304" pitchFamily="18" charset="0"/>
              </a:rPr>
              <a:t>)</a:t>
            </a:r>
            <a:r>
              <a:rPr lang="en-US" altLang="zh-CN" i="1" dirty="0">
                <a:solidFill>
                  <a:srgbClr val="FF0000"/>
                </a:solidFill>
                <a:latin typeface="Times New Roman" panose="02020603050405020304" pitchFamily="18" charset="0"/>
              </a:rPr>
              <a:t> </a:t>
            </a:r>
            <a:r>
              <a:rPr lang="en-US" altLang="zh-CN" dirty="0">
                <a:solidFill>
                  <a:srgbClr val="FF0000"/>
                </a:solidFill>
                <a:latin typeface="Times New Roman" panose="02020603050405020304" pitchFamily="18" charset="0"/>
                <a:sym typeface="Symbol" panose="05050102010706020507" pitchFamily="18" charset="2"/>
              </a:rPr>
              <a:t>  (</a:t>
            </a:r>
            <a:r>
              <a:rPr lang="en-US" altLang="zh-CN" i="1" dirty="0" err="1">
                <a:solidFill>
                  <a:srgbClr val="FF0000"/>
                </a:solidFill>
                <a:latin typeface="Times New Roman" panose="02020603050405020304" pitchFamily="18" charset="0"/>
              </a:rPr>
              <a:t>p</a:t>
            </a:r>
            <a:r>
              <a:rPr lang="en-US" altLang="zh-CN" dirty="0" err="1">
                <a:solidFill>
                  <a:srgbClr val="FF0000"/>
                </a:solidFill>
                <a:latin typeface="Times New Roman" panose="02020603050405020304" pitchFamily="18" charset="0"/>
                <a:sym typeface="Symbol" panose="05050102010706020507" pitchFamily="18" charset="2"/>
              </a:rPr>
              <a:t></a:t>
            </a:r>
            <a:r>
              <a:rPr lang="en-US" altLang="zh-CN" i="1" dirty="0" err="1">
                <a:solidFill>
                  <a:srgbClr val="FF0000"/>
                </a:solidFill>
                <a:latin typeface="Times New Roman" panose="02020603050405020304" pitchFamily="18" charset="0"/>
              </a:rPr>
              <a:t>q</a:t>
            </a:r>
            <a:r>
              <a:rPr lang="en-US" altLang="zh-CN" dirty="0">
                <a:solidFill>
                  <a:srgbClr val="FF0000"/>
                </a:solidFill>
                <a:latin typeface="Times New Roman" panose="02020603050405020304" pitchFamily="18" charset="0"/>
              </a:rPr>
              <a:t>)</a:t>
            </a:r>
          </a:p>
          <a:p>
            <a:endParaRPr lang="en-US" altLang="zh-CN" dirty="0">
              <a:solidFill>
                <a:srgbClr val="FF0000"/>
              </a:solidFill>
              <a:latin typeface="Times New Roman" panose="02020603050405020304" pitchFamily="18" charset="0"/>
            </a:endParaRPr>
          </a:p>
          <a:p>
            <a:endParaRPr lang="zh-CN" altLang="en-US" dirty="0"/>
          </a:p>
        </p:txBody>
      </p:sp>
      <p:sp>
        <p:nvSpPr>
          <p:cNvPr id="132101" name="Rectangle 81">
            <a:extLst>
              <a:ext uri="{FF2B5EF4-FFF2-40B4-BE49-F238E27FC236}">
                <a16:creationId xmlns:a16="http://schemas.microsoft.com/office/drawing/2014/main" id="{8DA2004E-936A-4E1D-B700-EC16E79B6BE8}"/>
              </a:ext>
            </a:extLst>
          </p:cNvPr>
          <p:cNvSpPr txBox="1">
            <a:spLocks noChangeArrowheads="1"/>
          </p:cNvSpPr>
          <p:nvPr/>
        </p:nvSpPr>
        <p:spPr bwMode="auto">
          <a:xfrm>
            <a:off x="844550" y="1168400"/>
            <a:ext cx="7527925" cy="2260600"/>
          </a:xfrm>
          <a:prstGeom prst="rect">
            <a:avLst/>
          </a:prstGeom>
          <a:solidFill>
            <a:srgbClr val="DEE7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r>
              <a:rPr lang="zh-CN" altLang="en-US" dirty="0"/>
              <a:t>今天晚上我在家看电视</a:t>
            </a:r>
            <a:r>
              <a:rPr lang="zh-CN" altLang="en-US" dirty="0">
                <a:solidFill>
                  <a:srgbClr val="009900"/>
                </a:solidFill>
              </a:rPr>
              <a:t>或</a:t>
            </a:r>
            <a:r>
              <a:rPr lang="zh-CN" altLang="en-US" dirty="0"/>
              <a:t>去影院看电影。</a:t>
            </a:r>
          </a:p>
          <a:p>
            <a:r>
              <a:rPr lang="zh-CN" altLang="en-US" dirty="0">
                <a:ea typeface="楷体_GB2312" pitchFamily="49" charset="-122"/>
              </a:rPr>
              <a:t>解：设</a:t>
            </a:r>
            <a:r>
              <a:rPr lang="zh-CN" altLang="en-US" dirty="0">
                <a:solidFill>
                  <a:srgbClr val="FF0000"/>
                </a:solidFill>
                <a:ea typeface="楷体_GB2312" pitchFamily="49" charset="-122"/>
              </a:rPr>
              <a:t> </a:t>
            </a:r>
            <a:r>
              <a:rPr lang="en-US" altLang="zh-CN" i="1" dirty="0">
                <a:solidFill>
                  <a:srgbClr val="FF0000"/>
                </a:solidFill>
                <a:latin typeface="Times New Roman" panose="02020603050405020304" pitchFamily="18" charset="0"/>
              </a:rPr>
              <a:t>p </a:t>
            </a:r>
            <a:r>
              <a:rPr lang="en-US" altLang="zh-CN" dirty="0">
                <a:solidFill>
                  <a:srgbClr val="FF0000"/>
                </a:solidFill>
                <a:ea typeface="楷体_GB2312" pitchFamily="49" charset="-122"/>
              </a:rPr>
              <a:t>：</a:t>
            </a:r>
            <a:r>
              <a:rPr lang="zh-CN" altLang="en-US" dirty="0"/>
              <a:t>今天晚上我在家看电视</a:t>
            </a:r>
            <a:endParaRPr lang="en-US" altLang="zh-CN" dirty="0">
              <a:solidFill>
                <a:srgbClr val="FF0000"/>
              </a:solidFill>
              <a:ea typeface="楷体_GB2312" pitchFamily="49" charset="-122"/>
            </a:endParaRPr>
          </a:p>
          <a:p>
            <a:r>
              <a:rPr lang="zh-CN" altLang="en-US" dirty="0">
                <a:solidFill>
                  <a:srgbClr val="FF0000"/>
                </a:solidFill>
                <a:ea typeface="楷体_GB2312" pitchFamily="49" charset="-122"/>
              </a:rPr>
              <a:t>            </a:t>
            </a:r>
            <a:r>
              <a:rPr lang="en-US" altLang="zh-CN" i="1" dirty="0">
                <a:solidFill>
                  <a:srgbClr val="FF0000"/>
                </a:solidFill>
                <a:latin typeface="Times New Roman" panose="02020603050405020304" pitchFamily="18" charset="0"/>
              </a:rPr>
              <a:t>q </a:t>
            </a:r>
            <a:r>
              <a:rPr lang="en-US" altLang="zh-CN" dirty="0">
                <a:solidFill>
                  <a:srgbClr val="FF0000"/>
                </a:solidFill>
                <a:ea typeface="楷体_GB2312" pitchFamily="49" charset="-122"/>
              </a:rPr>
              <a:t>：</a:t>
            </a:r>
            <a:r>
              <a:rPr lang="zh-CN" altLang="en-US" dirty="0"/>
              <a:t>今天晚上我去影院看电影</a:t>
            </a:r>
            <a:endParaRPr lang="en-US" altLang="zh-CN" dirty="0">
              <a:solidFill>
                <a:srgbClr val="FF0000"/>
              </a:solidFill>
              <a:ea typeface="楷体_GB2312" pitchFamily="49" charset="-122"/>
            </a:endParaRPr>
          </a:p>
          <a:p>
            <a:r>
              <a:rPr lang="zh-CN" altLang="en-US" dirty="0">
                <a:ea typeface="楷体_GB2312" pitchFamily="49" charset="-122"/>
              </a:rPr>
              <a:t>       本命题可表示为：</a:t>
            </a:r>
            <a:r>
              <a:rPr lang="en-US" altLang="zh-CN" dirty="0">
                <a:solidFill>
                  <a:srgbClr val="FF0000"/>
                </a:solidFill>
                <a:latin typeface="Times New Roman" panose="02020603050405020304" pitchFamily="18" charset="0"/>
              </a:rPr>
              <a:t>(</a:t>
            </a:r>
            <a:r>
              <a:rPr lang="en-US" altLang="zh-CN" i="1" dirty="0">
                <a:solidFill>
                  <a:srgbClr val="FF0000"/>
                </a:solidFill>
                <a:latin typeface="Times New Roman" panose="02020603050405020304" pitchFamily="18" charset="0"/>
              </a:rPr>
              <a:t>p</a:t>
            </a:r>
            <a:r>
              <a:rPr lang="en-US" altLang="zh-CN" dirty="0">
                <a:solidFill>
                  <a:srgbClr val="FF0000"/>
                </a:solidFill>
                <a:latin typeface="Times New Roman" panose="02020603050405020304" pitchFamily="18" charset="0"/>
                <a:sym typeface="Symbol" panose="05050102010706020507" pitchFamily="18" charset="2"/>
              </a:rPr>
              <a:t> </a:t>
            </a:r>
            <a:r>
              <a:rPr lang="en-US" altLang="zh-CN" i="1" dirty="0">
                <a:solidFill>
                  <a:srgbClr val="FF0000"/>
                </a:solidFill>
                <a:latin typeface="Times New Roman" panose="02020603050405020304" pitchFamily="18" charset="0"/>
              </a:rPr>
              <a:t>q</a:t>
            </a:r>
            <a:r>
              <a:rPr lang="en-US" altLang="zh-CN" dirty="0">
                <a:solidFill>
                  <a:srgbClr val="FF0000"/>
                </a:solidFill>
                <a:latin typeface="Times New Roman" panose="02020603050405020304" pitchFamily="18" charset="0"/>
              </a:rPr>
              <a:t>)</a:t>
            </a:r>
            <a:r>
              <a:rPr lang="en-US" altLang="zh-CN" i="1" dirty="0">
                <a:solidFill>
                  <a:srgbClr val="FF0000"/>
                </a:solidFill>
                <a:latin typeface="Times New Roman" panose="02020603050405020304" pitchFamily="18" charset="0"/>
              </a:rPr>
              <a:t> </a:t>
            </a:r>
            <a:r>
              <a:rPr lang="en-US" altLang="zh-CN" dirty="0">
                <a:solidFill>
                  <a:srgbClr val="FF0000"/>
                </a:solidFill>
                <a:latin typeface="Times New Roman" panose="02020603050405020304" pitchFamily="18" charset="0"/>
                <a:sym typeface="Symbol" panose="05050102010706020507" pitchFamily="18" charset="2"/>
              </a:rPr>
              <a:t> ( </a:t>
            </a:r>
            <a:r>
              <a:rPr lang="en-US" altLang="zh-CN" i="1" dirty="0" err="1">
                <a:solidFill>
                  <a:srgbClr val="FF0000"/>
                </a:solidFill>
                <a:latin typeface="Times New Roman" panose="02020603050405020304" pitchFamily="18" charset="0"/>
              </a:rPr>
              <a:t>p</a:t>
            </a:r>
            <a:r>
              <a:rPr lang="en-US" altLang="zh-CN" dirty="0" err="1">
                <a:solidFill>
                  <a:srgbClr val="FF0000"/>
                </a:solidFill>
                <a:latin typeface="Times New Roman" panose="02020603050405020304" pitchFamily="18" charset="0"/>
                <a:sym typeface="Symbol" panose="05050102010706020507" pitchFamily="18" charset="2"/>
              </a:rPr>
              <a:t></a:t>
            </a:r>
            <a:r>
              <a:rPr lang="en-US" altLang="zh-CN" i="1" dirty="0" err="1">
                <a:solidFill>
                  <a:srgbClr val="FF0000"/>
                </a:solidFill>
                <a:latin typeface="Times New Roman" panose="02020603050405020304" pitchFamily="18" charset="0"/>
              </a:rPr>
              <a:t>q</a:t>
            </a:r>
            <a:r>
              <a:rPr lang="en-US" altLang="zh-CN" dirty="0">
                <a:solidFill>
                  <a:srgbClr val="FF0000"/>
                </a:solidFill>
                <a:latin typeface="Times New Roman" panose="02020603050405020304" pitchFamily="18" charset="0"/>
              </a:rPr>
              <a:t>) </a:t>
            </a:r>
            <a:r>
              <a:rPr lang="en-US" altLang="zh-CN" b="0" i="1" dirty="0">
                <a:solidFill>
                  <a:schemeClr val="tx2"/>
                </a:solidFill>
                <a:ea typeface="楷体_GB2312" pitchFamily="49" charset="-122"/>
              </a:rPr>
              <a:t>	               </a:t>
            </a:r>
          </a:p>
          <a:p>
            <a:r>
              <a:rPr lang="en-US" altLang="zh-CN" b="0" i="1" dirty="0">
                <a:solidFill>
                  <a:schemeClr val="tx2"/>
                </a:solidFill>
                <a:ea typeface="楷体_GB2312" pitchFamily="49" charset="-122"/>
              </a:rPr>
              <a:t>          </a:t>
            </a:r>
            <a:r>
              <a:rPr lang="zh-CN" altLang="en-US" dirty="0">
                <a:solidFill>
                  <a:schemeClr val="tx2"/>
                </a:solidFill>
                <a:ea typeface="楷体_GB2312" pitchFamily="49" charset="-122"/>
              </a:rPr>
              <a:t>不可以表示为： </a:t>
            </a:r>
            <a:r>
              <a:rPr lang="en-US" altLang="zh-CN" i="1" dirty="0" err="1">
                <a:solidFill>
                  <a:srgbClr val="FF0000"/>
                </a:solidFill>
                <a:latin typeface="Times New Roman" panose="02020603050405020304" pitchFamily="18" charset="0"/>
              </a:rPr>
              <a:t>p</a:t>
            </a:r>
            <a:r>
              <a:rPr lang="en-US" altLang="zh-CN" dirty="0" err="1">
                <a:solidFill>
                  <a:srgbClr val="FF0000"/>
                </a:solidFill>
                <a:latin typeface="Times New Roman" panose="02020603050405020304" pitchFamily="18" charset="0"/>
                <a:sym typeface="Symbol" panose="05050102010706020507" pitchFamily="18" charset="2"/>
              </a:rPr>
              <a:t></a:t>
            </a:r>
            <a:r>
              <a:rPr lang="en-US" altLang="zh-CN" i="1" dirty="0" err="1">
                <a:solidFill>
                  <a:srgbClr val="FF0000"/>
                </a:solidFill>
                <a:latin typeface="Times New Roman" panose="02020603050405020304" pitchFamily="18" charset="0"/>
              </a:rPr>
              <a:t>q</a:t>
            </a:r>
            <a:endParaRPr lang="zh-CN" altLang="en-US" b="0" i="1" dirty="0">
              <a:solidFill>
                <a:schemeClr val="tx2"/>
              </a:solidFill>
              <a:ea typeface="楷体_GB2312" pitchFamily="49"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210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2100">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210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6">
            <a:extLst>
              <a:ext uri="{FF2B5EF4-FFF2-40B4-BE49-F238E27FC236}">
                <a16:creationId xmlns:a16="http://schemas.microsoft.com/office/drawing/2014/main" id="{C3E097DD-EF4B-49FC-9C30-978980CAB4B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C06C02D4-FAF2-4974-8C73-7B76C21C32A8}" type="slidenum">
              <a:rPr lang="en-US" altLang="zh-CN" sz="1400" b="0"/>
              <a:pPr>
                <a:spcBef>
                  <a:spcPct val="0"/>
                </a:spcBef>
                <a:buClrTx/>
                <a:buFontTx/>
                <a:buNone/>
              </a:pPr>
              <a:t>7</a:t>
            </a:fld>
            <a:endParaRPr lang="en-US" altLang="zh-CN" sz="1400" b="0"/>
          </a:p>
        </p:txBody>
      </p:sp>
      <p:sp>
        <p:nvSpPr>
          <p:cNvPr id="17411" name="Rectangle 2">
            <a:extLst>
              <a:ext uri="{FF2B5EF4-FFF2-40B4-BE49-F238E27FC236}">
                <a16:creationId xmlns:a16="http://schemas.microsoft.com/office/drawing/2014/main" id="{3B985B02-7146-4861-8FBB-8EE6BBDEE45F}"/>
              </a:ext>
            </a:extLst>
          </p:cNvPr>
          <p:cNvSpPr>
            <a:spLocks noGrp="1" noChangeArrowheads="1"/>
          </p:cNvSpPr>
          <p:nvPr>
            <p:ph type="title"/>
          </p:nvPr>
        </p:nvSpPr>
        <p:spPr/>
        <p:txBody>
          <a:bodyPr/>
          <a:lstStyle/>
          <a:p>
            <a:pPr algn="ctr" eaLnBrk="1" hangingPunct="1"/>
            <a:r>
              <a:rPr lang="zh-CN" altLang="en-US">
                <a:latin typeface="Times New Roman" panose="02020603050405020304" pitchFamily="18" charset="0"/>
              </a:rPr>
              <a:t>用真值表法判别</a:t>
            </a:r>
            <a:r>
              <a:rPr lang="zh-CN" altLang="en-US"/>
              <a:t>等值式 实例</a:t>
            </a:r>
          </a:p>
        </p:txBody>
      </p:sp>
      <p:sp>
        <p:nvSpPr>
          <p:cNvPr id="17412" name="Rectangle 3">
            <a:extLst>
              <a:ext uri="{FF2B5EF4-FFF2-40B4-BE49-F238E27FC236}">
                <a16:creationId xmlns:a16="http://schemas.microsoft.com/office/drawing/2014/main" id="{EF1EFD63-1F38-46BC-930A-A1DE693859EB}"/>
              </a:ext>
            </a:extLst>
          </p:cNvPr>
          <p:cNvSpPr>
            <a:spLocks noGrp="1" noChangeArrowheads="1"/>
          </p:cNvSpPr>
          <p:nvPr>
            <p:ph type="body" sz="half" idx="1"/>
          </p:nvPr>
        </p:nvSpPr>
        <p:spPr>
          <a:xfrm>
            <a:off x="395288" y="1125538"/>
            <a:ext cx="7067550" cy="1008062"/>
          </a:xfrm>
        </p:spPr>
        <p:txBody>
          <a:bodyPr/>
          <a:lstStyle/>
          <a:p>
            <a:pPr marL="0" indent="0" eaLnBrk="1" hangingPunct="1"/>
            <a:r>
              <a:rPr lang="zh-CN" altLang="en-US" dirty="0">
                <a:solidFill>
                  <a:srgbClr val="A50021"/>
                </a:solidFill>
                <a:latin typeface="Times New Roman" panose="02020603050405020304" pitchFamily="18" charset="0"/>
              </a:rPr>
              <a:t>例</a:t>
            </a:r>
            <a:r>
              <a:rPr lang="en-US" altLang="zh-CN" dirty="0">
                <a:solidFill>
                  <a:srgbClr val="A50021"/>
                </a:solidFill>
                <a:latin typeface="Times New Roman" panose="02020603050405020304" pitchFamily="18" charset="0"/>
              </a:rPr>
              <a:t>1</a:t>
            </a:r>
            <a:r>
              <a:rPr lang="en-US" altLang="zh-CN" dirty="0">
                <a:latin typeface="Times New Roman" panose="02020603050405020304" pitchFamily="18" charset="0"/>
              </a:rPr>
              <a:t> </a:t>
            </a:r>
            <a:r>
              <a:rPr lang="zh-CN" altLang="en-US" dirty="0">
                <a:latin typeface="Times New Roman" panose="02020603050405020304" pitchFamily="18" charset="0"/>
              </a:rPr>
              <a:t>判断下列各组公式是否等值</a:t>
            </a:r>
            <a:r>
              <a:rPr lang="en-US" altLang="zh-CN" dirty="0">
                <a:latin typeface="Times New Roman" panose="02020603050405020304" pitchFamily="18" charset="0"/>
              </a:rPr>
              <a:t>:</a:t>
            </a:r>
          </a:p>
          <a:p>
            <a:pPr marL="0" indent="0" eaLnBrk="1" hangingPunct="1"/>
            <a:r>
              <a:rPr lang="en-US" altLang="zh-CN" dirty="0">
                <a:latin typeface="Times New Roman" panose="02020603050405020304" pitchFamily="18" charset="0"/>
              </a:rPr>
              <a:t> (1)  </a:t>
            </a:r>
            <a:r>
              <a:rPr lang="en-US" altLang="zh-CN" i="1" dirty="0">
                <a:latin typeface="Times New Roman" panose="02020603050405020304" pitchFamily="18" charset="0"/>
              </a:rPr>
              <a:t>p</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i="1" dirty="0" err="1">
                <a:latin typeface="Times New Roman" panose="02020603050405020304" pitchFamily="18" charset="0"/>
              </a:rPr>
              <a:t>q</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r</a:t>
            </a:r>
            <a:r>
              <a:rPr lang="en-US" altLang="zh-CN" dirty="0">
                <a:latin typeface="Times New Roman" panose="02020603050405020304" pitchFamily="18" charset="0"/>
              </a:rPr>
              <a:t>) </a:t>
            </a:r>
            <a:r>
              <a:rPr lang="zh-CN" altLang="en-US" dirty="0">
                <a:latin typeface="Times New Roman" panose="02020603050405020304" pitchFamily="18" charset="0"/>
              </a:rPr>
              <a:t>与 </a:t>
            </a:r>
            <a:r>
              <a:rPr lang="en-US" altLang="zh-CN" dirty="0">
                <a:latin typeface="Times New Roman" panose="02020603050405020304" pitchFamily="18" charset="0"/>
              </a:rPr>
              <a:t>(</a:t>
            </a:r>
            <a:r>
              <a:rPr lang="en-US" altLang="zh-CN" i="1" dirty="0" err="1">
                <a:latin typeface="Times New Roman" panose="02020603050405020304" pitchFamily="18" charset="0"/>
              </a:rPr>
              <a:t>p</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q</a:t>
            </a:r>
            <a:r>
              <a:rPr lang="en-US" altLang="zh-CN" dirty="0">
                <a:latin typeface="Times New Roman" panose="02020603050405020304" pitchFamily="18" charset="0"/>
              </a:rPr>
              <a:t>) </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r  </a:t>
            </a:r>
            <a:endParaRPr lang="en-US" altLang="zh-CN" dirty="0">
              <a:latin typeface="Times New Roman" panose="02020603050405020304" pitchFamily="18" charset="0"/>
            </a:endParaRPr>
          </a:p>
        </p:txBody>
      </p:sp>
      <p:grpSp>
        <p:nvGrpSpPr>
          <p:cNvPr id="200736" name="Group 32">
            <a:extLst>
              <a:ext uri="{FF2B5EF4-FFF2-40B4-BE49-F238E27FC236}">
                <a16:creationId xmlns:a16="http://schemas.microsoft.com/office/drawing/2014/main" id="{A58070B0-571B-46FE-8FD2-BF00019EF3D1}"/>
              </a:ext>
            </a:extLst>
          </p:cNvPr>
          <p:cNvGrpSpPr>
            <a:grpSpLocks/>
          </p:cNvGrpSpPr>
          <p:nvPr/>
        </p:nvGrpSpPr>
        <p:grpSpPr bwMode="auto">
          <a:xfrm>
            <a:off x="674688" y="2127250"/>
            <a:ext cx="7210425" cy="4038600"/>
            <a:chOff x="425" y="1340"/>
            <a:chExt cx="4542" cy="2544"/>
          </a:xfrm>
        </p:grpSpPr>
        <p:sp>
          <p:nvSpPr>
            <p:cNvPr id="17415" name="Rectangle 5">
              <a:extLst>
                <a:ext uri="{FF2B5EF4-FFF2-40B4-BE49-F238E27FC236}">
                  <a16:creationId xmlns:a16="http://schemas.microsoft.com/office/drawing/2014/main" id="{54E74B09-3D69-4A72-A8A0-293E12AA4894}"/>
                </a:ext>
              </a:extLst>
            </p:cNvPr>
            <p:cNvSpPr>
              <a:spLocks noChangeArrowheads="1"/>
            </p:cNvSpPr>
            <p:nvPr/>
          </p:nvSpPr>
          <p:spPr bwMode="auto">
            <a:xfrm>
              <a:off x="3918" y="1665"/>
              <a:ext cx="1043" cy="2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10000"/>
                </a:spcBef>
              </a:pPr>
              <a:r>
                <a:rPr lang="en-US" altLang="zh-CN">
                  <a:solidFill>
                    <a:srgbClr val="FF0000"/>
                  </a:solidFill>
                  <a:latin typeface="Times New Roman" panose="02020603050405020304" pitchFamily="18" charset="0"/>
                  <a:ea typeface="黑体" panose="02010609060101010101" pitchFamily="49" charset="-122"/>
                </a:rPr>
                <a:t>1</a:t>
              </a:r>
            </a:p>
            <a:p>
              <a:pPr algn="ctr" eaLnBrk="1" hangingPunct="1">
                <a:spcBef>
                  <a:spcPct val="10000"/>
                </a:spcBef>
              </a:pPr>
              <a:r>
                <a:rPr lang="en-US" altLang="zh-CN">
                  <a:solidFill>
                    <a:srgbClr val="FF0000"/>
                  </a:solidFill>
                  <a:latin typeface="Times New Roman" panose="02020603050405020304" pitchFamily="18" charset="0"/>
                  <a:ea typeface="黑体" panose="02010609060101010101" pitchFamily="49" charset="-122"/>
                </a:rPr>
                <a:t>1</a:t>
              </a:r>
            </a:p>
            <a:p>
              <a:pPr algn="ctr" eaLnBrk="1" hangingPunct="1">
                <a:spcBef>
                  <a:spcPct val="10000"/>
                </a:spcBef>
              </a:pPr>
              <a:r>
                <a:rPr lang="en-US" altLang="zh-CN">
                  <a:solidFill>
                    <a:srgbClr val="FF0000"/>
                  </a:solidFill>
                  <a:latin typeface="Times New Roman" panose="02020603050405020304" pitchFamily="18" charset="0"/>
                  <a:ea typeface="黑体" panose="02010609060101010101" pitchFamily="49" charset="-122"/>
                </a:rPr>
                <a:t>1</a:t>
              </a:r>
            </a:p>
            <a:p>
              <a:pPr algn="ctr" eaLnBrk="1" hangingPunct="1">
                <a:spcBef>
                  <a:spcPct val="10000"/>
                </a:spcBef>
              </a:pPr>
              <a:r>
                <a:rPr lang="en-US" altLang="zh-CN">
                  <a:solidFill>
                    <a:srgbClr val="FF0000"/>
                  </a:solidFill>
                  <a:latin typeface="Times New Roman" panose="02020603050405020304" pitchFamily="18" charset="0"/>
                  <a:ea typeface="黑体" panose="02010609060101010101" pitchFamily="49" charset="-122"/>
                </a:rPr>
                <a:t>1</a:t>
              </a:r>
            </a:p>
            <a:p>
              <a:pPr algn="ctr" eaLnBrk="1" hangingPunct="1">
                <a:spcBef>
                  <a:spcPct val="10000"/>
                </a:spcBef>
              </a:pPr>
              <a:r>
                <a:rPr lang="en-US" altLang="zh-CN">
                  <a:solidFill>
                    <a:srgbClr val="FF0000"/>
                  </a:solidFill>
                  <a:latin typeface="Times New Roman" panose="02020603050405020304" pitchFamily="18" charset="0"/>
                  <a:ea typeface="黑体" panose="02010609060101010101" pitchFamily="49" charset="-122"/>
                </a:rPr>
                <a:t>1</a:t>
              </a:r>
            </a:p>
            <a:p>
              <a:pPr algn="ctr" eaLnBrk="1" hangingPunct="1">
                <a:spcBef>
                  <a:spcPct val="10000"/>
                </a:spcBef>
              </a:pPr>
              <a:r>
                <a:rPr lang="en-US" altLang="zh-CN">
                  <a:solidFill>
                    <a:srgbClr val="FF0000"/>
                  </a:solidFill>
                  <a:latin typeface="Times New Roman" panose="02020603050405020304" pitchFamily="18" charset="0"/>
                  <a:ea typeface="黑体" panose="02010609060101010101" pitchFamily="49" charset="-122"/>
                </a:rPr>
                <a:t>1</a:t>
              </a:r>
            </a:p>
            <a:p>
              <a:pPr algn="ctr" eaLnBrk="1" hangingPunct="1">
                <a:spcBef>
                  <a:spcPct val="10000"/>
                </a:spcBef>
              </a:pPr>
              <a:r>
                <a:rPr lang="en-US" altLang="zh-CN">
                  <a:solidFill>
                    <a:srgbClr val="FF0000"/>
                  </a:solidFill>
                  <a:latin typeface="Times New Roman" panose="02020603050405020304" pitchFamily="18" charset="0"/>
                  <a:ea typeface="黑体" panose="02010609060101010101" pitchFamily="49" charset="-122"/>
                </a:rPr>
                <a:t>0</a:t>
              </a:r>
            </a:p>
            <a:p>
              <a:pPr algn="ctr" eaLnBrk="1" hangingPunct="1">
                <a:spcBef>
                  <a:spcPct val="10000"/>
                </a:spcBef>
              </a:pPr>
              <a:r>
                <a:rPr lang="en-US" altLang="zh-CN">
                  <a:solidFill>
                    <a:srgbClr val="FF0000"/>
                  </a:solidFill>
                  <a:latin typeface="Times New Roman" panose="02020603050405020304" pitchFamily="18" charset="0"/>
                  <a:ea typeface="黑体" panose="02010609060101010101" pitchFamily="49" charset="-122"/>
                </a:rPr>
                <a:t>1 </a:t>
              </a:r>
            </a:p>
          </p:txBody>
        </p:sp>
        <p:sp>
          <p:nvSpPr>
            <p:cNvPr id="17416" name="Rectangle 6">
              <a:extLst>
                <a:ext uri="{FF2B5EF4-FFF2-40B4-BE49-F238E27FC236}">
                  <a16:creationId xmlns:a16="http://schemas.microsoft.com/office/drawing/2014/main" id="{587E35D3-3C5F-4411-A361-4DC7DE11FDE9}"/>
                </a:ext>
              </a:extLst>
            </p:cNvPr>
            <p:cNvSpPr>
              <a:spLocks noChangeArrowheads="1"/>
            </p:cNvSpPr>
            <p:nvPr/>
          </p:nvSpPr>
          <p:spPr bwMode="auto">
            <a:xfrm>
              <a:off x="2103" y="1665"/>
              <a:ext cx="902" cy="2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10000"/>
                </a:spcBef>
              </a:pPr>
              <a:r>
                <a:rPr lang="en-US" altLang="zh-CN">
                  <a:solidFill>
                    <a:srgbClr val="FF0000"/>
                  </a:solidFill>
                  <a:latin typeface="Times New Roman" panose="02020603050405020304" pitchFamily="18" charset="0"/>
                  <a:ea typeface="黑体" panose="02010609060101010101" pitchFamily="49" charset="-122"/>
                </a:rPr>
                <a:t>1</a:t>
              </a:r>
            </a:p>
            <a:p>
              <a:pPr algn="ctr" eaLnBrk="1" hangingPunct="1">
                <a:spcBef>
                  <a:spcPct val="10000"/>
                </a:spcBef>
              </a:pPr>
              <a:r>
                <a:rPr lang="en-US" altLang="zh-CN">
                  <a:solidFill>
                    <a:srgbClr val="FF0000"/>
                  </a:solidFill>
                  <a:latin typeface="Times New Roman" panose="02020603050405020304" pitchFamily="18" charset="0"/>
                  <a:ea typeface="黑体" panose="02010609060101010101" pitchFamily="49" charset="-122"/>
                </a:rPr>
                <a:t>1</a:t>
              </a:r>
            </a:p>
            <a:p>
              <a:pPr algn="ctr" eaLnBrk="1" hangingPunct="1">
                <a:spcBef>
                  <a:spcPct val="10000"/>
                </a:spcBef>
              </a:pPr>
              <a:r>
                <a:rPr lang="en-US" altLang="zh-CN">
                  <a:solidFill>
                    <a:srgbClr val="FF0000"/>
                  </a:solidFill>
                  <a:latin typeface="Times New Roman" panose="02020603050405020304" pitchFamily="18" charset="0"/>
                  <a:ea typeface="黑体" panose="02010609060101010101" pitchFamily="49" charset="-122"/>
                </a:rPr>
                <a:t>1</a:t>
              </a:r>
            </a:p>
            <a:p>
              <a:pPr algn="ctr" eaLnBrk="1" hangingPunct="1">
                <a:spcBef>
                  <a:spcPct val="10000"/>
                </a:spcBef>
              </a:pPr>
              <a:r>
                <a:rPr lang="en-US" altLang="zh-CN">
                  <a:solidFill>
                    <a:srgbClr val="FF0000"/>
                  </a:solidFill>
                  <a:latin typeface="Times New Roman" panose="02020603050405020304" pitchFamily="18" charset="0"/>
                  <a:ea typeface="黑体" panose="02010609060101010101" pitchFamily="49" charset="-122"/>
                </a:rPr>
                <a:t>1</a:t>
              </a:r>
            </a:p>
            <a:p>
              <a:pPr algn="ctr" eaLnBrk="1" hangingPunct="1">
                <a:spcBef>
                  <a:spcPct val="10000"/>
                </a:spcBef>
              </a:pPr>
              <a:r>
                <a:rPr lang="en-US" altLang="zh-CN">
                  <a:solidFill>
                    <a:srgbClr val="FF0000"/>
                  </a:solidFill>
                  <a:latin typeface="Times New Roman" panose="02020603050405020304" pitchFamily="18" charset="0"/>
                  <a:ea typeface="黑体" panose="02010609060101010101" pitchFamily="49" charset="-122"/>
                </a:rPr>
                <a:t>1</a:t>
              </a:r>
            </a:p>
            <a:p>
              <a:pPr algn="ctr" eaLnBrk="1" hangingPunct="1">
                <a:spcBef>
                  <a:spcPct val="10000"/>
                </a:spcBef>
              </a:pPr>
              <a:r>
                <a:rPr lang="en-US" altLang="zh-CN">
                  <a:solidFill>
                    <a:srgbClr val="FF0000"/>
                  </a:solidFill>
                  <a:latin typeface="Times New Roman" panose="02020603050405020304" pitchFamily="18" charset="0"/>
                  <a:ea typeface="黑体" panose="02010609060101010101" pitchFamily="49" charset="-122"/>
                </a:rPr>
                <a:t>1</a:t>
              </a:r>
            </a:p>
            <a:p>
              <a:pPr algn="ctr" eaLnBrk="1" hangingPunct="1">
                <a:spcBef>
                  <a:spcPct val="10000"/>
                </a:spcBef>
              </a:pPr>
              <a:r>
                <a:rPr lang="en-US" altLang="zh-CN">
                  <a:solidFill>
                    <a:srgbClr val="FF0000"/>
                  </a:solidFill>
                  <a:latin typeface="Times New Roman" panose="02020603050405020304" pitchFamily="18" charset="0"/>
                  <a:ea typeface="黑体" panose="02010609060101010101" pitchFamily="49" charset="-122"/>
                </a:rPr>
                <a:t>0</a:t>
              </a:r>
            </a:p>
            <a:p>
              <a:pPr algn="ctr" eaLnBrk="1" hangingPunct="1">
                <a:spcBef>
                  <a:spcPct val="10000"/>
                </a:spcBef>
              </a:pPr>
              <a:r>
                <a:rPr lang="en-US" altLang="zh-CN">
                  <a:solidFill>
                    <a:srgbClr val="FF0000"/>
                  </a:solidFill>
                  <a:latin typeface="Times New Roman" panose="02020603050405020304" pitchFamily="18" charset="0"/>
                  <a:ea typeface="黑体" panose="02010609060101010101" pitchFamily="49" charset="-122"/>
                </a:rPr>
                <a:t>1 </a:t>
              </a:r>
            </a:p>
          </p:txBody>
        </p:sp>
        <p:sp>
          <p:nvSpPr>
            <p:cNvPr id="17417" name="Rectangle 7">
              <a:extLst>
                <a:ext uri="{FF2B5EF4-FFF2-40B4-BE49-F238E27FC236}">
                  <a16:creationId xmlns:a16="http://schemas.microsoft.com/office/drawing/2014/main" id="{857568D7-60F1-483C-A8C8-01687C73AED7}"/>
                </a:ext>
              </a:extLst>
            </p:cNvPr>
            <p:cNvSpPr>
              <a:spLocks noChangeArrowheads="1"/>
            </p:cNvSpPr>
            <p:nvPr/>
          </p:nvSpPr>
          <p:spPr bwMode="auto">
            <a:xfrm>
              <a:off x="1425" y="1665"/>
              <a:ext cx="633" cy="2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10000"/>
                </a:spcBef>
              </a:pPr>
              <a:r>
                <a:rPr lang="en-US" altLang="zh-CN">
                  <a:latin typeface="Times New Roman" panose="02020603050405020304" pitchFamily="18" charset="0"/>
                  <a:ea typeface="黑体" panose="02010609060101010101" pitchFamily="49" charset="-122"/>
                </a:rPr>
                <a:t>1</a:t>
              </a:r>
            </a:p>
            <a:p>
              <a:pPr algn="ctr" eaLnBrk="1" hangingPunct="1">
                <a:spcBef>
                  <a:spcPct val="10000"/>
                </a:spcBef>
              </a:pPr>
              <a:r>
                <a:rPr lang="en-US" altLang="zh-CN">
                  <a:latin typeface="Times New Roman" panose="02020603050405020304" pitchFamily="18" charset="0"/>
                  <a:ea typeface="黑体" panose="02010609060101010101" pitchFamily="49" charset="-122"/>
                </a:rPr>
                <a:t>1</a:t>
              </a:r>
            </a:p>
            <a:p>
              <a:pPr algn="ctr" eaLnBrk="1" hangingPunct="1">
                <a:spcBef>
                  <a:spcPct val="10000"/>
                </a:spcBef>
              </a:pPr>
              <a:r>
                <a:rPr lang="en-US" altLang="zh-CN">
                  <a:latin typeface="Times New Roman" panose="02020603050405020304" pitchFamily="18" charset="0"/>
                  <a:ea typeface="黑体" panose="02010609060101010101" pitchFamily="49" charset="-122"/>
                </a:rPr>
                <a:t>0</a:t>
              </a:r>
            </a:p>
            <a:p>
              <a:pPr algn="ctr" eaLnBrk="1" hangingPunct="1">
                <a:spcBef>
                  <a:spcPct val="10000"/>
                </a:spcBef>
              </a:pPr>
              <a:r>
                <a:rPr lang="en-US" altLang="zh-CN">
                  <a:latin typeface="Times New Roman" panose="02020603050405020304" pitchFamily="18" charset="0"/>
                  <a:ea typeface="黑体" panose="02010609060101010101" pitchFamily="49" charset="-122"/>
                </a:rPr>
                <a:t>1</a:t>
              </a:r>
            </a:p>
            <a:p>
              <a:pPr algn="ctr" eaLnBrk="1" hangingPunct="1">
                <a:spcBef>
                  <a:spcPct val="10000"/>
                </a:spcBef>
              </a:pPr>
              <a:r>
                <a:rPr lang="en-US" altLang="zh-CN">
                  <a:latin typeface="Times New Roman" panose="02020603050405020304" pitchFamily="18" charset="0"/>
                  <a:ea typeface="黑体" panose="02010609060101010101" pitchFamily="49" charset="-122"/>
                </a:rPr>
                <a:t>1</a:t>
              </a:r>
            </a:p>
            <a:p>
              <a:pPr algn="ctr" eaLnBrk="1" hangingPunct="1">
                <a:spcBef>
                  <a:spcPct val="10000"/>
                </a:spcBef>
              </a:pPr>
              <a:r>
                <a:rPr lang="en-US" altLang="zh-CN">
                  <a:latin typeface="Times New Roman" panose="02020603050405020304" pitchFamily="18" charset="0"/>
                  <a:ea typeface="黑体" panose="02010609060101010101" pitchFamily="49" charset="-122"/>
                </a:rPr>
                <a:t>1</a:t>
              </a:r>
            </a:p>
            <a:p>
              <a:pPr algn="ctr" eaLnBrk="1" hangingPunct="1">
                <a:spcBef>
                  <a:spcPct val="10000"/>
                </a:spcBef>
              </a:pPr>
              <a:r>
                <a:rPr lang="en-US" altLang="zh-CN">
                  <a:latin typeface="Times New Roman" panose="02020603050405020304" pitchFamily="18" charset="0"/>
                  <a:ea typeface="黑体" panose="02010609060101010101" pitchFamily="49" charset="-122"/>
                </a:rPr>
                <a:t>0</a:t>
              </a:r>
            </a:p>
            <a:p>
              <a:pPr algn="ctr" eaLnBrk="1" hangingPunct="1">
                <a:spcBef>
                  <a:spcPct val="10000"/>
                </a:spcBef>
              </a:pPr>
              <a:r>
                <a:rPr lang="en-US" altLang="zh-CN">
                  <a:latin typeface="Times New Roman" panose="02020603050405020304" pitchFamily="18" charset="0"/>
                  <a:ea typeface="黑体" panose="02010609060101010101" pitchFamily="49" charset="-122"/>
                </a:rPr>
                <a:t>1 </a:t>
              </a:r>
            </a:p>
          </p:txBody>
        </p:sp>
        <p:sp>
          <p:nvSpPr>
            <p:cNvPr id="17418" name="Rectangle 8">
              <a:extLst>
                <a:ext uri="{FF2B5EF4-FFF2-40B4-BE49-F238E27FC236}">
                  <a16:creationId xmlns:a16="http://schemas.microsoft.com/office/drawing/2014/main" id="{4676347F-412C-450C-97CD-0A53CE3FB4D3}"/>
                </a:ext>
              </a:extLst>
            </p:cNvPr>
            <p:cNvSpPr>
              <a:spLocks noChangeArrowheads="1"/>
            </p:cNvSpPr>
            <p:nvPr/>
          </p:nvSpPr>
          <p:spPr bwMode="auto">
            <a:xfrm>
              <a:off x="425" y="1665"/>
              <a:ext cx="998" cy="2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10000"/>
                </a:spcBef>
              </a:pPr>
              <a:r>
                <a:rPr lang="en-US" altLang="zh-CN">
                  <a:latin typeface="Times New Roman" panose="02020603050405020304" pitchFamily="18" charset="0"/>
                  <a:ea typeface="黑体" panose="02010609060101010101" pitchFamily="49" charset="-122"/>
                </a:rPr>
                <a:t>0   0   0</a:t>
              </a:r>
            </a:p>
            <a:p>
              <a:pPr algn="ctr" eaLnBrk="1" hangingPunct="1">
                <a:spcBef>
                  <a:spcPct val="10000"/>
                </a:spcBef>
              </a:pPr>
              <a:r>
                <a:rPr lang="en-US" altLang="zh-CN">
                  <a:latin typeface="Times New Roman" panose="02020603050405020304" pitchFamily="18" charset="0"/>
                  <a:ea typeface="黑体" panose="02010609060101010101" pitchFamily="49" charset="-122"/>
                </a:rPr>
                <a:t>0   0   1</a:t>
              </a:r>
            </a:p>
            <a:p>
              <a:pPr algn="ctr" eaLnBrk="1" hangingPunct="1">
                <a:spcBef>
                  <a:spcPct val="10000"/>
                </a:spcBef>
              </a:pPr>
              <a:r>
                <a:rPr lang="en-US" altLang="zh-CN">
                  <a:latin typeface="Times New Roman" panose="02020603050405020304" pitchFamily="18" charset="0"/>
                  <a:ea typeface="黑体" panose="02010609060101010101" pitchFamily="49" charset="-122"/>
                </a:rPr>
                <a:t>0   1   0</a:t>
              </a:r>
            </a:p>
            <a:p>
              <a:pPr algn="ctr" eaLnBrk="1" hangingPunct="1">
                <a:spcBef>
                  <a:spcPct val="10000"/>
                </a:spcBef>
              </a:pPr>
              <a:r>
                <a:rPr lang="en-US" altLang="zh-CN">
                  <a:latin typeface="Times New Roman" panose="02020603050405020304" pitchFamily="18" charset="0"/>
                  <a:ea typeface="黑体" panose="02010609060101010101" pitchFamily="49" charset="-122"/>
                </a:rPr>
                <a:t>0   1   1</a:t>
              </a:r>
            </a:p>
            <a:p>
              <a:pPr algn="ctr" eaLnBrk="1" hangingPunct="1">
                <a:spcBef>
                  <a:spcPct val="10000"/>
                </a:spcBef>
              </a:pPr>
              <a:r>
                <a:rPr lang="en-US" altLang="zh-CN">
                  <a:latin typeface="Times New Roman" panose="02020603050405020304" pitchFamily="18" charset="0"/>
                  <a:ea typeface="黑体" panose="02010609060101010101" pitchFamily="49" charset="-122"/>
                </a:rPr>
                <a:t>1   0   0</a:t>
              </a:r>
            </a:p>
            <a:p>
              <a:pPr algn="ctr" eaLnBrk="1" hangingPunct="1">
                <a:spcBef>
                  <a:spcPct val="10000"/>
                </a:spcBef>
              </a:pPr>
              <a:r>
                <a:rPr lang="en-US" altLang="zh-CN">
                  <a:latin typeface="Times New Roman" panose="02020603050405020304" pitchFamily="18" charset="0"/>
                  <a:ea typeface="黑体" panose="02010609060101010101" pitchFamily="49" charset="-122"/>
                </a:rPr>
                <a:t>1   0   1</a:t>
              </a:r>
            </a:p>
            <a:p>
              <a:pPr algn="ctr" eaLnBrk="1" hangingPunct="1">
                <a:spcBef>
                  <a:spcPct val="10000"/>
                </a:spcBef>
              </a:pPr>
              <a:r>
                <a:rPr lang="en-US" altLang="zh-CN">
                  <a:latin typeface="Times New Roman" panose="02020603050405020304" pitchFamily="18" charset="0"/>
                  <a:ea typeface="黑体" panose="02010609060101010101" pitchFamily="49" charset="-122"/>
                </a:rPr>
                <a:t>1   1   0</a:t>
              </a:r>
            </a:p>
            <a:p>
              <a:pPr algn="ctr" eaLnBrk="1" hangingPunct="1">
                <a:spcBef>
                  <a:spcPct val="10000"/>
                </a:spcBef>
              </a:pPr>
              <a:r>
                <a:rPr lang="en-US" altLang="zh-CN">
                  <a:latin typeface="Times New Roman" panose="02020603050405020304" pitchFamily="18" charset="0"/>
                  <a:ea typeface="黑体" panose="02010609060101010101" pitchFamily="49" charset="-122"/>
                </a:rPr>
                <a:t>1   1   1 </a:t>
              </a:r>
            </a:p>
          </p:txBody>
        </p:sp>
        <p:sp>
          <p:nvSpPr>
            <p:cNvPr id="17419" name="Rectangle 9">
              <a:extLst>
                <a:ext uri="{FF2B5EF4-FFF2-40B4-BE49-F238E27FC236}">
                  <a16:creationId xmlns:a16="http://schemas.microsoft.com/office/drawing/2014/main" id="{6E5B3765-DBD4-4C90-8D61-4E7F9885F54E}"/>
                </a:ext>
              </a:extLst>
            </p:cNvPr>
            <p:cNvSpPr>
              <a:spLocks noChangeArrowheads="1"/>
            </p:cNvSpPr>
            <p:nvPr/>
          </p:nvSpPr>
          <p:spPr bwMode="auto">
            <a:xfrm>
              <a:off x="3821" y="1344"/>
              <a:ext cx="1140"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r>
                <a:rPr lang="en-US" altLang="zh-CN">
                  <a:latin typeface="Times New Roman" panose="02020603050405020304" pitchFamily="18" charset="0"/>
                  <a:ea typeface="黑体" panose="02010609060101010101" pitchFamily="49" charset="-122"/>
                </a:rPr>
                <a:t>(</a:t>
              </a:r>
              <a:r>
                <a:rPr lang="en-US" altLang="zh-CN" i="1">
                  <a:latin typeface="Times New Roman" panose="02020603050405020304" pitchFamily="18" charset="0"/>
                  <a:ea typeface="黑体" panose="02010609060101010101" pitchFamily="49" charset="-122"/>
                </a:rPr>
                <a:t>p</a:t>
              </a:r>
              <a:r>
                <a:rPr lang="en-US" altLang="zh-CN">
                  <a:latin typeface="Times New Roman" panose="02020603050405020304" pitchFamily="18" charset="0"/>
                  <a:ea typeface="黑体" panose="02010609060101010101" pitchFamily="49" charset="-122"/>
                  <a:sym typeface="Symbol" panose="05050102010706020507" pitchFamily="18" charset="2"/>
                </a:rPr>
                <a:t></a:t>
              </a:r>
              <a:r>
                <a:rPr lang="en-US" altLang="zh-CN" i="1">
                  <a:latin typeface="Times New Roman" panose="02020603050405020304" pitchFamily="18" charset="0"/>
                  <a:ea typeface="黑体" panose="02010609060101010101" pitchFamily="49" charset="-122"/>
                </a:rPr>
                <a:t>q</a:t>
              </a:r>
              <a:r>
                <a:rPr lang="en-US" altLang="zh-CN">
                  <a:latin typeface="Times New Roman" panose="02020603050405020304" pitchFamily="18" charset="0"/>
                  <a:ea typeface="黑体" panose="02010609060101010101" pitchFamily="49" charset="-122"/>
                </a:rPr>
                <a:t>)</a:t>
              </a:r>
              <a:r>
                <a:rPr lang="en-US" altLang="zh-CN">
                  <a:latin typeface="Times New Roman" panose="02020603050405020304" pitchFamily="18" charset="0"/>
                  <a:ea typeface="黑体" panose="02010609060101010101" pitchFamily="49" charset="-122"/>
                  <a:sym typeface="Symbol" panose="05050102010706020507" pitchFamily="18" charset="2"/>
                </a:rPr>
                <a:t></a:t>
              </a:r>
              <a:r>
                <a:rPr lang="en-US" altLang="zh-CN" i="1">
                  <a:latin typeface="Times New Roman" panose="02020603050405020304" pitchFamily="18" charset="0"/>
                  <a:ea typeface="黑体" panose="02010609060101010101" pitchFamily="49" charset="-122"/>
                </a:rPr>
                <a:t>r</a:t>
              </a:r>
            </a:p>
          </p:txBody>
        </p:sp>
        <p:sp>
          <p:nvSpPr>
            <p:cNvPr id="17420" name="Rectangle 10">
              <a:extLst>
                <a:ext uri="{FF2B5EF4-FFF2-40B4-BE49-F238E27FC236}">
                  <a16:creationId xmlns:a16="http://schemas.microsoft.com/office/drawing/2014/main" id="{3F99E61C-2DBF-4359-BBA5-4D300CE4644C}"/>
                </a:ext>
              </a:extLst>
            </p:cNvPr>
            <p:cNvSpPr>
              <a:spLocks noChangeArrowheads="1"/>
            </p:cNvSpPr>
            <p:nvPr/>
          </p:nvSpPr>
          <p:spPr bwMode="auto">
            <a:xfrm>
              <a:off x="2103" y="1344"/>
              <a:ext cx="998"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i="1">
                  <a:latin typeface="Times New Roman" panose="02020603050405020304" pitchFamily="18" charset="0"/>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a:t>
              </a:r>
              <a:r>
                <a:rPr lang="en-US" altLang="zh-CN">
                  <a:latin typeface="Times New Roman" panose="02020603050405020304" pitchFamily="18" charset="0"/>
                </a:rPr>
                <a:t>)</a:t>
              </a:r>
            </a:p>
          </p:txBody>
        </p:sp>
        <p:sp>
          <p:nvSpPr>
            <p:cNvPr id="17421" name="Rectangle 11">
              <a:extLst>
                <a:ext uri="{FF2B5EF4-FFF2-40B4-BE49-F238E27FC236}">
                  <a16:creationId xmlns:a16="http://schemas.microsoft.com/office/drawing/2014/main" id="{E9E3D5A5-5F1A-419D-9602-18D28CDB92F5}"/>
                </a:ext>
              </a:extLst>
            </p:cNvPr>
            <p:cNvSpPr>
              <a:spLocks noChangeArrowheads="1"/>
            </p:cNvSpPr>
            <p:nvPr/>
          </p:nvSpPr>
          <p:spPr bwMode="auto">
            <a:xfrm>
              <a:off x="1377" y="1344"/>
              <a:ext cx="681"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r>
                <a:rPr lang="en-US" altLang="zh-CN" i="1">
                  <a:latin typeface="Times New Roman" panose="02020603050405020304" pitchFamily="18" charset="0"/>
                  <a:ea typeface="黑体" panose="02010609060101010101" pitchFamily="49" charset="-122"/>
                </a:rPr>
                <a:t>q</a:t>
              </a:r>
              <a:r>
                <a:rPr lang="en-US" altLang="zh-CN">
                  <a:latin typeface="Times New Roman" panose="02020603050405020304" pitchFamily="18" charset="0"/>
                  <a:ea typeface="黑体" panose="02010609060101010101" pitchFamily="49" charset="-122"/>
                  <a:sym typeface="Symbol" panose="05050102010706020507" pitchFamily="18" charset="2"/>
                </a:rPr>
                <a:t></a:t>
              </a:r>
              <a:r>
                <a:rPr lang="en-US" altLang="zh-CN" i="1">
                  <a:latin typeface="Times New Roman" panose="02020603050405020304" pitchFamily="18" charset="0"/>
                  <a:ea typeface="黑体" panose="02010609060101010101" pitchFamily="49" charset="-122"/>
                </a:rPr>
                <a:t>r</a:t>
              </a:r>
              <a:r>
                <a:rPr lang="en-US" altLang="zh-CN">
                  <a:latin typeface="Times New Roman" panose="02020603050405020304" pitchFamily="18" charset="0"/>
                  <a:ea typeface="黑体" panose="02010609060101010101" pitchFamily="49" charset="-122"/>
                </a:rPr>
                <a:t> </a:t>
              </a:r>
            </a:p>
          </p:txBody>
        </p:sp>
        <p:sp>
          <p:nvSpPr>
            <p:cNvPr id="17422" name="Rectangle 12">
              <a:extLst>
                <a:ext uri="{FF2B5EF4-FFF2-40B4-BE49-F238E27FC236}">
                  <a16:creationId xmlns:a16="http://schemas.microsoft.com/office/drawing/2014/main" id="{A6A4577B-3C21-4D3B-846A-B08AF468D19A}"/>
                </a:ext>
              </a:extLst>
            </p:cNvPr>
            <p:cNvSpPr>
              <a:spLocks noChangeArrowheads="1"/>
            </p:cNvSpPr>
            <p:nvPr/>
          </p:nvSpPr>
          <p:spPr bwMode="auto">
            <a:xfrm>
              <a:off x="425" y="1344"/>
              <a:ext cx="998"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r>
                <a:rPr lang="en-US" altLang="zh-CN" i="1">
                  <a:latin typeface="Times New Roman" panose="02020603050405020304" pitchFamily="18" charset="0"/>
                  <a:ea typeface="黑体" panose="02010609060101010101" pitchFamily="49" charset="-122"/>
                </a:rPr>
                <a:t>p   q   r</a:t>
              </a:r>
            </a:p>
          </p:txBody>
        </p:sp>
        <p:sp>
          <p:nvSpPr>
            <p:cNvPr id="17423" name="Line 13">
              <a:extLst>
                <a:ext uri="{FF2B5EF4-FFF2-40B4-BE49-F238E27FC236}">
                  <a16:creationId xmlns:a16="http://schemas.microsoft.com/office/drawing/2014/main" id="{A346E90C-8A62-4065-9730-D1C8BF087A55}"/>
                </a:ext>
              </a:extLst>
            </p:cNvPr>
            <p:cNvSpPr>
              <a:spLocks noChangeShapeType="1"/>
            </p:cNvSpPr>
            <p:nvPr/>
          </p:nvSpPr>
          <p:spPr bwMode="auto">
            <a:xfrm>
              <a:off x="425" y="1344"/>
              <a:ext cx="454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24" name="Line 14">
              <a:extLst>
                <a:ext uri="{FF2B5EF4-FFF2-40B4-BE49-F238E27FC236}">
                  <a16:creationId xmlns:a16="http://schemas.microsoft.com/office/drawing/2014/main" id="{2FEAAF9E-B7A9-40F2-84BF-A56D343CE07D}"/>
                </a:ext>
              </a:extLst>
            </p:cNvPr>
            <p:cNvSpPr>
              <a:spLocks noChangeShapeType="1"/>
            </p:cNvSpPr>
            <p:nvPr/>
          </p:nvSpPr>
          <p:spPr bwMode="auto">
            <a:xfrm>
              <a:off x="425" y="1665"/>
              <a:ext cx="454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25" name="Line 15">
              <a:extLst>
                <a:ext uri="{FF2B5EF4-FFF2-40B4-BE49-F238E27FC236}">
                  <a16:creationId xmlns:a16="http://schemas.microsoft.com/office/drawing/2014/main" id="{79FD751F-792A-4E6E-A412-18B753D65C8F}"/>
                </a:ext>
              </a:extLst>
            </p:cNvPr>
            <p:cNvSpPr>
              <a:spLocks noChangeShapeType="1"/>
            </p:cNvSpPr>
            <p:nvPr/>
          </p:nvSpPr>
          <p:spPr bwMode="auto">
            <a:xfrm>
              <a:off x="425" y="3748"/>
              <a:ext cx="454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26" name="Line 16">
              <a:extLst>
                <a:ext uri="{FF2B5EF4-FFF2-40B4-BE49-F238E27FC236}">
                  <a16:creationId xmlns:a16="http://schemas.microsoft.com/office/drawing/2014/main" id="{3AD1FBCC-EC60-4387-B94D-22CE744D733B}"/>
                </a:ext>
              </a:extLst>
            </p:cNvPr>
            <p:cNvSpPr>
              <a:spLocks noChangeShapeType="1"/>
            </p:cNvSpPr>
            <p:nvPr/>
          </p:nvSpPr>
          <p:spPr bwMode="auto">
            <a:xfrm>
              <a:off x="425" y="1344"/>
              <a:ext cx="0" cy="321"/>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27" name="Line 17">
              <a:extLst>
                <a:ext uri="{FF2B5EF4-FFF2-40B4-BE49-F238E27FC236}">
                  <a16:creationId xmlns:a16="http://schemas.microsoft.com/office/drawing/2014/main" id="{FB8C8AF0-60A3-42C6-879B-4E18312EBA01}"/>
                </a:ext>
              </a:extLst>
            </p:cNvPr>
            <p:cNvSpPr>
              <a:spLocks noChangeShapeType="1"/>
            </p:cNvSpPr>
            <p:nvPr/>
          </p:nvSpPr>
          <p:spPr bwMode="auto">
            <a:xfrm>
              <a:off x="1423" y="1344"/>
              <a:ext cx="6" cy="24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28" name="Line 18">
              <a:extLst>
                <a:ext uri="{FF2B5EF4-FFF2-40B4-BE49-F238E27FC236}">
                  <a16:creationId xmlns:a16="http://schemas.microsoft.com/office/drawing/2014/main" id="{58BAA35B-37B5-4CEE-B0A5-EF57DD098D0E}"/>
                </a:ext>
              </a:extLst>
            </p:cNvPr>
            <p:cNvSpPr>
              <a:spLocks noChangeShapeType="1"/>
            </p:cNvSpPr>
            <p:nvPr/>
          </p:nvSpPr>
          <p:spPr bwMode="auto">
            <a:xfrm>
              <a:off x="2103" y="1344"/>
              <a:ext cx="6" cy="24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29" name="Line 19">
              <a:extLst>
                <a:ext uri="{FF2B5EF4-FFF2-40B4-BE49-F238E27FC236}">
                  <a16:creationId xmlns:a16="http://schemas.microsoft.com/office/drawing/2014/main" id="{4D21F2DD-3708-4D58-AABF-0BF5C067A959}"/>
                </a:ext>
              </a:extLst>
            </p:cNvPr>
            <p:cNvSpPr>
              <a:spLocks noChangeShapeType="1"/>
            </p:cNvSpPr>
            <p:nvPr/>
          </p:nvSpPr>
          <p:spPr bwMode="auto">
            <a:xfrm>
              <a:off x="3146" y="1344"/>
              <a:ext cx="6" cy="24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30" name="Line 20">
              <a:extLst>
                <a:ext uri="{FF2B5EF4-FFF2-40B4-BE49-F238E27FC236}">
                  <a16:creationId xmlns:a16="http://schemas.microsoft.com/office/drawing/2014/main" id="{9ED3C050-D6E5-47E4-9152-AF897469A4BB}"/>
                </a:ext>
              </a:extLst>
            </p:cNvPr>
            <p:cNvSpPr>
              <a:spLocks noChangeShapeType="1"/>
            </p:cNvSpPr>
            <p:nvPr/>
          </p:nvSpPr>
          <p:spPr bwMode="auto">
            <a:xfrm>
              <a:off x="4967" y="1344"/>
              <a:ext cx="0" cy="321"/>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31" name="Line 21">
              <a:extLst>
                <a:ext uri="{FF2B5EF4-FFF2-40B4-BE49-F238E27FC236}">
                  <a16:creationId xmlns:a16="http://schemas.microsoft.com/office/drawing/2014/main" id="{545075C7-B135-44C1-A767-AE5E61576134}"/>
                </a:ext>
              </a:extLst>
            </p:cNvPr>
            <p:cNvSpPr>
              <a:spLocks noChangeShapeType="1"/>
            </p:cNvSpPr>
            <p:nvPr/>
          </p:nvSpPr>
          <p:spPr bwMode="auto">
            <a:xfrm>
              <a:off x="425" y="1665"/>
              <a:ext cx="0" cy="221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32" name="Line 22">
              <a:extLst>
                <a:ext uri="{FF2B5EF4-FFF2-40B4-BE49-F238E27FC236}">
                  <a16:creationId xmlns:a16="http://schemas.microsoft.com/office/drawing/2014/main" id="{EDE37823-D994-4B73-8B46-AC61A1983E18}"/>
                </a:ext>
              </a:extLst>
            </p:cNvPr>
            <p:cNvSpPr>
              <a:spLocks noChangeShapeType="1"/>
            </p:cNvSpPr>
            <p:nvPr/>
          </p:nvSpPr>
          <p:spPr bwMode="auto">
            <a:xfrm>
              <a:off x="4967" y="1665"/>
              <a:ext cx="0" cy="221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433" name="Rectangle 27">
              <a:extLst>
                <a:ext uri="{FF2B5EF4-FFF2-40B4-BE49-F238E27FC236}">
                  <a16:creationId xmlns:a16="http://schemas.microsoft.com/office/drawing/2014/main" id="{8151BCD7-554C-419C-9E7E-F1FDCCCA4724}"/>
                </a:ext>
              </a:extLst>
            </p:cNvPr>
            <p:cNvSpPr>
              <a:spLocks noChangeArrowheads="1"/>
            </p:cNvSpPr>
            <p:nvPr/>
          </p:nvSpPr>
          <p:spPr bwMode="auto">
            <a:xfrm>
              <a:off x="3192" y="1340"/>
              <a:ext cx="680"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r>
                <a:rPr lang="en-US" altLang="zh-CN" i="1">
                  <a:latin typeface="Times New Roman" panose="02020603050405020304" pitchFamily="18" charset="0"/>
                  <a:ea typeface="黑体" panose="02010609060101010101" pitchFamily="49" charset="-122"/>
                </a:rPr>
                <a:t>p</a:t>
              </a:r>
              <a:r>
                <a:rPr lang="en-US" altLang="zh-CN">
                  <a:latin typeface="Times New Roman" panose="02020603050405020304" pitchFamily="18" charset="0"/>
                  <a:ea typeface="黑体" panose="02010609060101010101" pitchFamily="49" charset="-122"/>
                  <a:sym typeface="Symbol" panose="05050102010706020507" pitchFamily="18" charset="2"/>
                </a:rPr>
                <a:t></a:t>
              </a:r>
              <a:r>
                <a:rPr lang="en-US" altLang="zh-CN" i="1">
                  <a:latin typeface="Times New Roman" panose="02020603050405020304" pitchFamily="18" charset="0"/>
                  <a:ea typeface="黑体" panose="02010609060101010101" pitchFamily="49" charset="-122"/>
                  <a:sym typeface="Symbol" panose="05050102010706020507" pitchFamily="18" charset="2"/>
                </a:rPr>
                <a:t>q</a:t>
              </a:r>
              <a:endParaRPr lang="en-US" altLang="zh-CN" i="1">
                <a:latin typeface="Times New Roman" panose="02020603050405020304" pitchFamily="18" charset="0"/>
                <a:ea typeface="黑体" panose="02010609060101010101" pitchFamily="49" charset="-122"/>
              </a:endParaRPr>
            </a:p>
          </p:txBody>
        </p:sp>
        <p:sp>
          <p:nvSpPr>
            <p:cNvPr id="17434" name="Rectangle 28">
              <a:extLst>
                <a:ext uri="{FF2B5EF4-FFF2-40B4-BE49-F238E27FC236}">
                  <a16:creationId xmlns:a16="http://schemas.microsoft.com/office/drawing/2014/main" id="{48D6CD94-95F6-4554-AD34-E2FC227EA0C4}"/>
                </a:ext>
              </a:extLst>
            </p:cNvPr>
            <p:cNvSpPr>
              <a:spLocks noChangeArrowheads="1"/>
            </p:cNvSpPr>
            <p:nvPr/>
          </p:nvSpPr>
          <p:spPr bwMode="auto">
            <a:xfrm>
              <a:off x="3191" y="1661"/>
              <a:ext cx="726" cy="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10000"/>
                </a:spcBef>
              </a:pPr>
              <a:r>
                <a:rPr lang="en-US" altLang="zh-CN">
                  <a:latin typeface="Times New Roman" panose="02020603050405020304" pitchFamily="18" charset="0"/>
                  <a:ea typeface="黑体" panose="02010609060101010101" pitchFamily="49" charset="-122"/>
                </a:rPr>
                <a:t>0</a:t>
              </a:r>
            </a:p>
            <a:p>
              <a:pPr algn="ctr" eaLnBrk="1" hangingPunct="1">
                <a:spcBef>
                  <a:spcPct val="10000"/>
                </a:spcBef>
              </a:pPr>
              <a:r>
                <a:rPr lang="en-US" altLang="zh-CN">
                  <a:latin typeface="Times New Roman" panose="02020603050405020304" pitchFamily="18" charset="0"/>
                  <a:ea typeface="黑体" panose="02010609060101010101" pitchFamily="49" charset="-122"/>
                </a:rPr>
                <a:t>0</a:t>
              </a:r>
            </a:p>
            <a:p>
              <a:pPr algn="ctr" eaLnBrk="1" hangingPunct="1">
                <a:spcBef>
                  <a:spcPct val="10000"/>
                </a:spcBef>
              </a:pPr>
              <a:r>
                <a:rPr lang="en-US" altLang="zh-CN">
                  <a:latin typeface="Times New Roman" panose="02020603050405020304" pitchFamily="18" charset="0"/>
                  <a:ea typeface="黑体" panose="02010609060101010101" pitchFamily="49" charset="-122"/>
                </a:rPr>
                <a:t>0</a:t>
              </a:r>
            </a:p>
            <a:p>
              <a:pPr algn="ctr" eaLnBrk="1" hangingPunct="1">
                <a:spcBef>
                  <a:spcPct val="10000"/>
                </a:spcBef>
              </a:pPr>
              <a:r>
                <a:rPr lang="en-US" altLang="zh-CN">
                  <a:latin typeface="Times New Roman" panose="02020603050405020304" pitchFamily="18" charset="0"/>
                  <a:ea typeface="黑体" panose="02010609060101010101" pitchFamily="49" charset="-122"/>
                </a:rPr>
                <a:t>0</a:t>
              </a:r>
            </a:p>
            <a:p>
              <a:pPr algn="ctr" eaLnBrk="1" hangingPunct="1">
                <a:spcBef>
                  <a:spcPct val="10000"/>
                </a:spcBef>
              </a:pPr>
              <a:r>
                <a:rPr lang="en-US" altLang="zh-CN">
                  <a:latin typeface="Times New Roman" panose="02020603050405020304" pitchFamily="18" charset="0"/>
                  <a:ea typeface="黑体" panose="02010609060101010101" pitchFamily="49" charset="-122"/>
                </a:rPr>
                <a:t>0</a:t>
              </a:r>
            </a:p>
            <a:p>
              <a:pPr algn="ctr" eaLnBrk="1" hangingPunct="1">
                <a:spcBef>
                  <a:spcPct val="10000"/>
                </a:spcBef>
              </a:pPr>
              <a:r>
                <a:rPr lang="en-US" altLang="zh-CN">
                  <a:latin typeface="Times New Roman" panose="02020603050405020304" pitchFamily="18" charset="0"/>
                  <a:ea typeface="黑体" panose="02010609060101010101" pitchFamily="49" charset="-122"/>
                </a:rPr>
                <a:t>0</a:t>
              </a:r>
            </a:p>
            <a:p>
              <a:pPr algn="ctr" eaLnBrk="1" hangingPunct="1">
                <a:spcBef>
                  <a:spcPct val="10000"/>
                </a:spcBef>
              </a:pPr>
              <a:r>
                <a:rPr lang="en-US" altLang="zh-CN">
                  <a:latin typeface="Times New Roman" panose="02020603050405020304" pitchFamily="18" charset="0"/>
                  <a:ea typeface="黑体" panose="02010609060101010101" pitchFamily="49" charset="-122"/>
                </a:rPr>
                <a:t>1</a:t>
              </a:r>
            </a:p>
            <a:p>
              <a:pPr algn="ctr" eaLnBrk="1" hangingPunct="1">
                <a:spcBef>
                  <a:spcPct val="10000"/>
                </a:spcBef>
              </a:pPr>
              <a:r>
                <a:rPr lang="en-US" altLang="zh-CN">
                  <a:latin typeface="Times New Roman" panose="02020603050405020304" pitchFamily="18" charset="0"/>
                  <a:ea typeface="黑体" panose="02010609060101010101" pitchFamily="49" charset="-122"/>
                </a:rPr>
                <a:t>1 </a:t>
              </a:r>
            </a:p>
          </p:txBody>
        </p:sp>
        <p:sp>
          <p:nvSpPr>
            <p:cNvPr id="17435" name="Line 29">
              <a:extLst>
                <a:ext uri="{FF2B5EF4-FFF2-40B4-BE49-F238E27FC236}">
                  <a16:creationId xmlns:a16="http://schemas.microsoft.com/office/drawing/2014/main" id="{FCBC2EA1-67FC-40C8-9801-79E30D239238}"/>
                </a:ext>
              </a:extLst>
            </p:cNvPr>
            <p:cNvSpPr>
              <a:spLocks noChangeShapeType="1"/>
            </p:cNvSpPr>
            <p:nvPr/>
          </p:nvSpPr>
          <p:spPr bwMode="auto">
            <a:xfrm>
              <a:off x="3872" y="1344"/>
              <a:ext cx="6" cy="24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00735" name="Rectangle 31">
            <a:extLst>
              <a:ext uri="{FF2B5EF4-FFF2-40B4-BE49-F238E27FC236}">
                <a16:creationId xmlns:a16="http://schemas.microsoft.com/office/drawing/2014/main" id="{9AFED46E-9664-4340-A9F2-5DE06CE90B23}"/>
              </a:ext>
            </a:extLst>
          </p:cNvPr>
          <p:cNvSpPr>
            <a:spLocks noChangeArrowheads="1"/>
          </p:cNvSpPr>
          <p:nvPr/>
        </p:nvSpPr>
        <p:spPr bwMode="auto">
          <a:xfrm>
            <a:off x="611188" y="6159500"/>
            <a:ext cx="4833937" cy="50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r>
              <a:rPr lang="zh-CN" altLang="en-US">
                <a:latin typeface="宋体" panose="02010600030101010101" pitchFamily="2" charset="-122"/>
              </a:rPr>
              <a:t>结论</a:t>
            </a:r>
            <a:r>
              <a:rPr lang="en-US" altLang="zh-CN">
                <a:latin typeface="宋体" panose="02010600030101010101" pitchFamily="2" charset="-122"/>
              </a:rPr>
              <a:t>: </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i="1">
                <a:latin typeface="Times New Roman" panose="02020603050405020304" pitchFamily="18" charset="0"/>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 </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0736"/>
                                        </p:tgtEl>
                                        <p:attrNameLst>
                                          <p:attrName>style.visibility</p:attrName>
                                        </p:attrNameLst>
                                      </p:cBhvr>
                                      <p:to>
                                        <p:strVal val="visible"/>
                                      </p:to>
                                    </p:set>
                                    <p:animEffect transition="in" filter="blinds(horizontal)">
                                      <p:cBhvr>
                                        <p:cTn id="7" dur="500"/>
                                        <p:tgtEl>
                                          <p:spTgt spid="2007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00735"/>
                                        </p:tgtEl>
                                        <p:attrNameLst>
                                          <p:attrName>style.visibility</p:attrName>
                                        </p:attrNameLst>
                                      </p:cBhvr>
                                      <p:to>
                                        <p:strVal val="visible"/>
                                      </p:to>
                                    </p:set>
                                    <p:anim calcmode="lin" valueType="num">
                                      <p:cBhvr additive="base">
                                        <p:cTn id="12" dur="500" fill="hold"/>
                                        <p:tgtEl>
                                          <p:spTgt spid="200735"/>
                                        </p:tgtEl>
                                        <p:attrNameLst>
                                          <p:attrName>ppt_x</p:attrName>
                                        </p:attrNameLst>
                                      </p:cBhvr>
                                      <p:tavLst>
                                        <p:tav tm="0">
                                          <p:val>
                                            <p:strVal val="#ppt_x"/>
                                          </p:val>
                                        </p:tav>
                                        <p:tav tm="100000">
                                          <p:val>
                                            <p:strVal val="#ppt_x"/>
                                          </p:val>
                                        </p:tav>
                                      </p:tavLst>
                                    </p:anim>
                                    <p:anim calcmode="lin" valueType="num">
                                      <p:cBhvr additive="base">
                                        <p:cTn id="13" dur="500" fill="hold"/>
                                        <p:tgtEl>
                                          <p:spTgt spid="2007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35"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灯片编号占位符 5">
            <a:extLst>
              <a:ext uri="{FF2B5EF4-FFF2-40B4-BE49-F238E27FC236}">
                <a16:creationId xmlns:a16="http://schemas.microsoft.com/office/drawing/2014/main" id="{41C3D47F-54A5-426F-9066-33ED0553DC3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E98690EC-11E6-48E6-9972-7F24C96117A9}" type="slidenum">
              <a:rPr lang="en-US" altLang="zh-CN" sz="1400" b="0"/>
              <a:pPr>
                <a:spcBef>
                  <a:spcPct val="0"/>
                </a:spcBef>
                <a:buClrTx/>
                <a:buFontTx/>
                <a:buNone/>
              </a:pPr>
              <a:t>70</a:t>
            </a:fld>
            <a:endParaRPr lang="en-US" altLang="zh-CN" sz="1400" b="0"/>
          </a:p>
        </p:txBody>
      </p:sp>
      <p:sp>
        <p:nvSpPr>
          <p:cNvPr id="134147" name="Rectangle 2">
            <a:extLst>
              <a:ext uri="{FF2B5EF4-FFF2-40B4-BE49-F238E27FC236}">
                <a16:creationId xmlns:a16="http://schemas.microsoft.com/office/drawing/2014/main" id="{84BE9A95-B5C4-446A-8C0A-97CD6243437A}"/>
              </a:ext>
            </a:extLst>
          </p:cNvPr>
          <p:cNvSpPr>
            <a:spLocks noGrp="1" noChangeArrowheads="1"/>
          </p:cNvSpPr>
          <p:nvPr>
            <p:ph type="title"/>
          </p:nvPr>
        </p:nvSpPr>
        <p:spPr/>
        <p:txBody>
          <a:bodyPr/>
          <a:lstStyle/>
          <a:p>
            <a:pPr algn="ctr" eaLnBrk="1" hangingPunct="1"/>
            <a:r>
              <a:rPr lang="zh-CN" altLang="en-US">
                <a:solidFill>
                  <a:srgbClr val="0066FF"/>
                </a:solidFill>
                <a:latin typeface="宋体" panose="02010600030101010101" pitchFamily="2" charset="-122"/>
              </a:rPr>
              <a:t>极小项与极大项 （回看）</a:t>
            </a:r>
          </a:p>
        </p:txBody>
      </p:sp>
      <p:sp>
        <p:nvSpPr>
          <p:cNvPr id="134148" name="Rectangle 3">
            <a:extLst>
              <a:ext uri="{FF2B5EF4-FFF2-40B4-BE49-F238E27FC236}">
                <a16:creationId xmlns:a16="http://schemas.microsoft.com/office/drawing/2014/main" id="{35CE91D6-D81A-4E00-8341-767108EEB38C}"/>
              </a:ext>
            </a:extLst>
          </p:cNvPr>
          <p:cNvSpPr>
            <a:spLocks noGrp="1" noChangeArrowheads="1"/>
          </p:cNvSpPr>
          <p:nvPr>
            <p:ph type="body" idx="1"/>
          </p:nvPr>
        </p:nvSpPr>
        <p:spPr>
          <a:xfrm>
            <a:off x="323850" y="1341438"/>
            <a:ext cx="8424863" cy="4895850"/>
          </a:xfrm>
        </p:spPr>
        <p:txBody>
          <a:bodyPr/>
          <a:lstStyle/>
          <a:p>
            <a:pPr marL="457200" indent="-457200" eaLnBrk="1" hangingPunct="1">
              <a:tabLst>
                <a:tab pos="0" algn="l"/>
              </a:tabLst>
            </a:pPr>
            <a:r>
              <a:rPr lang="zh-CN" altLang="en-US">
                <a:solidFill>
                  <a:srgbClr val="A50021"/>
                </a:solidFill>
                <a:latin typeface="Times New Roman" panose="02020603050405020304" pitchFamily="18" charset="0"/>
              </a:rPr>
              <a:t>定义</a:t>
            </a:r>
            <a:r>
              <a:rPr lang="en-US" altLang="zh-CN">
                <a:solidFill>
                  <a:srgbClr val="A50021"/>
                </a:solidFill>
                <a:latin typeface="Times New Roman" panose="02020603050405020304" pitchFamily="18" charset="0"/>
              </a:rPr>
              <a:t>2.4 </a:t>
            </a:r>
            <a:r>
              <a:rPr lang="zh-CN" altLang="en-US">
                <a:latin typeface="Times New Roman" panose="02020603050405020304" pitchFamily="18" charset="0"/>
              </a:rPr>
              <a:t>在含有</a:t>
            </a:r>
            <a:r>
              <a:rPr lang="en-US" altLang="zh-CN" i="1">
                <a:latin typeface="Times New Roman" panose="02020603050405020304" pitchFamily="18" charset="0"/>
              </a:rPr>
              <a:t>n</a:t>
            </a:r>
            <a:r>
              <a:rPr lang="zh-CN" altLang="en-US">
                <a:latin typeface="Times New Roman" panose="02020603050405020304" pitchFamily="18" charset="0"/>
              </a:rPr>
              <a:t>个命题变项的简单合取式（简单析取式）中，若每个命题变项和它的否定式恰好出现一个且仅出现一次，而且命题变项和它的否定式按下标从小到大或字典序排列，称这样的简单合取式（简单析取式）为</a:t>
            </a:r>
            <a:r>
              <a:rPr lang="zh-CN" altLang="en-US">
                <a:solidFill>
                  <a:srgbClr val="A50021"/>
                </a:solidFill>
                <a:latin typeface="Times New Roman" panose="02020603050405020304" pitchFamily="18" charset="0"/>
              </a:rPr>
              <a:t>极小项</a:t>
            </a:r>
            <a:r>
              <a:rPr lang="zh-CN" altLang="en-US">
                <a:latin typeface="Times New Roman" panose="02020603050405020304" pitchFamily="18" charset="0"/>
              </a:rPr>
              <a:t>（</a:t>
            </a:r>
            <a:r>
              <a:rPr lang="zh-CN" altLang="en-US">
                <a:solidFill>
                  <a:srgbClr val="A50021"/>
                </a:solidFill>
                <a:latin typeface="Times New Roman" panose="02020603050405020304" pitchFamily="18" charset="0"/>
              </a:rPr>
              <a:t>极大项</a:t>
            </a:r>
            <a:r>
              <a:rPr lang="zh-CN" altLang="en-US">
                <a:latin typeface="Times New Roman" panose="02020603050405020304" pitchFamily="18" charset="0"/>
              </a:rPr>
              <a:t>）</a:t>
            </a:r>
            <a:r>
              <a:rPr lang="en-US" altLang="zh-CN">
                <a:latin typeface="Times New Roman" panose="02020603050405020304" pitchFamily="18" charset="0"/>
              </a:rPr>
              <a:t>.</a:t>
            </a:r>
          </a:p>
          <a:p>
            <a:pPr marL="457200" indent="-457200" eaLnBrk="1" hangingPunct="1">
              <a:spcBef>
                <a:spcPct val="65000"/>
              </a:spcBef>
              <a:tabLst>
                <a:tab pos="0" algn="l"/>
              </a:tabLst>
            </a:pPr>
            <a:r>
              <a:rPr lang="zh-CN" altLang="en-US">
                <a:latin typeface="Times New Roman" panose="02020603050405020304" pitchFamily="18" charset="0"/>
              </a:rPr>
              <a:t>几点说明：</a:t>
            </a:r>
          </a:p>
          <a:p>
            <a:pPr marL="457200" indent="-457200" eaLnBrk="1" hangingPunct="1">
              <a:buClr>
                <a:srgbClr val="FF9900"/>
              </a:buClr>
              <a:buFont typeface="Wingdings" panose="05000000000000000000" pitchFamily="2" charset="2"/>
              <a:buChar char="l"/>
              <a:tabLst>
                <a:tab pos="0" algn="l"/>
              </a:tabLst>
            </a:pPr>
            <a:r>
              <a:rPr lang="en-US" altLang="zh-CN" i="1">
                <a:latin typeface="Times New Roman" panose="02020603050405020304" pitchFamily="18" charset="0"/>
              </a:rPr>
              <a:t>n</a:t>
            </a:r>
            <a:r>
              <a:rPr lang="zh-CN" altLang="en-US">
                <a:latin typeface="Times New Roman" panose="02020603050405020304" pitchFamily="18" charset="0"/>
              </a:rPr>
              <a:t>个命题变项有</a:t>
            </a:r>
            <a:r>
              <a:rPr lang="en-US" altLang="zh-CN">
                <a:latin typeface="Times New Roman" panose="02020603050405020304" pitchFamily="18" charset="0"/>
              </a:rPr>
              <a:t>2</a:t>
            </a:r>
            <a:r>
              <a:rPr lang="en-US" altLang="zh-CN" i="1" baseline="30000">
                <a:latin typeface="Times New Roman" panose="02020603050405020304" pitchFamily="18" charset="0"/>
              </a:rPr>
              <a:t>n</a:t>
            </a:r>
            <a:r>
              <a:rPr lang="zh-CN" altLang="en-US">
                <a:latin typeface="Times New Roman" panose="02020603050405020304" pitchFamily="18" charset="0"/>
              </a:rPr>
              <a:t>个</a:t>
            </a:r>
            <a:r>
              <a:rPr lang="zh-CN" altLang="en-US">
                <a:solidFill>
                  <a:srgbClr val="C00000"/>
                </a:solidFill>
                <a:latin typeface="Times New Roman" panose="02020603050405020304" pitchFamily="18" charset="0"/>
              </a:rPr>
              <a:t>极小项</a:t>
            </a:r>
            <a:r>
              <a:rPr lang="zh-CN" altLang="en-US">
                <a:latin typeface="Times New Roman" panose="02020603050405020304" pitchFamily="18" charset="0"/>
              </a:rPr>
              <a:t>和</a:t>
            </a:r>
            <a:r>
              <a:rPr lang="en-US" altLang="zh-CN">
                <a:latin typeface="Times New Roman" panose="02020603050405020304" pitchFamily="18" charset="0"/>
              </a:rPr>
              <a:t>2</a:t>
            </a:r>
            <a:r>
              <a:rPr lang="en-US" altLang="zh-CN" i="1" baseline="30000">
                <a:latin typeface="Times New Roman" panose="02020603050405020304" pitchFamily="18" charset="0"/>
              </a:rPr>
              <a:t>n</a:t>
            </a:r>
            <a:r>
              <a:rPr lang="zh-CN" altLang="en-US">
                <a:latin typeface="Times New Roman" panose="02020603050405020304" pitchFamily="18" charset="0"/>
              </a:rPr>
              <a:t>个</a:t>
            </a:r>
            <a:r>
              <a:rPr lang="zh-CN" altLang="en-US">
                <a:solidFill>
                  <a:srgbClr val="C00000"/>
                </a:solidFill>
                <a:latin typeface="Times New Roman" panose="02020603050405020304" pitchFamily="18" charset="0"/>
              </a:rPr>
              <a:t>极大项</a:t>
            </a:r>
          </a:p>
          <a:p>
            <a:pPr marL="457200" indent="-457200" eaLnBrk="1" hangingPunct="1">
              <a:buClr>
                <a:srgbClr val="FF9900"/>
              </a:buClr>
              <a:buFont typeface="Wingdings" panose="05000000000000000000" pitchFamily="2" charset="2"/>
              <a:buChar char="l"/>
              <a:tabLst>
                <a:tab pos="0" algn="l"/>
              </a:tabLst>
            </a:pPr>
            <a:r>
              <a:rPr lang="en-US" altLang="zh-CN">
                <a:latin typeface="Times New Roman" panose="02020603050405020304" pitchFamily="18" charset="0"/>
              </a:rPr>
              <a:t>2</a:t>
            </a:r>
            <a:r>
              <a:rPr lang="en-US" altLang="zh-CN" i="1" baseline="30000">
                <a:latin typeface="Times New Roman" panose="02020603050405020304" pitchFamily="18" charset="0"/>
              </a:rPr>
              <a:t>n</a:t>
            </a:r>
            <a:r>
              <a:rPr lang="zh-CN" altLang="en-US">
                <a:latin typeface="Times New Roman" panose="02020603050405020304" pitchFamily="18" charset="0"/>
              </a:rPr>
              <a:t>个</a:t>
            </a:r>
            <a:r>
              <a:rPr lang="zh-CN" altLang="en-US">
                <a:solidFill>
                  <a:srgbClr val="C00000"/>
                </a:solidFill>
                <a:latin typeface="Times New Roman" panose="02020603050405020304" pitchFamily="18" charset="0"/>
              </a:rPr>
              <a:t>极小项（极大项）</a:t>
            </a:r>
            <a:r>
              <a:rPr lang="zh-CN" altLang="en-US">
                <a:latin typeface="Times New Roman" panose="02020603050405020304" pitchFamily="18" charset="0"/>
              </a:rPr>
              <a:t>均互不等值</a:t>
            </a:r>
          </a:p>
          <a:p>
            <a:pPr marL="457200" indent="-457200" eaLnBrk="1" hangingPunct="1">
              <a:buClr>
                <a:srgbClr val="FF9900"/>
              </a:buClr>
              <a:buFont typeface="Wingdings" panose="05000000000000000000" pitchFamily="2" charset="2"/>
              <a:buChar char="l"/>
              <a:tabLst>
                <a:tab pos="0" algn="l"/>
              </a:tabLst>
            </a:pPr>
            <a:r>
              <a:rPr lang="zh-CN" altLang="en-US">
                <a:latin typeface="Times New Roman" panose="02020603050405020304" pitchFamily="18" charset="0"/>
              </a:rPr>
              <a:t>用</a:t>
            </a:r>
            <a:r>
              <a:rPr lang="en-US" altLang="zh-CN" i="1">
                <a:latin typeface="Times New Roman" panose="02020603050405020304" pitchFamily="18" charset="0"/>
              </a:rPr>
              <a:t>m</a:t>
            </a:r>
            <a:r>
              <a:rPr lang="en-US" altLang="zh-CN" i="1" baseline="-25000">
                <a:latin typeface="Times New Roman" panose="02020603050405020304" pitchFamily="18" charset="0"/>
              </a:rPr>
              <a:t>i</a:t>
            </a:r>
            <a:r>
              <a:rPr lang="zh-CN" altLang="en-US">
                <a:latin typeface="Times New Roman" panose="02020603050405020304" pitchFamily="18" charset="0"/>
              </a:rPr>
              <a:t>表示第</a:t>
            </a:r>
            <a:r>
              <a:rPr lang="en-US" altLang="zh-CN" i="1">
                <a:latin typeface="Times New Roman" panose="02020603050405020304" pitchFamily="18" charset="0"/>
              </a:rPr>
              <a:t>i</a:t>
            </a:r>
            <a:r>
              <a:rPr lang="zh-CN" altLang="en-US">
                <a:latin typeface="Times New Roman" panose="02020603050405020304" pitchFamily="18" charset="0"/>
              </a:rPr>
              <a:t>个</a:t>
            </a:r>
            <a:r>
              <a:rPr lang="zh-CN" altLang="en-US">
                <a:solidFill>
                  <a:srgbClr val="C00000"/>
                </a:solidFill>
                <a:latin typeface="Times New Roman" panose="02020603050405020304" pitchFamily="18" charset="0"/>
              </a:rPr>
              <a:t>极小项</a:t>
            </a:r>
            <a:r>
              <a:rPr lang="zh-CN" altLang="en-US">
                <a:latin typeface="Times New Roman" panose="02020603050405020304" pitchFamily="18" charset="0"/>
              </a:rPr>
              <a:t>，其中</a:t>
            </a:r>
            <a:r>
              <a:rPr lang="en-US" altLang="zh-CN" i="1">
                <a:latin typeface="Times New Roman" panose="02020603050405020304" pitchFamily="18" charset="0"/>
              </a:rPr>
              <a:t>i</a:t>
            </a:r>
            <a:r>
              <a:rPr lang="zh-CN" altLang="en-US">
                <a:latin typeface="Times New Roman" panose="02020603050405020304" pitchFamily="18" charset="0"/>
              </a:rPr>
              <a:t>是该</a:t>
            </a:r>
            <a:r>
              <a:rPr lang="zh-CN" altLang="en-US">
                <a:solidFill>
                  <a:srgbClr val="C00000"/>
                </a:solidFill>
                <a:latin typeface="Times New Roman" panose="02020603050405020304" pitchFamily="18" charset="0"/>
              </a:rPr>
              <a:t>极小项</a:t>
            </a:r>
            <a:r>
              <a:rPr lang="zh-CN" altLang="en-US">
                <a:latin typeface="Times New Roman" panose="02020603050405020304" pitchFamily="18" charset="0"/>
              </a:rPr>
              <a:t>成真赋值的十进制表示</a:t>
            </a:r>
            <a:r>
              <a:rPr lang="en-US" altLang="zh-CN">
                <a:latin typeface="Times New Roman" panose="02020603050405020304" pitchFamily="18" charset="0"/>
              </a:rPr>
              <a:t>. </a:t>
            </a:r>
            <a:r>
              <a:rPr lang="zh-CN" altLang="en-US">
                <a:latin typeface="Times New Roman" panose="02020603050405020304" pitchFamily="18" charset="0"/>
              </a:rPr>
              <a:t>用</a:t>
            </a:r>
            <a:r>
              <a:rPr lang="en-US" altLang="zh-CN" i="1">
                <a:latin typeface="Times New Roman" panose="02020603050405020304" pitchFamily="18" charset="0"/>
              </a:rPr>
              <a:t>M</a:t>
            </a:r>
            <a:r>
              <a:rPr lang="en-US" altLang="zh-CN" i="1" baseline="-25000">
                <a:latin typeface="Times New Roman" panose="02020603050405020304" pitchFamily="18" charset="0"/>
              </a:rPr>
              <a:t>i</a:t>
            </a:r>
            <a:r>
              <a:rPr lang="zh-CN" altLang="en-US">
                <a:latin typeface="Times New Roman" panose="02020603050405020304" pitchFamily="18" charset="0"/>
              </a:rPr>
              <a:t>表示第</a:t>
            </a:r>
            <a:r>
              <a:rPr lang="en-US" altLang="zh-CN" i="1">
                <a:latin typeface="Times New Roman" panose="02020603050405020304" pitchFamily="18" charset="0"/>
              </a:rPr>
              <a:t>i</a:t>
            </a:r>
            <a:r>
              <a:rPr lang="zh-CN" altLang="en-US">
                <a:latin typeface="Times New Roman" panose="02020603050405020304" pitchFamily="18" charset="0"/>
              </a:rPr>
              <a:t>个</a:t>
            </a:r>
            <a:r>
              <a:rPr lang="zh-CN" altLang="en-US">
                <a:solidFill>
                  <a:srgbClr val="C00000"/>
                </a:solidFill>
                <a:latin typeface="Times New Roman" panose="02020603050405020304" pitchFamily="18" charset="0"/>
              </a:rPr>
              <a:t>极大项</a:t>
            </a:r>
            <a:r>
              <a:rPr lang="zh-CN" altLang="en-US">
                <a:latin typeface="Times New Roman" panose="02020603050405020304" pitchFamily="18" charset="0"/>
              </a:rPr>
              <a:t>，其中</a:t>
            </a:r>
            <a:r>
              <a:rPr lang="en-US" altLang="zh-CN" i="1">
                <a:latin typeface="Times New Roman" panose="02020603050405020304" pitchFamily="18" charset="0"/>
              </a:rPr>
              <a:t>i</a:t>
            </a:r>
            <a:r>
              <a:rPr lang="zh-CN" altLang="en-US">
                <a:latin typeface="Times New Roman" panose="02020603050405020304" pitchFamily="18" charset="0"/>
              </a:rPr>
              <a:t>是该</a:t>
            </a:r>
            <a:r>
              <a:rPr lang="zh-CN" altLang="en-US">
                <a:solidFill>
                  <a:srgbClr val="C00000"/>
                </a:solidFill>
                <a:latin typeface="Times New Roman" panose="02020603050405020304" pitchFamily="18" charset="0"/>
              </a:rPr>
              <a:t>极大项</a:t>
            </a:r>
            <a:r>
              <a:rPr lang="zh-CN" altLang="en-US">
                <a:latin typeface="Times New Roman" panose="02020603050405020304" pitchFamily="18" charset="0"/>
              </a:rPr>
              <a:t>成假赋值的十进制表示</a:t>
            </a:r>
            <a:r>
              <a:rPr lang="en-US" altLang="zh-CN">
                <a:latin typeface="Times New Roman" panose="02020603050405020304" pitchFamily="18" charset="0"/>
              </a:rPr>
              <a:t>. </a:t>
            </a:r>
            <a:r>
              <a:rPr lang="en-US" altLang="zh-CN" i="1">
                <a:latin typeface="Times New Roman" panose="02020603050405020304" pitchFamily="18" charset="0"/>
              </a:rPr>
              <a:t>m</a:t>
            </a:r>
            <a:r>
              <a:rPr lang="en-US" altLang="zh-CN" i="1" baseline="-25000">
                <a:latin typeface="Times New Roman" panose="02020603050405020304" pitchFamily="18" charset="0"/>
              </a:rPr>
              <a:t>i</a:t>
            </a:r>
            <a:r>
              <a:rPr lang="zh-CN" altLang="en-US">
                <a:latin typeface="Times New Roman" panose="02020603050405020304" pitchFamily="18" charset="0"/>
              </a:rPr>
              <a:t>（</a:t>
            </a:r>
            <a:r>
              <a:rPr lang="en-US" altLang="zh-CN" i="1">
                <a:latin typeface="Times New Roman" panose="02020603050405020304" pitchFamily="18" charset="0"/>
              </a:rPr>
              <a:t>M</a:t>
            </a:r>
            <a:r>
              <a:rPr lang="en-US" altLang="zh-CN" i="1" baseline="-25000">
                <a:latin typeface="Times New Roman" panose="02020603050405020304" pitchFamily="18" charset="0"/>
              </a:rPr>
              <a:t>i</a:t>
            </a:r>
            <a:r>
              <a:rPr lang="zh-CN" altLang="en-US">
                <a:latin typeface="Times New Roman" panose="02020603050405020304" pitchFamily="18" charset="0"/>
              </a:rPr>
              <a:t>）称为</a:t>
            </a:r>
            <a:r>
              <a:rPr lang="zh-CN" altLang="en-US">
                <a:solidFill>
                  <a:srgbClr val="C00000"/>
                </a:solidFill>
                <a:latin typeface="Times New Roman" panose="02020603050405020304" pitchFamily="18" charset="0"/>
              </a:rPr>
              <a:t>极小项（极大项）</a:t>
            </a:r>
            <a:r>
              <a:rPr lang="zh-CN" altLang="en-US">
                <a:latin typeface="Times New Roman" panose="02020603050405020304" pitchFamily="18" charset="0"/>
              </a:rPr>
              <a:t>的名称</a:t>
            </a:r>
            <a:r>
              <a:rPr lang="en-US" altLang="zh-CN">
                <a:latin typeface="Times New Roman" panose="02020603050405020304" pitchFamily="18" charset="0"/>
              </a:rPr>
              <a:t>. </a:t>
            </a:r>
          </a:p>
        </p:txBody>
      </p:sp>
    </p:spTree>
  </p:cSld>
  <p:clrMapOvr>
    <a:masterClrMapping/>
  </p:clrMapOvr>
  <p:transition spd="slow">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灯片编号占位符 5">
            <a:extLst>
              <a:ext uri="{FF2B5EF4-FFF2-40B4-BE49-F238E27FC236}">
                <a16:creationId xmlns:a16="http://schemas.microsoft.com/office/drawing/2014/main" id="{19E478C0-0726-4EC7-8930-4028075A51A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D539AF54-9A71-4C6E-9B9A-3E4B7DA728D8}" type="slidenum">
              <a:rPr lang="en-US" altLang="zh-CN" sz="1400" b="0"/>
              <a:pPr>
                <a:spcBef>
                  <a:spcPct val="0"/>
                </a:spcBef>
                <a:buClrTx/>
                <a:buFontTx/>
                <a:buNone/>
              </a:pPr>
              <a:t>71</a:t>
            </a:fld>
            <a:endParaRPr lang="en-US" altLang="zh-CN" sz="1400" b="0"/>
          </a:p>
        </p:txBody>
      </p:sp>
      <p:sp>
        <p:nvSpPr>
          <p:cNvPr id="136195" name="Rectangle 2">
            <a:extLst>
              <a:ext uri="{FF2B5EF4-FFF2-40B4-BE49-F238E27FC236}">
                <a16:creationId xmlns:a16="http://schemas.microsoft.com/office/drawing/2014/main" id="{A3FB13E8-6275-4FF5-9880-B19FE4A099B1}"/>
              </a:ext>
            </a:extLst>
          </p:cNvPr>
          <p:cNvSpPr>
            <a:spLocks noGrp="1" noChangeArrowheads="1"/>
          </p:cNvSpPr>
          <p:nvPr>
            <p:ph type="title"/>
          </p:nvPr>
        </p:nvSpPr>
        <p:spPr/>
        <p:txBody>
          <a:bodyPr/>
          <a:lstStyle/>
          <a:p>
            <a:pPr algn="ctr" eaLnBrk="1" hangingPunct="1"/>
            <a:r>
              <a:rPr lang="zh-CN" altLang="en-US">
                <a:solidFill>
                  <a:srgbClr val="0066FF"/>
                </a:solidFill>
              </a:rPr>
              <a:t>实例</a:t>
            </a:r>
            <a:endParaRPr lang="zh-CN" altLang="en-US" b="0">
              <a:solidFill>
                <a:srgbClr val="0066FF"/>
              </a:solidFill>
            </a:endParaRPr>
          </a:p>
        </p:txBody>
      </p:sp>
      <p:sp>
        <p:nvSpPr>
          <p:cNvPr id="136196" name="Rectangle 3">
            <a:extLst>
              <a:ext uri="{FF2B5EF4-FFF2-40B4-BE49-F238E27FC236}">
                <a16:creationId xmlns:a16="http://schemas.microsoft.com/office/drawing/2014/main" id="{B680162B-B560-48C9-A1B5-7767ECCFE9C2}"/>
              </a:ext>
            </a:extLst>
          </p:cNvPr>
          <p:cNvSpPr>
            <a:spLocks noGrp="1" noChangeArrowheads="1"/>
          </p:cNvSpPr>
          <p:nvPr>
            <p:ph type="body" idx="1"/>
          </p:nvPr>
        </p:nvSpPr>
        <p:spPr>
          <a:xfrm>
            <a:off x="468313" y="1341438"/>
            <a:ext cx="8229600" cy="533400"/>
          </a:xfrm>
        </p:spPr>
        <p:txBody>
          <a:bodyPr/>
          <a:lstStyle/>
          <a:p>
            <a:pPr algn="just" eaLnBrk="1" hangingPunct="1"/>
            <a:r>
              <a:rPr lang="zh-CN" altLang="en-US"/>
              <a:t>由两个命题变项 </a:t>
            </a:r>
            <a:r>
              <a:rPr lang="en-US" altLang="zh-CN" i="1">
                <a:latin typeface="Times New Roman" panose="02020603050405020304" pitchFamily="18" charset="0"/>
              </a:rPr>
              <a:t>p, q </a:t>
            </a:r>
            <a:r>
              <a:rPr lang="zh-CN" altLang="en-US"/>
              <a:t>形成的</a:t>
            </a:r>
            <a:r>
              <a:rPr lang="zh-CN" altLang="en-US">
                <a:solidFill>
                  <a:srgbClr val="C00000"/>
                </a:solidFill>
              </a:rPr>
              <a:t>极小项与极大项</a:t>
            </a:r>
          </a:p>
        </p:txBody>
      </p:sp>
      <p:graphicFrame>
        <p:nvGraphicFramePr>
          <p:cNvPr id="124041" name="Group 137">
            <a:extLst>
              <a:ext uri="{FF2B5EF4-FFF2-40B4-BE49-F238E27FC236}">
                <a16:creationId xmlns:a16="http://schemas.microsoft.com/office/drawing/2014/main" id="{A8FBDC22-ABAC-4250-A972-CC4B2E6D63B1}"/>
              </a:ext>
            </a:extLst>
          </p:cNvPr>
          <p:cNvGraphicFramePr>
            <a:graphicFrameLocks noGrp="1"/>
          </p:cNvGraphicFramePr>
          <p:nvPr/>
        </p:nvGraphicFramePr>
        <p:xfrm>
          <a:off x="468313" y="2349500"/>
          <a:ext cx="8316912" cy="2879725"/>
        </p:xfrm>
        <a:graphic>
          <a:graphicData uri="http://schemas.openxmlformats.org/drawingml/2006/table">
            <a:tbl>
              <a:tblPr/>
              <a:tblGrid>
                <a:gridCol w="1592262">
                  <a:extLst>
                    <a:ext uri="{9D8B030D-6E8A-4147-A177-3AD203B41FA5}">
                      <a16:colId xmlns:a16="http://schemas.microsoft.com/office/drawing/2014/main" val="20000"/>
                    </a:ext>
                  </a:extLst>
                </a:gridCol>
                <a:gridCol w="1514475">
                  <a:extLst>
                    <a:ext uri="{9D8B030D-6E8A-4147-A177-3AD203B41FA5}">
                      <a16:colId xmlns:a16="http://schemas.microsoft.com/office/drawing/2014/main" val="20001"/>
                    </a:ext>
                  </a:extLst>
                </a:gridCol>
                <a:gridCol w="908050">
                  <a:extLst>
                    <a:ext uri="{9D8B030D-6E8A-4147-A177-3AD203B41FA5}">
                      <a16:colId xmlns:a16="http://schemas.microsoft.com/office/drawing/2014/main" val="20002"/>
                    </a:ext>
                  </a:extLst>
                </a:gridCol>
                <a:gridCol w="1443038">
                  <a:extLst>
                    <a:ext uri="{9D8B030D-6E8A-4147-A177-3AD203B41FA5}">
                      <a16:colId xmlns:a16="http://schemas.microsoft.com/office/drawing/2014/main" val="20003"/>
                    </a:ext>
                  </a:extLst>
                </a:gridCol>
                <a:gridCol w="1560512">
                  <a:extLst>
                    <a:ext uri="{9D8B030D-6E8A-4147-A177-3AD203B41FA5}">
                      <a16:colId xmlns:a16="http://schemas.microsoft.com/office/drawing/2014/main" val="20004"/>
                    </a:ext>
                  </a:extLst>
                </a:gridCol>
                <a:gridCol w="1298575">
                  <a:extLst>
                    <a:ext uri="{9D8B030D-6E8A-4147-A177-3AD203B41FA5}">
                      <a16:colId xmlns:a16="http://schemas.microsoft.com/office/drawing/2014/main" val="20005"/>
                    </a:ext>
                  </a:extLst>
                </a:gridCol>
              </a:tblGrid>
              <a:tr h="541338">
                <a:tc gridSpan="3">
                  <a:txBody>
                    <a:bodyPr/>
                    <a:lstStyle>
                      <a:lvl1pPr>
                        <a:spcBef>
                          <a:spcPct val="20000"/>
                        </a:spcBef>
                        <a:buClr>
                          <a:srgbClr val="69B3F1"/>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极小项</a:t>
                      </a:r>
                      <a:endPar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0" marB="45710"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3">
                  <a:txBody>
                    <a:bodyPr/>
                    <a:lstStyle>
                      <a:lvl1pPr>
                        <a:spcBef>
                          <a:spcPct val="20000"/>
                        </a:spcBef>
                        <a:buClr>
                          <a:srgbClr val="69B3F1"/>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极大项</a:t>
                      </a:r>
                      <a:endParaRPr kumimoji="0" lang="zh-CN" altLang="en-US" sz="2400" b="1"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marT="45710" marB="45710"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542925">
                <a:tc>
                  <a:txBody>
                    <a:bodyPr/>
                    <a:lstStyle>
                      <a:lvl1pPr>
                        <a:spcBef>
                          <a:spcPct val="20000"/>
                        </a:spcBef>
                        <a:buClr>
                          <a:srgbClr val="69B3F1"/>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公式</a:t>
                      </a:r>
                      <a:endPar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0" marB="45710"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69B3F1"/>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成真赋值</a:t>
                      </a:r>
                      <a:endPar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69B3F1"/>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名称</a:t>
                      </a:r>
                      <a:endParaRPr kumimoji="0" lang="zh-CN" altLang="en-US" sz="2400" b="1" i="0" u="none" strike="noStrike" cap="none" normalizeH="0" baseline="0" dirty="0">
                        <a:ln>
                          <a:noFill/>
                        </a:ln>
                        <a:solidFill>
                          <a:schemeClr val="tx1"/>
                        </a:solidFill>
                        <a:effectLst/>
                        <a:latin typeface="宋体" panose="02010600030101010101" pitchFamily="2" charset="-122"/>
                        <a:ea typeface="宋体" panose="02010600030101010101" pitchFamily="2"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69B3F1"/>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公式</a:t>
                      </a:r>
                      <a:endPar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69B3F1"/>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成假赋值</a:t>
                      </a:r>
                      <a:endPar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69B3F1"/>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名称</a:t>
                      </a:r>
                      <a:endParaRPr kumimoji="0"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a:txBody>
                  <a:tcPr marT="45710" marB="45710"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795462">
                <a:tc>
                  <a:txBody>
                    <a:bodyPr/>
                    <a:lstStyle>
                      <a:lvl1pPr>
                        <a:spcBef>
                          <a:spcPct val="20000"/>
                        </a:spcBef>
                        <a:buClr>
                          <a:srgbClr val="69B3F1"/>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q</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4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q</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p</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q</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1"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p</a:t>
                      </a:r>
                      <a:r>
                        <a:rPr kumimoji="0" lang="en-US" altLang="zh-CN" sz="24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q</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txBody>
                  <a:tcPr marT="45710" marB="45710"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69B3F1"/>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0  0</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0  1</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1  0</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1  1 </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46038">
                        <a:spcBef>
                          <a:spcPct val="20000"/>
                        </a:spcBef>
                        <a:buClr>
                          <a:srgbClr val="69B3F1"/>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46038" algn="ctr"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4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46038" algn="ctr" defTabSz="914400" rtl="0" eaLnBrk="0" fontAlgn="base" latinLnBrk="0" hangingPunct="0">
                        <a:lnSpc>
                          <a:spcPct val="100000"/>
                        </a:lnSpc>
                        <a:spcBef>
                          <a:spcPct val="0"/>
                        </a:spcBef>
                        <a:spcAft>
                          <a:spcPct val="0"/>
                        </a:spcAft>
                        <a:buClrTx/>
                        <a:buSzTx/>
                        <a:buFontTx/>
                        <a:buNone/>
                        <a:tabLst/>
                      </a:pP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4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46038" algn="ctr" defTabSz="914400" rtl="0" eaLnBrk="0" fontAlgn="base" latinLnBrk="0" hangingPunct="0">
                        <a:lnSpc>
                          <a:spcPct val="100000"/>
                        </a:lnSpc>
                        <a:spcBef>
                          <a:spcPct val="0"/>
                        </a:spcBef>
                        <a:spcAft>
                          <a:spcPct val="0"/>
                        </a:spcAft>
                        <a:buClrTx/>
                        <a:buSzTx/>
                        <a:buFontTx/>
                        <a:buNone/>
                        <a:tabLst/>
                      </a:pP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4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46038" algn="ctr" defTabSz="914400" rtl="0" eaLnBrk="0" fontAlgn="base" latinLnBrk="0" hangingPunct="0">
                        <a:lnSpc>
                          <a:spcPct val="100000"/>
                        </a:lnSpc>
                        <a:spcBef>
                          <a:spcPct val="0"/>
                        </a:spcBef>
                        <a:spcAft>
                          <a:spcPct val="0"/>
                        </a:spcAft>
                        <a:buClrTx/>
                        <a:buSzTx/>
                        <a:buFontTx/>
                        <a:buNone/>
                        <a:tabLst/>
                      </a:pPr>
                      <a:r>
                        <a:rPr kumimoji="0" lang="en-US" altLang="zh-CN"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4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139700">
                        <a:spcBef>
                          <a:spcPct val="20000"/>
                        </a:spcBef>
                        <a:buClr>
                          <a:srgbClr val="69B3F1"/>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1397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q</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endParaRPr>
                    </a:p>
                    <a:p>
                      <a:pPr marL="0" marR="0" lvl="0" indent="13970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0" lang="en-US"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p</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q</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endParaRPr>
                    </a:p>
                    <a:p>
                      <a:pPr marL="0" marR="0" lvl="0" indent="13970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0" lang="en-US"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q</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endParaRPr>
                    </a:p>
                    <a:p>
                      <a:pPr marL="0" marR="0" lvl="0" indent="13970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0" lang="en-US"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a:t>
                      </a:r>
                      <a:r>
                        <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q</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69B3F1"/>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0  0</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0  1</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1  0</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1  1</a:t>
                      </a:r>
                      <a:endParaRPr kumimoji="0"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46038">
                        <a:spcBef>
                          <a:spcPct val="20000"/>
                        </a:spcBef>
                        <a:buClr>
                          <a:srgbClr val="69B3F1"/>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46038" algn="ctr"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4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46038" algn="ctr" defTabSz="914400" rtl="0" eaLnBrk="0" fontAlgn="base" latinLnBrk="0" hangingPunct="0">
                        <a:lnSpc>
                          <a:spcPct val="100000"/>
                        </a:lnSpc>
                        <a:spcBef>
                          <a:spcPct val="0"/>
                        </a:spcBef>
                        <a:spcAft>
                          <a:spcPct val="0"/>
                        </a:spcAft>
                        <a:buClrTx/>
                        <a:buSzTx/>
                        <a:buFontTx/>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4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46038" algn="ctr" defTabSz="914400" rtl="0" eaLnBrk="0" fontAlgn="base" latinLnBrk="0" hangingPunct="0">
                        <a:lnSpc>
                          <a:spcPct val="100000"/>
                        </a:lnSpc>
                        <a:spcBef>
                          <a:spcPct val="0"/>
                        </a:spcBef>
                        <a:spcAft>
                          <a:spcPct val="0"/>
                        </a:spcAft>
                        <a:buClrTx/>
                        <a:buSzTx/>
                        <a:buFontTx/>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4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46038" algn="ctr" defTabSz="914400" rtl="0" eaLnBrk="0" fontAlgn="base" latinLnBrk="0" hangingPunct="0">
                        <a:lnSpc>
                          <a:spcPct val="100000"/>
                        </a:lnSpc>
                        <a:spcBef>
                          <a:spcPct val="0"/>
                        </a:spcBef>
                        <a:spcAft>
                          <a:spcPct val="0"/>
                        </a:spcAft>
                        <a:buClrTx/>
                        <a:buSzTx/>
                        <a:buFontTx/>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M</a:t>
                      </a:r>
                      <a:r>
                        <a:rPr kumimoji="0" lang="en-US" altLang="zh-CN" sz="24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T="45710" marB="45710"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6" name="Rectangle 144" descr="新闻纸">
            <a:extLst>
              <a:ext uri="{FF2B5EF4-FFF2-40B4-BE49-F238E27FC236}">
                <a16:creationId xmlns:a16="http://schemas.microsoft.com/office/drawing/2014/main" id="{49E6B6EE-F031-4D70-A9E0-DC51209898F2}"/>
              </a:ext>
            </a:extLst>
          </p:cNvPr>
          <p:cNvSpPr>
            <a:spLocks noChangeArrowheads="1"/>
          </p:cNvSpPr>
          <p:nvPr/>
        </p:nvSpPr>
        <p:spPr bwMode="auto">
          <a:xfrm>
            <a:off x="252413" y="5300663"/>
            <a:ext cx="8532812" cy="955675"/>
          </a:xfrm>
          <a:prstGeom prst="rect">
            <a:avLst/>
          </a:prstGeom>
          <a:blipFill dpi="0" rotWithShape="1">
            <a:blip r:embed="rId3"/>
            <a:srcRect/>
            <a:tile tx="0" ty="0" sx="100000" sy="100000" flip="none" algn="tl"/>
          </a:blipFill>
          <a:ln w="9525">
            <a:solidFill>
              <a:schemeClr val="hlink"/>
            </a:solidFill>
            <a:miter lim="800000"/>
            <a:headEnd/>
            <a:tailEnd/>
          </a:ln>
        </p:spPr>
        <p:txBody>
          <a:bodyPr anchor="ctr">
            <a:spAutoFit/>
          </a:bodyPr>
          <a:lstStyle>
            <a:lvl1pPr indent="276225">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ClrTx/>
              <a:buFontTx/>
              <a:buNone/>
            </a:pPr>
            <a:r>
              <a:rPr kumimoji="1" lang="zh-CN" altLang="en-US" sz="2800">
                <a:solidFill>
                  <a:srgbClr val="C00000"/>
                </a:solidFill>
                <a:latin typeface="Times New Roman" panose="02020603050405020304" pitchFamily="18" charset="0"/>
              </a:rPr>
              <a:t>极小项</a:t>
            </a:r>
            <a:r>
              <a:rPr kumimoji="1" lang="zh-CN" altLang="en-US" sz="2800">
                <a:solidFill>
                  <a:schemeClr val="accent2"/>
                </a:solidFill>
                <a:latin typeface="Times New Roman" panose="02020603050405020304" pitchFamily="18" charset="0"/>
              </a:rPr>
              <a:t>的编码</a:t>
            </a:r>
            <a:r>
              <a:rPr kumimoji="1" lang="en-US" altLang="zh-CN" sz="2800">
                <a:solidFill>
                  <a:schemeClr val="accent2"/>
                </a:solidFill>
                <a:latin typeface="Times New Roman" panose="02020603050405020304" pitchFamily="18" charset="0"/>
              </a:rPr>
              <a:t>(</a:t>
            </a:r>
            <a:r>
              <a:rPr kumimoji="1" lang="zh-CN" altLang="en-US" sz="2800">
                <a:solidFill>
                  <a:schemeClr val="accent2"/>
                </a:solidFill>
                <a:latin typeface="Times New Roman" panose="02020603050405020304" pitchFamily="18" charset="0"/>
              </a:rPr>
              <a:t>二进制</a:t>
            </a:r>
            <a:r>
              <a:rPr kumimoji="1" lang="en-US" altLang="zh-CN" sz="2800">
                <a:solidFill>
                  <a:schemeClr val="accent2"/>
                </a:solidFill>
                <a:latin typeface="Times New Roman" panose="02020603050405020304" pitchFamily="18" charset="0"/>
              </a:rPr>
              <a:t>):</a:t>
            </a:r>
            <a:r>
              <a:rPr kumimoji="1" lang="zh-CN" altLang="en-US" sz="2800">
                <a:solidFill>
                  <a:schemeClr val="accent2"/>
                </a:solidFill>
                <a:latin typeface="Times New Roman" panose="02020603050405020304" pitchFamily="18" charset="0"/>
              </a:rPr>
              <a:t>命题变项</a:t>
            </a:r>
            <a:r>
              <a:rPr kumimoji="1" lang="en-US" altLang="zh-CN" sz="2800">
                <a:solidFill>
                  <a:schemeClr val="accent2"/>
                </a:solidFill>
                <a:latin typeface="Times New Roman" panose="02020603050405020304" pitchFamily="18" charset="0"/>
              </a:rPr>
              <a:t>—1</a:t>
            </a:r>
            <a:r>
              <a:rPr kumimoji="1" lang="zh-CN" altLang="en-US" sz="2800">
                <a:solidFill>
                  <a:schemeClr val="accent2"/>
                </a:solidFill>
                <a:latin typeface="Times New Roman" panose="02020603050405020304" pitchFamily="18" charset="0"/>
              </a:rPr>
              <a:t>，其否定</a:t>
            </a:r>
            <a:r>
              <a:rPr kumimoji="1" lang="en-US" altLang="zh-CN" sz="2800">
                <a:solidFill>
                  <a:schemeClr val="accent2"/>
                </a:solidFill>
                <a:latin typeface="Times New Roman" panose="02020603050405020304" pitchFamily="18" charset="0"/>
              </a:rPr>
              <a:t>—0</a:t>
            </a:r>
          </a:p>
          <a:p>
            <a:pPr algn="ctr" eaLnBrk="1" hangingPunct="1">
              <a:spcBef>
                <a:spcPct val="0"/>
              </a:spcBef>
              <a:buClrTx/>
              <a:buFontTx/>
              <a:buNone/>
            </a:pPr>
            <a:r>
              <a:rPr kumimoji="1" lang="zh-CN" altLang="en-US" sz="2800">
                <a:solidFill>
                  <a:srgbClr val="C00000"/>
                </a:solidFill>
                <a:latin typeface="Times New Roman" panose="02020603050405020304" pitchFamily="18" charset="0"/>
              </a:rPr>
              <a:t>极大项</a:t>
            </a:r>
            <a:r>
              <a:rPr kumimoji="1" lang="zh-CN" altLang="en-US" sz="2800">
                <a:solidFill>
                  <a:schemeClr val="accent2"/>
                </a:solidFill>
                <a:latin typeface="Times New Roman" panose="02020603050405020304" pitchFamily="18" charset="0"/>
              </a:rPr>
              <a:t>的编码</a:t>
            </a:r>
            <a:r>
              <a:rPr kumimoji="1" lang="en-US" altLang="zh-CN" sz="2800">
                <a:solidFill>
                  <a:schemeClr val="accent2"/>
                </a:solidFill>
                <a:latin typeface="Times New Roman" panose="02020603050405020304" pitchFamily="18" charset="0"/>
              </a:rPr>
              <a:t>(</a:t>
            </a:r>
            <a:r>
              <a:rPr kumimoji="1" lang="zh-CN" altLang="en-US" sz="2800">
                <a:solidFill>
                  <a:schemeClr val="accent2"/>
                </a:solidFill>
                <a:latin typeface="Times New Roman" panose="02020603050405020304" pitchFamily="18" charset="0"/>
              </a:rPr>
              <a:t>二进制</a:t>
            </a:r>
            <a:r>
              <a:rPr kumimoji="1" lang="en-US" altLang="zh-CN" sz="2800">
                <a:solidFill>
                  <a:schemeClr val="accent2"/>
                </a:solidFill>
                <a:latin typeface="Times New Roman" panose="02020603050405020304" pitchFamily="18" charset="0"/>
              </a:rPr>
              <a:t>):</a:t>
            </a:r>
            <a:r>
              <a:rPr kumimoji="1" lang="zh-CN" altLang="en-US" sz="2800">
                <a:solidFill>
                  <a:schemeClr val="accent2"/>
                </a:solidFill>
                <a:latin typeface="Times New Roman" panose="02020603050405020304" pitchFamily="18" charset="0"/>
              </a:rPr>
              <a:t>命题变项</a:t>
            </a:r>
            <a:r>
              <a:rPr kumimoji="1" lang="en-US" altLang="zh-CN" sz="2800">
                <a:solidFill>
                  <a:schemeClr val="accent2"/>
                </a:solidFill>
                <a:latin typeface="Times New Roman" panose="02020603050405020304" pitchFamily="18" charset="0"/>
              </a:rPr>
              <a:t>—0</a:t>
            </a:r>
            <a:r>
              <a:rPr kumimoji="1" lang="zh-CN" altLang="en-US" sz="2800">
                <a:solidFill>
                  <a:schemeClr val="accent2"/>
                </a:solidFill>
                <a:latin typeface="Times New Roman" panose="02020603050405020304" pitchFamily="18" charset="0"/>
              </a:rPr>
              <a:t>，其否定</a:t>
            </a:r>
            <a:r>
              <a:rPr kumimoji="1" lang="en-US" altLang="zh-CN" sz="2800">
                <a:solidFill>
                  <a:schemeClr val="accent2"/>
                </a:solidFill>
                <a:latin typeface="Times New Roman" panose="02020603050405020304" pitchFamily="18" charset="0"/>
              </a:rPr>
              <a:t>—1</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灯片编号占位符 5">
            <a:extLst>
              <a:ext uri="{FF2B5EF4-FFF2-40B4-BE49-F238E27FC236}">
                <a16:creationId xmlns:a16="http://schemas.microsoft.com/office/drawing/2014/main" id="{03597F8B-7AA5-4000-ABA4-C89FF1E8D3E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56B8E3EB-8DD0-4847-B76E-5E868FFA1825}" type="slidenum">
              <a:rPr lang="en-US" altLang="zh-CN" sz="1400" b="0"/>
              <a:pPr>
                <a:spcBef>
                  <a:spcPct val="0"/>
                </a:spcBef>
                <a:buClrTx/>
                <a:buFontTx/>
                <a:buNone/>
              </a:pPr>
              <a:t>72</a:t>
            </a:fld>
            <a:endParaRPr lang="en-US" altLang="zh-CN" sz="1400" b="0"/>
          </a:p>
        </p:txBody>
      </p:sp>
      <p:sp>
        <p:nvSpPr>
          <p:cNvPr id="138243" name="Rectangle 2">
            <a:extLst>
              <a:ext uri="{FF2B5EF4-FFF2-40B4-BE49-F238E27FC236}">
                <a16:creationId xmlns:a16="http://schemas.microsoft.com/office/drawing/2014/main" id="{5525DA2C-87E1-43EF-AE86-650EDA2F0230}"/>
              </a:ext>
            </a:extLst>
          </p:cNvPr>
          <p:cNvSpPr>
            <a:spLocks noGrp="1" noChangeArrowheads="1"/>
          </p:cNvSpPr>
          <p:nvPr>
            <p:ph type="title"/>
          </p:nvPr>
        </p:nvSpPr>
        <p:spPr>
          <a:xfrm>
            <a:off x="1835150" y="333375"/>
            <a:ext cx="6121400" cy="417513"/>
          </a:xfrm>
        </p:spPr>
        <p:txBody>
          <a:bodyPr/>
          <a:lstStyle/>
          <a:p>
            <a:pPr algn="ctr" eaLnBrk="1" hangingPunct="1"/>
            <a:r>
              <a:rPr lang="zh-CN" altLang="en-US">
                <a:solidFill>
                  <a:srgbClr val="0066FF"/>
                </a:solidFill>
              </a:rPr>
              <a:t>实例</a:t>
            </a:r>
            <a:endParaRPr lang="zh-CN" altLang="en-US" b="0">
              <a:solidFill>
                <a:srgbClr val="0066FF"/>
              </a:solidFill>
            </a:endParaRPr>
          </a:p>
        </p:txBody>
      </p:sp>
      <p:graphicFrame>
        <p:nvGraphicFramePr>
          <p:cNvPr id="126092" name="Group 140">
            <a:extLst>
              <a:ext uri="{FF2B5EF4-FFF2-40B4-BE49-F238E27FC236}">
                <a16:creationId xmlns:a16="http://schemas.microsoft.com/office/drawing/2014/main" id="{40EDFBBD-0459-4CB0-997C-E6427832E84D}"/>
              </a:ext>
            </a:extLst>
          </p:cNvPr>
          <p:cNvGraphicFramePr>
            <a:graphicFrameLocks noGrp="1"/>
          </p:cNvGraphicFramePr>
          <p:nvPr/>
        </p:nvGraphicFramePr>
        <p:xfrm>
          <a:off x="250825" y="1700213"/>
          <a:ext cx="8678863" cy="3979862"/>
        </p:xfrm>
        <a:graphic>
          <a:graphicData uri="http://schemas.openxmlformats.org/drawingml/2006/table">
            <a:tbl>
              <a:tblPr/>
              <a:tblGrid>
                <a:gridCol w="1966913">
                  <a:extLst>
                    <a:ext uri="{9D8B030D-6E8A-4147-A177-3AD203B41FA5}">
                      <a16:colId xmlns:a16="http://schemas.microsoft.com/office/drawing/2014/main" val="20000"/>
                    </a:ext>
                  </a:extLst>
                </a:gridCol>
                <a:gridCol w="1354137">
                  <a:extLst>
                    <a:ext uri="{9D8B030D-6E8A-4147-A177-3AD203B41FA5}">
                      <a16:colId xmlns:a16="http://schemas.microsoft.com/office/drawing/2014/main" val="20001"/>
                    </a:ext>
                  </a:extLst>
                </a:gridCol>
                <a:gridCol w="946150">
                  <a:extLst>
                    <a:ext uri="{9D8B030D-6E8A-4147-A177-3AD203B41FA5}">
                      <a16:colId xmlns:a16="http://schemas.microsoft.com/office/drawing/2014/main" val="20002"/>
                    </a:ext>
                  </a:extLst>
                </a:gridCol>
                <a:gridCol w="2112963">
                  <a:extLst>
                    <a:ext uri="{9D8B030D-6E8A-4147-A177-3AD203B41FA5}">
                      <a16:colId xmlns:a16="http://schemas.microsoft.com/office/drawing/2014/main" val="20003"/>
                    </a:ext>
                  </a:extLst>
                </a:gridCol>
                <a:gridCol w="1373187">
                  <a:extLst>
                    <a:ext uri="{9D8B030D-6E8A-4147-A177-3AD203B41FA5}">
                      <a16:colId xmlns:a16="http://schemas.microsoft.com/office/drawing/2014/main" val="20004"/>
                    </a:ext>
                  </a:extLst>
                </a:gridCol>
                <a:gridCol w="925513">
                  <a:extLst>
                    <a:ext uri="{9D8B030D-6E8A-4147-A177-3AD203B41FA5}">
                      <a16:colId xmlns:a16="http://schemas.microsoft.com/office/drawing/2014/main" val="20005"/>
                    </a:ext>
                  </a:extLst>
                </a:gridCol>
              </a:tblGrid>
              <a:tr h="426754">
                <a:tc gridSpan="3">
                  <a:txBody>
                    <a:bodyPr/>
                    <a:lstStyle>
                      <a:lvl1pPr>
                        <a:spcBef>
                          <a:spcPct val="20000"/>
                        </a:spcBef>
                        <a:buClr>
                          <a:srgbClr val="69B3F1"/>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a:ln>
                            <a:noFill/>
                          </a:ln>
                          <a:solidFill>
                            <a:schemeClr val="tx1"/>
                          </a:solidFill>
                          <a:effectLst/>
                          <a:latin typeface="华文中宋" panose="02010600040101010101" pitchFamily="2" charset="-122"/>
                          <a:ea typeface="宋体" panose="02010600030101010101" pitchFamily="2" charset="-122"/>
                          <a:cs typeface="Times New Roman" panose="02020603050405020304" pitchFamily="18" charset="0"/>
                        </a:rPr>
                        <a:t>极小项</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4" marB="45724"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3">
                  <a:txBody>
                    <a:bodyPr/>
                    <a:lstStyle>
                      <a:lvl1pPr>
                        <a:spcBef>
                          <a:spcPct val="20000"/>
                        </a:spcBef>
                        <a:buClr>
                          <a:srgbClr val="69B3F1"/>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a:ln>
                            <a:noFill/>
                          </a:ln>
                          <a:solidFill>
                            <a:schemeClr val="tx1"/>
                          </a:solidFill>
                          <a:effectLst/>
                          <a:latin typeface="华文中宋" panose="02010600040101010101" pitchFamily="2" charset="-122"/>
                          <a:ea typeface="宋体" panose="02010600030101010101" pitchFamily="2" charset="-122"/>
                          <a:cs typeface="Times New Roman" panose="02020603050405020304" pitchFamily="18" charset="0"/>
                        </a:rPr>
                        <a:t>极大项</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4" marB="45724"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439773">
                <a:tc>
                  <a:txBody>
                    <a:bodyPr/>
                    <a:lstStyle>
                      <a:lvl1pPr>
                        <a:spcBef>
                          <a:spcPct val="20000"/>
                        </a:spcBef>
                        <a:buClr>
                          <a:srgbClr val="69B3F1"/>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a:ln>
                            <a:noFill/>
                          </a:ln>
                          <a:solidFill>
                            <a:schemeClr val="tx1"/>
                          </a:solidFill>
                          <a:effectLst/>
                          <a:latin typeface="华文中宋" panose="02010600040101010101" pitchFamily="2" charset="-122"/>
                          <a:ea typeface="宋体" panose="02010600030101010101" pitchFamily="2" charset="-122"/>
                          <a:cs typeface="Times New Roman" panose="02020603050405020304" pitchFamily="18" charset="0"/>
                        </a:rPr>
                        <a:t>公式</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4" marB="45724"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69B3F1"/>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a:ln>
                            <a:noFill/>
                          </a:ln>
                          <a:solidFill>
                            <a:schemeClr val="tx1"/>
                          </a:solidFill>
                          <a:effectLst/>
                          <a:latin typeface="华文中宋" panose="02010600040101010101" pitchFamily="2" charset="-122"/>
                          <a:ea typeface="宋体" panose="02010600030101010101" pitchFamily="2" charset="-122"/>
                          <a:cs typeface="Times New Roman" panose="02020603050405020304" pitchFamily="18" charset="0"/>
                        </a:rPr>
                        <a:t>成真赋值</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69B3F1"/>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a:ln>
                            <a:noFill/>
                          </a:ln>
                          <a:solidFill>
                            <a:schemeClr val="tx1"/>
                          </a:solidFill>
                          <a:effectLst/>
                          <a:latin typeface="华文中宋" panose="02010600040101010101" pitchFamily="2" charset="-122"/>
                          <a:ea typeface="宋体" panose="02010600030101010101" pitchFamily="2" charset="-122"/>
                          <a:cs typeface="Times New Roman" panose="02020603050405020304" pitchFamily="18" charset="0"/>
                        </a:rPr>
                        <a:t>名称</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69B3F1"/>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a:ln>
                            <a:noFill/>
                          </a:ln>
                          <a:solidFill>
                            <a:schemeClr val="tx1"/>
                          </a:solidFill>
                          <a:effectLst/>
                          <a:latin typeface="华文中宋" panose="02010600040101010101" pitchFamily="2" charset="-122"/>
                          <a:ea typeface="宋体" panose="02010600030101010101" pitchFamily="2" charset="-122"/>
                          <a:cs typeface="Times New Roman" panose="02020603050405020304" pitchFamily="18" charset="0"/>
                        </a:rPr>
                        <a:t>公式</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69B3F1"/>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a:ln>
                            <a:noFill/>
                          </a:ln>
                          <a:solidFill>
                            <a:schemeClr val="tx1"/>
                          </a:solidFill>
                          <a:effectLst/>
                          <a:latin typeface="华文中宋" panose="02010600040101010101" pitchFamily="2" charset="-122"/>
                          <a:ea typeface="宋体" panose="02010600030101010101" pitchFamily="2" charset="-122"/>
                          <a:cs typeface="Times New Roman" panose="02020603050405020304" pitchFamily="18" charset="0"/>
                        </a:rPr>
                        <a:t>成假赋值</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69B3F1"/>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200" b="1" i="0" u="none" strike="noStrike" cap="none" normalizeH="0" baseline="0">
                          <a:ln>
                            <a:noFill/>
                          </a:ln>
                          <a:solidFill>
                            <a:schemeClr val="tx1"/>
                          </a:solidFill>
                          <a:effectLst/>
                          <a:latin typeface="华文中宋" panose="02010600040101010101" pitchFamily="2" charset="-122"/>
                          <a:ea typeface="宋体" panose="02010600030101010101" pitchFamily="2" charset="-122"/>
                          <a:cs typeface="Times New Roman" panose="02020603050405020304" pitchFamily="18" charset="0"/>
                        </a:rPr>
                        <a:t>名称</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endParaRPr>
                    </a:p>
                  </a:txBody>
                  <a:tcPr marT="45724" marB="45724"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13335">
                <a:tc>
                  <a:txBody>
                    <a:bodyPr/>
                    <a:lstStyle>
                      <a:lvl1pPr indent="66675">
                        <a:spcBef>
                          <a:spcPct val="20000"/>
                        </a:spcBef>
                        <a:buClr>
                          <a:srgbClr val="69B3F1"/>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66675"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p</a:t>
                      </a:r>
                      <a:r>
                        <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kumimoji="0" lang="en-US" altLang="zh-CN" sz="24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q</a:t>
                      </a:r>
                      <a:r>
                        <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kumimoji="0" lang="en-US" altLang="zh-CN" sz="24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r</a:t>
                      </a:r>
                      <a:endPar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endParaRPr>
                    </a:p>
                    <a:p>
                      <a:pPr marL="0" marR="0" lvl="0" indent="66675"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p</a:t>
                      </a:r>
                      <a:r>
                        <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kumimoji="0" lang="en-US" altLang="zh-CN" sz="24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q</a:t>
                      </a:r>
                      <a:r>
                        <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 </a:t>
                      </a:r>
                      <a:r>
                        <a:rPr kumimoji="0" lang="en-US" altLang="zh-CN" sz="24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r</a:t>
                      </a:r>
                      <a:endPar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endParaRPr>
                    </a:p>
                    <a:p>
                      <a:pPr marL="0" marR="0" lvl="0" indent="66675"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p</a:t>
                      </a:r>
                      <a:r>
                        <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kumimoji="0" lang="en-US" altLang="zh-CN" sz="24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q</a:t>
                      </a:r>
                      <a:r>
                        <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 </a:t>
                      </a:r>
                      <a:r>
                        <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r</a:t>
                      </a:r>
                      <a:endPar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endParaRPr>
                    </a:p>
                    <a:p>
                      <a:pPr marL="0" marR="0" lvl="0" indent="66675"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p</a:t>
                      </a:r>
                      <a:r>
                        <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kumimoji="0" lang="en-US" altLang="zh-CN" sz="24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q</a:t>
                      </a:r>
                      <a:r>
                        <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 </a:t>
                      </a:r>
                      <a:r>
                        <a:rPr kumimoji="0" lang="en-US" altLang="zh-CN" sz="24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r</a:t>
                      </a:r>
                      <a:endPar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endParaRPr>
                    </a:p>
                    <a:p>
                      <a:pPr marL="0" marR="0" lvl="0" indent="66675" algn="ctr" defTabSz="914400" rtl="0" eaLnBrk="0" fontAlgn="base" latinLnBrk="0" hangingPunct="0">
                        <a:lnSpc>
                          <a:spcPct val="100000"/>
                        </a:lnSpc>
                        <a:spcBef>
                          <a:spcPct val="0"/>
                        </a:spcBef>
                        <a:spcAft>
                          <a:spcPct val="0"/>
                        </a:spcAft>
                        <a:buClrTx/>
                        <a:buSzTx/>
                        <a:buFontTx/>
                        <a:buNone/>
                        <a:tabLst/>
                      </a:pPr>
                      <a:r>
                        <a:rPr kumimoji="0" lang="en-US" altLang="zh-CN" sz="24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a:t>
                      </a:r>
                      <a:r>
                        <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kumimoji="0" lang="en-US" altLang="zh-CN" sz="24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q</a:t>
                      </a:r>
                      <a:r>
                        <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kumimoji="0" lang="en-US" altLang="zh-CN" sz="24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r</a:t>
                      </a:r>
                      <a:endPar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endParaRPr>
                    </a:p>
                    <a:p>
                      <a:pPr marL="0" marR="0" lvl="0" indent="66675" algn="ctr" defTabSz="914400" rtl="0" eaLnBrk="0" fontAlgn="base" latinLnBrk="0" hangingPunct="0">
                        <a:lnSpc>
                          <a:spcPct val="100000"/>
                        </a:lnSpc>
                        <a:spcBef>
                          <a:spcPct val="0"/>
                        </a:spcBef>
                        <a:spcAft>
                          <a:spcPct val="0"/>
                        </a:spcAft>
                        <a:buClrTx/>
                        <a:buSzTx/>
                        <a:buFontTx/>
                        <a:buNone/>
                        <a:tabLst/>
                      </a:pPr>
                      <a:r>
                        <a:rPr kumimoji="0" lang="en-US" altLang="zh-CN" sz="24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a:t>
                      </a:r>
                      <a:r>
                        <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kumimoji="0" lang="en-US" altLang="zh-CN" sz="24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q</a:t>
                      </a:r>
                      <a:r>
                        <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 </a:t>
                      </a:r>
                      <a:r>
                        <a:rPr kumimoji="0" lang="en-US" altLang="zh-CN" sz="24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r</a:t>
                      </a:r>
                      <a:endPar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endParaRPr>
                    </a:p>
                    <a:p>
                      <a:pPr marL="0" marR="0" lvl="0" indent="66675" algn="ctr" defTabSz="914400" rtl="0" eaLnBrk="0" fontAlgn="base" latinLnBrk="0" hangingPunct="0">
                        <a:lnSpc>
                          <a:spcPct val="100000"/>
                        </a:lnSpc>
                        <a:spcBef>
                          <a:spcPct val="0"/>
                        </a:spcBef>
                        <a:spcAft>
                          <a:spcPct val="0"/>
                        </a:spcAft>
                        <a:buClrTx/>
                        <a:buSzTx/>
                        <a:buFontTx/>
                        <a:buNone/>
                        <a:tabLst/>
                      </a:pPr>
                      <a:r>
                        <a:rPr kumimoji="0" lang="en-US" altLang="zh-CN" sz="24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a:t>
                      </a:r>
                      <a:r>
                        <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kumimoji="0" lang="en-US" altLang="zh-CN" sz="24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q</a:t>
                      </a:r>
                      <a:r>
                        <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 </a:t>
                      </a:r>
                      <a:r>
                        <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r</a:t>
                      </a:r>
                      <a:endPar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endParaRPr>
                    </a:p>
                    <a:p>
                      <a:pPr marL="0" marR="0" lvl="0" indent="66675" algn="ctr" defTabSz="914400" rtl="0" eaLnBrk="0" fontAlgn="base" latinLnBrk="0" hangingPunct="0">
                        <a:lnSpc>
                          <a:spcPct val="100000"/>
                        </a:lnSpc>
                        <a:spcBef>
                          <a:spcPct val="0"/>
                        </a:spcBef>
                        <a:spcAft>
                          <a:spcPct val="0"/>
                        </a:spcAft>
                        <a:buClrTx/>
                        <a:buSzTx/>
                        <a:buFontTx/>
                        <a:buNone/>
                        <a:tabLst/>
                      </a:pPr>
                      <a:r>
                        <a:rPr kumimoji="0" lang="en-US" altLang="zh-CN" sz="24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a:t>
                      </a:r>
                      <a:r>
                        <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kumimoji="0" lang="en-US" altLang="zh-CN" sz="24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q</a:t>
                      </a:r>
                      <a:r>
                        <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 </a:t>
                      </a:r>
                      <a:r>
                        <a:rPr kumimoji="0" lang="en-US" altLang="zh-CN" sz="2400" b="1" i="1"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r</a:t>
                      </a:r>
                      <a:endPar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endParaRPr>
                    </a:p>
                  </a:txBody>
                  <a:tcPr marT="45724" marB="45724"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69B3F1"/>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0  0  0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0  0  1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0  1  0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0  1  1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1  0  0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1  0  1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1  1  0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1  1  1 </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46038">
                        <a:spcBef>
                          <a:spcPct val="20000"/>
                        </a:spcBef>
                        <a:buClr>
                          <a:srgbClr val="69B3F1"/>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46038" algn="ctr"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m</a:t>
                      </a:r>
                      <a:r>
                        <a:rPr kumimoji="0" lang="en-US" altLang="zh-CN" sz="2400" b="1" i="0" u="none" strike="noStrike" cap="none" normalizeH="0" baseline="-3000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0</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p>
                      <a:pPr marL="0" marR="0" lvl="0" indent="46038" algn="ctr" defTabSz="914400" rtl="0" eaLnBrk="0" fontAlgn="base" latinLnBrk="0" hangingPunct="0">
                        <a:lnSpc>
                          <a:spcPct val="100000"/>
                        </a:lnSpc>
                        <a:spcBef>
                          <a:spcPct val="0"/>
                        </a:spcBef>
                        <a:spcAft>
                          <a:spcPct val="0"/>
                        </a:spcAft>
                        <a:buClrTx/>
                        <a:buSzTx/>
                        <a:buFontTx/>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m</a:t>
                      </a:r>
                      <a:r>
                        <a:rPr kumimoji="0" lang="en-US" altLang="zh-CN" sz="2400" b="1" i="0" u="none" strike="noStrike" cap="none" normalizeH="0" baseline="-3000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p>
                      <a:pPr marL="0" marR="0" lvl="0" indent="46038" algn="ctr" defTabSz="914400" rtl="0" eaLnBrk="0" fontAlgn="base" latinLnBrk="0" hangingPunct="0">
                        <a:lnSpc>
                          <a:spcPct val="100000"/>
                        </a:lnSpc>
                        <a:spcBef>
                          <a:spcPct val="0"/>
                        </a:spcBef>
                        <a:spcAft>
                          <a:spcPct val="0"/>
                        </a:spcAft>
                        <a:buClrTx/>
                        <a:buSzTx/>
                        <a:buFontTx/>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m</a:t>
                      </a:r>
                      <a:r>
                        <a:rPr kumimoji="0" lang="en-US" altLang="zh-CN" sz="2400" b="1" i="0" u="none" strike="noStrike" cap="none" normalizeH="0" baseline="-3000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2</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p>
                      <a:pPr marL="0" marR="0" lvl="0" indent="46038" algn="ctr" defTabSz="914400" rtl="0" eaLnBrk="0" fontAlgn="base" latinLnBrk="0" hangingPunct="0">
                        <a:lnSpc>
                          <a:spcPct val="100000"/>
                        </a:lnSpc>
                        <a:spcBef>
                          <a:spcPct val="0"/>
                        </a:spcBef>
                        <a:spcAft>
                          <a:spcPct val="0"/>
                        </a:spcAft>
                        <a:buClrTx/>
                        <a:buSzTx/>
                        <a:buFontTx/>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m</a:t>
                      </a:r>
                      <a:r>
                        <a:rPr kumimoji="0" lang="en-US" altLang="zh-CN" sz="2400" b="1" i="0" u="none" strike="noStrike" cap="none" normalizeH="0" baseline="-3000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3</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p>
                      <a:pPr marL="0" marR="0" lvl="0" indent="46038" algn="ctr" defTabSz="914400" rtl="0" eaLnBrk="0" fontAlgn="base" latinLnBrk="0" hangingPunct="0">
                        <a:lnSpc>
                          <a:spcPct val="100000"/>
                        </a:lnSpc>
                        <a:spcBef>
                          <a:spcPct val="0"/>
                        </a:spcBef>
                        <a:spcAft>
                          <a:spcPct val="0"/>
                        </a:spcAft>
                        <a:buClrTx/>
                        <a:buSzTx/>
                        <a:buFontTx/>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m</a:t>
                      </a:r>
                      <a:r>
                        <a:rPr kumimoji="0" lang="en-US" altLang="zh-CN" sz="2400" b="1" i="0" u="none" strike="noStrike" cap="none" normalizeH="0" baseline="-3000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4</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p>
                      <a:pPr marL="0" marR="0" lvl="0" indent="46038" algn="ctr" defTabSz="914400" rtl="0" eaLnBrk="0" fontAlgn="base" latinLnBrk="0" hangingPunct="0">
                        <a:lnSpc>
                          <a:spcPct val="100000"/>
                        </a:lnSpc>
                        <a:spcBef>
                          <a:spcPct val="0"/>
                        </a:spcBef>
                        <a:spcAft>
                          <a:spcPct val="0"/>
                        </a:spcAft>
                        <a:buClrTx/>
                        <a:buSzTx/>
                        <a:buFontTx/>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m</a:t>
                      </a:r>
                      <a:r>
                        <a:rPr kumimoji="0" lang="en-US" altLang="zh-CN" sz="2400" b="1" i="0" u="none" strike="noStrike" cap="none" normalizeH="0" baseline="-3000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5</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p>
                      <a:pPr marL="0" marR="0" lvl="0" indent="46038" algn="ctr" defTabSz="914400" rtl="0" eaLnBrk="0" fontAlgn="base" latinLnBrk="0" hangingPunct="0">
                        <a:lnSpc>
                          <a:spcPct val="100000"/>
                        </a:lnSpc>
                        <a:spcBef>
                          <a:spcPct val="0"/>
                        </a:spcBef>
                        <a:spcAft>
                          <a:spcPct val="0"/>
                        </a:spcAft>
                        <a:buClrTx/>
                        <a:buSzTx/>
                        <a:buFontTx/>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m</a:t>
                      </a:r>
                      <a:r>
                        <a:rPr kumimoji="0" lang="en-US" altLang="zh-CN" sz="2400" b="1" i="0" u="none" strike="noStrike" cap="none" normalizeH="0" baseline="-3000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6</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p>
                      <a:pPr marL="0" marR="0" lvl="0" indent="46038" algn="ctr" defTabSz="914400" rtl="0" eaLnBrk="0" fontAlgn="base" latinLnBrk="0" hangingPunct="0">
                        <a:lnSpc>
                          <a:spcPct val="100000"/>
                        </a:lnSpc>
                        <a:spcBef>
                          <a:spcPct val="0"/>
                        </a:spcBef>
                        <a:spcAft>
                          <a:spcPct val="0"/>
                        </a:spcAft>
                        <a:buClrTx/>
                        <a:buSzTx/>
                        <a:buFontTx/>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m</a:t>
                      </a:r>
                      <a:r>
                        <a:rPr kumimoji="0" lang="en-US" altLang="zh-CN" sz="2400" b="1" i="0" u="none" strike="noStrike" cap="none" normalizeH="0" baseline="-3000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7</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69B3F1"/>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 </a:t>
                      </a:r>
                      <a:r>
                        <a:rPr kumimoji="0" lang="en-US" altLang="zh-CN" sz="2400" b="1" i="1"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p</a:t>
                      </a: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 </a:t>
                      </a: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kumimoji="0" lang="en-US" altLang="zh-CN" sz="2400" b="1" i="1"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q </a:t>
                      </a: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 </a:t>
                      </a:r>
                      <a:r>
                        <a:rPr kumimoji="0" lang="en-US" altLang="zh-CN" sz="2400" b="1" i="1"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r</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kumimoji="0" lang="en-US" altLang="zh-CN" sz="2400" b="1" i="1"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a:t>
                      </a: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 </a:t>
                      </a:r>
                      <a:r>
                        <a:rPr kumimoji="0" lang="en-US" altLang="zh-CN" sz="2400" b="1" i="1"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q </a:t>
                      </a: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 </a:t>
                      </a: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r</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kumimoji="0" lang="en-US" altLang="zh-CN" sz="2400" b="1" i="1"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a:t>
                      </a: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 </a:t>
                      </a: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q</a:t>
                      </a: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 </a:t>
                      </a:r>
                      <a:r>
                        <a:rPr kumimoji="0" lang="en-US" altLang="zh-CN" sz="2400" b="1" i="1"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r</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kumimoji="0" lang="en-US" altLang="zh-CN" sz="2400" b="1" i="1"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p</a:t>
                      </a: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 </a:t>
                      </a: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q</a:t>
                      </a: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kumimoji="0" lang="en-US" altLang="zh-CN" sz="2400" b="1" i="1"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r</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kumimoji="0" lang="en-US" altLang="zh-CN" sz="2400" b="1" i="1"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p</a:t>
                      </a: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 </a:t>
                      </a:r>
                      <a:r>
                        <a:rPr kumimoji="0" lang="en-US" altLang="zh-CN" sz="2400" b="1" i="1"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q</a:t>
                      </a: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 </a:t>
                      </a:r>
                      <a:r>
                        <a:rPr kumimoji="0" lang="en-US" altLang="zh-CN" sz="2400" b="1" i="1"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r</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kumimoji="0" lang="en-US" altLang="zh-CN" sz="2400" b="1" i="1"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p</a:t>
                      </a: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 </a:t>
                      </a:r>
                      <a:r>
                        <a:rPr kumimoji="0" lang="en-US" altLang="zh-CN" sz="2400" b="1" i="1"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q</a:t>
                      </a: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 </a:t>
                      </a: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r</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kumimoji="0" lang="en-US" altLang="zh-CN" sz="2400" b="1" i="1"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p</a:t>
                      </a: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 </a:t>
                      </a: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q</a:t>
                      </a: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 </a:t>
                      </a:r>
                      <a:r>
                        <a:rPr kumimoji="0" lang="en-US" altLang="zh-CN" sz="2400" b="1" i="1"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r</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kumimoji="0" lang="en-US" altLang="zh-CN" sz="2400" b="1" i="1"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p</a:t>
                      </a: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 </a:t>
                      </a: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a:t>
                      </a:r>
                      <a:r>
                        <a:rPr kumimoji="0" lang="en-US" altLang="zh-CN" sz="2400" b="1" i="1"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q</a:t>
                      </a:r>
                      <a:r>
                        <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rPr>
                        <a:t> </a:t>
                      </a:r>
                      <a:r>
                        <a:rPr kumimoji="0" lang="en-US" altLang="zh-CN" sz="2400" b="1" i="1"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r</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sym typeface="Symbol" panose="05050102010706020507" pitchFamily="18" charset="2"/>
                      </a:endParaRP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69B3F1"/>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0  0  0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0  0  1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0  1  0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0  1  1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1  0  0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1  0  1</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1  1  0</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1  1  1 </a:t>
                      </a:r>
                    </a:p>
                  </a:txBody>
                  <a:tcPr marT="45724" marB="4572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46038">
                        <a:spcBef>
                          <a:spcPct val="20000"/>
                        </a:spcBef>
                        <a:buClr>
                          <a:srgbClr val="69B3F1"/>
                        </a:buClr>
                        <a:buFont typeface="Wingdings" panose="05000000000000000000" pitchFamily="2" charset="2"/>
                        <a:defRPr sz="2000" b="1">
                          <a:solidFill>
                            <a:schemeClr val="tx1"/>
                          </a:solidFill>
                          <a:latin typeface="Arial" panose="020B0604020202020204" pitchFamily="34" charset="0"/>
                          <a:ea typeface="宋体" panose="02010600030101010101" pitchFamily="2" charset="-122"/>
                        </a:defRPr>
                      </a:lvl1pPr>
                      <a:lvl2pPr>
                        <a:spcBef>
                          <a:spcPct val="20000"/>
                        </a:spcBef>
                        <a:defRPr sz="2000">
                          <a:solidFill>
                            <a:schemeClr val="tx1"/>
                          </a:solidFill>
                          <a:latin typeface="Arial" panose="020B0604020202020204" pitchFamily="34" charset="0"/>
                          <a:ea typeface="华文中宋" panose="02010600040101010101" pitchFamily="2" charset="-122"/>
                        </a:defRPr>
                      </a:lvl2pPr>
                      <a:lvl3pPr>
                        <a:spcBef>
                          <a:spcPct val="20000"/>
                        </a:spcBef>
                        <a:defRPr sz="2000">
                          <a:solidFill>
                            <a:schemeClr val="tx1"/>
                          </a:solidFill>
                          <a:latin typeface="Arial" panose="020B0604020202020204" pitchFamily="34" charset="0"/>
                          <a:ea typeface="华文中宋" panose="02010600040101010101" pitchFamily="2" charset="-122"/>
                        </a:defRPr>
                      </a:lvl3pPr>
                      <a:lvl4pPr>
                        <a:spcBef>
                          <a:spcPct val="20000"/>
                        </a:spcBef>
                        <a:defRPr sz="2000">
                          <a:solidFill>
                            <a:schemeClr val="tx1"/>
                          </a:solidFill>
                          <a:latin typeface="Arial" panose="020B0604020202020204" pitchFamily="34" charset="0"/>
                          <a:ea typeface="华文中宋" panose="02010600040101010101" pitchFamily="2" charset="-122"/>
                        </a:defRPr>
                      </a:lvl4pPr>
                      <a:lvl5pPr>
                        <a:spcBef>
                          <a:spcPct val="20000"/>
                        </a:spcBef>
                        <a:defRPr sz="2000">
                          <a:solidFill>
                            <a:schemeClr val="tx1"/>
                          </a:solidFill>
                          <a:latin typeface="Arial" panose="020B0604020202020204" pitchFamily="34" charset="0"/>
                          <a:ea typeface="华文中宋" panose="02010600040101010101" pitchFamily="2" charset="-122"/>
                        </a:defRPr>
                      </a:lvl5pPr>
                      <a:lvl6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6pPr>
                      <a:lvl7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7pPr>
                      <a:lvl8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8pPr>
                      <a:lvl9pPr fontAlgn="base">
                        <a:spcBef>
                          <a:spcPct val="20000"/>
                        </a:spcBef>
                        <a:spcAft>
                          <a:spcPct val="0"/>
                        </a:spcAft>
                        <a:defRPr sz="2000">
                          <a:solidFill>
                            <a:schemeClr val="tx1"/>
                          </a:solidFill>
                          <a:latin typeface="Arial" panose="020B0604020202020204" pitchFamily="34" charset="0"/>
                          <a:ea typeface="华文中宋" panose="02010600040101010101" pitchFamily="2" charset="-122"/>
                        </a:defRPr>
                      </a:lvl9pPr>
                    </a:lstStyle>
                    <a:p>
                      <a:pPr marL="0" marR="0" lvl="0" indent="46038" algn="ctr"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M</a:t>
                      </a:r>
                      <a:r>
                        <a:rPr kumimoji="0" lang="en-US" altLang="zh-CN" sz="2400" b="1" i="0" u="none" strike="noStrike" cap="none" normalizeH="0" baseline="-3000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0</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p>
                      <a:pPr marL="0" marR="0" lvl="0" indent="46038" algn="ctr" defTabSz="914400" rtl="0" eaLnBrk="0" fontAlgn="base" latinLnBrk="0" hangingPunct="0">
                        <a:lnSpc>
                          <a:spcPct val="100000"/>
                        </a:lnSpc>
                        <a:spcBef>
                          <a:spcPct val="0"/>
                        </a:spcBef>
                        <a:spcAft>
                          <a:spcPct val="0"/>
                        </a:spcAft>
                        <a:buClrTx/>
                        <a:buSzTx/>
                        <a:buFontTx/>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M</a:t>
                      </a:r>
                      <a:r>
                        <a:rPr kumimoji="0" lang="en-US" altLang="zh-CN" sz="2400" b="1" i="0" u="none" strike="noStrike" cap="none" normalizeH="0" baseline="-3000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1</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p>
                      <a:pPr marL="0" marR="0" lvl="0" indent="46038" algn="ctr" defTabSz="914400" rtl="0" eaLnBrk="0" fontAlgn="base" latinLnBrk="0" hangingPunct="0">
                        <a:lnSpc>
                          <a:spcPct val="100000"/>
                        </a:lnSpc>
                        <a:spcBef>
                          <a:spcPct val="0"/>
                        </a:spcBef>
                        <a:spcAft>
                          <a:spcPct val="0"/>
                        </a:spcAft>
                        <a:buClrTx/>
                        <a:buSzTx/>
                        <a:buFontTx/>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M</a:t>
                      </a:r>
                      <a:r>
                        <a:rPr kumimoji="0" lang="en-US" altLang="zh-CN" sz="2400" b="1" i="0" u="none" strike="noStrike" cap="none" normalizeH="0" baseline="-3000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2</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p>
                      <a:pPr marL="0" marR="0" lvl="0" indent="46038" algn="ctr" defTabSz="914400" rtl="0" eaLnBrk="0" fontAlgn="base" latinLnBrk="0" hangingPunct="0">
                        <a:lnSpc>
                          <a:spcPct val="100000"/>
                        </a:lnSpc>
                        <a:spcBef>
                          <a:spcPct val="0"/>
                        </a:spcBef>
                        <a:spcAft>
                          <a:spcPct val="0"/>
                        </a:spcAft>
                        <a:buClrTx/>
                        <a:buSzTx/>
                        <a:buFontTx/>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M</a:t>
                      </a:r>
                      <a:r>
                        <a:rPr kumimoji="0" lang="en-US" altLang="zh-CN" sz="2400" b="1" i="0" u="none" strike="noStrike" cap="none" normalizeH="0" baseline="-3000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3</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p>
                      <a:pPr marL="0" marR="0" lvl="0" indent="46038" algn="ctr" defTabSz="914400" rtl="0" eaLnBrk="0" fontAlgn="base" latinLnBrk="0" hangingPunct="0">
                        <a:lnSpc>
                          <a:spcPct val="100000"/>
                        </a:lnSpc>
                        <a:spcBef>
                          <a:spcPct val="0"/>
                        </a:spcBef>
                        <a:spcAft>
                          <a:spcPct val="0"/>
                        </a:spcAft>
                        <a:buClrTx/>
                        <a:buSzTx/>
                        <a:buFontTx/>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M</a:t>
                      </a:r>
                      <a:r>
                        <a:rPr kumimoji="0" lang="en-US" altLang="zh-CN" sz="2400" b="1" i="0" u="none" strike="noStrike" cap="none" normalizeH="0" baseline="-3000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4</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p>
                      <a:pPr marL="0" marR="0" lvl="0" indent="46038" algn="ctr" defTabSz="914400" rtl="0" eaLnBrk="0" fontAlgn="base" latinLnBrk="0" hangingPunct="0">
                        <a:lnSpc>
                          <a:spcPct val="100000"/>
                        </a:lnSpc>
                        <a:spcBef>
                          <a:spcPct val="0"/>
                        </a:spcBef>
                        <a:spcAft>
                          <a:spcPct val="0"/>
                        </a:spcAft>
                        <a:buClrTx/>
                        <a:buSzTx/>
                        <a:buFontTx/>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M</a:t>
                      </a:r>
                      <a:r>
                        <a:rPr kumimoji="0" lang="en-US" altLang="zh-CN" sz="2400" b="1" i="0" u="none" strike="noStrike" cap="none" normalizeH="0" baseline="-3000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5</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p>
                      <a:pPr marL="0" marR="0" lvl="0" indent="46038" algn="ctr" defTabSz="914400" rtl="0" eaLnBrk="0" fontAlgn="base" latinLnBrk="0" hangingPunct="0">
                        <a:lnSpc>
                          <a:spcPct val="100000"/>
                        </a:lnSpc>
                        <a:spcBef>
                          <a:spcPct val="0"/>
                        </a:spcBef>
                        <a:spcAft>
                          <a:spcPct val="0"/>
                        </a:spcAft>
                        <a:buClrTx/>
                        <a:buSzTx/>
                        <a:buFontTx/>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M</a:t>
                      </a:r>
                      <a:r>
                        <a:rPr kumimoji="0" lang="en-US" altLang="zh-CN" sz="2400" b="1" i="0" u="none" strike="noStrike" cap="none" normalizeH="0" baseline="-3000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6</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p>
                      <a:pPr marL="0" marR="0" lvl="0" indent="46038" algn="ctr" defTabSz="914400" rtl="0" eaLnBrk="0" fontAlgn="base" latinLnBrk="0" hangingPunct="0">
                        <a:lnSpc>
                          <a:spcPct val="100000"/>
                        </a:lnSpc>
                        <a:spcBef>
                          <a:spcPct val="0"/>
                        </a:spcBef>
                        <a:spcAft>
                          <a:spcPct val="0"/>
                        </a:spcAft>
                        <a:buClrTx/>
                        <a:buSzTx/>
                        <a:buFontTx/>
                        <a:buNone/>
                        <a:tabLst/>
                      </a:pPr>
                      <a:r>
                        <a:rPr kumimoji="0" lang="en-US" altLang="zh-CN" sz="2400" b="1" i="1"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M</a:t>
                      </a:r>
                      <a:r>
                        <a:rPr kumimoji="0" lang="en-US" altLang="zh-CN" sz="2400" b="1" i="0" u="none" strike="noStrike" cap="none" normalizeH="0" baseline="-3000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rPr>
                        <a:t>7</a:t>
                      </a:r>
                      <a:endParaRPr kumimoji="0" lang="en-US" altLang="zh-CN" sz="2400" b="1" i="0" u="none" strike="noStrike" cap="none" normalizeH="0" baseline="0" dirty="0">
                        <a:ln>
                          <a:noFill/>
                        </a:ln>
                        <a:solidFill>
                          <a:schemeClr val="tx1"/>
                        </a:solidFill>
                        <a:effectLst/>
                        <a:latin typeface="Times New Roman" panose="02020603050405020304" pitchFamily="18" charset="0"/>
                        <a:ea typeface="华文中宋" panose="02010600040101010101" pitchFamily="2" charset="-122"/>
                        <a:cs typeface="Times New Roman" panose="02020603050405020304" pitchFamily="18" charset="0"/>
                      </a:endParaRPr>
                    </a:p>
                  </a:txBody>
                  <a:tcPr marT="45724" marB="45724"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38268" name="Rectangle 138">
            <a:extLst>
              <a:ext uri="{FF2B5EF4-FFF2-40B4-BE49-F238E27FC236}">
                <a16:creationId xmlns:a16="http://schemas.microsoft.com/office/drawing/2014/main" id="{303186CE-377A-4949-A65C-090866A3C094}"/>
              </a:ext>
            </a:extLst>
          </p:cNvPr>
          <p:cNvSpPr>
            <a:spLocks noChangeArrowheads="1"/>
          </p:cNvSpPr>
          <p:nvPr/>
        </p:nvSpPr>
        <p:spPr bwMode="auto">
          <a:xfrm>
            <a:off x="395288" y="1050925"/>
            <a:ext cx="64706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spcBef>
                <a:spcPct val="0"/>
              </a:spcBef>
              <a:buClrTx/>
              <a:buFontTx/>
              <a:buNone/>
            </a:pPr>
            <a:r>
              <a:rPr lang="zh-CN" altLang="en-US"/>
              <a:t>由三个命题变项 </a:t>
            </a:r>
            <a:r>
              <a:rPr lang="en-US" altLang="zh-CN" i="1">
                <a:latin typeface="Times New Roman" panose="02020603050405020304" pitchFamily="18" charset="0"/>
              </a:rPr>
              <a:t>p</a:t>
            </a:r>
            <a:r>
              <a:rPr lang="en-US" altLang="zh-CN">
                <a:latin typeface="Times New Roman" panose="02020603050405020304" pitchFamily="18" charset="0"/>
              </a:rPr>
              <a:t>, </a:t>
            </a:r>
            <a:r>
              <a:rPr lang="en-US" altLang="zh-CN" i="1">
                <a:latin typeface="Times New Roman" panose="02020603050405020304" pitchFamily="18" charset="0"/>
              </a:rPr>
              <a:t>q</a:t>
            </a:r>
            <a:r>
              <a:rPr lang="en-US" altLang="zh-CN">
                <a:latin typeface="Times New Roman" panose="02020603050405020304" pitchFamily="18" charset="0"/>
              </a:rPr>
              <a:t>, </a:t>
            </a:r>
            <a:r>
              <a:rPr lang="en-US" altLang="zh-CN" i="1">
                <a:latin typeface="Times New Roman" panose="02020603050405020304" pitchFamily="18" charset="0"/>
              </a:rPr>
              <a:t>r </a:t>
            </a:r>
            <a:r>
              <a:rPr lang="zh-CN" altLang="en-US"/>
              <a:t>形成的</a:t>
            </a:r>
            <a:r>
              <a:rPr lang="zh-CN" altLang="en-US">
                <a:solidFill>
                  <a:srgbClr val="C00000"/>
                </a:solidFill>
              </a:rPr>
              <a:t>极小项与极大项</a:t>
            </a:r>
            <a:r>
              <a:rPr lang="en-US" altLang="zh-CN" sz="1800" b="0">
                <a:solidFill>
                  <a:srgbClr val="C00000"/>
                </a:solidFill>
              </a:rPr>
              <a:t>. </a:t>
            </a:r>
          </a:p>
        </p:txBody>
      </p:sp>
      <p:sp>
        <p:nvSpPr>
          <p:cNvPr id="138269" name="Rectangle 139">
            <a:extLst>
              <a:ext uri="{FF2B5EF4-FFF2-40B4-BE49-F238E27FC236}">
                <a16:creationId xmlns:a16="http://schemas.microsoft.com/office/drawing/2014/main" id="{539234DA-A23A-48DE-B90F-B4AAEFF8AA42}"/>
              </a:ext>
            </a:extLst>
          </p:cNvPr>
          <p:cNvSpPr>
            <a:spLocks noChangeArrowheads="1"/>
          </p:cNvSpPr>
          <p:nvPr/>
        </p:nvSpPr>
        <p:spPr bwMode="auto">
          <a:xfrm>
            <a:off x="323850" y="5988050"/>
            <a:ext cx="8424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76225">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ClrTx/>
              <a:buFontTx/>
              <a:buNone/>
            </a:pPr>
            <a:r>
              <a:rPr lang="en-US" altLang="zh-CN" i="1">
                <a:solidFill>
                  <a:srgbClr val="FF0000"/>
                </a:solidFill>
                <a:latin typeface="Times New Roman" panose="02020603050405020304" pitchFamily="18" charset="0"/>
              </a:rPr>
              <a:t>m</a:t>
            </a:r>
            <a:r>
              <a:rPr lang="en-US" altLang="zh-CN" i="1" baseline="-25000">
                <a:solidFill>
                  <a:srgbClr val="FF0000"/>
                </a:solidFill>
                <a:latin typeface="Times New Roman" panose="02020603050405020304" pitchFamily="18" charset="0"/>
              </a:rPr>
              <a:t>i</a:t>
            </a:r>
            <a:r>
              <a:rPr lang="zh-CN" altLang="en-US">
                <a:solidFill>
                  <a:srgbClr val="FF0000"/>
                </a:solidFill>
                <a:latin typeface="Times New Roman" panose="02020603050405020304" pitchFamily="18" charset="0"/>
              </a:rPr>
              <a:t>与</a:t>
            </a:r>
            <a:r>
              <a:rPr lang="en-US" altLang="zh-CN" i="1">
                <a:solidFill>
                  <a:srgbClr val="FF0000"/>
                </a:solidFill>
                <a:latin typeface="Times New Roman" panose="02020603050405020304" pitchFamily="18" charset="0"/>
              </a:rPr>
              <a:t>M</a:t>
            </a:r>
            <a:r>
              <a:rPr lang="en-US" altLang="zh-CN" i="1" baseline="-25000">
                <a:solidFill>
                  <a:srgbClr val="FF0000"/>
                </a:solidFill>
                <a:latin typeface="Times New Roman" panose="02020603050405020304" pitchFamily="18" charset="0"/>
              </a:rPr>
              <a:t>i</a:t>
            </a:r>
            <a:r>
              <a:rPr lang="zh-CN" altLang="en-US">
                <a:solidFill>
                  <a:srgbClr val="FF0000"/>
                </a:solidFill>
                <a:latin typeface="Times New Roman" panose="02020603050405020304" pitchFamily="18" charset="0"/>
              </a:rPr>
              <a:t>的关系： </a:t>
            </a:r>
            <a:r>
              <a:rPr lang="zh-CN" altLang="en-US">
                <a:solidFill>
                  <a:srgbClr val="FF0000"/>
                </a:solidFill>
                <a:latin typeface="Times New Roman" panose="02020603050405020304" pitchFamily="18" charset="0"/>
                <a:sym typeface="Symbol" panose="05050102010706020507" pitchFamily="18" charset="2"/>
              </a:rPr>
              <a:t></a:t>
            </a:r>
            <a:r>
              <a:rPr lang="en-US" altLang="zh-CN" i="1">
                <a:solidFill>
                  <a:srgbClr val="FF0000"/>
                </a:solidFill>
                <a:latin typeface="Times New Roman" panose="02020603050405020304" pitchFamily="18" charset="0"/>
              </a:rPr>
              <a:t>m</a:t>
            </a:r>
            <a:r>
              <a:rPr lang="en-US" altLang="zh-CN" i="1" baseline="-25000">
                <a:solidFill>
                  <a:srgbClr val="FF0000"/>
                </a:solidFill>
                <a:latin typeface="Times New Roman" panose="02020603050405020304" pitchFamily="18" charset="0"/>
                <a:sym typeface="Symbol" panose="05050102010706020507" pitchFamily="18" charset="2"/>
              </a:rPr>
              <a:t>i </a:t>
            </a:r>
            <a:r>
              <a:rPr lang="en-US" altLang="zh-CN">
                <a:solidFill>
                  <a:srgbClr val="FF0000"/>
                </a:solidFill>
                <a:latin typeface="Times New Roman" panose="02020603050405020304" pitchFamily="18" charset="0"/>
                <a:sym typeface="Symbol" panose="05050102010706020507" pitchFamily="18" charset="2"/>
              </a:rPr>
              <a:t></a:t>
            </a:r>
            <a:r>
              <a:rPr lang="en-US" altLang="zh-CN">
                <a:solidFill>
                  <a:srgbClr val="FF0000"/>
                </a:solidFill>
                <a:latin typeface="Times New Roman" panose="02020603050405020304" pitchFamily="18" charset="0"/>
              </a:rPr>
              <a:t> </a:t>
            </a:r>
            <a:r>
              <a:rPr lang="en-US" altLang="zh-CN" i="1">
                <a:solidFill>
                  <a:srgbClr val="FF0000"/>
                </a:solidFill>
                <a:latin typeface="Times New Roman" panose="02020603050405020304" pitchFamily="18" charset="0"/>
                <a:sym typeface="Symbol" panose="05050102010706020507" pitchFamily="18" charset="2"/>
              </a:rPr>
              <a:t>M</a:t>
            </a:r>
            <a:r>
              <a:rPr lang="en-US" altLang="zh-CN" i="1" baseline="-25000">
                <a:solidFill>
                  <a:srgbClr val="FF0000"/>
                </a:solidFill>
                <a:latin typeface="Times New Roman" panose="02020603050405020304" pitchFamily="18" charset="0"/>
                <a:sym typeface="Symbol" panose="05050102010706020507" pitchFamily="18" charset="2"/>
              </a:rPr>
              <a:t>i</a:t>
            </a:r>
            <a:r>
              <a:rPr lang="en-US" altLang="zh-CN">
                <a:solidFill>
                  <a:srgbClr val="FF0000"/>
                </a:solidFill>
                <a:latin typeface="Times New Roman" panose="02020603050405020304" pitchFamily="18" charset="0"/>
                <a:sym typeface="Symbol" panose="05050102010706020507" pitchFamily="18" charset="2"/>
              </a:rPr>
              <a:t>,    </a:t>
            </a:r>
            <a:r>
              <a:rPr lang="en-US" altLang="zh-CN" i="1">
                <a:solidFill>
                  <a:srgbClr val="FF0000"/>
                </a:solidFill>
                <a:latin typeface="Times New Roman" panose="02020603050405020304" pitchFamily="18" charset="0"/>
              </a:rPr>
              <a:t>M</a:t>
            </a:r>
            <a:r>
              <a:rPr lang="en-US" altLang="zh-CN" i="1" baseline="-25000">
                <a:solidFill>
                  <a:srgbClr val="FF0000"/>
                </a:solidFill>
                <a:latin typeface="Times New Roman" panose="02020603050405020304" pitchFamily="18" charset="0"/>
                <a:sym typeface="Symbol" panose="05050102010706020507" pitchFamily="18" charset="2"/>
              </a:rPr>
              <a:t>i </a:t>
            </a:r>
            <a:r>
              <a:rPr lang="en-US" altLang="zh-CN">
                <a:solidFill>
                  <a:srgbClr val="FF0000"/>
                </a:solidFill>
                <a:latin typeface="Times New Roman" panose="02020603050405020304" pitchFamily="18" charset="0"/>
                <a:sym typeface="Symbol" panose="05050102010706020507" pitchFamily="18" charset="2"/>
              </a:rPr>
              <a:t></a:t>
            </a:r>
            <a:r>
              <a:rPr lang="en-US" altLang="zh-CN">
                <a:solidFill>
                  <a:srgbClr val="FF0000"/>
                </a:solidFill>
                <a:latin typeface="Times New Roman" panose="02020603050405020304" pitchFamily="18" charset="0"/>
              </a:rPr>
              <a:t> </a:t>
            </a:r>
            <a:r>
              <a:rPr lang="en-US" altLang="zh-CN" i="1">
                <a:solidFill>
                  <a:srgbClr val="FF0000"/>
                </a:solidFill>
                <a:latin typeface="Times New Roman" panose="02020603050405020304" pitchFamily="18" charset="0"/>
                <a:sym typeface="Symbol" panose="05050102010706020507" pitchFamily="18" charset="2"/>
              </a:rPr>
              <a:t>m</a:t>
            </a:r>
            <a:r>
              <a:rPr lang="en-US" altLang="zh-CN" i="1" baseline="-25000">
                <a:solidFill>
                  <a:srgbClr val="FF0000"/>
                </a:solidFill>
                <a:latin typeface="Times New Roman" panose="02020603050405020304" pitchFamily="18" charset="0"/>
                <a:sym typeface="Symbol" panose="05050102010706020507" pitchFamily="18" charset="2"/>
              </a:rPr>
              <a:t>i</a:t>
            </a:r>
            <a:r>
              <a:rPr lang="en-US" altLang="zh-CN" baseline="-25000">
                <a:solidFill>
                  <a:srgbClr val="FF0000"/>
                </a:solidFill>
                <a:latin typeface="Times New Roman" panose="02020603050405020304" pitchFamily="18" charset="0"/>
                <a:sym typeface="Symbol" panose="05050102010706020507" pitchFamily="18" charset="2"/>
              </a:rPr>
              <a:t> </a:t>
            </a:r>
          </a:p>
        </p:txBody>
      </p:sp>
    </p:spTree>
  </p:cSld>
  <p:clrMapOvr>
    <a:masterClrMapping/>
  </p:clrMapOvr>
  <p:transition spd="slow">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灯片编号占位符 5">
            <a:extLst>
              <a:ext uri="{FF2B5EF4-FFF2-40B4-BE49-F238E27FC236}">
                <a16:creationId xmlns:a16="http://schemas.microsoft.com/office/drawing/2014/main" id="{C509BC69-F993-46B8-911B-86796666783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F7B71381-E34D-447E-BB98-E9996AAD5707}" type="slidenum">
              <a:rPr lang="en-US" altLang="zh-CN" sz="1400" b="0"/>
              <a:pPr>
                <a:spcBef>
                  <a:spcPct val="0"/>
                </a:spcBef>
                <a:buClrTx/>
                <a:buFontTx/>
                <a:buNone/>
              </a:pPr>
              <a:t>73</a:t>
            </a:fld>
            <a:endParaRPr lang="en-US" altLang="zh-CN" sz="1400" b="0"/>
          </a:p>
        </p:txBody>
      </p:sp>
      <p:sp>
        <p:nvSpPr>
          <p:cNvPr id="140291" name="Rectangle 2">
            <a:extLst>
              <a:ext uri="{FF2B5EF4-FFF2-40B4-BE49-F238E27FC236}">
                <a16:creationId xmlns:a16="http://schemas.microsoft.com/office/drawing/2014/main" id="{01D11CDA-F80A-403F-A5C5-B9880C99B2DD}"/>
              </a:ext>
            </a:extLst>
          </p:cNvPr>
          <p:cNvSpPr>
            <a:spLocks noGrp="1" noChangeArrowheads="1"/>
          </p:cNvSpPr>
          <p:nvPr>
            <p:ph type="title"/>
          </p:nvPr>
        </p:nvSpPr>
        <p:spPr/>
        <p:txBody>
          <a:bodyPr/>
          <a:lstStyle/>
          <a:p>
            <a:pPr algn="ctr" eaLnBrk="1" hangingPunct="1"/>
            <a:r>
              <a:rPr lang="zh-CN" altLang="en-US">
                <a:solidFill>
                  <a:srgbClr val="0066FF"/>
                </a:solidFill>
                <a:latin typeface="宋体" panose="02010600030101010101" pitchFamily="2" charset="-122"/>
              </a:rPr>
              <a:t>主析取范式与主合取范式 （回看）</a:t>
            </a:r>
          </a:p>
        </p:txBody>
      </p:sp>
      <p:sp>
        <p:nvSpPr>
          <p:cNvPr id="140292" name="Rectangle 4">
            <a:extLst>
              <a:ext uri="{FF2B5EF4-FFF2-40B4-BE49-F238E27FC236}">
                <a16:creationId xmlns:a16="http://schemas.microsoft.com/office/drawing/2014/main" id="{294A479A-BB08-4341-8413-DCD98DE71E5C}"/>
              </a:ext>
            </a:extLst>
          </p:cNvPr>
          <p:cNvSpPr>
            <a:spLocks noGrp="1" noChangeArrowheads="1"/>
          </p:cNvSpPr>
          <p:nvPr>
            <p:ph type="body" idx="1"/>
          </p:nvPr>
        </p:nvSpPr>
        <p:spPr>
          <a:xfrm>
            <a:off x="468313" y="1125538"/>
            <a:ext cx="8229600" cy="4895850"/>
          </a:xfrm>
        </p:spPr>
        <p:txBody>
          <a:bodyPr/>
          <a:lstStyle/>
          <a:p>
            <a:pPr eaLnBrk="1" hangingPunct="1"/>
            <a:r>
              <a:rPr lang="zh-CN" altLang="en-US"/>
              <a:t>主析取范式</a:t>
            </a:r>
            <a:r>
              <a:rPr lang="en-US" altLang="zh-CN">
                <a:latin typeface="宋体" panose="02010600030101010101" pitchFamily="2" charset="-122"/>
              </a:rPr>
              <a:t>——</a:t>
            </a:r>
            <a:r>
              <a:rPr lang="zh-CN" altLang="en-US"/>
              <a:t>由极小项构成的析取范式</a:t>
            </a:r>
          </a:p>
          <a:p>
            <a:pPr eaLnBrk="1" hangingPunct="1"/>
            <a:r>
              <a:rPr lang="zh-CN" altLang="en-US"/>
              <a:t>主合取范式</a:t>
            </a:r>
            <a:r>
              <a:rPr lang="en-US" altLang="zh-CN">
                <a:latin typeface="宋体" panose="02010600030101010101" pitchFamily="2" charset="-122"/>
              </a:rPr>
              <a:t>——</a:t>
            </a:r>
            <a:r>
              <a:rPr lang="zh-CN" altLang="en-US"/>
              <a:t>由极大项构成的合取范式</a:t>
            </a:r>
          </a:p>
          <a:p>
            <a:pPr eaLnBrk="1" hangingPunct="1"/>
            <a:r>
              <a:rPr lang="zh-CN" altLang="en-US">
                <a:latin typeface="Times New Roman" panose="02020603050405020304" pitchFamily="18" charset="0"/>
              </a:rPr>
              <a:t>例如，</a:t>
            </a:r>
            <a:r>
              <a:rPr lang="en-US" altLang="zh-CN" i="1">
                <a:latin typeface="Times New Roman" panose="02020603050405020304" pitchFamily="18" charset="0"/>
              </a:rPr>
              <a:t>n</a:t>
            </a:r>
            <a:r>
              <a:rPr lang="en-US" altLang="zh-CN">
                <a:latin typeface="Times New Roman" panose="02020603050405020304" pitchFamily="18" charset="0"/>
              </a:rPr>
              <a:t>=3, </a:t>
            </a:r>
            <a:r>
              <a:rPr lang="zh-CN" altLang="en-US">
                <a:latin typeface="Times New Roman" panose="02020603050405020304" pitchFamily="18" charset="0"/>
              </a:rPr>
              <a:t>命题变项为 </a:t>
            </a:r>
            <a:r>
              <a:rPr lang="en-US" altLang="zh-CN" i="1">
                <a:latin typeface="Times New Roman" panose="02020603050405020304" pitchFamily="18" charset="0"/>
              </a:rPr>
              <a:t>p</a:t>
            </a:r>
            <a:r>
              <a:rPr lang="en-US" altLang="zh-CN">
                <a:latin typeface="Times New Roman" panose="02020603050405020304" pitchFamily="18" charset="0"/>
              </a:rPr>
              <a:t>, </a:t>
            </a:r>
            <a:r>
              <a:rPr lang="en-US" altLang="zh-CN" i="1">
                <a:latin typeface="Times New Roman" panose="02020603050405020304" pitchFamily="18" charset="0"/>
              </a:rPr>
              <a:t>q</a:t>
            </a:r>
            <a:r>
              <a:rPr lang="en-US" altLang="zh-CN">
                <a:latin typeface="Times New Roman" panose="02020603050405020304" pitchFamily="18" charset="0"/>
              </a:rPr>
              <a:t>, </a:t>
            </a:r>
            <a:r>
              <a:rPr lang="en-US" altLang="zh-CN" i="1">
                <a:latin typeface="Times New Roman" panose="02020603050405020304" pitchFamily="18" charset="0"/>
              </a:rPr>
              <a:t>r </a:t>
            </a:r>
            <a:r>
              <a:rPr lang="zh-CN" altLang="en-US">
                <a:latin typeface="Times New Roman" panose="02020603050405020304" pitchFamily="18" charset="0"/>
              </a:rPr>
              <a:t>时，</a:t>
            </a:r>
          </a:p>
          <a:p>
            <a:pPr eaLnBrk="1" hangingPunct="1">
              <a:spcBef>
                <a:spcPct val="10000"/>
              </a:spcBef>
            </a:pPr>
            <a:r>
              <a:rPr lang="zh-CN" altLang="en-US">
                <a:latin typeface="Times New Roman" panose="02020603050405020304" pitchFamily="18" charset="0"/>
              </a:rPr>
              <a:t>      </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r>
              <a:rPr lang="en-US" altLang="zh-CN" i="1">
                <a:latin typeface="Times New Roman" panose="02020603050405020304" pitchFamily="18" charset="0"/>
              </a:rPr>
              <a:t>m</a:t>
            </a:r>
            <a:r>
              <a:rPr lang="en-US" altLang="zh-CN" baseline="-25000">
                <a:latin typeface="Times New Roman" panose="02020603050405020304" pitchFamily="18" charset="0"/>
              </a:rPr>
              <a:t>1</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m</a:t>
            </a:r>
            <a:r>
              <a:rPr lang="en-US" altLang="zh-CN" baseline="-25000">
                <a:latin typeface="Times New Roman" panose="02020603050405020304" pitchFamily="18" charset="0"/>
              </a:rPr>
              <a:t>3</a:t>
            </a:r>
            <a:r>
              <a:rPr lang="en-US" altLang="zh-CN">
                <a:latin typeface="Times New Roman" panose="02020603050405020304" pitchFamily="18" charset="0"/>
              </a:rPr>
              <a:t> ——</a:t>
            </a:r>
            <a:r>
              <a:rPr lang="zh-CN" altLang="en-US">
                <a:latin typeface="Times New Roman" panose="02020603050405020304" pitchFamily="18" charset="0"/>
              </a:rPr>
              <a:t>主析取范式 </a:t>
            </a:r>
          </a:p>
          <a:p>
            <a:pPr eaLnBrk="1" hangingPunct="1">
              <a:spcBef>
                <a:spcPct val="10000"/>
              </a:spcBef>
            </a:pPr>
            <a:r>
              <a:rPr lang="zh-CN" altLang="en-US">
                <a:latin typeface="Times New Roman" panose="02020603050405020304" pitchFamily="18" charset="0"/>
              </a:rPr>
              <a:t>      </a:t>
            </a:r>
            <a:r>
              <a:rPr lang="en-US" altLang="zh-CN">
                <a:latin typeface="Times New Roman" panose="02020603050405020304" pitchFamily="18" charset="0"/>
              </a:rPr>
              <a:t>(</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r>
              <a:rPr lang="en-US" altLang="zh-CN" i="1">
                <a:latin typeface="Times New Roman" panose="02020603050405020304" pitchFamily="18" charset="0"/>
              </a:rPr>
              <a:t>M</a:t>
            </a:r>
            <a:r>
              <a:rPr lang="en-US" altLang="zh-CN" baseline="-25000">
                <a:latin typeface="Times New Roman" panose="02020603050405020304" pitchFamily="18" charset="0"/>
              </a:rPr>
              <a:t>1</a:t>
            </a:r>
            <a:r>
              <a:rPr lang="en-US" altLang="zh-CN">
                <a:latin typeface="Times New Roman" panose="02020603050405020304" pitchFamily="18" charset="0"/>
                <a:sym typeface="Symbol" panose="05050102010706020507" pitchFamily="18" charset="2"/>
              </a:rPr>
              <a:t>  </a:t>
            </a:r>
            <a:r>
              <a:rPr lang="en-US" altLang="zh-CN" i="1">
                <a:latin typeface="Times New Roman" panose="02020603050405020304" pitchFamily="18" charset="0"/>
              </a:rPr>
              <a:t>M</a:t>
            </a:r>
            <a:r>
              <a:rPr lang="en-US" altLang="zh-CN" baseline="-25000">
                <a:latin typeface="Times New Roman" panose="02020603050405020304" pitchFamily="18" charset="0"/>
              </a:rPr>
              <a:t>7</a:t>
            </a:r>
            <a:r>
              <a:rPr lang="en-US" altLang="zh-CN">
                <a:latin typeface="Times New Roman" panose="02020603050405020304" pitchFamily="18" charset="0"/>
              </a:rPr>
              <a:t>——</a:t>
            </a:r>
            <a:r>
              <a:rPr lang="zh-CN" altLang="en-US">
                <a:latin typeface="Times New Roman" panose="02020603050405020304" pitchFamily="18" charset="0"/>
              </a:rPr>
              <a:t>主合取范式</a:t>
            </a:r>
          </a:p>
          <a:p>
            <a:pPr eaLnBrk="1" hangingPunct="1">
              <a:spcBef>
                <a:spcPct val="60000"/>
              </a:spcBef>
            </a:pPr>
            <a:endParaRPr lang="zh-CN" altLang="en-US">
              <a:latin typeface="Times New Roman" panose="02020603050405020304" pitchFamily="18" charset="0"/>
            </a:endParaRPr>
          </a:p>
          <a:p>
            <a:pPr eaLnBrk="1" hangingPunct="1">
              <a:spcBef>
                <a:spcPct val="60000"/>
              </a:spcBef>
            </a:pPr>
            <a:r>
              <a:rPr lang="zh-CN" altLang="en-US">
                <a:latin typeface="Times New Roman" panose="02020603050405020304" pitchFamily="18" charset="0"/>
              </a:rPr>
              <a:t>公式</a:t>
            </a:r>
            <a:r>
              <a:rPr lang="en-US" altLang="zh-CN" i="1">
                <a:latin typeface="Times New Roman" panose="02020603050405020304" pitchFamily="18" charset="0"/>
              </a:rPr>
              <a:t>A</a:t>
            </a:r>
            <a:r>
              <a:rPr lang="zh-CN" altLang="en-US">
                <a:latin typeface="Times New Roman" panose="02020603050405020304" pitchFamily="18" charset="0"/>
              </a:rPr>
              <a:t>的</a:t>
            </a:r>
            <a:r>
              <a:rPr lang="zh-CN" altLang="en-US">
                <a:solidFill>
                  <a:srgbClr val="C00000"/>
                </a:solidFill>
                <a:latin typeface="Times New Roman" panose="02020603050405020304" pitchFamily="18" charset="0"/>
              </a:rPr>
              <a:t>主析取</a:t>
            </a:r>
            <a:r>
              <a:rPr lang="en-US" altLang="zh-CN">
                <a:solidFill>
                  <a:srgbClr val="C00000"/>
                </a:solidFill>
                <a:latin typeface="Times New Roman" panose="02020603050405020304" pitchFamily="18" charset="0"/>
              </a:rPr>
              <a:t>(</a:t>
            </a:r>
            <a:r>
              <a:rPr lang="zh-CN" altLang="en-US">
                <a:solidFill>
                  <a:srgbClr val="C00000"/>
                </a:solidFill>
                <a:latin typeface="Times New Roman" panose="02020603050405020304" pitchFamily="18" charset="0"/>
              </a:rPr>
              <a:t>合取</a:t>
            </a:r>
            <a:r>
              <a:rPr lang="en-US" altLang="zh-CN">
                <a:solidFill>
                  <a:srgbClr val="C00000"/>
                </a:solidFill>
                <a:latin typeface="Times New Roman" panose="02020603050405020304" pitchFamily="18" charset="0"/>
              </a:rPr>
              <a:t>)</a:t>
            </a:r>
            <a:r>
              <a:rPr lang="zh-CN" altLang="en-US">
                <a:solidFill>
                  <a:srgbClr val="C00000"/>
                </a:solidFill>
                <a:latin typeface="Times New Roman" panose="02020603050405020304" pitchFamily="18" charset="0"/>
              </a:rPr>
              <a:t>范式</a:t>
            </a:r>
            <a:r>
              <a:rPr lang="en-US" altLang="zh-CN">
                <a:latin typeface="Times New Roman" panose="02020603050405020304" pitchFamily="18" charset="0"/>
              </a:rPr>
              <a:t>——</a:t>
            </a:r>
            <a:r>
              <a:rPr lang="zh-CN" altLang="en-US">
                <a:latin typeface="Times New Roman" panose="02020603050405020304" pitchFamily="18" charset="0"/>
              </a:rPr>
              <a:t>与</a:t>
            </a:r>
            <a:r>
              <a:rPr lang="en-US" altLang="zh-CN" i="1">
                <a:latin typeface="Times New Roman" panose="02020603050405020304" pitchFamily="18" charset="0"/>
              </a:rPr>
              <a:t>A </a:t>
            </a:r>
            <a:r>
              <a:rPr lang="zh-CN" altLang="en-US">
                <a:latin typeface="Times New Roman" panose="02020603050405020304" pitchFamily="18" charset="0"/>
              </a:rPr>
              <a:t>等值的主析取</a:t>
            </a:r>
            <a:r>
              <a:rPr lang="en-US" altLang="zh-CN">
                <a:latin typeface="Times New Roman" panose="02020603050405020304" pitchFamily="18" charset="0"/>
              </a:rPr>
              <a:t>(</a:t>
            </a:r>
            <a:r>
              <a:rPr lang="zh-CN" altLang="en-US">
                <a:latin typeface="Times New Roman" panose="02020603050405020304" pitchFamily="18" charset="0"/>
              </a:rPr>
              <a:t>合取</a:t>
            </a:r>
            <a:r>
              <a:rPr lang="en-US" altLang="zh-CN">
                <a:latin typeface="Times New Roman" panose="02020603050405020304" pitchFamily="18" charset="0"/>
              </a:rPr>
              <a:t>)</a:t>
            </a:r>
            <a:r>
              <a:rPr lang="zh-CN" altLang="en-US">
                <a:latin typeface="Times New Roman" panose="02020603050405020304" pitchFamily="18" charset="0"/>
              </a:rPr>
              <a:t>范式</a:t>
            </a:r>
          </a:p>
          <a:p>
            <a:pPr eaLnBrk="1" hangingPunct="1">
              <a:spcBef>
                <a:spcPct val="50000"/>
              </a:spcBef>
            </a:pPr>
            <a:r>
              <a:rPr lang="zh-CN" altLang="en-US">
                <a:solidFill>
                  <a:srgbClr val="A50021"/>
                </a:solidFill>
                <a:latin typeface="Times New Roman" panose="02020603050405020304" pitchFamily="18" charset="0"/>
              </a:rPr>
              <a:t> 定理</a:t>
            </a:r>
            <a:r>
              <a:rPr lang="en-US" altLang="zh-CN">
                <a:solidFill>
                  <a:srgbClr val="A50021"/>
                </a:solidFill>
                <a:latin typeface="Times New Roman" panose="02020603050405020304" pitchFamily="18" charset="0"/>
              </a:rPr>
              <a:t>2.5</a:t>
            </a:r>
            <a:r>
              <a:rPr lang="en-US" altLang="zh-CN">
                <a:latin typeface="Times New Roman" panose="02020603050405020304" pitchFamily="18" charset="0"/>
              </a:rPr>
              <a:t>  (</a:t>
            </a:r>
            <a:r>
              <a:rPr lang="zh-CN" altLang="en-US">
                <a:latin typeface="Times New Roman" panose="02020603050405020304" pitchFamily="18" charset="0"/>
              </a:rPr>
              <a:t>主范式的存在唯一定理</a:t>
            </a:r>
            <a:r>
              <a:rPr lang="en-US" altLang="zh-CN">
                <a:latin typeface="Times New Roman" panose="02020603050405020304" pitchFamily="18" charset="0"/>
              </a:rPr>
              <a:t>)</a:t>
            </a:r>
          </a:p>
          <a:p>
            <a:pPr eaLnBrk="1" hangingPunct="1"/>
            <a:r>
              <a:rPr lang="en-US" altLang="zh-CN">
                <a:latin typeface="Times New Roman" panose="02020603050405020304" pitchFamily="18" charset="0"/>
              </a:rPr>
              <a:t>     </a:t>
            </a:r>
            <a:r>
              <a:rPr lang="zh-CN" altLang="en-US">
                <a:latin typeface="Times New Roman" panose="02020603050405020304" pitchFamily="18" charset="0"/>
              </a:rPr>
              <a:t>任何命题公式都存在与之等值的主析取范式和主合取范式</a:t>
            </a:r>
            <a:r>
              <a:rPr lang="en-US" altLang="zh-CN">
                <a:latin typeface="Times New Roman" panose="02020603050405020304" pitchFamily="18" charset="0"/>
              </a:rPr>
              <a:t>,</a:t>
            </a:r>
          </a:p>
          <a:p>
            <a:pPr eaLnBrk="1" hangingPunct="1"/>
            <a:r>
              <a:rPr lang="zh-CN" altLang="en-US">
                <a:latin typeface="Times New Roman" panose="02020603050405020304" pitchFamily="18" charset="0"/>
              </a:rPr>
              <a:t>    并且是唯一的</a:t>
            </a:r>
          </a:p>
        </p:txBody>
      </p:sp>
    </p:spTree>
  </p:cSld>
  <p:clrMapOvr>
    <a:masterClrMapping/>
  </p:clrMapOvr>
  <p:transition spd="slow">
    <p:fade/>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灯片编号占位符 5">
            <a:extLst>
              <a:ext uri="{FF2B5EF4-FFF2-40B4-BE49-F238E27FC236}">
                <a16:creationId xmlns:a16="http://schemas.microsoft.com/office/drawing/2014/main" id="{827BB911-2464-4306-B156-0FB12F4D116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E4F6918C-5B78-447F-B7FD-46E579CC275D}" type="slidenum">
              <a:rPr lang="en-US" altLang="zh-CN" sz="1400" b="0"/>
              <a:pPr>
                <a:spcBef>
                  <a:spcPct val="0"/>
                </a:spcBef>
                <a:buClrTx/>
                <a:buFontTx/>
                <a:buNone/>
              </a:pPr>
              <a:t>74</a:t>
            </a:fld>
            <a:endParaRPr lang="en-US" altLang="zh-CN" sz="1400" b="0"/>
          </a:p>
        </p:txBody>
      </p:sp>
      <p:sp>
        <p:nvSpPr>
          <p:cNvPr id="142339" name="Rectangle 2">
            <a:extLst>
              <a:ext uri="{FF2B5EF4-FFF2-40B4-BE49-F238E27FC236}">
                <a16:creationId xmlns:a16="http://schemas.microsoft.com/office/drawing/2014/main" id="{E45F7365-D411-4A2F-B8CF-FC40351B69DD}"/>
              </a:ext>
            </a:extLst>
          </p:cNvPr>
          <p:cNvSpPr>
            <a:spLocks noGrp="1" noChangeArrowheads="1"/>
          </p:cNvSpPr>
          <p:nvPr>
            <p:ph type="title"/>
          </p:nvPr>
        </p:nvSpPr>
        <p:spPr/>
        <p:txBody>
          <a:bodyPr/>
          <a:lstStyle/>
          <a:p>
            <a:pPr algn="ctr" eaLnBrk="1" hangingPunct="1"/>
            <a:r>
              <a:rPr lang="en-US" altLang="zh-CN">
                <a:latin typeface="Times New Roman" panose="02020603050405020304" pitchFamily="18" charset="0"/>
              </a:rPr>
              <a:t>2.2</a:t>
            </a:r>
            <a:r>
              <a:rPr lang="en-US" altLang="zh-CN"/>
              <a:t>  </a:t>
            </a:r>
            <a:r>
              <a:rPr lang="zh-CN" altLang="en-US"/>
              <a:t>析取范式与合取范式</a:t>
            </a:r>
          </a:p>
        </p:txBody>
      </p:sp>
      <p:sp>
        <p:nvSpPr>
          <p:cNvPr id="142340" name="Rectangle 3">
            <a:extLst>
              <a:ext uri="{FF2B5EF4-FFF2-40B4-BE49-F238E27FC236}">
                <a16:creationId xmlns:a16="http://schemas.microsoft.com/office/drawing/2014/main" id="{DCE3684C-161F-403E-A7C4-E479413EBF2D}"/>
              </a:ext>
            </a:extLst>
          </p:cNvPr>
          <p:cNvSpPr>
            <a:spLocks noGrp="1" noChangeArrowheads="1"/>
          </p:cNvSpPr>
          <p:nvPr>
            <p:ph type="body" idx="1"/>
          </p:nvPr>
        </p:nvSpPr>
        <p:spPr>
          <a:xfrm>
            <a:off x="323850" y="1268413"/>
            <a:ext cx="8208963" cy="2808287"/>
          </a:xfrm>
        </p:spPr>
        <p:txBody>
          <a:bodyPr/>
          <a:lstStyle/>
          <a:p>
            <a:pPr marL="609600" indent="-609600" eaLnBrk="1" hangingPunct="1">
              <a:buFont typeface="Wingdings" panose="05000000000000000000" pitchFamily="2" charset="2"/>
              <a:buChar char="l"/>
            </a:pPr>
            <a:r>
              <a:rPr lang="en-US" altLang="zh-CN">
                <a:latin typeface="Times New Roman" panose="02020603050405020304" pitchFamily="18" charset="0"/>
              </a:rPr>
              <a:t>2.2.1 </a:t>
            </a:r>
            <a:r>
              <a:rPr lang="zh-CN" altLang="en-US">
                <a:latin typeface="Times New Roman" panose="02020603050405020304" pitchFamily="18" charset="0"/>
              </a:rPr>
              <a:t>简单析取式</a:t>
            </a:r>
            <a:r>
              <a:rPr lang="en-US" altLang="zh-CN">
                <a:latin typeface="Times New Roman" panose="02020603050405020304" pitchFamily="18" charset="0"/>
              </a:rPr>
              <a:t>&amp;</a:t>
            </a:r>
            <a:r>
              <a:rPr lang="zh-CN" altLang="en-US">
                <a:latin typeface="Times New Roman" panose="02020603050405020304" pitchFamily="18" charset="0"/>
              </a:rPr>
              <a:t>简单合取式</a:t>
            </a:r>
            <a:endParaRPr lang="en-US" altLang="zh-CN">
              <a:latin typeface="Times New Roman" panose="02020603050405020304" pitchFamily="18" charset="0"/>
            </a:endParaRPr>
          </a:p>
          <a:p>
            <a:pPr marL="609600" indent="-609600" eaLnBrk="1" hangingPunct="1">
              <a:buFont typeface="Wingdings" panose="05000000000000000000" pitchFamily="2" charset="2"/>
              <a:buChar char="l"/>
            </a:pPr>
            <a:r>
              <a:rPr lang="en-US" altLang="zh-CN">
                <a:latin typeface="Times New Roman" panose="02020603050405020304" pitchFamily="18" charset="0"/>
              </a:rPr>
              <a:t>2.2.2 </a:t>
            </a:r>
            <a:r>
              <a:rPr lang="zh-CN" altLang="en-US"/>
              <a:t>析取范式</a:t>
            </a:r>
            <a:r>
              <a:rPr lang="en-US" altLang="zh-CN">
                <a:latin typeface="Times New Roman" panose="02020603050405020304" pitchFamily="18" charset="0"/>
              </a:rPr>
              <a:t>&amp;</a:t>
            </a:r>
            <a:r>
              <a:rPr lang="zh-CN" altLang="en-US"/>
              <a:t>合取范式</a:t>
            </a:r>
            <a:endParaRPr lang="en-US" altLang="zh-CN"/>
          </a:p>
          <a:p>
            <a:pPr marL="609600" indent="-609600" eaLnBrk="1" hangingPunct="1">
              <a:buFont typeface="Wingdings" panose="05000000000000000000" pitchFamily="2" charset="2"/>
              <a:buChar char="l"/>
            </a:pPr>
            <a:r>
              <a:rPr lang="en-US" altLang="zh-CN">
                <a:latin typeface="Times New Roman" panose="02020603050405020304" pitchFamily="18" charset="0"/>
              </a:rPr>
              <a:t>2.2.3 </a:t>
            </a:r>
            <a:r>
              <a:rPr lang="zh-CN" altLang="en-US"/>
              <a:t>命题公式的范式</a:t>
            </a:r>
            <a:endParaRPr lang="en-US" altLang="zh-CN"/>
          </a:p>
          <a:p>
            <a:pPr marL="609600" indent="-609600" eaLnBrk="1" hangingPunct="1">
              <a:buFont typeface="Wingdings" panose="05000000000000000000" pitchFamily="2" charset="2"/>
              <a:buChar char="l"/>
            </a:pPr>
            <a:r>
              <a:rPr lang="en-US" altLang="zh-CN">
                <a:latin typeface="Times New Roman" panose="02020603050405020304" pitchFamily="18" charset="0"/>
              </a:rPr>
              <a:t>2.2.4 </a:t>
            </a:r>
            <a:r>
              <a:rPr lang="zh-CN" altLang="en-US">
                <a:latin typeface="宋体" panose="02010600030101010101" pitchFamily="2" charset="-122"/>
              </a:rPr>
              <a:t>主析取范式（极小项）</a:t>
            </a:r>
            <a:r>
              <a:rPr lang="en-US" altLang="zh-CN">
                <a:latin typeface="Times New Roman" panose="02020603050405020304" pitchFamily="18" charset="0"/>
              </a:rPr>
              <a:t>&amp;</a:t>
            </a:r>
            <a:r>
              <a:rPr lang="zh-CN" altLang="en-US">
                <a:latin typeface="宋体" panose="02010600030101010101" pitchFamily="2" charset="-122"/>
              </a:rPr>
              <a:t>主合取范式（极大项）</a:t>
            </a:r>
            <a:endParaRPr lang="en-US" altLang="zh-CN">
              <a:latin typeface="宋体" panose="02010600030101010101" pitchFamily="2" charset="-122"/>
            </a:endParaRPr>
          </a:p>
          <a:p>
            <a:pPr marL="609600" indent="-609600" eaLnBrk="1" hangingPunct="1">
              <a:buFont typeface="Wingdings" panose="05000000000000000000" pitchFamily="2" charset="2"/>
              <a:buChar char="l"/>
            </a:pPr>
            <a:r>
              <a:rPr lang="en-US" altLang="zh-CN">
                <a:solidFill>
                  <a:srgbClr val="FF0000"/>
                </a:solidFill>
                <a:latin typeface="Times New Roman" panose="02020603050405020304" pitchFamily="18" charset="0"/>
              </a:rPr>
              <a:t>2.2.5 </a:t>
            </a:r>
            <a:r>
              <a:rPr lang="zh-CN" altLang="en-US">
                <a:solidFill>
                  <a:srgbClr val="FF0000"/>
                </a:solidFill>
                <a:latin typeface="宋体" panose="02010600030101010101" pitchFamily="2" charset="-122"/>
              </a:rPr>
              <a:t>主范式的应用</a:t>
            </a:r>
            <a:endParaRPr lang="en-US" altLang="zh-CN">
              <a:solidFill>
                <a:srgbClr val="FF0000"/>
              </a:solidFill>
              <a:latin typeface="Times New Roman" panose="02020603050405020304" pitchFamily="18" charset="0"/>
            </a:endParaRPr>
          </a:p>
          <a:p>
            <a:pPr marL="609600" indent="-609600" eaLnBrk="1" hangingPunct="1">
              <a:buFont typeface="Wingdings" panose="05000000000000000000" pitchFamily="2" charset="2"/>
              <a:buChar char="l"/>
            </a:pPr>
            <a:endParaRPr lang="zh-CN" altLang="en-US"/>
          </a:p>
        </p:txBody>
      </p:sp>
    </p:spTree>
  </p:cSld>
  <p:clrMapOvr>
    <a:masterClrMapping/>
  </p:clrMapOvr>
  <p:transition spd="slow">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灯片编号占位符 5">
            <a:extLst>
              <a:ext uri="{FF2B5EF4-FFF2-40B4-BE49-F238E27FC236}">
                <a16:creationId xmlns:a16="http://schemas.microsoft.com/office/drawing/2014/main" id="{FE341C36-BEA4-4B2D-8875-9E417348372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2538D29F-03C1-4073-AA73-8C13B6F80144}" type="slidenum">
              <a:rPr lang="en-US" altLang="zh-CN" sz="1400" b="0"/>
              <a:pPr>
                <a:spcBef>
                  <a:spcPct val="0"/>
                </a:spcBef>
                <a:buClrTx/>
                <a:buFontTx/>
                <a:buNone/>
              </a:pPr>
              <a:t>75</a:t>
            </a:fld>
            <a:endParaRPr lang="en-US" altLang="zh-CN" sz="1400" b="0"/>
          </a:p>
        </p:txBody>
      </p:sp>
      <p:sp>
        <p:nvSpPr>
          <p:cNvPr id="144387" name="Rectangle 2">
            <a:extLst>
              <a:ext uri="{FF2B5EF4-FFF2-40B4-BE49-F238E27FC236}">
                <a16:creationId xmlns:a16="http://schemas.microsoft.com/office/drawing/2014/main" id="{6D4C2094-10E4-42B2-B403-5E46318C2B92}"/>
              </a:ext>
            </a:extLst>
          </p:cNvPr>
          <p:cNvSpPr>
            <a:spLocks noGrp="1" noChangeArrowheads="1"/>
          </p:cNvSpPr>
          <p:nvPr>
            <p:ph type="title"/>
          </p:nvPr>
        </p:nvSpPr>
        <p:spPr/>
        <p:txBody>
          <a:bodyPr/>
          <a:lstStyle/>
          <a:p>
            <a:pPr algn="ctr" eaLnBrk="1" hangingPunct="1"/>
            <a:r>
              <a:rPr lang="zh-CN" altLang="en-US">
                <a:latin typeface="宋体" panose="02010600030101010101" pitchFamily="2" charset="-122"/>
              </a:rPr>
              <a:t>主范式的应用</a:t>
            </a:r>
          </a:p>
        </p:txBody>
      </p:sp>
      <p:sp>
        <p:nvSpPr>
          <p:cNvPr id="80900" name="Rectangle 3">
            <a:extLst>
              <a:ext uri="{FF2B5EF4-FFF2-40B4-BE49-F238E27FC236}">
                <a16:creationId xmlns:a16="http://schemas.microsoft.com/office/drawing/2014/main" id="{698CF1E5-C6EF-40C0-9001-30A485A273D6}"/>
              </a:ext>
            </a:extLst>
          </p:cNvPr>
          <p:cNvSpPr>
            <a:spLocks noGrp="1" noChangeArrowheads="1"/>
          </p:cNvSpPr>
          <p:nvPr>
            <p:ph type="body" idx="1"/>
          </p:nvPr>
        </p:nvSpPr>
        <p:spPr>
          <a:xfrm>
            <a:off x="395288" y="1268413"/>
            <a:ext cx="8229600" cy="5113337"/>
          </a:xfrm>
        </p:spPr>
        <p:txBody>
          <a:bodyPr/>
          <a:lstStyle/>
          <a:p>
            <a:pPr marL="457200" indent="-457200" eaLnBrk="1" hangingPunct="1">
              <a:defRPr/>
            </a:pPr>
            <a:r>
              <a:rPr lang="en-US" altLang="zh-CN" dirty="0">
                <a:solidFill>
                  <a:srgbClr val="0066FF"/>
                </a:solidFill>
                <a:latin typeface="宋体" panose="02010600030101010101" pitchFamily="2" charset="-122"/>
              </a:rPr>
              <a:t>1. </a:t>
            </a:r>
            <a:r>
              <a:rPr lang="zh-CN" altLang="en-US" dirty="0">
                <a:solidFill>
                  <a:srgbClr val="0066FF"/>
                </a:solidFill>
                <a:latin typeface="宋体" panose="02010600030101010101" pitchFamily="2" charset="-122"/>
              </a:rPr>
              <a:t>求公式的成真成假赋</a:t>
            </a:r>
            <a:r>
              <a:rPr lang="zh-CN" altLang="en-US" dirty="0">
                <a:solidFill>
                  <a:srgbClr val="0066FF"/>
                </a:solidFill>
                <a:latin typeface="Times New Roman" panose="02020603050405020304" pitchFamily="18" charset="0"/>
              </a:rPr>
              <a:t>值</a:t>
            </a:r>
          </a:p>
          <a:p>
            <a:pPr marL="2698750" indent="-2698750" eaLnBrk="1" hangingPunct="1">
              <a:lnSpc>
                <a:spcPct val="90000"/>
              </a:lnSpc>
              <a:defRPr/>
            </a:pPr>
            <a:r>
              <a:rPr lang="en-US" altLang="zh-CN" dirty="0">
                <a:solidFill>
                  <a:srgbClr val="0066FF"/>
                </a:solidFill>
                <a:latin typeface="Times New Roman" panose="02020603050405020304" pitchFamily="18" charset="0"/>
              </a:rPr>
              <a:t>2. </a:t>
            </a:r>
            <a:r>
              <a:rPr lang="en-US" altLang="zh-CN" dirty="0">
                <a:solidFill>
                  <a:srgbClr val="0066FF"/>
                </a:solidFill>
              </a:rPr>
              <a:t> </a:t>
            </a:r>
            <a:r>
              <a:rPr lang="zh-CN" altLang="en-US" dirty="0">
                <a:solidFill>
                  <a:srgbClr val="0066FF"/>
                </a:solidFill>
              </a:rPr>
              <a:t>判断公式的类型</a:t>
            </a:r>
            <a:endParaRPr lang="en-US" altLang="zh-CN" dirty="0">
              <a:solidFill>
                <a:srgbClr val="0066FF"/>
              </a:solidFill>
            </a:endParaRPr>
          </a:p>
          <a:p>
            <a:pPr marL="2698750" indent="-2698750" eaLnBrk="1" hangingPunct="1">
              <a:lnSpc>
                <a:spcPct val="90000"/>
              </a:lnSpc>
              <a:defRPr/>
            </a:pPr>
            <a:r>
              <a:rPr lang="en-US" altLang="zh-CN" dirty="0">
                <a:solidFill>
                  <a:srgbClr val="0066FF"/>
                </a:solidFill>
                <a:latin typeface="Times New Roman" panose="02020603050405020304" pitchFamily="18" charset="0"/>
              </a:rPr>
              <a:t>3.  </a:t>
            </a:r>
            <a:r>
              <a:rPr lang="zh-CN" altLang="en-US" dirty="0">
                <a:solidFill>
                  <a:srgbClr val="0066FF"/>
                </a:solidFill>
                <a:latin typeface="Times New Roman" panose="02020603050405020304" pitchFamily="18" charset="0"/>
              </a:rPr>
              <a:t>判断两个公式是否等值</a:t>
            </a:r>
            <a:endParaRPr lang="en-US" altLang="zh-CN" dirty="0">
              <a:solidFill>
                <a:srgbClr val="0066FF"/>
              </a:solidFill>
              <a:latin typeface="Times New Roman" panose="02020603050405020304" pitchFamily="18" charset="0"/>
            </a:endParaRPr>
          </a:p>
          <a:p>
            <a:pPr marL="2698750" indent="-2698750" eaLnBrk="1" hangingPunct="1">
              <a:lnSpc>
                <a:spcPct val="90000"/>
              </a:lnSpc>
              <a:defRPr/>
            </a:pPr>
            <a:r>
              <a:rPr lang="en-US" altLang="zh-CN" dirty="0">
                <a:solidFill>
                  <a:srgbClr val="0066FF"/>
                </a:solidFill>
                <a:latin typeface="Times New Roman" panose="02020603050405020304" pitchFamily="18" charset="0"/>
              </a:rPr>
              <a:t>4.  </a:t>
            </a:r>
            <a:r>
              <a:rPr lang="zh-CN" altLang="en-US" dirty="0">
                <a:solidFill>
                  <a:srgbClr val="0066FF"/>
                </a:solidFill>
                <a:latin typeface="Times New Roman" panose="02020603050405020304" pitchFamily="18" charset="0"/>
              </a:rPr>
              <a:t>解实际问题</a:t>
            </a:r>
          </a:p>
          <a:p>
            <a:pPr marL="2698750" indent="-2698750" eaLnBrk="1" hangingPunct="1">
              <a:lnSpc>
                <a:spcPct val="90000"/>
              </a:lnSpc>
              <a:defRPr/>
            </a:pPr>
            <a:endParaRPr lang="zh-CN" altLang="en-US" dirty="0">
              <a:solidFill>
                <a:srgbClr val="0066FF"/>
              </a:solidFill>
              <a:latin typeface="Times New Roman" panose="02020603050405020304" pitchFamily="18" charset="0"/>
            </a:endParaRPr>
          </a:p>
          <a:p>
            <a:pPr marL="2698750" indent="-2698750" eaLnBrk="1" hangingPunct="1">
              <a:lnSpc>
                <a:spcPct val="90000"/>
              </a:lnSpc>
              <a:defRPr/>
            </a:pPr>
            <a:endParaRPr lang="zh-CN" altLang="en-US" dirty="0">
              <a:solidFill>
                <a:srgbClr val="0066FF"/>
              </a:solidFill>
            </a:endParaRPr>
          </a:p>
        </p:txBody>
      </p:sp>
    </p:spTree>
  </p:cSld>
  <p:clrMapOvr>
    <a:masterClrMapping/>
  </p:clrMapOvr>
  <p:transition spd="slow">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灯片编号占位符 5">
            <a:extLst>
              <a:ext uri="{FF2B5EF4-FFF2-40B4-BE49-F238E27FC236}">
                <a16:creationId xmlns:a16="http://schemas.microsoft.com/office/drawing/2014/main" id="{9C973B75-3ED5-4ADE-9719-51133682FE5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54170F2A-2924-4873-B20E-91BAF519F2E3}" type="slidenum">
              <a:rPr lang="en-US" altLang="zh-CN" sz="1400" b="0"/>
              <a:pPr>
                <a:spcBef>
                  <a:spcPct val="0"/>
                </a:spcBef>
                <a:buClrTx/>
                <a:buFontTx/>
                <a:buNone/>
              </a:pPr>
              <a:t>76</a:t>
            </a:fld>
            <a:endParaRPr lang="en-US" altLang="zh-CN" sz="1400" b="0"/>
          </a:p>
        </p:txBody>
      </p:sp>
      <p:sp>
        <p:nvSpPr>
          <p:cNvPr id="146435" name="Rectangle 2">
            <a:extLst>
              <a:ext uri="{FF2B5EF4-FFF2-40B4-BE49-F238E27FC236}">
                <a16:creationId xmlns:a16="http://schemas.microsoft.com/office/drawing/2014/main" id="{8FF73E6A-DA3A-4CD5-AAC9-830EA1F0AC1C}"/>
              </a:ext>
            </a:extLst>
          </p:cNvPr>
          <p:cNvSpPr>
            <a:spLocks noGrp="1" noChangeArrowheads="1"/>
          </p:cNvSpPr>
          <p:nvPr>
            <p:ph type="title"/>
          </p:nvPr>
        </p:nvSpPr>
        <p:spPr/>
        <p:txBody>
          <a:bodyPr/>
          <a:lstStyle/>
          <a:p>
            <a:pPr algn="ctr" eaLnBrk="1" hangingPunct="1"/>
            <a:r>
              <a:rPr lang="zh-CN" altLang="en-US">
                <a:latin typeface="宋体" panose="02010600030101010101" pitchFamily="2" charset="-122"/>
              </a:rPr>
              <a:t>主范式的应用</a:t>
            </a:r>
          </a:p>
        </p:txBody>
      </p:sp>
      <p:sp>
        <p:nvSpPr>
          <p:cNvPr id="142340" name="Rectangle 3">
            <a:extLst>
              <a:ext uri="{FF2B5EF4-FFF2-40B4-BE49-F238E27FC236}">
                <a16:creationId xmlns:a16="http://schemas.microsoft.com/office/drawing/2014/main" id="{40FB1A7A-0DCA-41C2-96CD-548477806CA9}"/>
              </a:ext>
            </a:extLst>
          </p:cNvPr>
          <p:cNvSpPr>
            <a:spLocks noGrp="1" noChangeArrowheads="1"/>
          </p:cNvSpPr>
          <p:nvPr>
            <p:ph type="body" idx="1"/>
          </p:nvPr>
        </p:nvSpPr>
        <p:spPr>
          <a:xfrm>
            <a:off x="395288" y="1268413"/>
            <a:ext cx="8229600" cy="5113337"/>
          </a:xfrm>
        </p:spPr>
        <p:txBody>
          <a:bodyPr/>
          <a:lstStyle/>
          <a:p>
            <a:pPr marL="457200" indent="-457200" eaLnBrk="1" hangingPunct="1"/>
            <a:r>
              <a:rPr lang="en-US" altLang="zh-CN">
                <a:solidFill>
                  <a:srgbClr val="0066FF"/>
                </a:solidFill>
                <a:latin typeface="宋体" panose="02010600030101010101" pitchFamily="2" charset="-122"/>
              </a:rPr>
              <a:t>1.</a:t>
            </a:r>
            <a:r>
              <a:rPr lang="zh-CN" altLang="en-US">
                <a:solidFill>
                  <a:srgbClr val="0066FF"/>
                </a:solidFill>
                <a:latin typeface="宋体" panose="02010600030101010101" pitchFamily="2" charset="-122"/>
              </a:rPr>
              <a:t>求公式的成真成假赋</a:t>
            </a:r>
            <a:r>
              <a:rPr lang="zh-CN" altLang="en-US">
                <a:solidFill>
                  <a:srgbClr val="0066FF"/>
                </a:solidFill>
                <a:latin typeface="Times New Roman" panose="02020603050405020304" pitchFamily="18" charset="0"/>
              </a:rPr>
              <a:t>值</a:t>
            </a:r>
          </a:p>
          <a:p>
            <a:pPr marL="457200" indent="-457200" eaLnBrk="1" hangingPunct="1">
              <a:spcBef>
                <a:spcPct val="40000"/>
              </a:spcBef>
            </a:pPr>
            <a:r>
              <a:rPr lang="zh-CN" altLang="en-US">
                <a:latin typeface="Times New Roman" panose="02020603050405020304" pitchFamily="18" charset="0"/>
              </a:rPr>
              <a:t>    设公式</a:t>
            </a:r>
            <a:r>
              <a:rPr lang="en-US" altLang="zh-CN" i="1">
                <a:latin typeface="Times New Roman" panose="02020603050405020304" pitchFamily="18" charset="0"/>
              </a:rPr>
              <a:t>A</a:t>
            </a:r>
            <a:r>
              <a:rPr lang="zh-CN" altLang="en-US">
                <a:latin typeface="Times New Roman" panose="02020603050405020304" pitchFamily="18" charset="0"/>
              </a:rPr>
              <a:t>含</a:t>
            </a:r>
            <a:r>
              <a:rPr lang="en-US" altLang="zh-CN" i="1">
                <a:latin typeface="Times New Roman" panose="02020603050405020304" pitchFamily="18" charset="0"/>
              </a:rPr>
              <a:t>n</a:t>
            </a:r>
            <a:r>
              <a:rPr lang="zh-CN" altLang="en-US">
                <a:latin typeface="Times New Roman" panose="02020603050405020304" pitchFamily="18" charset="0"/>
              </a:rPr>
              <a:t>个命题变项</a:t>
            </a:r>
            <a:r>
              <a:rPr lang="en-US" altLang="zh-CN">
                <a:latin typeface="Times New Roman" panose="02020603050405020304" pitchFamily="18" charset="0"/>
              </a:rPr>
              <a:t>, </a:t>
            </a:r>
            <a:r>
              <a:rPr lang="en-US" altLang="zh-CN" i="1">
                <a:latin typeface="Times New Roman" panose="02020603050405020304" pitchFamily="18" charset="0"/>
              </a:rPr>
              <a:t>A</a:t>
            </a:r>
            <a:r>
              <a:rPr lang="zh-CN" altLang="en-US">
                <a:latin typeface="Times New Roman" panose="02020603050405020304" pitchFamily="18" charset="0"/>
              </a:rPr>
              <a:t>的主析取范式有</a:t>
            </a:r>
            <a:r>
              <a:rPr lang="en-US" altLang="zh-CN" i="1">
                <a:latin typeface="Times New Roman" panose="02020603050405020304" pitchFamily="18" charset="0"/>
              </a:rPr>
              <a:t>s</a:t>
            </a:r>
            <a:r>
              <a:rPr lang="zh-CN" altLang="en-US">
                <a:latin typeface="Times New Roman" panose="02020603050405020304" pitchFamily="18" charset="0"/>
              </a:rPr>
              <a:t>个极小项</a:t>
            </a:r>
            <a:r>
              <a:rPr lang="en-US" altLang="zh-CN">
                <a:latin typeface="Times New Roman" panose="02020603050405020304" pitchFamily="18" charset="0"/>
              </a:rPr>
              <a:t>, </a:t>
            </a:r>
            <a:r>
              <a:rPr lang="zh-CN" altLang="en-US">
                <a:latin typeface="Times New Roman" panose="02020603050405020304" pitchFamily="18" charset="0"/>
              </a:rPr>
              <a:t>则</a:t>
            </a:r>
            <a:r>
              <a:rPr lang="en-US" altLang="zh-CN" i="1">
                <a:latin typeface="Times New Roman" panose="02020603050405020304" pitchFamily="18" charset="0"/>
              </a:rPr>
              <a:t>A</a:t>
            </a:r>
          </a:p>
          <a:p>
            <a:pPr marL="457200" indent="-457200" eaLnBrk="1" hangingPunct="1">
              <a:spcBef>
                <a:spcPct val="40000"/>
              </a:spcBef>
            </a:pPr>
            <a:r>
              <a:rPr lang="en-US" altLang="zh-CN">
                <a:latin typeface="Times New Roman" panose="02020603050405020304" pitchFamily="18" charset="0"/>
              </a:rPr>
              <a:t>    </a:t>
            </a:r>
            <a:r>
              <a:rPr lang="zh-CN" altLang="en-US">
                <a:latin typeface="Times New Roman" panose="02020603050405020304" pitchFamily="18" charset="0"/>
              </a:rPr>
              <a:t>有</a:t>
            </a:r>
            <a:r>
              <a:rPr lang="en-US" altLang="zh-CN" i="1">
                <a:latin typeface="Times New Roman" panose="02020603050405020304" pitchFamily="18" charset="0"/>
              </a:rPr>
              <a:t>s</a:t>
            </a:r>
            <a:r>
              <a:rPr lang="zh-CN" altLang="en-US">
                <a:latin typeface="Times New Roman" panose="02020603050405020304" pitchFamily="18" charset="0"/>
              </a:rPr>
              <a:t>个成真赋值</a:t>
            </a:r>
            <a:r>
              <a:rPr lang="en-US" altLang="zh-CN">
                <a:latin typeface="Times New Roman" panose="02020603050405020304" pitchFamily="18" charset="0"/>
              </a:rPr>
              <a:t>, </a:t>
            </a:r>
            <a:r>
              <a:rPr lang="zh-CN" altLang="en-US">
                <a:latin typeface="Times New Roman" panose="02020603050405020304" pitchFamily="18" charset="0"/>
              </a:rPr>
              <a:t>它们是极小项下标的二进制表示</a:t>
            </a:r>
            <a:r>
              <a:rPr lang="en-US" altLang="zh-CN">
                <a:latin typeface="Times New Roman" panose="02020603050405020304" pitchFamily="18" charset="0"/>
              </a:rPr>
              <a:t>, </a:t>
            </a:r>
            <a:r>
              <a:rPr lang="zh-CN" altLang="en-US">
                <a:latin typeface="Times New Roman" panose="02020603050405020304" pitchFamily="18" charset="0"/>
              </a:rPr>
              <a:t>其余</a:t>
            </a:r>
            <a:r>
              <a:rPr lang="en-US" altLang="zh-CN">
                <a:latin typeface="Times New Roman" panose="02020603050405020304" pitchFamily="18" charset="0"/>
              </a:rPr>
              <a:t>2</a:t>
            </a:r>
            <a:r>
              <a:rPr lang="en-US" altLang="zh-CN" i="1" baseline="30000">
                <a:latin typeface="Times New Roman" panose="02020603050405020304" pitchFamily="18" charset="0"/>
              </a:rPr>
              <a:t>n</a:t>
            </a:r>
            <a:r>
              <a:rPr lang="en-US" altLang="zh-CN">
                <a:latin typeface="Times New Roman" panose="02020603050405020304" pitchFamily="18" charset="0"/>
              </a:rPr>
              <a:t>-</a:t>
            </a:r>
            <a:r>
              <a:rPr lang="en-US" altLang="zh-CN" i="1">
                <a:latin typeface="Times New Roman" panose="02020603050405020304" pitchFamily="18" charset="0"/>
              </a:rPr>
              <a:t>s</a:t>
            </a:r>
          </a:p>
          <a:p>
            <a:pPr marL="457200" indent="-457200" eaLnBrk="1" hangingPunct="1">
              <a:spcBef>
                <a:spcPct val="40000"/>
              </a:spcBef>
            </a:pPr>
            <a:r>
              <a:rPr lang="en-US" altLang="zh-CN">
                <a:latin typeface="Times New Roman" panose="02020603050405020304" pitchFamily="18" charset="0"/>
              </a:rPr>
              <a:t>    </a:t>
            </a:r>
            <a:r>
              <a:rPr lang="zh-CN" altLang="en-US">
                <a:latin typeface="Times New Roman" panose="02020603050405020304" pitchFamily="18" charset="0"/>
              </a:rPr>
              <a:t>个赋值都是成假赋值  </a:t>
            </a:r>
          </a:p>
          <a:p>
            <a:pPr marL="457200" indent="-457200" eaLnBrk="1" hangingPunct="1"/>
            <a:endParaRPr lang="zh-CN" altLang="en-US">
              <a:latin typeface="宋体" panose="02010600030101010101" pitchFamily="2" charset="-122"/>
            </a:endParaRPr>
          </a:p>
          <a:p>
            <a:pPr marL="457200" indent="-457200" eaLnBrk="1" hangingPunct="1"/>
            <a:r>
              <a:rPr lang="zh-CN" altLang="en-US">
                <a:latin typeface="宋体" panose="02010600030101010101" pitchFamily="2" charset="-122"/>
              </a:rPr>
              <a:t>例如   </a:t>
            </a:r>
            <a:r>
              <a:rPr lang="en-US" altLang="zh-CN" sz="2500">
                <a:latin typeface="Times New Roman" panose="02020603050405020304" pitchFamily="18" charset="0"/>
              </a:rPr>
              <a:t>(</a:t>
            </a:r>
            <a:r>
              <a:rPr lang="en-US" altLang="zh-CN" sz="2500" i="1">
                <a:latin typeface="Times New Roman" panose="02020603050405020304" pitchFamily="18" charset="0"/>
              </a:rPr>
              <a:t>p</a:t>
            </a:r>
            <a:r>
              <a:rPr lang="en-US" altLang="zh-CN" sz="2500">
                <a:latin typeface="Times New Roman" panose="02020603050405020304" pitchFamily="18" charset="0"/>
                <a:sym typeface="Symbol" panose="05050102010706020507" pitchFamily="18" charset="2"/>
              </a:rPr>
              <a:t></a:t>
            </a:r>
            <a:r>
              <a:rPr lang="en-US" altLang="zh-CN" sz="2500" i="1">
                <a:latin typeface="Times New Roman" panose="02020603050405020304" pitchFamily="18" charset="0"/>
              </a:rPr>
              <a:t>q</a:t>
            </a:r>
            <a:r>
              <a:rPr lang="en-US" altLang="zh-CN" sz="2500">
                <a:latin typeface="Times New Roman" panose="02020603050405020304" pitchFamily="18" charset="0"/>
              </a:rPr>
              <a:t>)</a:t>
            </a:r>
            <a:r>
              <a:rPr lang="en-US" altLang="zh-CN" sz="2500">
                <a:latin typeface="Times New Roman" panose="02020603050405020304" pitchFamily="18" charset="0"/>
                <a:sym typeface="Symbol" panose="05050102010706020507" pitchFamily="18" charset="2"/>
              </a:rPr>
              <a:t></a:t>
            </a:r>
            <a:r>
              <a:rPr lang="en-US" altLang="zh-CN" sz="2500" i="1">
                <a:latin typeface="Times New Roman" panose="02020603050405020304" pitchFamily="18" charset="0"/>
              </a:rPr>
              <a:t>r</a:t>
            </a:r>
            <a:r>
              <a:rPr lang="en-US" altLang="zh-CN" sz="2500">
                <a:latin typeface="Times New Roman" panose="02020603050405020304" pitchFamily="18" charset="0"/>
              </a:rPr>
              <a:t> </a:t>
            </a:r>
            <a:r>
              <a:rPr lang="en-US" altLang="zh-CN" sz="2500">
                <a:latin typeface="Times New Roman" panose="02020603050405020304" pitchFamily="18" charset="0"/>
                <a:sym typeface="Symbol" panose="05050102010706020507" pitchFamily="18" charset="2"/>
              </a:rPr>
              <a:t></a:t>
            </a:r>
            <a:r>
              <a:rPr lang="en-US" altLang="zh-CN" sz="2500">
                <a:latin typeface="Times New Roman" panose="02020603050405020304" pitchFamily="18" charset="0"/>
              </a:rPr>
              <a:t> </a:t>
            </a:r>
            <a:r>
              <a:rPr lang="en-US" altLang="zh-CN" sz="2500" i="1">
                <a:latin typeface="Times New Roman" panose="02020603050405020304" pitchFamily="18" charset="0"/>
              </a:rPr>
              <a:t>m</a:t>
            </a:r>
            <a:r>
              <a:rPr lang="en-US" altLang="zh-CN" sz="2500" baseline="-25000">
                <a:latin typeface="Times New Roman" panose="02020603050405020304" pitchFamily="18" charset="0"/>
              </a:rPr>
              <a:t>1</a:t>
            </a:r>
            <a:r>
              <a:rPr lang="en-US" altLang="zh-CN" sz="2500">
                <a:latin typeface="Times New Roman" panose="02020603050405020304" pitchFamily="18" charset="0"/>
                <a:sym typeface="Symbol" panose="05050102010706020507" pitchFamily="18" charset="2"/>
              </a:rPr>
              <a:t></a:t>
            </a:r>
            <a:r>
              <a:rPr lang="en-US" altLang="zh-CN" sz="2500" i="1">
                <a:latin typeface="Times New Roman" panose="02020603050405020304" pitchFamily="18" charset="0"/>
              </a:rPr>
              <a:t>m</a:t>
            </a:r>
            <a:r>
              <a:rPr lang="en-US" altLang="zh-CN" sz="2500" baseline="-25000">
                <a:latin typeface="Times New Roman" panose="02020603050405020304" pitchFamily="18" charset="0"/>
              </a:rPr>
              <a:t>3</a:t>
            </a:r>
            <a:r>
              <a:rPr lang="en-US" altLang="zh-CN" sz="2500">
                <a:latin typeface="Times New Roman" panose="02020603050405020304" pitchFamily="18" charset="0"/>
                <a:sym typeface="Symbol" panose="05050102010706020507" pitchFamily="18" charset="2"/>
              </a:rPr>
              <a:t></a:t>
            </a:r>
            <a:r>
              <a:rPr lang="en-US" altLang="zh-CN" sz="2500" i="1">
                <a:latin typeface="Times New Roman" panose="02020603050405020304" pitchFamily="18" charset="0"/>
              </a:rPr>
              <a:t>m</a:t>
            </a:r>
            <a:r>
              <a:rPr lang="en-US" altLang="zh-CN" sz="2500" baseline="-25000">
                <a:latin typeface="Times New Roman" panose="02020603050405020304" pitchFamily="18" charset="0"/>
              </a:rPr>
              <a:t>5</a:t>
            </a:r>
            <a:r>
              <a:rPr lang="en-US" altLang="zh-CN" sz="2500">
                <a:latin typeface="Times New Roman" panose="02020603050405020304" pitchFamily="18" charset="0"/>
                <a:sym typeface="Symbol" panose="05050102010706020507" pitchFamily="18" charset="2"/>
              </a:rPr>
              <a:t></a:t>
            </a:r>
            <a:r>
              <a:rPr lang="en-US" altLang="zh-CN" sz="2500">
                <a:latin typeface="Times New Roman" panose="02020603050405020304" pitchFamily="18" charset="0"/>
              </a:rPr>
              <a:t> </a:t>
            </a:r>
            <a:r>
              <a:rPr lang="en-US" altLang="zh-CN" sz="2500" i="1">
                <a:latin typeface="Times New Roman" panose="02020603050405020304" pitchFamily="18" charset="0"/>
              </a:rPr>
              <a:t>m</a:t>
            </a:r>
            <a:r>
              <a:rPr lang="en-US" altLang="zh-CN" sz="2500" baseline="-25000">
                <a:latin typeface="Times New Roman" panose="02020603050405020304" pitchFamily="18" charset="0"/>
              </a:rPr>
              <a:t>6</a:t>
            </a:r>
            <a:r>
              <a:rPr lang="en-US" altLang="zh-CN" sz="2500">
                <a:latin typeface="Times New Roman" panose="02020603050405020304" pitchFamily="18" charset="0"/>
                <a:sym typeface="Symbol" panose="05050102010706020507" pitchFamily="18" charset="2"/>
              </a:rPr>
              <a:t></a:t>
            </a:r>
            <a:r>
              <a:rPr lang="en-US" altLang="zh-CN" sz="2500" i="1">
                <a:latin typeface="Times New Roman" panose="02020603050405020304" pitchFamily="18" charset="0"/>
              </a:rPr>
              <a:t>m</a:t>
            </a:r>
            <a:r>
              <a:rPr lang="en-US" altLang="zh-CN" sz="2500" baseline="-25000">
                <a:latin typeface="Times New Roman" panose="02020603050405020304" pitchFamily="18" charset="0"/>
              </a:rPr>
              <a:t>7</a:t>
            </a:r>
          </a:p>
          <a:p>
            <a:pPr marL="457200" indent="-457200" eaLnBrk="1" hangingPunct="1"/>
            <a:r>
              <a:rPr lang="zh-CN" altLang="en-US">
                <a:latin typeface="Times New Roman" panose="02020603050405020304" pitchFamily="18" charset="0"/>
              </a:rPr>
              <a:t>成真赋值为 </a:t>
            </a:r>
            <a:r>
              <a:rPr lang="en-US" altLang="zh-CN">
                <a:latin typeface="Times New Roman" panose="02020603050405020304" pitchFamily="18" charset="0"/>
              </a:rPr>
              <a:t>001, 011, 101, 110, 111</a:t>
            </a:r>
            <a:r>
              <a:rPr lang="zh-CN" altLang="en-US">
                <a:latin typeface="Times New Roman" panose="02020603050405020304" pitchFamily="18" charset="0"/>
              </a:rPr>
              <a:t>，</a:t>
            </a:r>
          </a:p>
          <a:p>
            <a:pPr marL="457200" indent="-457200" eaLnBrk="1" hangingPunct="1"/>
            <a:r>
              <a:rPr lang="zh-CN" altLang="en-US">
                <a:latin typeface="Times New Roman" panose="02020603050405020304" pitchFamily="18" charset="0"/>
              </a:rPr>
              <a:t>成假赋值为 </a:t>
            </a:r>
            <a:r>
              <a:rPr lang="en-US" altLang="zh-CN">
                <a:latin typeface="Times New Roman" panose="02020603050405020304" pitchFamily="18" charset="0"/>
              </a:rPr>
              <a:t>000, 010, 100. </a:t>
            </a:r>
          </a:p>
          <a:p>
            <a:pPr marL="457200" indent="-457200" eaLnBrk="1" hangingPunct="1"/>
            <a:endParaRPr lang="en-US" altLang="zh-CN">
              <a:latin typeface="Times New Roman" panose="02020603050405020304" pitchFamily="18" charset="0"/>
            </a:endParaRPr>
          </a:p>
          <a:p>
            <a:pPr marL="457200" indent="-457200" eaLnBrk="1" hangingPunct="1"/>
            <a:r>
              <a:rPr lang="zh-CN" altLang="en-US">
                <a:latin typeface="Times New Roman" panose="02020603050405020304" pitchFamily="18" charset="0"/>
              </a:rPr>
              <a:t>类似地，由主合取范式也立即求出成假赋值和成真赋值</a:t>
            </a:r>
            <a:r>
              <a:rPr lang="en-US" altLang="zh-CN">
                <a:latin typeface="Times New Roman" panose="02020603050405020304" pitchFamily="18" charset="0"/>
              </a:rPr>
              <a:t>. </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2340">
                                            <p:txEl>
                                              <p:pRg st="5" end="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2340">
                                            <p:txEl>
                                              <p:pRg st="6" end="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2340">
                                            <p:txEl>
                                              <p:pRg st="7" end="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4234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灯片编号占位符 5">
            <a:extLst>
              <a:ext uri="{FF2B5EF4-FFF2-40B4-BE49-F238E27FC236}">
                <a16:creationId xmlns:a16="http://schemas.microsoft.com/office/drawing/2014/main" id="{EEF679EF-C2A2-4200-B480-AFE9D395A00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4083E496-9998-42D9-8B56-6D129E41BE0D}" type="slidenum">
              <a:rPr lang="en-US" altLang="zh-CN" sz="1400" b="0"/>
              <a:pPr>
                <a:spcBef>
                  <a:spcPct val="0"/>
                </a:spcBef>
                <a:buClrTx/>
                <a:buFontTx/>
                <a:buNone/>
              </a:pPr>
              <a:t>77</a:t>
            </a:fld>
            <a:endParaRPr lang="en-US" altLang="zh-CN" sz="1400" b="0"/>
          </a:p>
        </p:txBody>
      </p:sp>
      <p:sp>
        <p:nvSpPr>
          <p:cNvPr id="144387" name="Rectangle 3">
            <a:extLst>
              <a:ext uri="{FF2B5EF4-FFF2-40B4-BE49-F238E27FC236}">
                <a16:creationId xmlns:a16="http://schemas.microsoft.com/office/drawing/2014/main" id="{3DA682B3-CEC6-4A9F-A486-D54697ABC1E4}"/>
              </a:ext>
            </a:extLst>
          </p:cNvPr>
          <p:cNvSpPr>
            <a:spLocks noGrp="1" noChangeArrowheads="1"/>
          </p:cNvSpPr>
          <p:nvPr>
            <p:ph type="body" idx="1"/>
          </p:nvPr>
        </p:nvSpPr>
        <p:spPr>
          <a:xfrm>
            <a:off x="457200" y="1196975"/>
            <a:ext cx="8229600" cy="4525963"/>
          </a:xfrm>
        </p:spPr>
        <p:txBody>
          <a:bodyPr/>
          <a:lstStyle/>
          <a:p>
            <a:pPr marL="2698750" indent="-2698750" eaLnBrk="1" hangingPunct="1">
              <a:lnSpc>
                <a:spcPct val="90000"/>
              </a:lnSpc>
            </a:pPr>
            <a:r>
              <a:rPr lang="en-US" altLang="zh-CN" dirty="0">
                <a:solidFill>
                  <a:srgbClr val="0066FF"/>
                </a:solidFill>
                <a:latin typeface="Times New Roman" panose="02020603050405020304" pitchFamily="18" charset="0"/>
              </a:rPr>
              <a:t>2. </a:t>
            </a:r>
            <a:r>
              <a:rPr lang="en-US" altLang="zh-CN" dirty="0">
                <a:solidFill>
                  <a:srgbClr val="0066FF"/>
                </a:solidFill>
              </a:rPr>
              <a:t> </a:t>
            </a:r>
            <a:r>
              <a:rPr lang="zh-CN" altLang="en-US" dirty="0">
                <a:solidFill>
                  <a:srgbClr val="0066FF"/>
                </a:solidFill>
              </a:rPr>
              <a:t>判断公式的类型</a:t>
            </a:r>
          </a:p>
          <a:p>
            <a:pPr marL="2698750" indent="-2698750" eaLnBrk="1" hangingPunct="1">
              <a:lnSpc>
                <a:spcPct val="90000"/>
              </a:lnSpc>
            </a:pPr>
            <a:r>
              <a:rPr lang="zh-CN" altLang="en-US" dirty="0"/>
              <a:t>     </a:t>
            </a:r>
            <a:r>
              <a:rPr lang="zh-CN" altLang="en-US" dirty="0">
                <a:latin typeface="Times New Roman" panose="02020603050405020304" pitchFamily="18" charset="0"/>
              </a:rPr>
              <a:t>设</a:t>
            </a:r>
            <a:r>
              <a:rPr lang="en-US" altLang="zh-CN" i="1" dirty="0">
                <a:latin typeface="Times New Roman" panose="02020603050405020304" pitchFamily="18" charset="0"/>
              </a:rPr>
              <a:t>A</a:t>
            </a:r>
            <a:r>
              <a:rPr lang="zh-CN" altLang="en-US" dirty="0">
                <a:latin typeface="Times New Roman" panose="02020603050405020304" pitchFamily="18" charset="0"/>
              </a:rPr>
              <a:t>含</a:t>
            </a:r>
            <a:r>
              <a:rPr lang="en-US" altLang="zh-CN" i="1" dirty="0">
                <a:latin typeface="Times New Roman" panose="02020603050405020304" pitchFamily="18" charset="0"/>
              </a:rPr>
              <a:t>n</a:t>
            </a:r>
            <a:r>
              <a:rPr lang="zh-CN" altLang="en-US" dirty="0">
                <a:latin typeface="Times New Roman" panose="02020603050405020304" pitchFamily="18" charset="0"/>
              </a:rPr>
              <a:t>个命题变项</a:t>
            </a:r>
            <a:r>
              <a:rPr lang="en-US" altLang="zh-CN" dirty="0">
                <a:latin typeface="Times New Roman" panose="02020603050405020304" pitchFamily="18" charset="0"/>
              </a:rPr>
              <a:t>. </a:t>
            </a:r>
            <a:endParaRPr lang="en-US" altLang="zh-CN" i="1" dirty="0">
              <a:latin typeface="Times New Roman" panose="02020603050405020304" pitchFamily="18" charset="0"/>
            </a:endParaRPr>
          </a:p>
          <a:p>
            <a:pPr marL="2698750" indent="-2698750" eaLnBrk="1" hangingPunct="1">
              <a:lnSpc>
                <a:spcPct val="90000"/>
              </a:lnSpc>
            </a:pPr>
            <a:r>
              <a:rPr lang="en-US" altLang="zh-CN" i="1" dirty="0">
                <a:latin typeface="Times New Roman" panose="02020603050405020304" pitchFamily="18" charset="0"/>
              </a:rPr>
              <a:t>      A</a:t>
            </a:r>
            <a:r>
              <a:rPr lang="zh-CN" altLang="en-US" dirty="0">
                <a:latin typeface="Times New Roman" panose="02020603050405020304" pitchFamily="18" charset="0"/>
              </a:rPr>
              <a:t>为重言式 </a:t>
            </a:r>
            <a:r>
              <a:rPr lang="zh-CN" altLang="en-US"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rPr>
              <a:t> </a:t>
            </a:r>
            <a:r>
              <a:rPr lang="en-US" altLang="zh-CN" i="1" dirty="0">
                <a:latin typeface="Times New Roman" panose="02020603050405020304" pitchFamily="18" charset="0"/>
              </a:rPr>
              <a:t>A</a:t>
            </a:r>
            <a:r>
              <a:rPr lang="zh-CN" altLang="en-US" dirty="0">
                <a:latin typeface="Times New Roman" panose="02020603050405020304" pitchFamily="18" charset="0"/>
              </a:rPr>
              <a:t>的主析取范式含全部</a:t>
            </a:r>
            <a:r>
              <a:rPr lang="en-US" altLang="zh-CN" dirty="0">
                <a:latin typeface="Times New Roman" panose="02020603050405020304" pitchFamily="18" charset="0"/>
              </a:rPr>
              <a:t>2</a:t>
            </a:r>
            <a:r>
              <a:rPr lang="en-US" altLang="zh-CN" i="1" baseline="30000" dirty="0">
                <a:latin typeface="Times New Roman" panose="02020603050405020304" pitchFamily="18" charset="0"/>
              </a:rPr>
              <a:t>n</a:t>
            </a:r>
            <a:r>
              <a:rPr lang="zh-CN" altLang="en-US" dirty="0">
                <a:latin typeface="Times New Roman" panose="02020603050405020304" pitchFamily="18" charset="0"/>
              </a:rPr>
              <a:t>个极小项</a:t>
            </a:r>
          </a:p>
          <a:p>
            <a:pPr marL="2698750" indent="-2698750" eaLnBrk="1" hangingPunct="1">
              <a:lnSpc>
                <a:spcPct val="90000"/>
              </a:lnSpc>
            </a:pPr>
            <a:r>
              <a:rPr lang="zh-CN" altLang="en-US" dirty="0">
                <a:latin typeface="Times New Roman" panose="02020603050405020304" pitchFamily="18" charset="0"/>
              </a:rPr>
              <a:t>                          </a:t>
            </a:r>
            <a:r>
              <a:rPr lang="zh-CN" altLang="en-US" dirty="0">
                <a:latin typeface="Times New Roman" panose="02020603050405020304" pitchFamily="18" charset="0"/>
                <a:sym typeface="Symbol" panose="05050102010706020507" pitchFamily="18" charset="2"/>
              </a:rPr>
              <a:t></a:t>
            </a:r>
            <a:r>
              <a:rPr lang="zh-CN" altLang="en-US" dirty="0">
                <a:latin typeface="Times New Roman" panose="02020603050405020304" pitchFamily="18" charset="0"/>
              </a:rPr>
              <a:t> </a:t>
            </a:r>
            <a:r>
              <a:rPr lang="en-US" altLang="zh-CN" i="1" dirty="0">
                <a:solidFill>
                  <a:srgbClr val="C00000"/>
                </a:solidFill>
                <a:latin typeface="Times New Roman" panose="02020603050405020304" pitchFamily="18" charset="0"/>
              </a:rPr>
              <a:t>A</a:t>
            </a:r>
            <a:r>
              <a:rPr lang="zh-CN" altLang="en-US" dirty="0">
                <a:solidFill>
                  <a:srgbClr val="C00000"/>
                </a:solidFill>
                <a:latin typeface="Times New Roman" panose="02020603050405020304" pitchFamily="18" charset="0"/>
              </a:rPr>
              <a:t>的主合取范式不含任何极大项</a:t>
            </a:r>
            <a:r>
              <a:rPr lang="en-US" altLang="zh-CN" dirty="0">
                <a:solidFill>
                  <a:srgbClr val="C00000"/>
                </a:solidFill>
                <a:latin typeface="Times New Roman" panose="02020603050405020304" pitchFamily="18" charset="0"/>
              </a:rPr>
              <a:t>, </a:t>
            </a:r>
            <a:r>
              <a:rPr lang="zh-CN" altLang="en-US" dirty="0">
                <a:solidFill>
                  <a:srgbClr val="C00000"/>
                </a:solidFill>
                <a:latin typeface="Times New Roman" panose="02020603050405020304" pitchFamily="18" charset="0"/>
              </a:rPr>
              <a:t>记为</a:t>
            </a:r>
            <a:r>
              <a:rPr lang="en-US" altLang="zh-CN" dirty="0">
                <a:solidFill>
                  <a:srgbClr val="C00000"/>
                </a:solidFill>
                <a:latin typeface="Times New Roman" panose="02020603050405020304" pitchFamily="18" charset="0"/>
              </a:rPr>
              <a:t>1</a:t>
            </a:r>
            <a:endParaRPr lang="en-US" altLang="zh-CN" i="1" dirty="0">
              <a:solidFill>
                <a:srgbClr val="C00000"/>
              </a:solidFill>
              <a:latin typeface="Times New Roman" panose="02020603050405020304" pitchFamily="18" charset="0"/>
            </a:endParaRPr>
          </a:p>
          <a:p>
            <a:pPr marL="2698750" indent="-2698750" eaLnBrk="1" hangingPunct="1">
              <a:lnSpc>
                <a:spcPct val="90000"/>
              </a:lnSpc>
            </a:pPr>
            <a:r>
              <a:rPr lang="en-US" altLang="zh-CN" i="1" dirty="0">
                <a:latin typeface="Times New Roman" panose="02020603050405020304" pitchFamily="18" charset="0"/>
              </a:rPr>
              <a:t>     </a:t>
            </a:r>
          </a:p>
          <a:p>
            <a:pPr marL="2698750" indent="-2698750" eaLnBrk="1" hangingPunct="1">
              <a:lnSpc>
                <a:spcPct val="90000"/>
              </a:lnSpc>
            </a:pPr>
            <a:r>
              <a:rPr lang="en-US" altLang="zh-CN" i="1" dirty="0">
                <a:latin typeface="Times New Roman" panose="02020603050405020304" pitchFamily="18" charset="0"/>
              </a:rPr>
              <a:t>      A</a:t>
            </a:r>
            <a:r>
              <a:rPr lang="zh-CN" altLang="en-US" dirty="0">
                <a:latin typeface="Times New Roman" panose="02020603050405020304" pitchFamily="18" charset="0"/>
              </a:rPr>
              <a:t>为矛盾式 </a:t>
            </a:r>
            <a:r>
              <a:rPr lang="zh-CN" altLang="en-US" dirty="0">
                <a:latin typeface="Times New Roman" panose="02020603050405020304" pitchFamily="18" charset="0"/>
                <a:sym typeface="Symbol" panose="05050102010706020507" pitchFamily="18" charset="2"/>
              </a:rPr>
              <a:t> </a:t>
            </a:r>
            <a:r>
              <a:rPr lang="en-US" altLang="zh-CN" i="1" dirty="0">
                <a:latin typeface="Times New Roman" panose="02020603050405020304" pitchFamily="18" charset="0"/>
              </a:rPr>
              <a:t>A</a:t>
            </a:r>
            <a:r>
              <a:rPr lang="zh-CN" altLang="en-US" dirty="0">
                <a:latin typeface="Times New Roman" panose="02020603050405020304" pitchFamily="18" charset="0"/>
              </a:rPr>
              <a:t>的主析取范式不含任何极小项</a:t>
            </a:r>
            <a:r>
              <a:rPr lang="en-US" altLang="zh-CN" dirty="0">
                <a:latin typeface="Times New Roman" panose="02020603050405020304" pitchFamily="18" charset="0"/>
              </a:rPr>
              <a:t>, </a:t>
            </a:r>
            <a:r>
              <a:rPr lang="zh-CN" altLang="en-US" dirty="0">
                <a:latin typeface="Times New Roman" panose="02020603050405020304" pitchFamily="18" charset="0"/>
              </a:rPr>
              <a:t>记为</a:t>
            </a:r>
            <a:r>
              <a:rPr lang="en-US" altLang="zh-CN" dirty="0">
                <a:latin typeface="Times New Roman" panose="02020603050405020304" pitchFamily="18" charset="0"/>
              </a:rPr>
              <a:t>0</a:t>
            </a:r>
            <a:endParaRPr lang="en-US" altLang="zh-CN" i="1" dirty="0">
              <a:latin typeface="Times New Roman" panose="02020603050405020304" pitchFamily="18" charset="0"/>
            </a:endParaRPr>
          </a:p>
          <a:p>
            <a:pPr marL="2698750" indent="-2698750" eaLnBrk="1" hangingPunct="1">
              <a:lnSpc>
                <a:spcPct val="90000"/>
              </a:lnSpc>
            </a:pPr>
            <a:r>
              <a:rPr lang="zh-CN" altLang="en-US" dirty="0">
                <a:latin typeface="Times New Roman" panose="02020603050405020304" pitchFamily="18" charset="0"/>
                <a:sym typeface="Symbol" panose="05050102010706020507" pitchFamily="18" charset="2"/>
              </a:rPr>
              <a:t>                           </a:t>
            </a:r>
            <a:r>
              <a:rPr lang="en-US" altLang="zh-CN" i="1" dirty="0">
                <a:solidFill>
                  <a:srgbClr val="C00000"/>
                </a:solidFill>
                <a:latin typeface="Times New Roman" panose="02020603050405020304" pitchFamily="18" charset="0"/>
              </a:rPr>
              <a:t>A</a:t>
            </a:r>
            <a:r>
              <a:rPr lang="zh-CN" altLang="en-US" dirty="0">
                <a:solidFill>
                  <a:srgbClr val="C00000"/>
                </a:solidFill>
                <a:latin typeface="Times New Roman" panose="02020603050405020304" pitchFamily="18" charset="0"/>
              </a:rPr>
              <a:t>的主合取范式含全部</a:t>
            </a:r>
            <a:r>
              <a:rPr lang="en-US" altLang="zh-CN" dirty="0">
                <a:solidFill>
                  <a:srgbClr val="C00000"/>
                </a:solidFill>
                <a:latin typeface="Times New Roman" panose="02020603050405020304" pitchFamily="18" charset="0"/>
              </a:rPr>
              <a:t>2</a:t>
            </a:r>
            <a:r>
              <a:rPr lang="en-US" altLang="zh-CN" i="1" baseline="30000" dirty="0">
                <a:solidFill>
                  <a:srgbClr val="C00000"/>
                </a:solidFill>
                <a:latin typeface="Times New Roman" panose="02020603050405020304" pitchFamily="18" charset="0"/>
              </a:rPr>
              <a:t>n</a:t>
            </a:r>
            <a:r>
              <a:rPr lang="zh-CN" altLang="en-US" dirty="0">
                <a:solidFill>
                  <a:srgbClr val="C00000"/>
                </a:solidFill>
                <a:latin typeface="Times New Roman" panose="02020603050405020304" pitchFamily="18" charset="0"/>
              </a:rPr>
              <a:t>个极大项</a:t>
            </a:r>
          </a:p>
          <a:p>
            <a:pPr marL="2698750" indent="-2698750" eaLnBrk="1" hangingPunct="1">
              <a:lnSpc>
                <a:spcPct val="90000"/>
              </a:lnSpc>
            </a:pPr>
            <a:r>
              <a:rPr lang="en-US" altLang="zh-CN" i="1" dirty="0">
                <a:latin typeface="Times New Roman" panose="02020603050405020304" pitchFamily="18" charset="0"/>
              </a:rPr>
              <a:t>      </a:t>
            </a:r>
          </a:p>
          <a:p>
            <a:pPr marL="2698750" indent="-2698750" eaLnBrk="1" hangingPunct="1">
              <a:lnSpc>
                <a:spcPct val="90000"/>
              </a:lnSpc>
            </a:pPr>
            <a:r>
              <a:rPr lang="en-US" altLang="zh-CN" i="1" dirty="0">
                <a:latin typeface="Times New Roman" panose="02020603050405020304" pitchFamily="18" charset="0"/>
              </a:rPr>
              <a:t>      A</a:t>
            </a:r>
            <a:r>
              <a:rPr lang="zh-CN" altLang="en-US" dirty="0">
                <a:latin typeface="Times New Roman" panose="02020603050405020304" pitchFamily="18" charset="0"/>
              </a:rPr>
              <a:t>为非重言式的可满足式    </a:t>
            </a:r>
            <a:endParaRPr lang="zh-CN" altLang="en-US" dirty="0">
              <a:latin typeface="Times New Roman" panose="02020603050405020304" pitchFamily="18" charset="0"/>
              <a:sym typeface="Symbol" panose="05050102010706020507" pitchFamily="18" charset="2"/>
            </a:endParaRPr>
          </a:p>
          <a:p>
            <a:pPr marL="2698750" indent="-2698750" eaLnBrk="1" hangingPunct="1">
              <a:lnSpc>
                <a:spcPct val="90000"/>
              </a:lnSpc>
            </a:pPr>
            <a:r>
              <a:rPr lang="zh-CN" altLang="en-US" dirty="0">
                <a:latin typeface="Times New Roman" panose="02020603050405020304" pitchFamily="18" charset="0"/>
                <a:sym typeface="Symbol" panose="05050102010706020507" pitchFamily="18" charset="2"/>
              </a:rPr>
              <a:t>             </a:t>
            </a:r>
            <a:r>
              <a:rPr lang="zh-CN" altLang="en-US" dirty="0">
                <a:latin typeface="Times New Roman" panose="02020603050405020304" pitchFamily="18" charset="0"/>
              </a:rPr>
              <a:t> </a:t>
            </a:r>
            <a:r>
              <a:rPr lang="en-US" altLang="zh-CN" i="1" dirty="0">
                <a:latin typeface="Times New Roman" panose="02020603050405020304" pitchFamily="18" charset="0"/>
              </a:rPr>
              <a:t>A</a:t>
            </a:r>
            <a:r>
              <a:rPr lang="zh-CN" altLang="en-US" dirty="0">
                <a:latin typeface="Times New Roman" panose="02020603050405020304" pitchFamily="18" charset="0"/>
              </a:rPr>
              <a:t>的主析取范式中至少含一个、但不是全部极小项</a:t>
            </a:r>
            <a:endParaRPr lang="zh-CN" altLang="en-US" dirty="0">
              <a:latin typeface="Times New Roman" panose="02020603050405020304" pitchFamily="18" charset="0"/>
              <a:sym typeface="Symbol" panose="05050102010706020507" pitchFamily="18" charset="2"/>
            </a:endParaRPr>
          </a:p>
          <a:p>
            <a:pPr marL="2698750" indent="-2698750" eaLnBrk="1" hangingPunct="1">
              <a:lnSpc>
                <a:spcPct val="90000"/>
              </a:lnSpc>
            </a:pPr>
            <a:r>
              <a:rPr lang="zh-CN" altLang="en-US" dirty="0">
                <a:latin typeface="Times New Roman" panose="02020603050405020304" pitchFamily="18" charset="0"/>
                <a:sym typeface="Symbol" panose="05050102010706020507" pitchFamily="18" charset="2"/>
              </a:rPr>
              <a:t>             </a:t>
            </a:r>
            <a:r>
              <a:rPr lang="zh-CN" altLang="en-US" dirty="0">
                <a:latin typeface="Times New Roman" panose="02020603050405020304" pitchFamily="18" charset="0"/>
              </a:rPr>
              <a:t> </a:t>
            </a:r>
            <a:r>
              <a:rPr lang="en-US" altLang="zh-CN" i="1" dirty="0">
                <a:solidFill>
                  <a:srgbClr val="C00000"/>
                </a:solidFill>
                <a:latin typeface="Times New Roman" panose="02020603050405020304" pitchFamily="18" charset="0"/>
              </a:rPr>
              <a:t>A</a:t>
            </a:r>
            <a:r>
              <a:rPr lang="zh-CN" altLang="en-US" dirty="0">
                <a:solidFill>
                  <a:srgbClr val="C00000"/>
                </a:solidFill>
                <a:latin typeface="Times New Roman" panose="02020603050405020304" pitchFamily="18" charset="0"/>
              </a:rPr>
              <a:t>的主合取范式中至少含一个、但不是全部极大项</a:t>
            </a:r>
            <a:endParaRPr lang="en-US" altLang="zh-CN" dirty="0">
              <a:solidFill>
                <a:srgbClr val="C00000"/>
              </a:solidFill>
              <a:latin typeface="Times New Roman" panose="02020603050405020304" pitchFamily="18" charset="0"/>
            </a:endParaRPr>
          </a:p>
        </p:txBody>
      </p:sp>
      <p:sp>
        <p:nvSpPr>
          <p:cNvPr id="148484" name="Rectangle 4">
            <a:extLst>
              <a:ext uri="{FF2B5EF4-FFF2-40B4-BE49-F238E27FC236}">
                <a16:creationId xmlns:a16="http://schemas.microsoft.com/office/drawing/2014/main" id="{8C5753BD-3F59-4281-B573-94A61BEB9D76}"/>
              </a:ext>
            </a:extLst>
          </p:cNvPr>
          <p:cNvSpPr>
            <a:spLocks noGrp="1" noChangeArrowheads="1"/>
          </p:cNvSpPr>
          <p:nvPr>
            <p:ph type="title"/>
          </p:nvPr>
        </p:nvSpPr>
        <p:spPr>
          <a:noFill/>
        </p:spPr>
        <p:txBody>
          <a:bodyPr/>
          <a:lstStyle/>
          <a:p>
            <a:pPr algn="ctr" eaLnBrk="1" hangingPunct="1"/>
            <a:r>
              <a:rPr lang="zh-CN" altLang="en-US"/>
              <a:t>主范式的应用</a:t>
            </a:r>
            <a:endParaRPr lang="zh-CN" altLang="en-US" b="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438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438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4387">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438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438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4387">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4438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4387">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4387">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438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灯片编号占位符 5">
            <a:extLst>
              <a:ext uri="{FF2B5EF4-FFF2-40B4-BE49-F238E27FC236}">
                <a16:creationId xmlns:a16="http://schemas.microsoft.com/office/drawing/2014/main" id="{9A841247-F56B-46C3-905C-27FDBA8569BF}"/>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A127BAFC-760A-4E31-B4C7-A8DA96B9ADAC}" type="slidenum">
              <a:rPr lang="en-US" altLang="zh-CN" sz="1400" b="0"/>
              <a:pPr>
                <a:spcBef>
                  <a:spcPct val="0"/>
                </a:spcBef>
                <a:buClrTx/>
                <a:buFontTx/>
                <a:buNone/>
              </a:pPr>
              <a:t>78</a:t>
            </a:fld>
            <a:endParaRPr lang="en-US" altLang="zh-CN" sz="1400" b="0"/>
          </a:p>
        </p:txBody>
      </p:sp>
      <p:sp>
        <p:nvSpPr>
          <p:cNvPr id="146435" name="Rectangle 2">
            <a:extLst>
              <a:ext uri="{FF2B5EF4-FFF2-40B4-BE49-F238E27FC236}">
                <a16:creationId xmlns:a16="http://schemas.microsoft.com/office/drawing/2014/main" id="{CA853A1A-9C35-490E-ABAA-7B64FDB355A2}"/>
              </a:ext>
            </a:extLst>
          </p:cNvPr>
          <p:cNvSpPr>
            <a:spLocks noGrp="1" noChangeArrowheads="1"/>
          </p:cNvSpPr>
          <p:nvPr>
            <p:ph type="body" idx="1"/>
          </p:nvPr>
        </p:nvSpPr>
        <p:spPr>
          <a:xfrm>
            <a:off x="457200" y="1196975"/>
            <a:ext cx="8229600" cy="5111750"/>
          </a:xfrm>
        </p:spPr>
        <p:txBody>
          <a:bodyPr/>
          <a:lstStyle/>
          <a:p>
            <a:pPr marL="2698750" indent="-2698750" eaLnBrk="1" hangingPunct="1"/>
            <a:r>
              <a:rPr lang="zh-CN" altLang="en-US">
                <a:solidFill>
                  <a:srgbClr val="A50021"/>
                </a:solidFill>
                <a:latin typeface="Times New Roman" panose="02020603050405020304" pitchFamily="18" charset="0"/>
              </a:rPr>
              <a:t>例</a:t>
            </a:r>
            <a:r>
              <a:rPr lang="en-US" altLang="zh-CN">
                <a:solidFill>
                  <a:srgbClr val="A50021"/>
                </a:solidFill>
                <a:latin typeface="Times New Roman" panose="02020603050405020304" pitchFamily="18" charset="0"/>
              </a:rPr>
              <a:t>7</a:t>
            </a:r>
            <a:r>
              <a:rPr lang="en-US" altLang="zh-CN">
                <a:latin typeface="Times New Roman" panose="02020603050405020304" pitchFamily="18" charset="0"/>
              </a:rPr>
              <a:t> </a:t>
            </a:r>
            <a:r>
              <a:rPr lang="zh-CN" altLang="en-US">
                <a:latin typeface="Times New Roman" panose="02020603050405020304" pitchFamily="18" charset="0"/>
              </a:rPr>
              <a:t>用主析取范式判断公式的类型</a:t>
            </a:r>
            <a:r>
              <a:rPr lang="en-US" altLang="zh-CN">
                <a:latin typeface="Times New Roman" panose="02020603050405020304" pitchFamily="18" charset="0"/>
              </a:rPr>
              <a:t>:</a:t>
            </a:r>
          </a:p>
          <a:p>
            <a:pPr marL="2698750" indent="-2698750" eaLnBrk="1" hangingPunct="1">
              <a:spcBef>
                <a:spcPct val="40000"/>
              </a:spcBef>
            </a:pPr>
            <a:r>
              <a:rPr lang="en-US" altLang="zh-CN">
                <a:latin typeface="Times New Roman" panose="02020603050405020304" pitchFamily="18" charset="0"/>
              </a:rPr>
              <a:t>(1) </a:t>
            </a:r>
            <a:r>
              <a:rPr lang="en-US" altLang="zh-CN" i="1">
                <a:latin typeface="Times New Roman" panose="02020603050405020304" pitchFamily="18" charset="0"/>
              </a:rPr>
              <a:t>A</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a:latin typeface="Times New Roman" panose="02020603050405020304" pitchFamily="18" charset="0"/>
                <a:cs typeface="Times New Roman" panose="02020603050405020304" pitchFamily="18" charset="0"/>
              </a:rPr>
              <a:t>(</a:t>
            </a:r>
            <a:r>
              <a:rPr lang="en-US" altLang="zh-CN" i="1">
                <a:latin typeface="Times New Roman" panose="02020603050405020304" pitchFamily="18" charset="0"/>
                <a:cs typeface="Times New Roman" panose="02020603050405020304" pitchFamily="18" charset="0"/>
              </a:rPr>
              <a:t>p</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rPr>
              <a:t>q</a:t>
            </a:r>
            <a:r>
              <a:rPr lang="en-US" altLang="zh-CN">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rPr>
              <a:t>q    </a:t>
            </a:r>
            <a:r>
              <a:rPr lang="en-US" altLang="zh-CN">
                <a:latin typeface="Times New Roman" panose="02020603050405020304" pitchFamily="18" charset="0"/>
                <a:cs typeface="Times New Roman" panose="02020603050405020304" pitchFamily="18" charset="0"/>
              </a:rPr>
              <a:t>(2) </a:t>
            </a:r>
            <a:r>
              <a:rPr lang="en-US" altLang="zh-CN" i="1">
                <a:latin typeface="Times New Roman" panose="02020603050405020304" pitchFamily="18" charset="0"/>
              </a:rPr>
              <a:t>B</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a:latin typeface="Times New Roman" panose="02020603050405020304" pitchFamily="18" charset="0"/>
                <a:cs typeface="Times New Roman" panose="02020603050405020304" pitchFamily="18" charset="0"/>
              </a:rPr>
              <a:t> </a:t>
            </a:r>
            <a:r>
              <a:rPr lang="en-US" altLang="zh-CN" i="1">
                <a:latin typeface="Times New Roman" panose="02020603050405020304" pitchFamily="18" charset="0"/>
                <a:cs typeface="Times New Roman" panose="02020603050405020304" pitchFamily="18" charset="0"/>
              </a:rPr>
              <a:t>p</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rPr>
              <a:t>p</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rPr>
              <a:t>q</a:t>
            </a:r>
            <a:r>
              <a:rPr lang="en-US" altLang="zh-CN">
                <a:latin typeface="Times New Roman" panose="02020603050405020304" pitchFamily="18" charset="0"/>
                <a:cs typeface="Times New Roman" panose="02020603050405020304" pitchFamily="18" charset="0"/>
                <a:sym typeface="Symbol" panose="05050102010706020507" pitchFamily="18" charset="2"/>
              </a:rPr>
              <a:t>)    </a:t>
            </a:r>
            <a:r>
              <a:rPr lang="en-US" altLang="zh-CN">
                <a:latin typeface="Times New Roman" panose="02020603050405020304" pitchFamily="18" charset="0"/>
                <a:sym typeface="Symbol" panose="05050102010706020507" pitchFamily="18" charset="2"/>
              </a:rPr>
              <a:t>(3) </a:t>
            </a:r>
            <a:r>
              <a:rPr lang="en-US" altLang="zh-CN" i="1">
                <a:latin typeface="Times New Roman" panose="02020603050405020304" pitchFamily="18" charset="0"/>
              </a:rPr>
              <a:t>C</a:t>
            </a:r>
            <a:r>
              <a:rPr lang="en-US" altLang="zh-CN">
                <a:latin typeface="Times New Roman" panose="02020603050405020304" pitchFamily="18" charset="0"/>
                <a:cs typeface="Times New Roman" panose="02020603050405020304" pitchFamily="18" charset="0"/>
                <a:sym typeface="Symbol" panose="05050102010706020507" pitchFamily="18" charset="2"/>
              </a:rPr>
              <a:t> (</a:t>
            </a:r>
            <a:r>
              <a:rPr lang="en-US" altLang="zh-CN" i="1">
                <a:latin typeface="Times New Roman" panose="02020603050405020304" pitchFamily="18" charset="0"/>
                <a:cs typeface="Times New Roman" panose="02020603050405020304" pitchFamily="18" charset="0"/>
              </a:rPr>
              <a:t>p</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rPr>
              <a:t>q</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sym typeface="Symbol" panose="05050102010706020507" pitchFamily="18" charset="2"/>
              </a:rPr>
              <a:t>r</a:t>
            </a:r>
            <a:endParaRPr lang="en-US" altLang="zh-CN" i="1">
              <a:latin typeface="Times New Roman" panose="02020603050405020304" pitchFamily="18" charset="0"/>
              <a:sym typeface="Symbol" panose="05050102010706020507" pitchFamily="18" charset="2"/>
            </a:endParaRPr>
          </a:p>
          <a:p>
            <a:pPr marL="2698750" indent="-2698750" eaLnBrk="1" hangingPunct="1">
              <a:spcBef>
                <a:spcPct val="60000"/>
              </a:spcBef>
            </a:pPr>
            <a:r>
              <a:rPr lang="zh-CN" altLang="en-US">
                <a:latin typeface="Times New Roman" panose="02020603050405020304" pitchFamily="18" charset="0"/>
              </a:rPr>
              <a:t>解 </a:t>
            </a:r>
          </a:p>
          <a:p>
            <a:pPr marL="2698750" indent="-2698750" eaLnBrk="1" hangingPunct="1">
              <a:spcBef>
                <a:spcPct val="60000"/>
              </a:spcBef>
            </a:pPr>
            <a:r>
              <a:rPr lang="en-US" altLang="zh-CN">
                <a:latin typeface="Times New Roman" panose="02020603050405020304" pitchFamily="18" charset="0"/>
              </a:rPr>
              <a:t>(1) </a:t>
            </a:r>
            <a:r>
              <a:rPr lang="en-US" altLang="zh-CN" i="1">
                <a:latin typeface="Times New Roman" panose="02020603050405020304" pitchFamily="18" charset="0"/>
                <a:cs typeface="Times New Roman" panose="02020603050405020304" pitchFamily="18" charset="0"/>
              </a:rPr>
              <a:t>A</a:t>
            </a:r>
            <a:r>
              <a:rPr lang="en-US" altLang="zh-CN">
                <a:latin typeface="Times New Roman" panose="02020603050405020304" pitchFamily="18" charset="0"/>
              </a:rPr>
              <a:t> </a:t>
            </a:r>
            <a:r>
              <a:rPr lang="en-US" altLang="zh-CN">
                <a:latin typeface="Times New Roman" panose="02020603050405020304" pitchFamily="18" charset="0"/>
                <a:cs typeface="Times New Roman" panose="02020603050405020304" pitchFamily="18" charset="0"/>
                <a:sym typeface="Symbol" panose="05050102010706020507" pitchFamily="18" charset="2"/>
              </a:rPr>
              <a:t> </a:t>
            </a:r>
            <a:r>
              <a:rPr lang="en-US" altLang="zh-CN">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a:latin typeface="Times New Roman" panose="02020603050405020304" pitchFamily="18" charset="0"/>
                <a:cs typeface="Times New Roman" panose="02020603050405020304" pitchFamily="18" charset="0"/>
              </a:rPr>
              <a:t> </a:t>
            </a:r>
            <a:r>
              <a:rPr lang="en-US" altLang="zh-CN" i="1">
                <a:latin typeface="Times New Roman" panose="02020603050405020304" pitchFamily="18" charset="0"/>
                <a:cs typeface="Times New Roman" panose="02020603050405020304" pitchFamily="18" charset="0"/>
              </a:rPr>
              <a:t>p</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rPr>
              <a:t>q</a:t>
            </a:r>
            <a:r>
              <a:rPr lang="en-US" altLang="zh-CN">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rPr>
              <a:t>q </a:t>
            </a:r>
            <a:r>
              <a:rPr lang="en-US" altLang="zh-CN">
                <a:latin typeface="Times New Roman" panose="02020603050405020304" pitchFamily="18" charset="0"/>
                <a:cs typeface="Times New Roman" panose="02020603050405020304" pitchFamily="18" charset="0"/>
                <a:sym typeface="Symbol" panose="05050102010706020507" pitchFamily="18" charset="2"/>
              </a:rPr>
              <a:t> </a:t>
            </a:r>
            <a:r>
              <a:rPr lang="en-US" altLang="zh-CN">
                <a:latin typeface="Times New Roman" panose="02020603050405020304" pitchFamily="18" charset="0"/>
                <a:cs typeface="Times New Roman" panose="02020603050405020304" pitchFamily="18" charset="0"/>
              </a:rPr>
              <a:t>( </a:t>
            </a:r>
            <a:r>
              <a:rPr lang="en-US" altLang="zh-CN" i="1">
                <a:latin typeface="Times New Roman" panose="02020603050405020304" pitchFamily="18" charset="0"/>
                <a:cs typeface="Times New Roman" panose="02020603050405020304" pitchFamily="18" charset="0"/>
              </a:rPr>
              <a:t>p</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rPr>
              <a:t>q</a:t>
            </a:r>
            <a:r>
              <a:rPr lang="en-US" altLang="zh-CN">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rPr>
              <a:t>q </a:t>
            </a:r>
            <a:r>
              <a:rPr lang="en-US" altLang="zh-CN">
                <a:latin typeface="Times New Roman" panose="02020603050405020304" pitchFamily="18" charset="0"/>
                <a:cs typeface="Times New Roman" panose="02020603050405020304" pitchFamily="18" charset="0"/>
                <a:sym typeface="Symbol" panose="05050102010706020507" pitchFamily="18" charset="2"/>
              </a:rPr>
              <a:t> 0           </a:t>
            </a:r>
            <a:r>
              <a:rPr lang="zh-CN" altLang="en-US">
                <a:latin typeface="Times New Roman" panose="02020603050405020304" pitchFamily="18" charset="0"/>
                <a:sym typeface="Symbol" panose="05050102010706020507" pitchFamily="18" charset="2"/>
              </a:rPr>
              <a:t>矛盾式</a:t>
            </a:r>
          </a:p>
          <a:p>
            <a:pPr marL="2698750" indent="-2698750" eaLnBrk="1" hangingPunct="1">
              <a:spcBef>
                <a:spcPct val="60000"/>
              </a:spcBef>
            </a:pPr>
            <a:r>
              <a:rPr lang="en-US" altLang="zh-CN">
                <a:latin typeface="Times New Roman" panose="02020603050405020304" pitchFamily="18" charset="0"/>
                <a:cs typeface="Times New Roman" panose="02020603050405020304" pitchFamily="18" charset="0"/>
              </a:rPr>
              <a:t>(2) </a:t>
            </a:r>
            <a:r>
              <a:rPr lang="en-US" altLang="zh-CN" i="1">
                <a:latin typeface="Times New Roman" panose="02020603050405020304" pitchFamily="18" charset="0"/>
                <a:cs typeface="Times New Roman" panose="02020603050405020304" pitchFamily="18" charset="0"/>
                <a:sym typeface="Symbol" panose="05050102010706020507" pitchFamily="18" charset="2"/>
              </a:rPr>
              <a:t>B</a:t>
            </a:r>
            <a:r>
              <a:rPr lang="en-US" altLang="zh-CN">
                <a:latin typeface="Times New Roman" panose="02020603050405020304" pitchFamily="18" charset="0"/>
                <a:cs typeface="Times New Roman" panose="02020603050405020304" pitchFamily="18" charset="0"/>
                <a:sym typeface="Symbol" panose="05050102010706020507" pitchFamily="18" charset="2"/>
              </a:rPr>
              <a:t>  </a:t>
            </a:r>
            <a:r>
              <a:rPr lang="en-US" altLang="zh-CN">
                <a:latin typeface="Times New Roman" panose="02020603050405020304" pitchFamily="18" charset="0"/>
                <a:cs typeface="Times New Roman" panose="02020603050405020304" pitchFamily="18" charset="0"/>
              </a:rPr>
              <a:t> </a:t>
            </a:r>
            <a:r>
              <a:rPr lang="en-US" altLang="zh-CN" i="1">
                <a:latin typeface="Times New Roman" panose="02020603050405020304" pitchFamily="18" charset="0"/>
                <a:cs typeface="Times New Roman" panose="02020603050405020304" pitchFamily="18" charset="0"/>
              </a:rPr>
              <a:t>p</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rPr>
              <a:t>p</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rPr>
              <a:t>q</a:t>
            </a:r>
            <a:r>
              <a:rPr lang="en-US" altLang="zh-CN">
                <a:latin typeface="Times New Roman" panose="02020603050405020304" pitchFamily="18" charset="0"/>
                <a:cs typeface="Times New Roman" panose="02020603050405020304" pitchFamily="18" charset="0"/>
                <a:sym typeface="Symbol" panose="05050102010706020507" pitchFamily="18" charset="2"/>
              </a:rPr>
              <a:t>)  1  </a:t>
            </a:r>
            <a:r>
              <a:rPr lang="en-US" altLang="zh-CN" i="1">
                <a:latin typeface="Times New Roman" panose="02020603050405020304" pitchFamily="18" charset="0"/>
                <a:cs typeface="Times New Roman" panose="02020603050405020304" pitchFamily="18" charset="0"/>
              </a:rPr>
              <a:t>m</a:t>
            </a:r>
            <a:r>
              <a:rPr lang="en-US" altLang="zh-CN" baseline="-25000">
                <a:latin typeface="Times New Roman" panose="02020603050405020304" pitchFamily="18" charset="0"/>
                <a:cs typeface="Times New Roman" panose="02020603050405020304" pitchFamily="18" charset="0"/>
              </a:rPr>
              <a:t>0</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rPr>
              <a:t>m</a:t>
            </a:r>
            <a:r>
              <a:rPr lang="en-US" altLang="zh-CN" baseline="-25000">
                <a:latin typeface="Times New Roman" panose="02020603050405020304" pitchFamily="18" charset="0"/>
                <a:cs typeface="Times New Roman" panose="02020603050405020304" pitchFamily="18" charset="0"/>
              </a:rPr>
              <a:t>1</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rPr>
              <a:t>m</a:t>
            </a:r>
            <a:r>
              <a:rPr lang="en-US" altLang="zh-CN" baseline="-25000">
                <a:latin typeface="Times New Roman" panose="02020603050405020304" pitchFamily="18" charset="0"/>
                <a:cs typeface="Times New Roman" panose="02020603050405020304" pitchFamily="18" charset="0"/>
              </a:rPr>
              <a:t>2</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rPr>
              <a:t>m</a:t>
            </a:r>
            <a:r>
              <a:rPr lang="en-US" altLang="zh-CN" baseline="-25000">
                <a:latin typeface="Times New Roman" panose="02020603050405020304" pitchFamily="18" charset="0"/>
                <a:cs typeface="Times New Roman" panose="02020603050405020304" pitchFamily="18" charset="0"/>
              </a:rPr>
              <a:t>3</a:t>
            </a:r>
            <a:r>
              <a:rPr lang="en-US" altLang="zh-CN">
                <a:latin typeface="Times New Roman" panose="02020603050405020304" pitchFamily="18" charset="0"/>
                <a:cs typeface="Times New Roman" panose="02020603050405020304" pitchFamily="18" charset="0"/>
                <a:sym typeface="Symbol" panose="05050102010706020507" pitchFamily="18" charset="2"/>
              </a:rPr>
              <a:t>       </a:t>
            </a:r>
            <a:r>
              <a:rPr lang="zh-CN" altLang="en-US">
                <a:latin typeface="Times New Roman" panose="02020603050405020304" pitchFamily="18" charset="0"/>
                <a:sym typeface="Symbol" panose="05050102010706020507" pitchFamily="18" charset="2"/>
              </a:rPr>
              <a:t>重言式</a:t>
            </a:r>
          </a:p>
          <a:p>
            <a:pPr marL="2698750" indent="-2698750" eaLnBrk="1" hangingPunct="1">
              <a:spcBef>
                <a:spcPct val="60000"/>
              </a:spcBef>
            </a:pPr>
            <a:r>
              <a:rPr lang="en-US" altLang="zh-CN">
                <a:latin typeface="Times New Roman" panose="02020603050405020304" pitchFamily="18" charset="0"/>
                <a:cs typeface="Times New Roman" panose="02020603050405020304" pitchFamily="18" charset="0"/>
                <a:sym typeface="Symbol" panose="05050102010706020507" pitchFamily="18" charset="2"/>
              </a:rPr>
              <a:t>(3) </a:t>
            </a:r>
            <a:r>
              <a:rPr lang="en-US" altLang="zh-CN" i="1">
                <a:latin typeface="Times New Roman" panose="02020603050405020304" pitchFamily="18" charset="0"/>
                <a:cs typeface="Times New Roman" panose="02020603050405020304" pitchFamily="18" charset="0"/>
                <a:sym typeface="Symbol" panose="05050102010706020507" pitchFamily="18" charset="2"/>
              </a:rPr>
              <a:t>C </a:t>
            </a:r>
            <a:r>
              <a:rPr lang="en-US" altLang="zh-CN">
                <a:latin typeface="Times New Roman" panose="02020603050405020304" pitchFamily="18" charset="0"/>
                <a:cs typeface="Times New Roman" panose="02020603050405020304" pitchFamily="18" charset="0"/>
                <a:sym typeface="Symbol" panose="05050102010706020507" pitchFamily="18" charset="2"/>
              </a:rPr>
              <a:t> (</a:t>
            </a:r>
            <a:r>
              <a:rPr lang="en-US" altLang="zh-CN" i="1">
                <a:latin typeface="Times New Roman" panose="02020603050405020304" pitchFamily="18" charset="0"/>
                <a:cs typeface="Times New Roman" panose="02020603050405020304" pitchFamily="18" charset="0"/>
              </a:rPr>
              <a:t>p</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rPr>
              <a:t>q</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sym typeface="Symbol" panose="05050102010706020507" pitchFamily="18" charset="2"/>
              </a:rPr>
              <a:t>r </a:t>
            </a:r>
            <a:r>
              <a:rPr lang="en-US" altLang="zh-CN">
                <a:latin typeface="Times New Roman" panose="02020603050405020304" pitchFamily="18" charset="0"/>
                <a:cs typeface="Times New Roman" panose="02020603050405020304" pitchFamily="18" charset="0"/>
                <a:sym typeface="Symbol" panose="05050102010706020507" pitchFamily="18" charset="2"/>
              </a:rPr>
              <a:t> (</a:t>
            </a:r>
            <a:r>
              <a:rPr lang="en-US" altLang="zh-CN" i="1">
                <a:latin typeface="Times New Roman" panose="02020603050405020304" pitchFamily="18" charset="0"/>
                <a:cs typeface="Times New Roman" panose="02020603050405020304" pitchFamily="18" charset="0"/>
              </a:rPr>
              <a:t>p</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rPr>
              <a:t>q</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sym typeface="Symbol" panose="05050102010706020507" pitchFamily="18" charset="2"/>
              </a:rPr>
              <a:t>r </a:t>
            </a:r>
          </a:p>
          <a:p>
            <a:pPr marL="2698750" indent="-2698750" eaLnBrk="1" hangingPunct="1">
              <a:spcBef>
                <a:spcPct val="40000"/>
              </a:spcBef>
            </a:pPr>
            <a:r>
              <a:rPr lang="en-US" altLang="zh-CN">
                <a:latin typeface="Times New Roman" panose="02020603050405020304" pitchFamily="18" charset="0"/>
                <a:cs typeface="Times New Roman" panose="02020603050405020304" pitchFamily="18" charset="0"/>
                <a:sym typeface="Symbol" panose="05050102010706020507" pitchFamily="18" charset="2"/>
              </a:rPr>
              <a:t>          (</a:t>
            </a:r>
            <a:r>
              <a:rPr lang="en-US" altLang="zh-CN" i="1">
                <a:latin typeface="Times New Roman" panose="02020603050405020304" pitchFamily="18" charset="0"/>
                <a:cs typeface="Times New Roman" panose="02020603050405020304" pitchFamily="18" charset="0"/>
              </a:rPr>
              <a:t>p</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rPr>
              <a:t>q</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sym typeface="Symbol" panose="05050102010706020507" pitchFamily="18" charset="2"/>
              </a:rPr>
              <a:t>r</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rPr>
              <a:t>p</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rPr>
              <a:t>q</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sym typeface="Symbol" panose="05050102010706020507" pitchFamily="18" charset="2"/>
              </a:rPr>
              <a:t>r</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rPr>
              <a:t>p</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rPr>
              <a:t>q</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sym typeface="Symbol" panose="05050102010706020507" pitchFamily="18" charset="2"/>
              </a:rPr>
              <a:t>r</a:t>
            </a:r>
            <a:r>
              <a:rPr lang="en-US" altLang="zh-CN">
                <a:latin typeface="Times New Roman" panose="02020603050405020304" pitchFamily="18" charset="0"/>
                <a:cs typeface="Times New Roman" panose="02020603050405020304" pitchFamily="18" charset="0"/>
                <a:sym typeface="Symbol" panose="05050102010706020507" pitchFamily="18" charset="2"/>
              </a:rPr>
              <a:t>)</a:t>
            </a:r>
          </a:p>
          <a:p>
            <a:pPr marL="2698750" indent="-2698750" eaLnBrk="1" hangingPunct="1">
              <a:spcBef>
                <a:spcPct val="40000"/>
              </a:spcBef>
            </a:pPr>
            <a:r>
              <a:rPr lang="en-US" altLang="zh-CN">
                <a:latin typeface="Times New Roman" panose="02020603050405020304" pitchFamily="18" charset="0"/>
                <a:cs typeface="Times New Roman" panose="02020603050405020304" pitchFamily="18" charset="0"/>
                <a:sym typeface="Symbol" panose="05050102010706020507" pitchFamily="18" charset="2"/>
              </a:rPr>
              <a:t>              (</a:t>
            </a:r>
            <a:r>
              <a:rPr lang="en-US" altLang="zh-CN" i="1">
                <a:latin typeface="Times New Roman" panose="02020603050405020304" pitchFamily="18" charset="0"/>
                <a:cs typeface="Times New Roman" panose="02020603050405020304" pitchFamily="18" charset="0"/>
              </a:rPr>
              <a:t>p</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rPr>
              <a:t>q</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sym typeface="Symbol" panose="05050102010706020507" pitchFamily="18" charset="2"/>
              </a:rPr>
              <a:t>r</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rPr>
              <a:t>p</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rPr>
              <a:t>q</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sym typeface="Symbol" panose="05050102010706020507" pitchFamily="18" charset="2"/>
              </a:rPr>
              <a:t>r</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rPr>
              <a:t>p</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rPr>
              <a:t>q</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sym typeface="Symbol" panose="05050102010706020507" pitchFamily="18" charset="2"/>
              </a:rPr>
              <a:t>r</a:t>
            </a:r>
            <a:r>
              <a:rPr lang="en-US" altLang="zh-CN">
                <a:latin typeface="Times New Roman" panose="02020603050405020304" pitchFamily="18" charset="0"/>
                <a:cs typeface="Times New Roman" panose="02020603050405020304" pitchFamily="18" charset="0"/>
                <a:sym typeface="Symbol" panose="05050102010706020507" pitchFamily="18" charset="2"/>
              </a:rPr>
              <a:t>)</a:t>
            </a:r>
            <a:endParaRPr lang="en-US" altLang="zh-CN">
              <a:latin typeface="Times New Roman" panose="02020603050405020304" pitchFamily="18" charset="0"/>
              <a:sym typeface="Symbol" panose="05050102010706020507" pitchFamily="18" charset="2"/>
            </a:endParaRPr>
          </a:p>
          <a:p>
            <a:pPr marL="2698750" indent="-2698750" eaLnBrk="1" hangingPunct="1">
              <a:spcBef>
                <a:spcPct val="40000"/>
              </a:spcBef>
            </a:pPr>
            <a:r>
              <a:rPr lang="en-US" altLang="zh-CN">
                <a:latin typeface="Times New Roman" panose="02020603050405020304" pitchFamily="18" charset="0"/>
                <a:cs typeface="Times New Roman" panose="02020603050405020304" pitchFamily="18" charset="0"/>
                <a:sym typeface="Symbol" panose="05050102010706020507" pitchFamily="18" charset="2"/>
              </a:rPr>
              <a:t>         </a:t>
            </a:r>
            <a:r>
              <a:rPr lang="en-US" altLang="zh-CN" i="1">
                <a:latin typeface="Times New Roman" panose="02020603050405020304" pitchFamily="18" charset="0"/>
                <a:cs typeface="Times New Roman" panose="02020603050405020304" pitchFamily="18" charset="0"/>
              </a:rPr>
              <a:t> m</a:t>
            </a:r>
            <a:r>
              <a:rPr lang="en-US" altLang="zh-CN" baseline="-25000">
                <a:latin typeface="Times New Roman" panose="02020603050405020304" pitchFamily="18" charset="0"/>
                <a:cs typeface="Times New Roman" panose="02020603050405020304" pitchFamily="18" charset="0"/>
              </a:rPr>
              <a:t>0</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rPr>
              <a:t>m</a:t>
            </a:r>
            <a:r>
              <a:rPr lang="en-US" altLang="zh-CN" baseline="-25000">
                <a:latin typeface="Times New Roman" panose="02020603050405020304" pitchFamily="18" charset="0"/>
                <a:cs typeface="Times New Roman" panose="02020603050405020304" pitchFamily="18" charset="0"/>
              </a:rPr>
              <a:t>1</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rPr>
              <a:t>m</a:t>
            </a:r>
            <a:r>
              <a:rPr lang="en-US" altLang="zh-CN" baseline="-25000">
                <a:latin typeface="Times New Roman" panose="02020603050405020304" pitchFamily="18" charset="0"/>
                <a:cs typeface="Times New Roman" panose="02020603050405020304" pitchFamily="18" charset="0"/>
              </a:rPr>
              <a:t>3</a:t>
            </a:r>
            <a:r>
              <a:rPr lang="en-US" altLang="zh-CN">
                <a:latin typeface="Times New Roman" panose="02020603050405020304" pitchFamily="18" charset="0"/>
                <a:cs typeface="Times New Roman" panose="02020603050405020304" pitchFamily="18" charset="0"/>
                <a:sym typeface="Symbol" panose="05050102010706020507" pitchFamily="18" charset="2"/>
              </a:rPr>
              <a:t> </a:t>
            </a:r>
            <a:r>
              <a:rPr lang="en-US" altLang="zh-CN" i="1">
                <a:latin typeface="Times New Roman" panose="02020603050405020304" pitchFamily="18" charset="0"/>
                <a:cs typeface="Times New Roman" panose="02020603050405020304" pitchFamily="18" charset="0"/>
              </a:rPr>
              <a:t>m</a:t>
            </a:r>
            <a:r>
              <a:rPr lang="en-US" altLang="zh-CN" baseline="-25000">
                <a:latin typeface="Times New Roman" panose="02020603050405020304" pitchFamily="18" charset="0"/>
                <a:cs typeface="Times New Roman" panose="02020603050405020304" pitchFamily="18" charset="0"/>
              </a:rPr>
              <a:t>5</a:t>
            </a:r>
            <a:r>
              <a:rPr lang="en-US" altLang="zh-CN">
                <a:latin typeface="Times New Roman" panose="02020603050405020304" pitchFamily="18" charset="0"/>
                <a:cs typeface="Times New Roman" panose="02020603050405020304" pitchFamily="18" charset="0"/>
                <a:sym typeface="Symbol" panose="05050102010706020507" pitchFamily="18" charset="2"/>
              </a:rPr>
              <a:t></a:t>
            </a:r>
            <a:r>
              <a:rPr lang="en-US" altLang="zh-CN" i="1">
                <a:latin typeface="Times New Roman" panose="02020603050405020304" pitchFamily="18" charset="0"/>
                <a:cs typeface="Times New Roman" panose="02020603050405020304" pitchFamily="18" charset="0"/>
              </a:rPr>
              <a:t>m</a:t>
            </a:r>
            <a:r>
              <a:rPr lang="en-US" altLang="zh-CN" baseline="-25000">
                <a:latin typeface="Times New Roman" panose="02020603050405020304" pitchFamily="18" charset="0"/>
                <a:cs typeface="Times New Roman" panose="02020603050405020304" pitchFamily="18" charset="0"/>
              </a:rPr>
              <a:t>7</a:t>
            </a:r>
            <a:r>
              <a:rPr lang="en-US" altLang="zh-CN">
                <a:latin typeface="Times New Roman" panose="02020603050405020304" pitchFamily="18" charset="0"/>
                <a:cs typeface="Times New Roman" panose="02020603050405020304" pitchFamily="18" charset="0"/>
                <a:sym typeface="Symbol" panose="05050102010706020507" pitchFamily="18" charset="2"/>
              </a:rPr>
              <a:t>     </a:t>
            </a:r>
            <a:r>
              <a:rPr lang="en-US" altLang="zh-CN">
                <a:latin typeface="Times New Roman" panose="02020603050405020304" pitchFamily="18" charset="0"/>
                <a:sym typeface="Symbol" panose="05050102010706020507" pitchFamily="18" charset="2"/>
              </a:rPr>
              <a:t>     </a:t>
            </a:r>
            <a:r>
              <a:rPr lang="zh-CN" altLang="en-US">
                <a:latin typeface="Times New Roman" panose="02020603050405020304" pitchFamily="18" charset="0"/>
                <a:sym typeface="Symbol" panose="05050102010706020507" pitchFamily="18" charset="2"/>
              </a:rPr>
              <a:t>非重言式的可满足式</a:t>
            </a:r>
            <a:endParaRPr lang="zh-CN" altLang="en-US">
              <a:latin typeface="Times New Roman" panose="02020603050405020304" pitchFamily="18" charset="0"/>
            </a:endParaRPr>
          </a:p>
        </p:txBody>
      </p:sp>
      <p:sp>
        <p:nvSpPr>
          <p:cNvPr id="150532" name="Rectangle 3">
            <a:extLst>
              <a:ext uri="{FF2B5EF4-FFF2-40B4-BE49-F238E27FC236}">
                <a16:creationId xmlns:a16="http://schemas.microsoft.com/office/drawing/2014/main" id="{A6D535D1-6633-4691-BB99-6009EC1E6AE1}"/>
              </a:ext>
            </a:extLst>
          </p:cNvPr>
          <p:cNvSpPr>
            <a:spLocks noGrp="1" noChangeArrowheads="1"/>
          </p:cNvSpPr>
          <p:nvPr>
            <p:ph type="title"/>
          </p:nvPr>
        </p:nvSpPr>
        <p:spPr>
          <a:noFill/>
        </p:spPr>
        <p:txBody>
          <a:bodyPr/>
          <a:lstStyle/>
          <a:p>
            <a:pPr algn="ctr" eaLnBrk="1" hangingPunct="1"/>
            <a:r>
              <a:rPr lang="zh-CN" altLang="en-US"/>
              <a:t>主范式的应用</a:t>
            </a:r>
            <a:endParaRPr lang="zh-CN" altLang="en-US" b="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643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6435">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46435">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4643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643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643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64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灯片编号占位符 5">
            <a:extLst>
              <a:ext uri="{FF2B5EF4-FFF2-40B4-BE49-F238E27FC236}">
                <a16:creationId xmlns:a16="http://schemas.microsoft.com/office/drawing/2014/main" id="{7B9BC773-E128-48FD-8448-85140A5EB19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AF9316CD-AD5E-46A4-BA9E-D883549D5F87}" type="slidenum">
              <a:rPr lang="en-US" altLang="zh-CN" sz="1400" b="0"/>
              <a:pPr>
                <a:spcBef>
                  <a:spcPct val="0"/>
                </a:spcBef>
                <a:buClrTx/>
                <a:buFontTx/>
                <a:buNone/>
              </a:pPr>
              <a:t>79</a:t>
            </a:fld>
            <a:endParaRPr lang="en-US" altLang="zh-CN" sz="1400" b="0"/>
          </a:p>
        </p:txBody>
      </p:sp>
      <p:sp>
        <p:nvSpPr>
          <p:cNvPr id="152579" name="Rectangle 3">
            <a:extLst>
              <a:ext uri="{FF2B5EF4-FFF2-40B4-BE49-F238E27FC236}">
                <a16:creationId xmlns:a16="http://schemas.microsoft.com/office/drawing/2014/main" id="{E7D7E8D4-5994-4469-BBC6-A4648A7D6136}"/>
              </a:ext>
            </a:extLst>
          </p:cNvPr>
          <p:cNvSpPr>
            <a:spLocks noGrp="1" noChangeArrowheads="1"/>
          </p:cNvSpPr>
          <p:nvPr>
            <p:ph type="body" idx="1"/>
          </p:nvPr>
        </p:nvSpPr>
        <p:spPr>
          <a:xfrm>
            <a:off x="395288" y="1196975"/>
            <a:ext cx="8229600" cy="4537075"/>
          </a:xfrm>
        </p:spPr>
        <p:txBody>
          <a:bodyPr/>
          <a:lstStyle/>
          <a:p>
            <a:pPr eaLnBrk="1" hangingPunct="1"/>
            <a:r>
              <a:rPr lang="en-US" altLang="zh-CN">
                <a:solidFill>
                  <a:srgbClr val="0066FF"/>
                </a:solidFill>
                <a:latin typeface="Times New Roman" panose="02020603050405020304" pitchFamily="18" charset="0"/>
              </a:rPr>
              <a:t>3.  </a:t>
            </a:r>
            <a:r>
              <a:rPr lang="zh-CN" altLang="en-US">
                <a:solidFill>
                  <a:srgbClr val="0066FF"/>
                </a:solidFill>
                <a:latin typeface="Times New Roman" panose="02020603050405020304" pitchFamily="18" charset="0"/>
              </a:rPr>
              <a:t>判断两个公式是否等值</a:t>
            </a:r>
          </a:p>
          <a:p>
            <a:pPr eaLnBrk="1" hangingPunct="1"/>
            <a:r>
              <a:rPr lang="zh-CN" altLang="en-US">
                <a:solidFill>
                  <a:srgbClr val="A50021"/>
                </a:solidFill>
                <a:latin typeface="Times New Roman" panose="02020603050405020304" pitchFamily="18" charset="0"/>
              </a:rPr>
              <a:t>例</a:t>
            </a:r>
            <a:r>
              <a:rPr lang="en-US" altLang="zh-CN">
                <a:solidFill>
                  <a:srgbClr val="A50021"/>
                </a:solidFill>
                <a:latin typeface="Times New Roman" panose="02020603050405020304" pitchFamily="18" charset="0"/>
              </a:rPr>
              <a:t>8</a:t>
            </a:r>
            <a:r>
              <a:rPr lang="en-US" altLang="zh-CN">
                <a:latin typeface="Times New Roman" panose="02020603050405020304" pitchFamily="18" charset="0"/>
              </a:rPr>
              <a:t>  </a:t>
            </a:r>
            <a:r>
              <a:rPr lang="zh-CN" altLang="en-US">
                <a:latin typeface="Times New Roman" panose="02020603050405020304" pitchFamily="18" charset="0"/>
              </a:rPr>
              <a:t>用主析取范式判断以下每一组公式是否等值</a:t>
            </a:r>
          </a:p>
          <a:p>
            <a:pPr eaLnBrk="1" hangingPunct="1"/>
            <a:r>
              <a:rPr lang="zh-CN" altLang="en-US">
                <a:latin typeface="Times New Roman" panose="02020603050405020304" pitchFamily="18" charset="0"/>
              </a:rPr>
              <a:t>   ⑴  </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i="1">
                <a:latin typeface="Times New Roman" panose="02020603050405020304" pitchFamily="18" charset="0"/>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a:t>
            </a:r>
            <a:r>
              <a:rPr lang="en-US" altLang="zh-CN">
                <a:latin typeface="Times New Roman" panose="02020603050405020304" pitchFamily="18" charset="0"/>
              </a:rPr>
              <a:t>) </a:t>
            </a:r>
            <a:r>
              <a:rPr lang="zh-CN" altLang="en-US">
                <a:latin typeface="Times New Roman" panose="02020603050405020304" pitchFamily="18" charset="0"/>
              </a:rPr>
              <a:t>与 </a:t>
            </a:r>
            <a:r>
              <a:rPr lang="en-US" altLang="zh-CN">
                <a:latin typeface="Times New Roman" panose="02020603050405020304" pitchFamily="18" charset="0"/>
              </a:rPr>
              <a:t>(</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a:t>
            </a:r>
            <a:endParaRPr lang="en-US" altLang="zh-CN">
              <a:latin typeface="Times New Roman" panose="02020603050405020304" pitchFamily="18" charset="0"/>
            </a:endParaRPr>
          </a:p>
          <a:p>
            <a:pPr eaLnBrk="1" hangingPunct="1"/>
            <a:r>
              <a:rPr lang="en-US" altLang="zh-CN">
                <a:latin typeface="Times New Roman" panose="02020603050405020304" pitchFamily="18" charset="0"/>
              </a:rPr>
              <a:t>   ⑵  </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i="1">
                <a:latin typeface="Times New Roman" panose="02020603050405020304" pitchFamily="18" charset="0"/>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a:t>
            </a:r>
            <a:r>
              <a:rPr lang="en-US" altLang="zh-CN">
                <a:latin typeface="Times New Roman" panose="02020603050405020304" pitchFamily="18" charset="0"/>
              </a:rPr>
              <a:t>) </a:t>
            </a:r>
            <a:r>
              <a:rPr lang="zh-CN" altLang="en-US">
                <a:latin typeface="Times New Roman" panose="02020603050405020304" pitchFamily="18" charset="0"/>
              </a:rPr>
              <a:t>与 </a:t>
            </a:r>
            <a:r>
              <a:rPr lang="en-US" altLang="zh-CN">
                <a:latin typeface="Times New Roman" panose="02020603050405020304" pitchFamily="18" charset="0"/>
              </a:rPr>
              <a:t>(</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a:t>
            </a:r>
            <a:endParaRPr lang="en-US" altLang="zh-CN">
              <a:latin typeface="Times New Roman" panose="02020603050405020304" pitchFamily="18" charset="0"/>
            </a:endParaRPr>
          </a:p>
          <a:p>
            <a:pPr eaLnBrk="1" hangingPunct="1"/>
            <a:r>
              <a:rPr lang="zh-CN" altLang="en-US">
                <a:latin typeface="Times New Roman" panose="02020603050405020304" pitchFamily="18" charset="0"/>
              </a:rPr>
              <a:t>解 </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i="1">
                <a:latin typeface="Times New Roman" panose="02020603050405020304" pitchFamily="18" charset="0"/>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a:t>
            </a:r>
            <a:r>
              <a:rPr lang="en-US" altLang="zh-CN">
                <a:latin typeface="Times New Roman" panose="02020603050405020304" pitchFamily="18" charset="0"/>
              </a:rPr>
              <a:t>) = </a:t>
            </a:r>
            <a:r>
              <a:rPr lang="en-US" altLang="zh-CN" i="1">
                <a:latin typeface="Times New Roman" panose="02020603050405020304" pitchFamily="18" charset="0"/>
              </a:rPr>
              <a:t>m</a:t>
            </a:r>
            <a:r>
              <a:rPr lang="en-US" altLang="zh-CN" baseline="-25000">
                <a:latin typeface="Times New Roman" panose="02020603050405020304" pitchFamily="18" charset="0"/>
              </a:rPr>
              <a:t>0</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m</a:t>
            </a:r>
            <a:r>
              <a:rPr lang="en-US" altLang="zh-CN" baseline="-25000">
                <a:latin typeface="Times New Roman" panose="02020603050405020304" pitchFamily="18" charset="0"/>
              </a:rPr>
              <a:t>1</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m</a:t>
            </a:r>
            <a:r>
              <a:rPr lang="en-US" altLang="zh-CN" baseline="-25000">
                <a:latin typeface="Times New Roman" panose="02020603050405020304" pitchFamily="18" charset="0"/>
              </a:rPr>
              <a:t>2</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m</a:t>
            </a:r>
            <a:r>
              <a:rPr lang="en-US" altLang="zh-CN" baseline="-25000">
                <a:latin typeface="Times New Roman" panose="02020603050405020304" pitchFamily="18" charset="0"/>
              </a:rPr>
              <a:t>3</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r>
              <a:rPr lang="en-US" altLang="zh-CN" i="1">
                <a:latin typeface="Times New Roman" panose="02020603050405020304" pitchFamily="18" charset="0"/>
              </a:rPr>
              <a:t>m</a:t>
            </a:r>
            <a:r>
              <a:rPr lang="en-US" altLang="zh-CN" baseline="-25000">
                <a:latin typeface="Times New Roman" panose="02020603050405020304" pitchFamily="18" charset="0"/>
              </a:rPr>
              <a:t>4</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m</a:t>
            </a:r>
            <a:r>
              <a:rPr lang="en-US" altLang="zh-CN" baseline="-25000">
                <a:latin typeface="Times New Roman" panose="02020603050405020304" pitchFamily="18" charset="0"/>
              </a:rPr>
              <a:t>5</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r>
              <a:rPr lang="en-US" altLang="zh-CN" i="1">
                <a:latin typeface="Times New Roman" panose="02020603050405020304" pitchFamily="18" charset="0"/>
              </a:rPr>
              <a:t>m</a:t>
            </a:r>
            <a:r>
              <a:rPr lang="en-US" altLang="zh-CN" baseline="-25000">
                <a:latin typeface="Times New Roman" panose="02020603050405020304" pitchFamily="18" charset="0"/>
              </a:rPr>
              <a:t>7</a:t>
            </a:r>
          </a:p>
          <a:p>
            <a:pPr eaLnBrk="1" hangingPunct="1"/>
            <a:r>
              <a:rPr lang="en-US" altLang="zh-CN">
                <a:latin typeface="Times New Roman" panose="02020603050405020304" pitchFamily="18" charset="0"/>
              </a:rPr>
              <a:t>     (</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 </a:t>
            </a:r>
            <a:r>
              <a:rPr lang="en-US" altLang="zh-CN">
                <a:latin typeface="Times New Roman" panose="02020603050405020304" pitchFamily="18" charset="0"/>
              </a:rPr>
              <a:t>= </a:t>
            </a:r>
            <a:r>
              <a:rPr lang="en-US" altLang="zh-CN" i="1">
                <a:latin typeface="Times New Roman" panose="02020603050405020304" pitchFamily="18" charset="0"/>
              </a:rPr>
              <a:t>m</a:t>
            </a:r>
            <a:r>
              <a:rPr lang="en-US" altLang="zh-CN" baseline="-25000">
                <a:latin typeface="Times New Roman" panose="02020603050405020304" pitchFamily="18" charset="0"/>
              </a:rPr>
              <a:t>0</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m</a:t>
            </a:r>
            <a:r>
              <a:rPr lang="en-US" altLang="zh-CN" baseline="-25000">
                <a:latin typeface="Times New Roman" panose="02020603050405020304" pitchFamily="18" charset="0"/>
              </a:rPr>
              <a:t>1</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m</a:t>
            </a:r>
            <a:r>
              <a:rPr lang="en-US" altLang="zh-CN" baseline="-25000">
                <a:latin typeface="Times New Roman" panose="02020603050405020304" pitchFamily="18" charset="0"/>
              </a:rPr>
              <a:t>2</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m</a:t>
            </a:r>
            <a:r>
              <a:rPr lang="en-US" altLang="zh-CN" baseline="-25000">
                <a:latin typeface="Times New Roman" panose="02020603050405020304" pitchFamily="18" charset="0"/>
              </a:rPr>
              <a:t>3</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r>
              <a:rPr lang="en-US" altLang="zh-CN" i="1">
                <a:latin typeface="Times New Roman" panose="02020603050405020304" pitchFamily="18" charset="0"/>
              </a:rPr>
              <a:t>m</a:t>
            </a:r>
            <a:r>
              <a:rPr lang="en-US" altLang="zh-CN" baseline="-25000">
                <a:latin typeface="Times New Roman" panose="02020603050405020304" pitchFamily="18" charset="0"/>
              </a:rPr>
              <a:t>4</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m</a:t>
            </a:r>
            <a:r>
              <a:rPr lang="en-US" altLang="zh-CN" baseline="-25000">
                <a:latin typeface="Times New Roman" panose="02020603050405020304" pitchFamily="18" charset="0"/>
              </a:rPr>
              <a:t>5</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r>
              <a:rPr lang="en-US" altLang="zh-CN" i="1">
                <a:latin typeface="Times New Roman" panose="02020603050405020304" pitchFamily="18" charset="0"/>
              </a:rPr>
              <a:t>m</a:t>
            </a:r>
            <a:r>
              <a:rPr lang="en-US" altLang="zh-CN" baseline="-25000">
                <a:latin typeface="Times New Roman" panose="02020603050405020304" pitchFamily="18" charset="0"/>
              </a:rPr>
              <a:t>7</a:t>
            </a:r>
          </a:p>
          <a:p>
            <a:pPr eaLnBrk="1" hangingPunct="1"/>
            <a:r>
              <a:rPr lang="en-US" altLang="zh-CN">
                <a:latin typeface="Times New Roman" panose="02020603050405020304" pitchFamily="18" charset="0"/>
              </a:rPr>
              <a:t>     (</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 </a:t>
            </a:r>
            <a:r>
              <a:rPr lang="en-US" altLang="zh-CN">
                <a:latin typeface="Times New Roman" panose="02020603050405020304" pitchFamily="18" charset="0"/>
              </a:rPr>
              <a:t>= </a:t>
            </a:r>
            <a:r>
              <a:rPr lang="en-US" altLang="zh-CN" i="1">
                <a:latin typeface="Times New Roman" panose="02020603050405020304" pitchFamily="18" charset="0"/>
              </a:rPr>
              <a:t>m</a:t>
            </a:r>
            <a:r>
              <a:rPr lang="en-US" altLang="zh-CN" baseline="-25000">
                <a:latin typeface="Times New Roman" panose="02020603050405020304" pitchFamily="18" charset="0"/>
              </a:rPr>
              <a:t>1</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m</a:t>
            </a:r>
            <a:r>
              <a:rPr lang="en-US" altLang="zh-CN" baseline="-25000">
                <a:latin typeface="Times New Roman" panose="02020603050405020304" pitchFamily="18" charset="0"/>
              </a:rPr>
              <a:t>3</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r>
              <a:rPr lang="en-US" altLang="zh-CN" i="1">
                <a:latin typeface="Times New Roman" panose="02020603050405020304" pitchFamily="18" charset="0"/>
              </a:rPr>
              <a:t>m</a:t>
            </a:r>
            <a:r>
              <a:rPr lang="en-US" altLang="zh-CN" baseline="-25000">
                <a:latin typeface="Times New Roman" panose="02020603050405020304" pitchFamily="18" charset="0"/>
              </a:rPr>
              <a:t>4</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m</a:t>
            </a:r>
            <a:r>
              <a:rPr lang="en-US" altLang="zh-CN" baseline="-25000">
                <a:latin typeface="Times New Roman" panose="02020603050405020304" pitchFamily="18" charset="0"/>
              </a:rPr>
              <a:t>5</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 </a:t>
            </a:r>
            <a:r>
              <a:rPr lang="en-US" altLang="zh-CN" i="1">
                <a:latin typeface="Times New Roman" panose="02020603050405020304" pitchFamily="18" charset="0"/>
              </a:rPr>
              <a:t>m</a:t>
            </a:r>
            <a:r>
              <a:rPr lang="en-US" altLang="zh-CN" baseline="-25000">
                <a:latin typeface="Times New Roman" panose="02020603050405020304" pitchFamily="18" charset="0"/>
              </a:rPr>
              <a:t>7</a:t>
            </a:r>
          </a:p>
          <a:p>
            <a:pPr eaLnBrk="1" hangingPunct="1"/>
            <a:r>
              <a:rPr lang="zh-CN" altLang="en-US">
                <a:latin typeface="Times New Roman" panose="02020603050405020304" pitchFamily="18" charset="0"/>
              </a:rPr>
              <a:t>显见，⑴中的两公式等值，而⑵的不等值</a:t>
            </a:r>
            <a:r>
              <a:rPr lang="en-US" altLang="zh-CN">
                <a:latin typeface="Times New Roman" panose="02020603050405020304" pitchFamily="18" charset="0"/>
              </a:rPr>
              <a:t>.</a:t>
            </a:r>
          </a:p>
        </p:txBody>
      </p:sp>
      <p:sp>
        <p:nvSpPr>
          <p:cNvPr id="152580" name="Rectangle 4">
            <a:extLst>
              <a:ext uri="{FF2B5EF4-FFF2-40B4-BE49-F238E27FC236}">
                <a16:creationId xmlns:a16="http://schemas.microsoft.com/office/drawing/2014/main" id="{F037D798-788E-41E2-9425-16F061043FB2}"/>
              </a:ext>
            </a:extLst>
          </p:cNvPr>
          <p:cNvSpPr>
            <a:spLocks noGrp="1" noChangeArrowheads="1"/>
          </p:cNvSpPr>
          <p:nvPr>
            <p:ph type="title"/>
          </p:nvPr>
        </p:nvSpPr>
        <p:spPr>
          <a:noFill/>
        </p:spPr>
        <p:txBody>
          <a:bodyPr/>
          <a:lstStyle/>
          <a:p>
            <a:pPr algn="ctr" eaLnBrk="1" hangingPunct="1"/>
            <a:r>
              <a:rPr lang="zh-CN" altLang="en-US"/>
              <a:t>主范式的应用</a:t>
            </a:r>
            <a:endParaRPr lang="zh-CN" altLang="en-US" b="0"/>
          </a:p>
        </p:txBody>
      </p:sp>
    </p:spTree>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6">
            <a:extLst>
              <a:ext uri="{FF2B5EF4-FFF2-40B4-BE49-F238E27FC236}">
                <a16:creationId xmlns:a16="http://schemas.microsoft.com/office/drawing/2014/main" id="{81760A9E-2DC2-4C6B-8DFE-76A6905B1A23}"/>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32DD9CA9-F9B3-407F-9D07-CB69C2B0EBE4}" type="slidenum">
              <a:rPr lang="en-US" altLang="zh-CN" sz="1400" b="0"/>
              <a:pPr>
                <a:spcBef>
                  <a:spcPct val="0"/>
                </a:spcBef>
                <a:buClrTx/>
                <a:buFontTx/>
                <a:buNone/>
              </a:pPr>
              <a:t>8</a:t>
            </a:fld>
            <a:endParaRPr lang="en-US" altLang="zh-CN" sz="1400" b="0"/>
          </a:p>
        </p:txBody>
      </p:sp>
      <p:sp>
        <p:nvSpPr>
          <p:cNvPr id="20483" name="Rectangle 2">
            <a:extLst>
              <a:ext uri="{FF2B5EF4-FFF2-40B4-BE49-F238E27FC236}">
                <a16:creationId xmlns:a16="http://schemas.microsoft.com/office/drawing/2014/main" id="{1C5743A9-FA1E-4378-904C-EFAA7D752F69}"/>
              </a:ext>
            </a:extLst>
          </p:cNvPr>
          <p:cNvSpPr>
            <a:spLocks noGrp="1" noChangeArrowheads="1"/>
          </p:cNvSpPr>
          <p:nvPr>
            <p:ph type="title"/>
          </p:nvPr>
        </p:nvSpPr>
        <p:spPr/>
        <p:txBody>
          <a:bodyPr/>
          <a:lstStyle/>
          <a:p>
            <a:pPr algn="ctr" eaLnBrk="1" hangingPunct="1"/>
            <a:r>
              <a:rPr lang="zh-CN" altLang="en-US">
                <a:latin typeface="Times New Roman" panose="02020603050405020304" pitchFamily="18" charset="0"/>
              </a:rPr>
              <a:t>用真值表法判别</a:t>
            </a:r>
            <a:r>
              <a:rPr lang="zh-CN" altLang="en-US"/>
              <a:t>等值式 实例</a:t>
            </a:r>
          </a:p>
        </p:txBody>
      </p:sp>
      <p:sp>
        <p:nvSpPr>
          <p:cNvPr id="20484" name="Rectangle 3">
            <a:extLst>
              <a:ext uri="{FF2B5EF4-FFF2-40B4-BE49-F238E27FC236}">
                <a16:creationId xmlns:a16="http://schemas.microsoft.com/office/drawing/2014/main" id="{3D22D8D4-253D-465C-B346-A3293D46E186}"/>
              </a:ext>
            </a:extLst>
          </p:cNvPr>
          <p:cNvSpPr>
            <a:spLocks noGrp="1" noChangeArrowheads="1"/>
          </p:cNvSpPr>
          <p:nvPr>
            <p:ph type="body" sz="half" idx="1"/>
          </p:nvPr>
        </p:nvSpPr>
        <p:spPr>
          <a:xfrm>
            <a:off x="395288" y="1125538"/>
            <a:ext cx="7067550" cy="647700"/>
          </a:xfrm>
        </p:spPr>
        <p:txBody>
          <a:bodyPr/>
          <a:lstStyle/>
          <a:p>
            <a:pPr marL="0" indent="0" eaLnBrk="1" hangingPunct="1"/>
            <a:r>
              <a:rPr lang="en-US" altLang="zh-CN">
                <a:latin typeface="Times New Roman" panose="02020603050405020304" pitchFamily="18" charset="0"/>
              </a:rPr>
              <a:t> (2)  </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i="1">
                <a:latin typeface="Times New Roman" panose="02020603050405020304" pitchFamily="18" charset="0"/>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a:t>
            </a:r>
            <a:r>
              <a:rPr lang="en-US" altLang="zh-CN">
                <a:latin typeface="Times New Roman" panose="02020603050405020304" pitchFamily="18" charset="0"/>
              </a:rPr>
              <a:t>) </a:t>
            </a:r>
            <a:r>
              <a:rPr lang="zh-CN" altLang="en-US">
                <a:latin typeface="Times New Roman" panose="02020603050405020304" pitchFamily="18" charset="0"/>
              </a:rPr>
              <a:t>与 </a:t>
            </a:r>
            <a:r>
              <a:rPr lang="en-US" altLang="zh-CN">
                <a:latin typeface="Times New Roman" panose="02020603050405020304" pitchFamily="18" charset="0"/>
              </a:rPr>
              <a:t>(</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 </a:t>
            </a:r>
            <a:endParaRPr lang="en-US" altLang="zh-CN">
              <a:latin typeface="Times New Roman" panose="02020603050405020304" pitchFamily="18" charset="0"/>
            </a:endParaRPr>
          </a:p>
        </p:txBody>
      </p:sp>
      <p:grpSp>
        <p:nvGrpSpPr>
          <p:cNvPr id="205828" name="Group 4">
            <a:extLst>
              <a:ext uri="{FF2B5EF4-FFF2-40B4-BE49-F238E27FC236}">
                <a16:creationId xmlns:a16="http://schemas.microsoft.com/office/drawing/2014/main" id="{FD517013-92E8-40C3-83D7-D09351294E39}"/>
              </a:ext>
            </a:extLst>
          </p:cNvPr>
          <p:cNvGrpSpPr>
            <a:grpSpLocks/>
          </p:cNvGrpSpPr>
          <p:nvPr/>
        </p:nvGrpSpPr>
        <p:grpSpPr bwMode="auto">
          <a:xfrm>
            <a:off x="674688" y="1844675"/>
            <a:ext cx="7210425" cy="4038600"/>
            <a:chOff x="425" y="1340"/>
            <a:chExt cx="4542" cy="2544"/>
          </a:xfrm>
        </p:grpSpPr>
        <p:sp>
          <p:nvSpPr>
            <p:cNvPr id="20487" name="Rectangle 5">
              <a:extLst>
                <a:ext uri="{FF2B5EF4-FFF2-40B4-BE49-F238E27FC236}">
                  <a16:creationId xmlns:a16="http://schemas.microsoft.com/office/drawing/2014/main" id="{1EF3752A-5C85-4FA5-9082-89A978AC20AA}"/>
                </a:ext>
              </a:extLst>
            </p:cNvPr>
            <p:cNvSpPr>
              <a:spLocks noChangeArrowheads="1"/>
            </p:cNvSpPr>
            <p:nvPr/>
          </p:nvSpPr>
          <p:spPr bwMode="auto">
            <a:xfrm>
              <a:off x="3918" y="1665"/>
              <a:ext cx="1043" cy="2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10000"/>
                </a:spcBef>
              </a:pPr>
              <a:r>
                <a:rPr lang="en-US" altLang="zh-CN">
                  <a:solidFill>
                    <a:srgbClr val="FF0000"/>
                  </a:solidFill>
                  <a:latin typeface="Times New Roman" panose="02020603050405020304" pitchFamily="18" charset="0"/>
                  <a:ea typeface="黑体" panose="02010609060101010101" pitchFamily="49" charset="-122"/>
                </a:rPr>
                <a:t>0</a:t>
              </a:r>
            </a:p>
            <a:p>
              <a:pPr algn="ctr" eaLnBrk="1" hangingPunct="1">
                <a:spcBef>
                  <a:spcPct val="10000"/>
                </a:spcBef>
              </a:pPr>
              <a:r>
                <a:rPr lang="en-US" altLang="zh-CN">
                  <a:solidFill>
                    <a:srgbClr val="FF0000"/>
                  </a:solidFill>
                  <a:latin typeface="Times New Roman" panose="02020603050405020304" pitchFamily="18" charset="0"/>
                  <a:ea typeface="黑体" panose="02010609060101010101" pitchFamily="49" charset="-122"/>
                </a:rPr>
                <a:t>1</a:t>
              </a:r>
            </a:p>
            <a:p>
              <a:pPr algn="ctr" eaLnBrk="1" hangingPunct="1">
                <a:spcBef>
                  <a:spcPct val="10000"/>
                </a:spcBef>
              </a:pPr>
              <a:r>
                <a:rPr lang="en-US" altLang="zh-CN">
                  <a:solidFill>
                    <a:srgbClr val="FF0000"/>
                  </a:solidFill>
                  <a:latin typeface="Times New Roman" panose="02020603050405020304" pitchFamily="18" charset="0"/>
                  <a:ea typeface="黑体" panose="02010609060101010101" pitchFamily="49" charset="-122"/>
                </a:rPr>
                <a:t>0</a:t>
              </a:r>
            </a:p>
            <a:p>
              <a:pPr algn="ctr" eaLnBrk="1" hangingPunct="1">
                <a:spcBef>
                  <a:spcPct val="10000"/>
                </a:spcBef>
              </a:pPr>
              <a:r>
                <a:rPr lang="en-US" altLang="zh-CN">
                  <a:solidFill>
                    <a:srgbClr val="FF0000"/>
                  </a:solidFill>
                  <a:latin typeface="Times New Roman" panose="02020603050405020304" pitchFamily="18" charset="0"/>
                  <a:ea typeface="黑体" panose="02010609060101010101" pitchFamily="49" charset="-122"/>
                </a:rPr>
                <a:t>1</a:t>
              </a:r>
            </a:p>
            <a:p>
              <a:pPr algn="ctr" eaLnBrk="1" hangingPunct="1">
                <a:spcBef>
                  <a:spcPct val="10000"/>
                </a:spcBef>
              </a:pPr>
              <a:r>
                <a:rPr lang="en-US" altLang="zh-CN">
                  <a:solidFill>
                    <a:srgbClr val="FF0000"/>
                  </a:solidFill>
                  <a:latin typeface="Times New Roman" panose="02020603050405020304" pitchFamily="18" charset="0"/>
                  <a:ea typeface="黑体" panose="02010609060101010101" pitchFamily="49" charset="-122"/>
                </a:rPr>
                <a:t>1</a:t>
              </a:r>
            </a:p>
            <a:p>
              <a:pPr algn="ctr" eaLnBrk="1" hangingPunct="1">
                <a:spcBef>
                  <a:spcPct val="10000"/>
                </a:spcBef>
              </a:pPr>
              <a:r>
                <a:rPr lang="en-US" altLang="zh-CN">
                  <a:solidFill>
                    <a:srgbClr val="FF0000"/>
                  </a:solidFill>
                  <a:latin typeface="Times New Roman" panose="02020603050405020304" pitchFamily="18" charset="0"/>
                  <a:ea typeface="黑体" panose="02010609060101010101" pitchFamily="49" charset="-122"/>
                </a:rPr>
                <a:t>1</a:t>
              </a:r>
            </a:p>
            <a:p>
              <a:pPr algn="ctr" eaLnBrk="1" hangingPunct="1">
                <a:spcBef>
                  <a:spcPct val="10000"/>
                </a:spcBef>
              </a:pPr>
              <a:r>
                <a:rPr lang="en-US" altLang="zh-CN">
                  <a:solidFill>
                    <a:srgbClr val="FF0000"/>
                  </a:solidFill>
                  <a:latin typeface="Times New Roman" panose="02020603050405020304" pitchFamily="18" charset="0"/>
                  <a:ea typeface="黑体" panose="02010609060101010101" pitchFamily="49" charset="-122"/>
                </a:rPr>
                <a:t>0</a:t>
              </a:r>
            </a:p>
            <a:p>
              <a:pPr algn="ctr" eaLnBrk="1" hangingPunct="1">
                <a:spcBef>
                  <a:spcPct val="10000"/>
                </a:spcBef>
              </a:pPr>
              <a:r>
                <a:rPr lang="en-US" altLang="zh-CN">
                  <a:solidFill>
                    <a:srgbClr val="FF0000"/>
                  </a:solidFill>
                  <a:latin typeface="Times New Roman" panose="02020603050405020304" pitchFamily="18" charset="0"/>
                  <a:ea typeface="黑体" panose="02010609060101010101" pitchFamily="49" charset="-122"/>
                </a:rPr>
                <a:t>1 </a:t>
              </a:r>
            </a:p>
          </p:txBody>
        </p:sp>
        <p:sp>
          <p:nvSpPr>
            <p:cNvPr id="20488" name="Rectangle 6">
              <a:extLst>
                <a:ext uri="{FF2B5EF4-FFF2-40B4-BE49-F238E27FC236}">
                  <a16:creationId xmlns:a16="http://schemas.microsoft.com/office/drawing/2014/main" id="{8494E8E5-DC90-4AF0-913E-B834905377E2}"/>
                </a:ext>
              </a:extLst>
            </p:cNvPr>
            <p:cNvSpPr>
              <a:spLocks noChangeArrowheads="1"/>
            </p:cNvSpPr>
            <p:nvPr/>
          </p:nvSpPr>
          <p:spPr bwMode="auto">
            <a:xfrm>
              <a:off x="2103" y="1665"/>
              <a:ext cx="902" cy="2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10000"/>
                </a:spcBef>
              </a:pPr>
              <a:r>
                <a:rPr lang="en-US" altLang="zh-CN">
                  <a:solidFill>
                    <a:srgbClr val="FF0000"/>
                  </a:solidFill>
                  <a:latin typeface="Times New Roman" panose="02020603050405020304" pitchFamily="18" charset="0"/>
                  <a:ea typeface="黑体" panose="02010609060101010101" pitchFamily="49" charset="-122"/>
                </a:rPr>
                <a:t>1</a:t>
              </a:r>
            </a:p>
            <a:p>
              <a:pPr algn="ctr" eaLnBrk="1" hangingPunct="1">
                <a:spcBef>
                  <a:spcPct val="10000"/>
                </a:spcBef>
              </a:pPr>
              <a:r>
                <a:rPr lang="en-US" altLang="zh-CN">
                  <a:solidFill>
                    <a:srgbClr val="FF0000"/>
                  </a:solidFill>
                  <a:latin typeface="Times New Roman" panose="02020603050405020304" pitchFamily="18" charset="0"/>
                  <a:ea typeface="黑体" panose="02010609060101010101" pitchFamily="49" charset="-122"/>
                </a:rPr>
                <a:t>1</a:t>
              </a:r>
            </a:p>
            <a:p>
              <a:pPr algn="ctr" eaLnBrk="1" hangingPunct="1">
                <a:spcBef>
                  <a:spcPct val="10000"/>
                </a:spcBef>
              </a:pPr>
              <a:r>
                <a:rPr lang="en-US" altLang="zh-CN">
                  <a:solidFill>
                    <a:srgbClr val="FF0000"/>
                  </a:solidFill>
                  <a:latin typeface="Times New Roman" panose="02020603050405020304" pitchFamily="18" charset="0"/>
                  <a:ea typeface="黑体" panose="02010609060101010101" pitchFamily="49" charset="-122"/>
                </a:rPr>
                <a:t>1</a:t>
              </a:r>
            </a:p>
            <a:p>
              <a:pPr algn="ctr" eaLnBrk="1" hangingPunct="1">
                <a:spcBef>
                  <a:spcPct val="10000"/>
                </a:spcBef>
              </a:pPr>
              <a:r>
                <a:rPr lang="en-US" altLang="zh-CN">
                  <a:solidFill>
                    <a:srgbClr val="FF0000"/>
                  </a:solidFill>
                  <a:latin typeface="Times New Roman" panose="02020603050405020304" pitchFamily="18" charset="0"/>
                  <a:ea typeface="黑体" panose="02010609060101010101" pitchFamily="49" charset="-122"/>
                </a:rPr>
                <a:t>1</a:t>
              </a:r>
            </a:p>
            <a:p>
              <a:pPr algn="ctr" eaLnBrk="1" hangingPunct="1">
                <a:spcBef>
                  <a:spcPct val="10000"/>
                </a:spcBef>
              </a:pPr>
              <a:r>
                <a:rPr lang="en-US" altLang="zh-CN">
                  <a:solidFill>
                    <a:srgbClr val="FF0000"/>
                  </a:solidFill>
                  <a:latin typeface="Times New Roman" panose="02020603050405020304" pitchFamily="18" charset="0"/>
                  <a:ea typeface="黑体" panose="02010609060101010101" pitchFamily="49" charset="-122"/>
                </a:rPr>
                <a:t>1</a:t>
              </a:r>
            </a:p>
            <a:p>
              <a:pPr algn="ctr" eaLnBrk="1" hangingPunct="1">
                <a:spcBef>
                  <a:spcPct val="10000"/>
                </a:spcBef>
              </a:pPr>
              <a:r>
                <a:rPr lang="en-US" altLang="zh-CN">
                  <a:solidFill>
                    <a:srgbClr val="FF0000"/>
                  </a:solidFill>
                  <a:latin typeface="Times New Roman" panose="02020603050405020304" pitchFamily="18" charset="0"/>
                  <a:ea typeface="黑体" panose="02010609060101010101" pitchFamily="49" charset="-122"/>
                </a:rPr>
                <a:t>1</a:t>
              </a:r>
            </a:p>
            <a:p>
              <a:pPr algn="ctr" eaLnBrk="1" hangingPunct="1">
                <a:spcBef>
                  <a:spcPct val="10000"/>
                </a:spcBef>
              </a:pPr>
              <a:r>
                <a:rPr lang="en-US" altLang="zh-CN">
                  <a:solidFill>
                    <a:srgbClr val="FF0000"/>
                  </a:solidFill>
                  <a:latin typeface="Times New Roman" panose="02020603050405020304" pitchFamily="18" charset="0"/>
                  <a:ea typeface="黑体" panose="02010609060101010101" pitchFamily="49" charset="-122"/>
                </a:rPr>
                <a:t>0</a:t>
              </a:r>
            </a:p>
            <a:p>
              <a:pPr algn="ctr" eaLnBrk="1" hangingPunct="1">
                <a:spcBef>
                  <a:spcPct val="10000"/>
                </a:spcBef>
              </a:pPr>
              <a:r>
                <a:rPr lang="en-US" altLang="zh-CN">
                  <a:solidFill>
                    <a:srgbClr val="FF0000"/>
                  </a:solidFill>
                  <a:latin typeface="Times New Roman" panose="02020603050405020304" pitchFamily="18" charset="0"/>
                  <a:ea typeface="黑体" panose="02010609060101010101" pitchFamily="49" charset="-122"/>
                </a:rPr>
                <a:t>1 </a:t>
              </a:r>
            </a:p>
          </p:txBody>
        </p:sp>
        <p:sp>
          <p:nvSpPr>
            <p:cNvPr id="20489" name="Rectangle 7">
              <a:extLst>
                <a:ext uri="{FF2B5EF4-FFF2-40B4-BE49-F238E27FC236}">
                  <a16:creationId xmlns:a16="http://schemas.microsoft.com/office/drawing/2014/main" id="{B63DE82D-3401-434E-8601-1EC8DABD197D}"/>
                </a:ext>
              </a:extLst>
            </p:cNvPr>
            <p:cNvSpPr>
              <a:spLocks noChangeArrowheads="1"/>
            </p:cNvSpPr>
            <p:nvPr/>
          </p:nvSpPr>
          <p:spPr bwMode="auto">
            <a:xfrm>
              <a:off x="1425" y="1665"/>
              <a:ext cx="633" cy="2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10000"/>
                </a:spcBef>
              </a:pPr>
              <a:r>
                <a:rPr lang="en-US" altLang="zh-CN">
                  <a:latin typeface="Times New Roman" panose="02020603050405020304" pitchFamily="18" charset="0"/>
                  <a:ea typeface="黑体" panose="02010609060101010101" pitchFamily="49" charset="-122"/>
                </a:rPr>
                <a:t>1</a:t>
              </a:r>
            </a:p>
            <a:p>
              <a:pPr algn="ctr" eaLnBrk="1" hangingPunct="1">
                <a:spcBef>
                  <a:spcPct val="10000"/>
                </a:spcBef>
              </a:pPr>
              <a:r>
                <a:rPr lang="en-US" altLang="zh-CN">
                  <a:latin typeface="Times New Roman" panose="02020603050405020304" pitchFamily="18" charset="0"/>
                  <a:ea typeface="黑体" panose="02010609060101010101" pitchFamily="49" charset="-122"/>
                </a:rPr>
                <a:t>1</a:t>
              </a:r>
            </a:p>
            <a:p>
              <a:pPr algn="ctr" eaLnBrk="1" hangingPunct="1">
                <a:spcBef>
                  <a:spcPct val="10000"/>
                </a:spcBef>
              </a:pPr>
              <a:r>
                <a:rPr lang="en-US" altLang="zh-CN">
                  <a:latin typeface="Times New Roman" panose="02020603050405020304" pitchFamily="18" charset="0"/>
                  <a:ea typeface="黑体" panose="02010609060101010101" pitchFamily="49" charset="-122"/>
                </a:rPr>
                <a:t>0</a:t>
              </a:r>
            </a:p>
            <a:p>
              <a:pPr algn="ctr" eaLnBrk="1" hangingPunct="1">
                <a:spcBef>
                  <a:spcPct val="10000"/>
                </a:spcBef>
              </a:pPr>
              <a:r>
                <a:rPr lang="en-US" altLang="zh-CN">
                  <a:latin typeface="Times New Roman" panose="02020603050405020304" pitchFamily="18" charset="0"/>
                  <a:ea typeface="黑体" panose="02010609060101010101" pitchFamily="49" charset="-122"/>
                </a:rPr>
                <a:t>1</a:t>
              </a:r>
            </a:p>
            <a:p>
              <a:pPr algn="ctr" eaLnBrk="1" hangingPunct="1">
                <a:spcBef>
                  <a:spcPct val="10000"/>
                </a:spcBef>
              </a:pPr>
              <a:r>
                <a:rPr lang="en-US" altLang="zh-CN">
                  <a:latin typeface="Times New Roman" panose="02020603050405020304" pitchFamily="18" charset="0"/>
                  <a:ea typeface="黑体" panose="02010609060101010101" pitchFamily="49" charset="-122"/>
                </a:rPr>
                <a:t>1</a:t>
              </a:r>
            </a:p>
            <a:p>
              <a:pPr algn="ctr" eaLnBrk="1" hangingPunct="1">
                <a:spcBef>
                  <a:spcPct val="10000"/>
                </a:spcBef>
              </a:pPr>
              <a:r>
                <a:rPr lang="en-US" altLang="zh-CN">
                  <a:latin typeface="Times New Roman" panose="02020603050405020304" pitchFamily="18" charset="0"/>
                  <a:ea typeface="黑体" panose="02010609060101010101" pitchFamily="49" charset="-122"/>
                </a:rPr>
                <a:t>1</a:t>
              </a:r>
            </a:p>
            <a:p>
              <a:pPr algn="ctr" eaLnBrk="1" hangingPunct="1">
                <a:spcBef>
                  <a:spcPct val="10000"/>
                </a:spcBef>
              </a:pPr>
              <a:r>
                <a:rPr lang="en-US" altLang="zh-CN">
                  <a:latin typeface="Times New Roman" panose="02020603050405020304" pitchFamily="18" charset="0"/>
                  <a:ea typeface="黑体" panose="02010609060101010101" pitchFamily="49" charset="-122"/>
                </a:rPr>
                <a:t>0</a:t>
              </a:r>
            </a:p>
            <a:p>
              <a:pPr algn="ctr" eaLnBrk="1" hangingPunct="1">
                <a:spcBef>
                  <a:spcPct val="10000"/>
                </a:spcBef>
              </a:pPr>
              <a:r>
                <a:rPr lang="en-US" altLang="zh-CN">
                  <a:latin typeface="Times New Roman" panose="02020603050405020304" pitchFamily="18" charset="0"/>
                  <a:ea typeface="黑体" panose="02010609060101010101" pitchFamily="49" charset="-122"/>
                </a:rPr>
                <a:t>1 </a:t>
              </a:r>
            </a:p>
          </p:txBody>
        </p:sp>
        <p:sp>
          <p:nvSpPr>
            <p:cNvPr id="20490" name="Rectangle 8">
              <a:extLst>
                <a:ext uri="{FF2B5EF4-FFF2-40B4-BE49-F238E27FC236}">
                  <a16:creationId xmlns:a16="http://schemas.microsoft.com/office/drawing/2014/main" id="{7D5F9639-F154-4AA8-993C-BCB1A651B58E}"/>
                </a:ext>
              </a:extLst>
            </p:cNvPr>
            <p:cNvSpPr>
              <a:spLocks noChangeArrowheads="1"/>
            </p:cNvSpPr>
            <p:nvPr/>
          </p:nvSpPr>
          <p:spPr bwMode="auto">
            <a:xfrm>
              <a:off x="425" y="1665"/>
              <a:ext cx="998" cy="2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10000"/>
                </a:spcBef>
              </a:pPr>
              <a:r>
                <a:rPr lang="en-US" altLang="zh-CN">
                  <a:latin typeface="Times New Roman" panose="02020603050405020304" pitchFamily="18" charset="0"/>
                  <a:ea typeface="黑体" panose="02010609060101010101" pitchFamily="49" charset="-122"/>
                </a:rPr>
                <a:t>0   0   0</a:t>
              </a:r>
            </a:p>
            <a:p>
              <a:pPr algn="ctr" eaLnBrk="1" hangingPunct="1">
                <a:spcBef>
                  <a:spcPct val="10000"/>
                </a:spcBef>
              </a:pPr>
              <a:r>
                <a:rPr lang="en-US" altLang="zh-CN">
                  <a:latin typeface="Times New Roman" panose="02020603050405020304" pitchFamily="18" charset="0"/>
                  <a:ea typeface="黑体" panose="02010609060101010101" pitchFamily="49" charset="-122"/>
                </a:rPr>
                <a:t>0   0   1</a:t>
              </a:r>
            </a:p>
            <a:p>
              <a:pPr algn="ctr" eaLnBrk="1" hangingPunct="1">
                <a:spcBef>
                  <a:spcPct val="10000"/>
                </a:spcBef>
              </a:pPr>
              <a:r>
                <a:rPr lang="en-US" altLang="zh-CN">
                  <a:latin typeface="Times New Roman" panose="02020603050405020304" pitchFamily="18" charset="0"/>
                  <a:ea typeface="黑体" panose="02010609060101010101" pitchFamily="49" charset="-122"/>
                </a:rPr>
                <a:t>0   1   0</a:t>
              </a:r>
            </a:p>
            <a:p>
              <a:pPr algn="ctr" eaLnBrk="1" hangingPunct="1">
                <a:spcBef>
                  <a:spcPct val="10000"/>
                </a:spcBef>
              </a:pPr>
              <a:r>
                <a:rPr lang="en-US" altLang="zh-CN">
                  <a:latin typeface="Times New Roman" panose="02020603050405020304" pitchFamily="18" charset="0"/>
                  <a:ea typeface="黑体" panose="02010609060101010101" pitchFamily="49" charset="-122"/>
                </a:rPr>
                <a:t>0   1   1</a:t>
              </a:r>
            </a:p>
            <a:p>
              <a:pPr algn="ctr" eaLnBrk="1" hangingPunct="1">
                <a:spcBef>
                  <a:spcPct val="10000"/>
                </a:spcBef>
              </a:pPr>
              <a:r>
                <a:rPr lang="en-US" altLang="zh-CN">
                  <a:latin typeface="Times New Roman" panose="02020603050405020304" pitchFamily="18" charset="0"/>
                  <a:ea typeface="黑体" panose="02010609060101010101" pitchFamily="49" charset="-122"/>
                </a:rPr>
                <a:t>1   0   0</a:t>
              </a:r>
            </a:p>
            <a:p>
              <a:pPr algn="ctr" eaLnBrk="1" hangingPunct="1">
                <a:spcBef>
                  <a:spcPct val="10000"/>
                </a:spcBef>
              </a:pPr>
              <a:r>
                <a:rPr lang="en-US" altLang="zh-CN">
                  <a:latin typeface="Times New Roman" panose="02020603050405020304" pitchFamily="18" charset="0"/>
                  <a:ea typeface="黑体" panose="02010609060101010101" pitchFamily="49" charset="-122"/>
                </a:rPr>
                <a:t>1   0   1</a:t>
              </a:r>
            </a:p>
            <a:p>
              <a:pPr algn="ctr" eaLnBrk="1" hangingPunct="1">
                <a:spcBef>
                  <a:spcPct val="10000"/>
                </a:spcBef>
              </a:pPr>
              <a:r>
                <a:rPr lang="en-US" altLang="zh-CN">
                  <a:latin typeface="Times New Roman" panose="02020603050405020304" pitchFamily="18" charset="0"/>
                  <a:ea typeface="黑体" panose="02010609060101010101" pitchFamily="49" charset="-122"/>
                </a:rPr>
                <a:t>1   1   0</a:t>
              </a:r>
            </a:p>
            <a:p>
              <a:pPr algn="ctr" eaLnBrk="1" hangingPunct="1">
                <a:spcBef>
                  <a:spcPct val="10000"/>
                </a:spcBef>
              </a:pPr>
              <a:r>
                <a:rPr lang="en-US" altLang="zh-CN">
                  <a:latin typeface="Times New Roman" panose="02020603050405020304" pitchFamily="18" charset="0"/>
                  <a:ea typeface="黑体" panose="02010609060101010101" pitchFamily="49" charset="-122"/>
                </a:rPr>
                <a:t>1   1   1 </a:t>
              </a:r>
            </a:p>
          </p:txBody>
        </p:sp>
        <p:sp>
          <p:nvSpPr>
            <p:cNvPr id="20491" name="Rectangle 9">
              <a:extLst>
                <a:ext uri="{FF2B5EF4-FFF2-40B4-BE49-F238E27FC236}">
                  <a16:creationId xmlns:a16="http://schemas.microsoft.com/office/drawing/2014/main" id="{EBC5DC7F-B040-446C-9CD3-ED2002D4A064}"/>
                </a:ext>
              </a:extLst>
            </p:cNvPr>
            <p:cNvSpPr>
              <a:spLocks noChangeArrowheads="1"/>
            </p:cNvSpPr>
            <p:nvPr/>
          </p:nvSpPr>
          <p:spPr bwMode="auto">
            <a:xfrm>
              <a:off x="3821" y="1344"/>
              <a:ext cx="1140"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r>
                <a:rPr lang="en-US" altLang="zh-CN">
                  <a:latin typeface="Times New Roman" panose="02020603050405020304" pitchFamily="18" charset="0"/>
                  <a:ea typeface="黑体" panose="02010609060101010101" pitchFamily="49" charset="-122"/>
                </a:rPr>
                <a:t>(</a:t>
              </a:r>
              <a:r>
                <a:rPr lang="en-US" altLang="zh-CN" i="1">
                  <a:latin typeface="Times New Roman" panose="02020603050405020304" pitchFamily="18" charset="0"/>
                  <a:ea typeface="黑体" panose="02010609060101010101" pitchFamily="49" charset="-122"/>
                </a:rPr>
                <a:t>p</a:t>
              </a:r>
              <a:r>
                <a:rPr lang="en-US" altLang="zh-CN">
                  <a:latin typeface="Times New Roman" panose="02020603050405020304" pitchFamily="18" charset="0"/>
                  <a:ea typeface="黑体" panose="02010609060101010101" pitchFamily="49" charset="-122"/>
                  <a:sym typeface="Symbol" panose="05050102010706020507" pitchFamily="18" charset="2"/>
                </a:rPr>
                <a:t></a:t>
              </a:r>
              <a:r>
                <a:rPr lang="en-US" altLang="zh-CN" i="1">
                  <a:latin typeface="Times New Roman" panose="02020603050405020304" pitchFamily="18" charset="0"/>
                  <a:ea typeface="黑体" panose="02010609060101010101" pitchFamily="49" charset="-122"/>
                </a:rPr>
                <a:t>q</a:t>
              </a:r>
              <a:r>
                <a:rPr lang="en-US" altLang="zh-CN">
                  <a:latin typeface="Times New Roman" panose="02020603050405020304" pitchFamily="18" charset="0"/>
                  <a:ea typeface="黑体" panose="02010609060101010101" pitchFamily="49" charset="-122"/>
                </a:rPr>
                <a:t>)</a:t>
              </a:r>
              <a:r>
                <a:rPr lang="en-US" altLang="zh-CN">
                  <a:latin typeface="Times New Roman" panose="02020603050405020304" pitchFamily="18" charset="0"/>
                  <a:ea typeface="黑体" panose="02010609060101010101" pitchFamily="49" charset="-122"/>
                  <a:sym typeface="Symbol" panose="05050102010706020507" pitchFamily="18" charset="2"/>
                </a:rPr>
                <a:t></a:t>
              </a:r>
              <a:r>
                <a:rPr lang="en-US" altLang="zh-CN" i="1">
                  <a:latin typeface="Times New Roman" panose="02020603050405020304" pitchFamily="18" charset="0"/>
                  <a:ea typeface="黑体" panose="02010609060101010101" pitchFamily="49" charset="-122"/>
                </a:rPr>
                <a:t>r</a:t>
              </a:r>
            </a:p>
          </p:txBody>
        </p:sp>
        <p:sp>
          <p:nvSpPr>
            <p:cNvPr id="20492" name="Rectangle 10">
              <a:extLst>
                <a:ext uri="{FF2B5EF4-FFF2-40B4-BE49-F238E27FC236}">
                  <a16:creationId xmlns:a16="http://schemas.microsoft.com/office/drawing/2014/main" id="{4B37F437-8EEE-4890-89D8-BAF73D00C999}"/>
                </a:ext>
              </a:extLst>
            </p:cNvPr>
            <p:cNvSpPr>
              <a:spLocks noChangeArrowheads="1"/>
            </p:cNvSpPr>
            <p:nvPr/>
          </p:nvSpPr>
          <p:spPr bwMode="auto">
            <a:xfrm>
              <a:off x="2103" y="1344"/>
              <a:ext cx="998"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i="1">
                  <a:latin typeface="Times New Roman" panose="02020603050405020304" pitchFamily="18" charset="0"/>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a:t>
              </a:r>
              <a:r>
                <a:rPr lang="en-US" altLang="zh-CN">
                  <a:latin typeface="Times New Roman" panose="02020603050405020304" pitchFamily="18" charset="0"/>
                </a:rPr>
                <a:t>)</a:t>
              </a:r>
            </a:p>
          </p:txBody>
        </p:sp>
        <p:sp>
          <p:nvSpPr>
            <p:cNvPr id="20493" name="Rectangle 11">
              <a:extLst>
                <a:ext uri="{FF2B5EF4-FFF2-40B4-BE49-F238E27FC236}">
                  <a16:creationId xmlns:a16="http://schemas.microsoft.com/office/drawing/2014/main" id="{42204181-DEF8-4F78-998E-8FE326146D39}"/>
                </a:ext>
              </a:extLst>
            </p:cNvPr>
            <p:cNvSpPr>
              <a:spLocks noChangeArrowheads="1"/>
            </p:cNvSpPr>
            <p:nvPr/>
          </p:nvSpPr>
          <p:spPr bwMode="auto">
            <a:xfrm>
              <a:off x="1377" y="1344"/>
              <a:ext cx="681"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r>
                <a:rPr lang="en-US" altLang="zh-CN" i="1">
                  <a:latin typeface="Times New Roman" panose="02020603050405020304" pitchFamily="18" charset="0"/>
                  <a:ea typeface="黑体" panose="02010609060101010101" pitchFamily="49" charset="-122"/>
                </a:rPr>
                <a:t>q</a:t>
              </a:r>
              <a:r>
                <a:rPr lang="en-US" altLang="zh-CN">
                  <a:latin typeface="Times New Roman" panose="02020603050405020304" pitchFamily="18" charset="0"/>
                  <a:ea typeface="黑体" panose="02010609060101010101" pitchFamily="49" charset="-122"/>
                  <a:sym typeface="Symbol" panose="05050102010706020507" pitchFamily="18" charset="2"/>
                </a:rPr>
                <a:t></a:t>
              </a:r>
              <a:r>
                <a:rPr lang="en-US" altLang="zh-CN" i="1">
                  <a:latin typeface="Times New Roman" panose="02020603050405020304" pitchFamily="18" charset="0"/>
                  <a:ea typeface="黑体" panose="02010609060101010101" pitchFamily="49" charset="-122"/>
                </a:rPr>
                <a:t>r</a:t>
              </a:r>
              <a:r>
                <a:rPr lang="en-US" altLang="zh-CN">
                  <a:latin typeface="Times New Roman" panose="02020603050405020304" pitchFamily="18" charset="0"/>
                  <a:ea typeface="黑体" panose="02010609060101010101" pitchFamily="49" charset="-122"/>
                </a:rPr>
                <a:t> </a:t>
              </a:r>
            </a:p>
          </p:txBody>
        </p:sp>
        <p:sp>
          <p:nvSpPr>
            <p:cNvPr id="20494" name="Rectangle 12">
              <a:extLst>
                <a:ext uri="{FF2B5EF4-FFF2-40B4-BE49-F238E27FC236}">
                  <a16:creationId xmlns:a16="http://schemas.microsoft.com/office/drawing/2014/main" id="{0F0EDE78-A2FE-4CE1-8540-C23C948EB21D}"/>
                </a:ext>
              </a:extLst>
            </p:cNvPr>
            <p:cNvSpPr>
              <a:spLocks noChangeArrowheads="1"/>
            </p:cNvSpPr>
            <p:nvPr/>
          </p:nvSpPr>
          <p:spPr bwMode="auto">
            <a:xfrm>
              <a:off x="425" y="1344"/>
              <a:ext cx="998"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r>
                <a:rPr lang="en-US" altLang="zh-CN" i="1">
                  <a:latin typeface="Times New Roman" panose="02020603050405020304" pitchFamily="18" charset="0"/>
                  <a:ea typeface="黑体" panose="02010609060101010101" pitchFamily="49" charset="-122"/>
                </a:rPr>
                <a:t>p   q   r</a:t>
              </a:r>
            </a:p>
          </p:txBody>
        </p:sp>
        <p:sp>
          <p:nvSpPr>
            <p:cNvPr id="20495" name="Line 13">
              <a:extLst>
                <a:ext uri="{FF2B5EF4-FFF2-40B4-BE49-F238E27FC236}">
                  <a16:creationId xmlns:a16="http://schemas.microsoft.com/office/drawing/2014/main" id="{24F73437-9589-47B4-8DAF-1FB5A9CBEAE5}"/>
                </a:ext>
              </a:extLst>
            </p:cNvPr>
            <p:cNvSpPr>
              <a:spLocks noChangeShapeType="1"/>
            </p:cNvSpPr>
            <p:nvPr/>
          </p:nvSpPr>
          <p:spPr bwMode="auto">
            <a:xfrm>
              <a:off x="425" y="1344"/>
              <a:ext cx="454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96" name="Line 14">
              <a:extLst>
                <a:ext uri="{FF2B5EF4-FFF2-40B4-BE49-F238E27FC236}">
                  <a16:creationId xmlns:a16="http://schemas.microsoft.com/office/drawing/2014/main" id="{B17DE408-919D-439D-8579-54A0A5C0F4D9}"/>
                </a:ext>
              </a:extLst>
            </p:cNvPr>
            <p:cNvSpPr>
              <a:spLocks noChangeShapeType="1"/>
            </p:cNvSpPr>
            <p:nvPr/>
          </p:nvSpPr>
          <p:spPr bwMode="auto">
            <a:xfrm>
              <a:off x="425" y="1665"/>
              <a:ext cx="454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97" name="Line 15">
              <a:extLst>
                <a:ext uri="{FF2B5EF4-FFF2-40B4-BE49-F238E27FC236}">
                  <a16:creationId xmlns:a16="http://schemas.microsoft.com/office/drawing/2014/main" id="{7365A1A1-0D58-47C0-908A-7E3ED6B72B38}"/>
                </a:ext>
              </a:extLst>
            </p:cNvPr>
            <p:cNvSpPr>
              <a:spLocks noChangeShapeType="1"/>
            </p:cNvSpPr>
            <p:nvPr/>
          </p:nvSpPr>
          <p:spPr bwMode="auto">
            <a:xfrm>
              <a:off x="425" y="3748"/>
              <a:ext cx="454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98" name="Line 16">
              <a:extLst>
                <a:ext uri="{FF2B5EF4-FFF2-40B4-BE49-F238E27FC236}">
                  <a16:creationId xmlns:a16="http://schemas.microsoft.com/office/drawing/2014/main" id="{06865639-255B-48E4-84D1-5B686AC12EC9}"/>
                </a:ext>
              </a:extLst>
            </p:cNvPr>
            <p:cNvSpPr>
              <a:spLocks noChangeShapeType="1"/>
            </p:cNvSpPr>
            <p:nvPr/>
          </p:nvSpPr>
          <p:spPr bwMode="auto">
            <a:xfrm>
              <a:off x="425" y="1344"/>
              <a:ext cx="0" cy="321"/>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99" name="Line 17">
              <a:extLst>
                <a:ext uri="{FF2B5EF4-FFF2-40B4-BE49-F238E27FC236}">
                  <a16:creationId xmlns:a16="http://schemas.microsoft.com/office/drawing/2014/main" id="{EE900AE9-F36B-41F5-8F8F-C970D2F27C32}"/>
                </a:ext>
              </a:extLst>
            </p:cNvPr>
            <p:cNvSpPr>
              <a:spLocks noChangeShapeType="1"/>
            </p:cNvSpPr>
            <p:nvPr/>
          </p:nvSpPr>
          <p:spPr bwMode="auto">
            <a:xfrm>
              <a:off x="1423" y="1344"/>
              <a:ext cx="6" cy="24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00" name="Line 18">
              <a:extLst>
                <a:ext uri="{FF2B5EF4-FFF2-40B4-BE49-F238E27FC236}">
                  <a16:creationId xmlns:a16="http://schemas.microsoft.com/office/drawing/2014/main" id="{CE879223-DDE7-449B-BDB2-31BBAB38B03D}"/>
                </a:ext>
              </a:extLst>
            </p:cNvPr>
            <p:cNvSpPr>
              <a:spLocks noChangeShapeType="1"/>
            </p:cNvSpPr>
            <p:nvPr/>
          </p:nvSpPr>
          <p:spPr bwMode="auto">
            <a:xfrm>
              <a:off x="2103" y="1344"/>
              <a:ext cx="6" cy="24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01" name="Line 19">
              <a:extLst>
                <a:ext uri="{FF2B5EF4-FFF2-40B4-BE49-F238E27FC236}">
                  <a16:creationId xmlns:a16="http://schemas.microsoft.com/office/drawing/2014/main" id="{AD480C4D-60BC-43BF-8727-FF95148727A3}"/>
                </a:ext>
              </a:extLst>
            </p:cNvPr>
            <p:cNvSpPr>
              <a:spLocks noChangeShapeType="1"/>
            </p:cNvSpPr>
            <p:nvPr/>
          </p:nvSpPr>
          <p:spPr bwMode="auto">
            <a:xfrm>
              <a:off x="3146" y="1344"/>
              <a:ext cx="6" cy="24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02" name="Line 20">
              <a:extLst>
                <a:ext uri="{FF2B5EF4-FFF2-40B4-BE49-F238E27FC236}">
                  <a16:creationId xmlns:a16="http://schemas.microsoft.com/office/drawing/2014/main" id="{95DB80A9-154A-4DA6-8695-3291653F59CB}"/>
                </a:ext>
              </a:extLst>
            </p:cNvPr>
            <p:cNvSpPr>
              <a:spLocks noChangeShapeType="1"/>
            </p:cNvSpPr>
            <p:nvPr/>
          </p:nvSpPr>
          <p:spPr bwMode="auto">
            <a:xfrm>
              <a:off x="4967" y="1344"/>
              <a:ext cx="0" cy="321"/>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03" name="Line 21">
              <a:extLst>
                <a:ext uri="{FF2B5EF4-FFF2-40B4-BE49-F238E27FC236}">
                  <a16:creationId xmlns:a16="http://schemas.microsoft.com/office/drawing/2014/main" id="{3E6FD4D0-54D4-4203-8F18-69B71E1BB12B}"/>
                </a:ext>
              </a:extLst>
            </p:cNvPr>
            <p:cNvSpPr>
              <a:spLocks noChangeShapeType="1"/>
            </p:cNvSpPr>
            <p:nvPr/>
          </p:nvSpPr>
          <p:spPr bwMode="auto">
            <a:xfrm>
              <a:off x="425" y="1665"/>
              <a:ext cx="0" cy="221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04" name="Line 22">
              <a:extLst>
                <a:ext uri="{FF2B5EF4-FFF2-40B4-BE49-F238E27FC236}">
                  <a16:creationId xmlns:a16="http://schemas.microsoft.com/office/drawing/2014/main" id="{9519F204-33A1-4819-81D9-08DC6227DE1E}"/>
                </a:ext>
              </a:extLst>
            </p:cNvPr>
            <p:cNvSpPr>
              <a:spLocks noChangeShapeType="1"/>
            </p:cNvSpPr>
            <p:nvPr/>
          </p:nvSpPr>
          <p:spPr bwMode="auto">
            <a:xfrm>
              <a:off x="4967" y="1665"/>
              <a:ext cx="0" cy="2219"/>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05" name="Rectangle 23">
              <a:extLst>
                <a:ext uri="{FF2B5EF4-FFF2-40B4-BE49-F238E27FC236}">
                  <a16:creationId xmlns:a16="http://schemas.microsoft.com/office/drawing/2014/main" id="{0D26C7CA-7732-4DCD-8541-855580876067}"/>
                </a:ext>
              </a:extLst>
            </p:cNvPr>
            <p:cNvSpPr>
              <a:spLocks noChangeArrowheads="1"/>
            </p:cNvSpPr>
            <p:nvPr/>
          </p:nvSpPr>
          <p:spPr bwMode="auto">
            <a:xfrm>
              <a:off x="3192" y="1340"/>
              <a:ext cx="680" cy="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r>
                <a:rPr lang="en-US" altLang="zh-CN" i="1">
                  <a:latin typeface="Times New Roman" panose="02020603050405020304" pitchFamily="18" charset="0"/>
                  <a:ea typeface="黑体" panose="02010609060101010101" pitchFamily="49" charset="-122"/>
                </a:rPr>
                <a:t>p</a:t>
              </a:r>
              <a:r>
                <a:rPr lang="en-US" altLang="zh-CN">
                  <a:latin typeface="Times New Roman" panose="02020603050405020304" pitchFamily="18" charset="0"/>
                  <a:ea typeface="黑体" panose="02010609060101010101" pitchFamily="49" charset="-122"/>
                  <a:sym typeface="Symbol" panose="05050102010706020507" pitchFamily="18" charset="2"/>
                </a:rPr>
                <a:t></a:t>
              </a:r>
              <a:r>
                <a:rPr lang="en-US" altLang="zh-CN" i="1">
                  <a:latin typeface="Times New Roman" panose="02020603050405020304" pitchFamily="18" charset="0"/>
                  <a:ea typeface="黑体" panose="02010609060101010101" pitchFamily="49" charset="-122"/>
                  <a:sym typeface="Symbol" panose="05050102010706020507" pitchFamily="18" charset="2"/>
                </a:rPr>
                <a:t>q</a:t>
              </a:r>
              <a:endParaRPr lang="en-US" altLang="zh-CN" i="1">
                <a:latin typeface="Times New Roman" panose="02020603050405020304" pitchFamily="18" charset="0"/>
                <a:ea typeface="黑体" panose="02010609060101010101" pitchFamily="49" charset="-122"/>
              </a:endParaRPr>
            </a:p>
          </p:txBody>
        </p:sp>
        <p:sp>
          <p:nvSpPr>
            <p:cNvPr id="20506" name="Rectangle 24">
              <a:extLst>
                <a:ext uri="{FF2B5EF4-FFF2-40B4-BE49-F238E27FC236}">
                  <a16:creationId xmlns:a16="http://schemas.microsoft.com/office/drawing/2014/main" id="{5BDE939F-EDF3-4E09-AC3B-76F391CC770B}"/>
                </a:ext>
              </a:extLst>
            </p:cNvPr>
            <p:cNvSpPr>
              <a:spLocks noChangeArrowheads="1"/>
            </p:cNvSpPr>
            <p:nvPr/>
          </p:nvSpPr>
          <p:spPr bwMode="auto">
            <a:xfrm>
              <a:off x="3191" y="1661"/>
              <a:ext cx="726" cy="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10000"/>
                </a:spcBef>
              </a:pPr>
              <a:r>
                <a:rPr lang="en-US" altLang="zh-CN">
                  <a:latin typeface="Times New Roman" panose="02020603050405020304" pitchFamily="18" charset="0"/>
                  <a:ea typeface="黑体" panose="02010609060101010101" pitchFamily="49" charset="-122"/>
                </a:rPr>
                <a:t>1</a:t>
              </a:r>
            </a:p>
            <a:p>
              <a:pPr algn="ctr" eaLnBrk="1" hangingPunct="1">
                <a:spcBef>
                  <a:spcPct val="10000"/>
                </a:spcBef>
              </a:pPr>
              <a:r>
                <a:rPr lang="en-US" altLang="zh-CN">
                  <a:latin typeface="Times New Roman" panose="02020603050405020304" pitchFamily="18" charset="0"/>
                  <a:ea typeface="黑体" panose="02010609060101010101" pitchFamily="49" charset="-122"/>
                </a:rPr>
                <a:t>1</a:t>
              </a:r>
            </a:p>
            <a:p>
              <a:pPr algn="ctr" eaLnBrk="1" hangingPunct="1">
                <a:spcBef>
                  <a:spcPct val="10000"/>
                </a:spcBef>
              </a:pPr>
              <a:r>
                <a:rPr lang="en-US" altLang="zh-CN">
                  <a:latin typeface="Times New Roman" panose="02020603050405020304" pitchFamily="18" charset="0"/>
                  <a:ea typeface="黑体" panose="02010609060101010101" pitchFamily="49" charset="-122"/>
                </a:rPr>
                <a:t>1</a:t>
              </a:r>
            </a:p>
            <a:p>
              <a:pPr algn="ctr" eaLnBrk="1" hangingPunct="1">
                <a:spcBef>
                  <a:spcPct val="10000"/>
                </a:spcBef>
              </a:pPr>
              <a:r>
                <a:rPr lang="en-US" altLang="zh-CN">
                  <a:latin typeface="Times New Roman" panose="02020603050405020304" pitchFamily="18" charset="0"/>
                  <a:ea typeface="黑体" panose="02010609060101010101" pitchFamily="49" charset="-122"/>
                </a:rPr>
                <a:t>1</a:t>
              </a:r>
            </a:p>
            <a:p>
              <a:pPr algn="ctr" eaLnBrk="1" hangingPunct="1">
                <a:spcBef>
                  <a:spcPct val="10000"/>
                </a:spcBef>
              </a:pPr>
              <a:r>
                <a:rPr lang="en-US" altLang="zh-CN">
                  <a:latin typeface="Times New Roman" panose="02020603050405020304" pitchFamily="18" charset="0"/>
                  <a:ea typeface="黑体" panose="02010609060101010101" pitchFamily="49" charset="-122"/>
                </a:rPr>
                <a:t>0</a:t>
              </a:r>
            </a:p>
            <a:p>
              <a:pPr algn="ctr" eaLnBrk="1" hangingPunct="1">
                <a:spcBef>
                  <a:spcPct val="10000"/>
                </a:spcBef>
              </a:pPr>
              <a:r>
                <a:rPr lang="en-US" altLang="zh-CN">
                  <a:latin typeface="Times New Roman" panose="02020603050405020304" pitchFamily="18" charset="0"/>
                  <a:ea typeface="黑体" panose="02010609060101010101" pitchFamily="49" charset="-122"/>
                </a:rPr>
                <a:t>0</a:t>
              </a:r>
            </a:p>
            <a:p>
              <a:pPr algn="ctr" eaLnBrk="1" hangingPunct="1">
                <a:spcBef>
                  <a:spcPct val="10000"/>
                </a:spcBef>
              </a:pPr>
              <a:r>
                <a:rPr lang="en-US" altLang="zh-CN">
                  <a:latin typeface="Times New Roman" panose="02020603050405020304" pitchFamily="18" charset="0"/>
                  <a:ea typeface="黑体" panose="02010609060101010101" pitchFamily="49" charset="-122"/>
                </a:rPr>
                <a:t>1</a:t>
              </a:r>
            </a:p>
            <a:p>
              <a:pPr algn="ctr" eaLnBrk="1" hangingPunct="1">
                <a:spcBef>
                  <a:spcPct val="10000"/>
                </a:spcBef>
              </a:pPr>
              <a:r>
                <a:rPr lang="en-US" altLang="zh-CN">
                  <a:latin typeface="Times New Roman" panose="02020603050405020304" pitchFamily="18" charset="0"/>
                  <a:ea typeface="黑体" panose="02010609060101010101" pitchFamily="49" charset="-122"/>
                </a:rPr>
                <a:t>1 </a:t>
              </a:r>
            </a:p>
          </p:txBody>
        </p:sp>
        <p:sp>
          <p:nvSpPr>
            <p:cNvPr id="20507" name="Line 25">
              <a:extLst>
                <a:ext uri="{FF2B5EF4-FFF2-40B4-BE49-F238E27FC236}">
                  <a16:creationId xmlns:a16="http://schemas.microsoft.com/office/drawing/2014/main" id="{D09CC23E-C9B7-439A-906E-BA767808D413}"/>
                </a:ext>
              </a:extLst>
            </p:cNvPr>
            <p:cNvSpPr>
              <a:spLocks noChangeShapeType="1"/>
            </p:cNvSpPr>
            <p:nvPr/>
          </p:nvSpPr>
          <p:spPr bwMode="auto">
            <a:xfrm>
              <a:off x="3872" y="1344"/>
              <a:ext cx="6" cy="24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05850" name="Rectangle 26">
            <a:extLst>
              <a:ext uri="{FF2B5EF4-FFF2-40B4-BE49-F238E27FC236}">
                <a16:creationId xmlns:a16="http://schemas.microsoft.com/office/drawing/2014/main" id="{584F0645-2C25-42E1-BFF3-713A340246A5}"/>
              </a:ext>
            </a:extLst>
          </p:cNvPr>
          <p:cNvSpPr>
            <a:spLocks noChangeArrowheads="1"/>
          </p:cNvSpPr>
          <p:nvPr/>
        </p:nvSpPr>
        <p:spPr bwMode="auto">
          <a:xfrm>
            <a:off x="611188" y="6021388"/>
            <a:ext cx="5689600" cy="50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eaLnBrk="1" hangingPunct="1"/>
            <a:r>
              <a:rPr lang="zh-CN" altLang="en-US">
                <a:latin typeface="宋体" panose="02010600030101010101" pitchFamily="2" charset="-122"/>
              </a:rPr>
              <a:t>结论</a:t>
            </a:r>
            <a:r>
              <a:rPr lang="en-US" altLang="zh-CN">
                <a:latin typeface="宋体" panose="02010600030101010101" pitchFamily="2" charset="-122"/>
              </a:rPr>
              <a:t>: </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i="1">
                <a:latin typeface="Times New Roman" panose="02020603050405020304" pitchFamily="18" charset="0"/>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a:t>
            </a:r>
            <a:r>
              <a:rPr lang="en-US" altLang="zh-CN">
                <a:latin typeface="Times New Roman" panose="02020603050405020304" pitchFamily="18" charset="0"/>
              </a:rPr>
              <a:t>) </a:t>
            </a:r>
            <a:r>
              <a:rPr lang="zh-CN" altLang="en-US">
                <a:latin typeface="Times New Roman" panose="02020603050405020304" pitchFamily="18" charset="0"/>
              </a:rPr>
              <a:t>与 </a:t>
            </a:r>
            <a:r>
              <a:rPr lang="en-US" altLang="zh-CN">
                <a:latin typeface="Times New Roman" panose="02020603050405020304" pitchFamily="18" charset="0"/>
              </a:rPr>
              <a:t>(</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rPr>
              <a:t>) </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 </a:t>
            </a:r>
            <a:r>
              <a:rPr lang="zh-CN" altLang="en-US">
                <a:latin typeface="Times New Roman" panose="02020603050405020304" pitchFamily="18" charset="0"/>
              </a:rPr>
              <a:t>不等值</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5828"/>
                                        </p:tgtEl>
                                        <p:attrNameLst>
                                          <p:attrName>style.visibility</p:attrName>
                                        </p:attrNameLst>
                                      </p:cBhvr>
                                      <p:to>
                                        <p:strVal val="visible"/>
                                      </p:to>
                                    </p:set>
                                    <p:animEffect transition="in" filter="blinds(horizontal)">
                                      <p:cBhvr>
                                        <p:cTn id="7" dur="500"/>
                                        <p:tgtEl>
                                          <p:spTgt spid="2058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05850"/>
                                        </p:tgtEl>
                                        <p:attrNameLst>
                                          <p:attrName>style.visibility</p:attrName>
                                        </p:attrNameLst>
                                      </p:cBhvr>
                                      <p:to>
                                        <p:strVal val="visible"/>
                                      </p:to>
                                    </p:set>
                                    <p:anim calcmode="lin" valueType="num">
                                      <p:cBhvr additive="base">
                                        <p:cTn id="12" dur="500" fill="hold"/>
                                        <p:tgtEl>
                                          <p:spTgt spid="205850"/>
                                        </p:tgtEl>
                                        <p:attrNameLst>
                                          <p:attrName>ppt_x</p:attrName>
                                        </p:attrNameLst>
                                      </p:cBhvr>
                                      <p:tavLst>
                                        <p:tav tm="0">
                                          <p:val>
                                            <p:strVal val="#ppt_x"/>
                                          </p:val>
                                        </p:tav>
                                        <p:tav tm="100000">
                                          <p:val>
                                            <p:strVal val="#ppt_x"/>
                                          </p:val>
                                        </p:tav>
                                      </p:tavLst>
                                    </p:anim>
                                    <p:anim calcmode="lin" valueType="num">
                                      <p:cBhvr additive="base">
                                        <p:cTn id="13" dur="500" fill="hold"/>
                                        <p:tgtEl>
                                          <p:spTgt spid="2058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50"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灯片编号占位符 5">
            <a:extLst>
              <a:ext uri="{FF2B5EF4-FFF2-40B4-BE49-F238E27FC236}">
                <a16:creationId xmlns:a16="http://schemas.microsoft.com/office/drawing/2014/main" id="{B7147885-EDFB-4617-B754-7A58DEE21AA9}"/>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D0ECB555-C531-48D6-BA2B-FF960B40A3D7}" type="slidenum">
              <a:rPr lang="en-US" altLang="zh-CN" sz="1400" b="0"/>
              <a:pPr>
                <a:spcBef>
                  <a:spcPct val="0"/>
                </a:spcBef>
                <a:buClrTx/>
                <a:buFontTx/>
                <a:buNone/>
              </a:pPr>
              <a:t>80</a:t>
            </a:fld>
            <a:endParaRPr lang="en-US" altLang="zh-CN" sz="1400" b="0"/>
          </a:p>
        </p:txBody>
      </p:sp>
      <p:sp>
        <p:nvSpPr>
          <p:cNvPr id="154627" name="Rectangle 2">
            <a:extLst>
              <a:ext uri="{FF2B5EF4-FFF2-40B4-BE49-F238E27FC236}">
                <a16:creationId xmlns:a16="http://schemas.microsoft.com/office/drawing/2014/main" id="{3389E532-3646-4833-B08B-F3D8BABFECDF}"/>
              </a:ext>
            </a:extLst>
          </p:cNvPr>
          <p:cNvSpPr>
            <a:spLocks noGrp="1" noChangeArrowheads="1"/>
          </p:cNvSpPr>
          <p:nvPr>
            <p:ph type="body" idx="1"/>
          </p:nvPr>
        </p:nvSpPr>
        <p:spPr>
          <a:xfrm>
            <a:off x="395288" y="1196975"/>
            <a:ext cx="8229600" cy="5111750"/>
          </a:xfrm>
        </p:spPr>
        <p:txBody>
          <a:bodyPr/>
          <a:lstStyle/>
          <a:p>
            <a:pPr marL="457200" indent="-457200" eaLnBrk="1" hangingPunct="1">
              <a:spcBef>
                <a:spcPct val="25000"/>
              </a:spcBef>
            </a:pPr>
            <a:r>
              <a:rPr lang="en-US" altLang="zh-CN">
                <a:solidFill>
                  <a:srgbClr val="0066FF"/>
                </a:solidFill>
                <a:latin typeface="Times New Roman" panose="02020603050405020304" pitchFamily="18" charset="0"/>
              </a:rPr>
              <a:t>4. </a:t>
            </a:r>
            <a:r>
              <a:rPr lang="zh-CN" altLang="en-US">
                <a:solidFill>
                  <a:srgbClr val="0066FF"/>
                </a:solidFill>
                <a:latin typeface="Times New Roman" panose="02020603050405020304" pitchFamily="18" charset="0"/>
              </a:rPr>
              <a:t>解实际问题</a:t>
            </a:r>
          </a:p>
          <a:p>
            <a:pPr marL="457200" indent="-457200" eaLnBrk="1" hangingPunct="1"/>
            <a:r>
              <a:rPr lang="zh-CN" altLang="en-US">
                <a:solidFill>
                  <a:srgbClr val="A50021"/>
                </a:solidFill>
                <a:latin typeface="Times New Roman" panose="02020603050405020304" pitchFamily="18" charset="0"/>
              </a:rPr>
              <a:t>例</a:t>
            </a:r>
            <a:r>
              <a:rPr lang="en-US" altLang="zh-CN">
                <a:solidFill>
                  <a:srgbClr val="A50021"/>
                </a:solidFill>
                <a:latin typeface="Times New Roman" panose="02020603050405020304" pitchFamily="18" charset="0"/>
              </a:rPr>
              <a:t>9</a:t>
            </a:r>
            <a:r>
              <a:rPr lang="en-US" altLang="zh-CN">
                <a:latin typeface="Times New Roman" panose="02020603050405020304" pitchFamily="18" charset="0"/>
              </a:rPr>
              <a:t> </a:t>
            </a:r>
            <a:r>
              <a:rPr lang="zh-CN" altLang="en-US">
                <a:latin typeface="Times New Roman" panose="02020603050405020304" pitchFamily="18" charset="0"/>
              </a:rPr>
              <a:t>某单位要从</a:t>
            </a:r>
            <a:r>
              <a:rPr lang="en-US" altLang="zh-CN">
                <a:latin typeface="Times New Roman" panose="02020603050405020304" pitchFamily="18" charset="0"/>
              </a:rPr>
              <a:t>A,B,C</a:t>
            </a:r>
            <a:r>
              <a:rPr lang="zh-CN" altLang="en-US">
                <a:latin typeface="Times New Roman" panose="02020603050405020304" pitchFamily="18" charset="0"/>
              </a:rPr>
              <a:t>三人中选派若干人出国考察</a:t>
            </a:r>
            <a:r>
              <a:rPr lang="en-US" altLang="zh-CN">
                <a:latin typeface="Times New Roman" panose="02020603050405020304" pitchFamily="18" charset="0"/>
              </a:rPr>
              <a:t>, </a:t>
            </a:r>
            <a:r>
              <a:rPr lang="zh-CN" altLang="en-US">
                <a:latin typeface="Times New Roman" panose="02020603050405020304" pitchFamily="18" charset="0"/>
              </a:rPr>
              <a:t>需满足下</a:t>
            </a:r>
          </a:p>
          <a:p>
            <a:pPr marL="457200" indent="-457200" eaLnBrk="1" hangingPunct="1"/>
            <a:r>
              <a:rPr lang="zh-CN" altLang="en-US">
                <a:latin typeface="Times New Roman" panose="02020603050405020304" pitchFamily="18" charset="0"/>
              </a:rPr>
              <a:t>   述条件</a:t>
            </a:r>
            <a:r>
              <a:rPr lang="en-US" altLang="zh-CN">
                <a:latin typeface="Times New Roman" panose="02020603050405020304" pitchFamily="18" charset="0"/>
              </a:rPr>
              <a:t>:</a:t>
            </a:r>
          </a:p>
          <a:p>
            <a:pPr marL="457200" indent="-457200" eaLnBrk="1" hangingPunct="1"/>
            <a:r>
              <a:rPr lang="en-US" altLang="zh-CN">
                <a:latin typeface="Times New Roman" panose="02020603050405020304" pitchFamily="18" charset="0"/>
              </a:rPr>
              <a:t>   (1) </a:t>
            </a:r>
            <a:r>
              <a:rPr lang="zh-CN" altLang="en-US">
                <a:latin typeface="Times New Roman" panose="02020603050405020304" pitchFamily="18" charset="0"/>
              </a:rPr>
              <a:t>若</a:t>
            </a:r>
            <a:r>
              <a:rPr lang="en-US" altLang="zh-CN">
                <a:latin typeface="Times New Roman" panose="02020603050405020304" pitchFamily="18" charset="0"/>
              </a:rPr>
              <a:t>A</a:t>
            </a:r>
            <a:r>
              <a:rPr lang="zh-CN" altLang="en-US">
                <a:latin typeface="Times New Roman" panose="02020603050405020304" pitchFamily="18" charset="0"/>
              </a:rPr>
              <a:t>去</a:t>
            </a:r>
            <a:r>
              <a:rPr lang="en-US" altLang="zh-CN">
                <a:latin typeface="Times New Roman" panose="02020603050405020304" pitchFamily="18" charset="0"/>
              </a:rPr>
              <a:t>, </a:t>
            </a:r>
            <a:r>
              <a:rPr lang="zh-CN" altLang="en-US">
                <a:latin typeface="Times New Roman" panose="02020603050405020304" pitchFamily="18" charset="0"/>
              </a:rPr>
              <a:t>则</a:t>
            </a:r>
            <a:r>
              <a:rPr lang="en-US" altLang="zh-CN">
                <a:latin typeface="Times New Roman" panose="02020603050405020304" pitchFamily="18" charset="0"/>
              </a:rPr>
              <a:t>C</a:t>
            </a:r>
            <a:r>
              <a:rPr lang="zh-CN" altLang="en-US">
                <a:latin typeface="Times New Roman" panose="02020603050405020304" pitchFamily="18" charset="0"/>
              </a:rPr>
              <a:t>必须去</a:t>
            </a:r>
            <a:r>
              <a:rPr lang="en-US" altLang="zh-CN">
                <a:latin typeface="Times New Roman" panose="02020603050405020304" pitchFamily="18" charset="0"/>
              </a:rPr>
              <a:t>;</a:t>
            </a:r>
          </a:p>
          <a:p>
            <a:pPr marL="457200" indent="-457200" eaLnBrk="1" hangingPunct="1"/>
            <a:r>
              <a:rPr lang="en-US" altLang="zh-CN">
                <a:latin typeface="Times New Roman" panose="02020603050405020304" pitchFamily="18" charset="0"/>
              </a:rPr>
              <a:t>   (2) </a:t>
            </a:r>
            <a:r>
              <a:rPr lang="zh-CN" altLang="en-US">
                <a:latin typeface="Times New Roman" panose="02020603050405020304" pitchFamily="18" charset="0"/>
              </a:rPr>
              <a:t>若</a:t>
            </a:r>
            <a:r>
              <a:rPr lang="en-US" altLang="zh-CN">
                <a:latin typeface="Times New Roman" panose="02020603050405020304" pitchFamily="18" charset="0"/>
              </a:rPr>
              <a:t>B</a:t>
            </a:r>
            <a:r>
              <a:rPr lang="zh-CN" altLang="en-US">
                <a:latin typeface="Times New Roman" panose="02020603050405020304" pitchFamily="18" charset="0"/>
              </a:rPr>
              <a:t>去</a:t>
            </a:r>
            <a:r>
              <a:rPr lang="en-US" altLang="zh-CN">
                <a:latin typeface="Times New Roman" panose="02020603050405020304" pitchFamily="18" charset="0"/>
              </a:rPr>
              <a:t>, </a:t>
            </a:r>
            <a:r>
              <a:rPr lang="zh-CN" altLang="en-US">
                <a:latin typeface="Times New Roman" panose="02020603050405020304" pitchFamily="18" charset="0"/>
              </a:rPr>
              <a:t>则</a:t>
            </a:r>
            <a:r>
              <a:rPr lang="en-US" altLang="zh-CN">
                <a:latin typeface="Times New Roman" panose="02020603050405020304" pitchFamily="18" charset="0"/>
              </a:rPr>
              <a:t>C</a:t>
            </a:r>
            <a:r>
              <a:rPr lang="zh-CN" altLang="en-US">
                <a:latin typeface="Times New Roman" panose="02020603050405020304" pitchFamily="18" charset="0"/>
              </a:rPr>
              <a:t>不能去</a:t>
            </a:r>
            <a:r>
              <a:rPr lang="en-US" altLang="zh-CN">
                <a:latin typeface="Times New Roman" panose="02020603050405020304" pitchFamily="18" charset="0"/>
              </a:rPr>
              <a:t>;</a:t>
            </a:r>
          </a:p>
          <a:p>
            <a:pPr marL="457200" indent="-457200" eaLnBrk="1" hangingPunct="1"/>
            <a:r>
              <a:rPr lang="en-US" altLang="zh-CN">
                <a:latin typeface="Times New Roman" panose="02020603050405020304" pitchFamily="18" charset="0"/>
              </a:rPr>
              <a:t>   (3) A</a:t>
            </a:r>
            <a:r>
              <a:rPr lang="zh-CN" altLang="en-US">
                <a:latin typeface="Times New Roman" panose="02020603050405020304" pitchFamily="18" charset="0"/>
              </a:rPr>
              <a:t>和</a:t>
            </a:r>
            <a:r>
              <a:rPr lang="en-US" altLang="zh-CN">
                <a:latin typeface="Times New Roman" panose="02020603050405020304" pitchFamily="18" charset="0"/>
              </a:rPr>
              <a:t>B</a:t>
            </a:r>
            <a:r>
              <a:rPr lang="zh-CN" altLang="en-US">
                <a:latin typeface="Times New Roman" panose="02020603050405020304" pitchFamily="18" charset="0"/>
              </a:rPr>
              <a:t>必须去一人且只能去一人</a:t>
            </a:r>
            <a:r>
              <a:rPr lang="en-US" altLang="zh-CN">
                <a:latin typeface="Times New Roman" panose="02020603050405020304" pitchFamily="18" charset="0"/>
              </a:rPr>
              <a:t>.</a:t>
            </a:r>
          </a:p>
          <a:p>
            <a:pPr marL="457200" indent="-457200" eaLnBrk="1" hangingPunct="1"/>
            <a:r>
              <a:rPr lang="en-US" altLang="zh-CN">
                <a:latin typeface="Times New Roman" panose="02020603050405020304" pitchFamily="18" charset="0"/>
              </a:rPr>
              <a:t>  </a:t>
            </a:r>
            <a:r>
              <a:rPr lang="zh-CN" altLang="en-US">
                <a:latin typeface="Times New Roman" panose="02020603050405020304" pitchFamily="18" charset="0"/>
              </a:rPr>
              <a:t>问有几种可能的选派方案</a:t>
            </a:r>
            <a:r>
              <a:rPr lang="en-US" altLang="zh-CN">
                <a:latin typeface="Times New Roman" panose="02020603050405020304" pitchFamily="18" charset="0"/>
              </a:rPr>
              <a:t>?</a:t>
            </a:r>
          </a:p>
          <a:p>
            <a:pPr marL="457200" indent="-457200" eaLnBrk="1" hangingPunct="1"/>
            <a:r>
              <a:rPr lang="zh-CN" altLang="en-US">
                <a:latin typeface="Times New Roman" panose="02020603050405020304" pitchFamily="18" charset="0"/>
              </a:rPr>
              <a:t>解  记 </a:t>
            </a:r>
            <a:r>
              <a:rPr lang="en-US" altLang="zh-CN" i="1">
                <a:latin typeface="Times New Roman" panose="02020603050405020304" pitchFamily="18" charset="0"/>
              </a:rPr>
              <a:t>p</a:t>
            </a:r>
            <a:r>
              <a:rPr lang="en-US" altLang="zh-CN">
                <a:latin typeface="Times New Roman" panose="02020603050405020304" pitchFamily="18" charset="0"/>
              </a:rPr>
              <a:t>:</a:t>
            </a:r>
            <a:r>
              <a:rPr lang="zh-CN" altLang="en-US">
                <a:latin typeface="Times New Roman" panose="02020603050405020304" pitchFamily="18" charset="0"/>
              </a:rPr>
              <a:t>派</a:t>
            </a:r>
            <a:r>
              <a:rPr lang="en-US" altLang="zh-CN">
                <a:latin typeface="Times New Roman" panose="02020603050405020304" pitchFamily="18" charset="0"/>
              </a:rPr>
              <a:t>A</a:t>
            </a:r>
            <a:r>
              <a:rPr lang="zh-CN" altLang="en-US">
                <a:latin typeface="Times New Roman" panose="02020603050405020304" pitchFamily="18" charset="0"/>
              </a:rPr>
              <a:t>去</a:t>
            </a:r>
            <a:r>
              <a:rPr lang="en-US" altLang="zh-CN">
                <a:latin typeface="Times New Roman" panose="02020603050405020304" pitchFamily="18" charset="0"/>
              </a:rPr>
              <a:t>,  </a:t>
            </a:r>
            <a:r>
              <a:rPr lang="en-US" altLang="zh-CN" i="1">
                <a:latin typeface="Times New Roman" panose="02020603050405020304" pitchFamily="18" charset="0"/>
              </a:rPr>
              <a:t>q</a:t>
            </a:r>
            <a:r>
              <a:rPr lang="en-US" altLang="zh-CN">
                <a:latin typeface="Times New Roman" panose="02020603050405020304" pitchFamily="18" charset="0"/>
              </a:rPr>
              <a:t>:</a:t>
            </a:r>
            <a:r>
              <a:rPr lang="zh-CN" altLang="en-US">
                <a:latin typeface="Times New Roman" panose="02020603050405020304" pitchFamily="18" charset="0"/>
              </a:rPr>
              <a:t>派</a:t>
            </a:r>
            <a:r>
              <a:rPr lang="en-US" altLang="zh-CN">
                <a:latin typeface="Times New Roman" panose="02020603050405020304" pitchFamily="18" charset="0"/>
              </a:rPr>
              <a:t>B</a:t>
            </a:r>
            <a:r>
              <a:rPr lang="zh-CN" altLang="en-US">
                <a:latin typeface="Times New Roman" panose="02020603050405020304" pitchFamily="18" charset="0"/>
              </a:rPr>
              <a:t>去</a:t>
            </a:r>
            <a:r>
              <a:rPr lang="en-US" altLang="zh-CN">
                <a:latin typeface="Times New Roman" panose="02020603050405020304" pitchFamily="18" charset="0"/>
              </a:rPr>
              <a:t>, </a:t>
            </a:r>
            <a:r>
              <a:rPr lang="en-US" altLang="zh-CN" i="1">
                <a:latin typeface="Times New Roman" panose="02020603050405020304" pitchFamily="18" charset="0"/>
              </a:rPr>
              <a:t>r</a:t>
            </a:r>
            <a:r>
              <a:rPr lang="en-US" altLang="zh-CN">
                <a:latin typeface="Times New Roman" panose="02020603050405020304" pitchFamily="18" charset="0"/>
              </a:rPr>
              <a:t>:</a:t>
            </a:r>
            <a:r>
              <a:rPr lang="zh-CN" altLang="en-US">
                <a:latin typeface="Times New Roman" panose="02020603050405020304" pitchFamily="18" charset="0"/>
              </a:rPr>
              <a:t>派</a:t>
            </a:r>
            <a:r>
              <a:rPr lang="en-US" altLang="zh-CN">
                <a:latin typeface="Times New Roman" panose="02020603050405020304" pitchFamily="18" charset="0"/>
              </a:rPr>
              <a:t>C</a:t>
            </a:r>
            <a:r>
              <a:rPr lang="zh-CN" altLang="en-US">
                <a:latin typeface="Times New Roman" panose="02020603050405020304" pitchFamily="18" charset="0"/>
              </a:rPr>
              <a:t>去</a:t>
            </a:r>
          </a:p>
          <a:p>
            <a:pPr marL="457200" indent="-457200" eaLnBrk="1" hangingPunct="1"/>
            <a:r>
              <a:rPr lang="en-US" altLang="zh-CN">
                <a:latin typeface="Times New Roman" panose="02020603050405020304" pitchFamily="18" charset="0"/>
              </a:rPr>
              <a:t>(1)  </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   </a:t>
            </a:r>
            <a:r>
              <a:rPr lang="en-US" altLang="zh-CN">
                <a:latin typeface="Times New Roman" panose="02020603050405020304" pitchFamily="18" charset="0"/>
              </a:rPr>
              <a:t>(2) </a:t>
            </a:r>
            <a:r>
              <a:rPr lang="en-US" altLang="zh-CN" i="1">
                <a:latin typeface="Times New Roman" panose="02020603050405020304" pitchFamily="18" charset="0"/>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a:t>
            </a:r>
            <a:r>
              <a:rPr lang="en-US" altLang="zh-CN">
                <a:latin typeface="Times New Roman" panose="02020603050405020304" pitchFamily="18" charset="0"/>
              </a:rPr>
              <a:t>,   (3) (</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rPr>
              <a:t>)</a:t>
            </a:r>
          </a:p>
          <a:p>
            <a:pPr marL="457200" indent="-457200" eaLnBrk="1" hangingPunct="1"/>
            <a:r>
              <a:rPr lang="zh-CN" altLang="en-US">
                <a:latin typeface="Times New Roman" panose="02020603050405020304" pitchFamily="18" charset="0"/>
              </a:rPr>
              <a:t>求下式的成真赋值</a:t>
            </a:r>
          </a:p>
          <a:p>
            <a:pPr marL="457200" indent="-457200" eaLnBrk="1" hangingPunct="1"/>
            <a:r>
              <a:rPr lang="zh-CN" altLang="en-US" i="1">
                <a:latin typeface="Times New Roman" panose="02020603050405020304" pitchFamily="18" charset="0"/>
              </a:rPr>
              <a:t>     </a:t>
            </a:r>
            <a:r>
              <a:rPr lang="en-US" altLang="zh-CN" i="1">
                <a:latin typeface="Times New Roman" panose="02020603050405020304" pitchFamily="18" charset="0"/>
              </a:rPr>
              <a:t>A</a:t>
            </a:r>
            <a:r>
              <a:rPr lang="en-US" altLang="zh-CN">
                <a:latin typeface="Times New Roman" panose="02020603050405020304" pitchFamily="18" charset="0"/>
              </a:rPr>
              <a:t>=(</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i="1">
                <a:latin typeface="Times New Roman" panose="02020603050405020304" pitchFamily="18" charset="0"/>
              </a:rPr>
              <a:t>q</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r</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p</a:t>
            </a:r>
            <a:r>
              <a:rPr lang="en-US" altLang="zh-CN">
                <a:latin typeface="Times New Roman" panose="02020603050405020304" pitchFamily="18" charset="0"/>
                <a:sym typeface="Symbol" panose="05050102010706020507" pitchFamily="18" charset="2"/>
              </a:rPr>
              <a:t></a:t>
            </a:r>
            <a:r>
              <a:rPr lang="en-US" altLang="zh-CN" i="1">
                <a:latin typeface="Times New Roman" panose="02020603050405020304" pitchFamily="18" charset="0"/>
              </a:rPr>
              <a:t>q</a:t>
            </a:r>
            <a:r>
              <a:rPr lang="en-US" altLang="zh-CN">
                <a:latin typeface="Times New Roman" panose="02020603050405020304" pitchFamily="18" charset="0"/>
              </a:rPr>
              <a:t>))</a:t>
            </a:r>
          </a:p>
        </p:txBody>
      </p:sp>
      <p:sp>
        <p:nvSpPr>
          <p:cNvPr id="154628" name="Rectangle 3">
            <a:extLst>
              <a:ext uri="{FF2B5EF4-FFF2-40B4-BE49-F238E27FC236}">
                <a16:creationId xmlns:a16="http://schemas.microsoft.com/office/drawing/2014/main" id="{6B42DB79-FE07-42FB-8D7A-1F45AA2EAE7C}"/>
              </a:ext>
            </a:extLst>
          </p:cNvPr>
          <p:cNvSpPr>
            <a:spLocks noGrp="1" noChangeArrowheads="1"/>
          </p:cNvSpPr>
          <p:nvPr>
            <p:ph type="title"/>
          </p:nvPr>
        </p:nvSpPr>
        <p:spPr>
          <a:noFill/>
        </p:spPr>
        <p:txBody>
          <a:bodyPr/>
          <a:lstStyle/>
          <a:p>
            <a:pPr algn="ctr" eaLnBrk="1" hangingPunct="1"/>
            <a:r>
              <a:rPr lang="zh-CN" altLang="en-US"/>
              <a:t>主范式的应用</a:t>
            </a:r>
            <a:endParaRPr lang="zh-CN" altLang="en-US" b="0"/>
          </a:p>
        </p:txBody>
      </p:sp>
    </p:spTree>
  </p:cSld>
  <p:clrMapOvr>
    <a:masterClrMapping/>
  </p:clrMapOvr>
  <p:transition spd="slow">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灯片编号占位符 5">
            <a:extLst>
              <a:ext uri="{FF2B5EF4-FFF2-40B4-BE49-F238E27FC236}">
                <a16:creationId xmlns:a16="http://schemas.microsoft.com/office/drawing/2014/main" id="{3BA93793-A9A1-41B0-977E-EAFA03FF0B5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0B0B8AB1-9AAC-48D1-AADC-D3C2E59F7DC9}" type="slidenum">
              <a:rPr lang="en-US" altLang="zh-CN" sz="1400" b="0"/>
              <a:pPr>
                <a:spcBef>
                  <a:spcPct val="0"/>
                </a:spcBef>
                <a:buClrTx/>
                <a:buFontTx/>
                <a:buNone/>
              </a:pPr>
              <a:t>81</a:t>
            </a:fld>
            <a:endParaRPr lang="en-US" altLang="zh-CN" sz="1400" b="0" dirty="0"/>
          </a:p>
        </p:txBody>
      </p:sp>
      <p:sp>
        <p:nvSpPr>
          <p:cNvPr id="156675" name="Rectangle 2">
            <a:extLst>
              <a:ext uri="{FF2B5EF4-FFF2-40B4-BE49-F238E27FC236}">
                <a16:creationId xmlns:a16="http://schemas.microsoft.com/office/drawing/2014/main" id="{F1B4DF10-B813-453A-9D24-E4BE207F37C1}"/>
              </a:ext>
            </a:extLst>
          </p:cNvPr>
          <p:cNvSpPr>
            <a:spLocks noGrp="1" noChangeArrowheads="1"/>
          </p:cNvSpPr>
          <p:nvPr>
            <p:ph type="body" idx="1"/>
          </p:nvPr>
        </p:nvSpPr>
        <p:spPr>
          <a:xfrm>
            <a:off x="0" y="1196975"/>
            <a:ext cx="9036496" cy="4968875"/>
          </a:xfrm>
        </p:spPr>
        <p:txBody>
          <a:bodyPr/>
          <a:lstStyle/>
          <a:p>
            <a:pPr marL="457200" indent="-457200" eaLnBrk="1" hangingPunct="1"/>
            <a:r>
              <a:rPr lang="zh-CN" altLang="en-US" dirty="0">
                <a:latin typeface="Times New Roman" panose="02020603050405020304" pitchFamily="18" charset="0"/>
              </a:rPr>
              <a:t>求</a:t>
            </a:r>
            <a:r>
              <a:rPr lang="en-US" altLang="zh-CN" i="1" dirty="0">
                <a:latin typeface="Times New Roman" panose="02020603050405020304" pitchFamily="18" charset="0"/>
              </a:rPr>
              <a:t>A</a:t>
            </a:r>
            <a:r>
              <a:rPr lang="zh-CN" altLang="en-US" dirty="0">
                <a:latin typeface="Times New Roman" panose="02020603050405020304" pitchFamily="18" charset="0"/>
              </a:rPr>
              <a:t>的主析取范式</a:t>
            </a:r>
          </a:p>
          <a:p>
            <a:pPr marL="457200" indent="-457200" algn="just" eaLnBrk="1" hangingPunct="1"/>
            <a:r>
              <a:rPr lang="zh-CN" altLang="en-US" i="1" dirty="0">
                <a:latin typeface="Times New Roman" panose="02020603050405020304" pitchFamily="18" charset="0"/>
              </a:rPr>
              <a:t>    </a:t>
            </a:r>
            <a:r>
              <a:rPr lang="en-US" altLang="zh-CN" i="1" dirty="0">
                <a:latin typeface="Times New Roman" panose="02020603050405020304" pitchFamily="18" charset="0"/>
              </a:rPr>
              <a:t>A</a:t>
            </a:r>
            <a:r>
              <a:rPr lang="en-US" altLang="zh-CN" dirty="0">
                <a:latin typeface="Times New Roman" panose="02020603050405020304" pitchFamily="18" charset="0"/>
              </a:rPr>
              <a:t>=(</a:t>
            </a:r>
            <a:r>
              <a:rPr lang="en-US" altLang="zh-CN" i="1" dirty="0" err="1">
                <a:latin typeface="Times New Roman" panose="02020603050405020304" pitchFamily="18" charset="0"/>
              </a:rPr>
              <a:t>p</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r</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i="1" dirty="0">
                <a:latin typeface="Times New Roman" panose="02020603050405020304" pitchFamily="18" charset="0"/>
              </a:rPr>
              <a:t>q</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r</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i="1" dirty="0">
                <a:latin typeface="Times New Roman" panose="02020603050405020304" pitchFamily="18" charset="0"/>
              </a:rPr>
              <a:t>p</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q</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p</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q</a:t>
            </a:r>
            <a:r>
              <a:rPr lang="en-US" altLang="zh-CN" dirty="0">
                <a:latin typeface="Times New Roman" panose="02020603050405020304" pitchFamily="18" charset="0"/>
              </a:rPr>
              <a:t>))</a:t>
            </a:r>
          </a:p>
          <a:p>
            <a:pPr marL="457200" indent="-457200" eaLnBrk="1" hangingPunct="1"/>
            <a:r>
              <a:rPr lang="en-US" altLang="zh-CN" dirty="0">
                <a:latin typeface="Times New Roman" panose="02020603050405020304" pitchFamily="18" charset="0"/>
                <a:cs typeface="Times New Roman" panose="02020603050405020304" pitchFamily="18" charset="0"/>
                <a:sym typeface="Symbol" panose="05050102010706020507" pitchFamily="18" charset="2"/>
              </a:rPr>
              <a:t>       </a:t>
            </a:r>
            <a:r>
              <a:rPr lang="en-US" altLang="zh-CN" dirty="0">
                <a:solidFill>
                  <a:srgbClr val="FF0000"/>
                </a:solidFill>
                <a:latin typeface="Times New Roman" panose="02020603050405020304" pitchFamily="18" charset="0"/>
              </a:rPr>
              <a:t>(</a:t>
            </a:r>
            <a:r>
              <a:rPr lang="en-US" altLang="zh-CN" dirty="0">
                <a:solidFill>
                  <a:srgbClr val="FF0000"/>
                </a:solidFill>
                <a:latin typeface="Times New Roman" panose="02020603050405020304" pitchFamily="18" charset="0"/>
                <a:sym typeface="Symbol" panose="05050102010706020507" pitchFamily="18" charset="2"/>
              </a:rPr>
              <a:t></a:t>
            </a:r>
            <a:r>
              <a:rPr lang="en-US" altLang="zh-CN" i="1" dirty="0" err="1">
                <a:solidFill>
                  <a:srgbClr val="FF0000"/>
                </a:solidFill>
                <a:latin typeface="Times New Roman" panose="02020603050405020304" pitchFamily="18" charset="0"/>
              </a:rPr>
              <a:t>p</a:t>
            </a:r>
            <a:r>
              <a:rPr lang="en-US" altLang="zh-CN" dirty="0" err="1">
                <a:solidFill>
                  <a:srgbClr val="FF0000"/>
                </a:solidFill>
                <a:latin typeface="Times New Roman" panose="02020603050405020304" pitchFamily="18" charset="0"/>
                <a:sym typeface="Symbol" panose="05050102010706020507" pitchFamily="18" charset="2"/>
              </a:rPr>
              <a:t></a:t>
            </a:r>
            <a:r>
              <a:rPr lang="en-US" altLang="zh-CN" i="1" dirty="0" err="1">
                <a:solidFill>
                  <a:srgbClr val="FF0000"/>
                </a:solidFill>
                <a:latin typeface="Times New Roman" panose="02020603050405020304" pitchFamily="18" charset="0"/>
              </a:rPr>
              <a:t>r</a:t>
            </a:r>
            <a:r>
              <a:rPr lang="en-US" altLang="zh-CN" dirty="0">
                <a:solidFill>
                  <a:srgbClr val="FF0000"/>
                </a:solidFill>
                <a:latin typeface="Times New Roman" panose="02020603050405020304" pitchFamily="18" charset="0"/>
              </a:rPr>
              <a:t>)</a:t>
            </a:r>
            <a:r>
              <a:rPr lang="en-US" altLang="zh-CN" dirty="0">
                <a:solidFill>
                  <a:srgbClr val="FF0000"/>
                </a:solidFill>
                <a:latin typeface="Times New Roman" panose="02020603050405020304" pitchFamily="18" charset="0"/>
                <a:sym typeface="Symbol" panose="05050102010706020507" pitchFamily="18" charset="2"/>
              </a:rPr>
              <a:t></a:t>
            </a:r>
            <a:r>
              <a:rPr lang="en-US" altLang="zh-CN" dirty="0">
                <a:solidFill>
                  <a:srgbClr val="FF0000"/>
                </a:solidFill>
                <a:latin typeface="Times New Roman" panose="02020603050405020304" pitchFamily="18" charset="0"/>
              </a:rPr>
              <a:t>(</a:t>
            </a:r>
            <a:r>
              <a:rPr lang="en-US" altLang="zh-CN" dirty="0">
                <a:solidFill>
                  <a:srgbClr val="FF0000"/>
                </a:solidFill>
                <a:latin typeface="Times New Roman" panose="02020603050405020304" pitchFamily="18" charset="0"/>
                <a:sym typeface="Symbol" panose="05050102010706020507" pitchFamily="18" charset="2"/>
              </a:rPr>
              <a:t></a:t>
            </a:r>
            <a:r>
              <a:rPr lang="en-US" altLang="zh-CN" i="1" dirty="0">
                <a:solidFill>
                  <a:srgbClr val="FF0000"/>
                </a:solidFill>
                <a:latin typeface="Times New Roman" panose="02020603050405020304" pitchFamily="18" charset="0"/>
              </a:rPr>
              <a:t>q</a:t>
            </a:r>
            <a:r>
              <a:rPr lang="en-US" altLang="zh-CN" dirty="0">
                <a:solidFill>
                  <a:srgbClr val="FF0000"/>
                </a:solidFill>
                <a:latin typeface="Times New Roman" panose="02020603050405020304" pitchFamily="18" charset="0"/>
                <a:sym typeface="Symbol" panose="05050102010706020507" pitchFamily="18" charset="2"/>
              </a:rPr>
              <a:t></a:t>
            </a:r>
            <a:r>
              <a:rPr lang="en-US" altLang="zh-CN" i="1" dirty="0">
                <a:solidFill>
                  <a:srgbClr val="FF0000"/>
                </a:solidFill>
                <a:latin typeface="Times New Roman" panose="02020603050405020304" pitchFamily="18" charset="0"/>
              </a:rPr>
              <a:t>r</a:t>
            </a:r>
            <a:r>
              <a:rPr lang="en-US" altLang="zh-CN" dirty="0">
                <a:solidFill>
                  <a:srgbClr val="FF0000"/>
                </a:solidFill>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i="1" dirty="0">
                <a:latin typeface="Times New Roman" panose="02020603050405020304" pitchFamily="18" charset="0"/>
              </a:rPr>
              <a:t>p</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q</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p</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q</a:t>
            </a:r>
            <a:r>
              <a:rPr lang="en-US" altLang="zh-CN" dirty="0">
                <a:latin typeface="Times New Roman" panose="02020603050405020304" pitchFamily="18" charset="0"/>
              </a:rPr>
              <a:t>))</a:t>
            </a:r>
          </a:p>
          <a:p>
            <a:pPr marL="457200" indent="-457200" eaLnBrk="1" hangingPunct="1"/>
            <a:r>
              <a:rPr lang="en-US" altLang="zh-CN" dirty="0">
                <a:latin typeface="Times New Roman" panose="02020603050405020304" pitchFamily="18" charset="0"/>
                <a:cs typeface="Times New Roman" panose="02020603050405020304" pitchFamily="18" charset="0"/>
                <a:sym typeface="Symbol" panose="05050102010706020507" pitchFamily="18" charset="2"/>
              </a:rPr>
              <a:t>       </a:t>
            </a:r>
            <a:r>
              <a:rPr lang="en-US" altLang="zh-CN"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solidFill>
                  <a:srgbClr val="FF0000"/>
                </a:solidFill>
                <a:latin typeface="Times New Roman" panose="02020603050405020304" pitchFamily="18" charset="0"/>
              </a:rPr>
              <a:t>(</a:t>
            </a:r>
            <a:r>
              <a:rPr lang="en-US" altLang="zh-CN" dirty="0">
                <a:solidFill>
                  <a:srgbClr val="FF0000"/>
                </a:solidFill>
                <a:latin typeface="Times New Roman" panose="02020603050405020304" pitchFamily="18" charset="0"/>
                <a:sym typeface="Symbol" panose="05050102010706020507" pitchFamily="18" charset="2"/>
              </a:rPr>
              <a:t></a:t>
            </a:r>
            <a:r>
              <a:rPr lang="en-US" altLang="zh-CN" i="1" dirty="0">
                <a:solidFill>
                  <a:srgbClr val="FF0000"/>
                </a:solidFill>
                <a:latin typeface="Times New Roman" panose="02020603050405020304" pitchFamily="18" charset="0"/>
              </a:rPr>
              <a:t>p</a:t>
            </a:r>
            <a:r>
              <a:rPr lang="en-US" altLang="zh-CN" dirty="0">
                <a:solidFill>
                  <a:srgbClr val="FF0000"/>
                </a:solidFill>
                <a:latin typeface="Times New Roman" panose="02020603050405020304" pitchFamily="18" charset="0"/>
                <a:sym typeface="Symbol" panose="05050102010706020507" pitchFamily="18" charset="2"/>
              </a:rPr>
              <a:t></a:t>
            </a:r>
            <a:r>
              <a:rPr lang="en-US" altLang="zh-CN" i="1" dirty="0">
                <a:solidFill>
                  <a:srgbClr val="FF0000"/>
                </a:solidFill>
                <a:latin typeface="Times New Roman" panose="02020603050405020304" pitchFamily="18" charset="0"/>
              </a:rPr>
              <a:t>q</a:t>
            </a:r>
            <a:r>
              <a:rPr lang="en-US" altLang="zh-CN" dirty="0">
                <a:solidFill>
                  <a:srgbClr val="FF0000"/>
                </a:solidFill>
                <a:latin typeface="Times New Roman" panose="02020603050405020304" pitchFamily="18" charset="0"/>
              </a:rPr>
              <a:t>)</a:t>
            </a:r>
            <a:r>
              <a:rPr lang="en-US" altLang="zh-CN" dirty="0">
                <a:solidFill>
                  <a:srgbClr val="FF0000"/>
                </a:solidFill>
                <a:latin typeface="Times New Roman" panose="02020603050405020304" pitchFamily="18" charset="0"/>
                <a:sym typeface="Symbol" panose="05050102010706020507" pitchFamily="18" charset="2"/>
              </a:rPr>
              <a:t></a:t>
            </a:r>
            <a:r>
              <a:rPr lang="en-US" altLang="zh-CN" dirty="0">
                <a:solidFill>
                  <a:srgbClr val="FF0000"/>
                </a:solidFill>
                <a:latin typeface="Times New Roman" panose="02020603050405020304" pitchFamily="18" charset="0"/>
              </a:rPr>
              <a:t>(</a:t>
            </a:r>
            <a:r>
              <a:rPr lang="en-US" altLang="zh-CN" dirty="0">
                <a:solidFill>
                  <a:srgbClr val="FF0000"/>
                </a:solidFill>
                <a:latin typeface="Times New Roman" panose="02020603050405020304" pitchFamily="18" charset="0"/>
                <a:sym typeface="Symbol" panose="05050102010706020507" pitchFamily="18" charset="2"/>
              </a:rPr>
              <a:t></a:t>
            </a:r>
            <a:r>
              <a:rPr lang="en-US" altLang="zh-CN" i="1" dirty="0">
                <a:solidFill>
                  <a:srgbClr val="FF0000"/>
                </a:solidFill>
                <a:latin typeface="Times New Roman" panose="02020603050405020304" pitchFamily="18" charset="0"/>
              </a:rPr>
              <a:t>p</a:t>
            </a:r>
            <a:r>
              <a:rPr lang="en-US" altLang="zh-CN" dirty="0">
                <a:solidFill>
                  <a:srgbClr val="FF0000"/>
                </a:solidFill>
                <a:latin typeface="Times New Roman" panose="02020603050405020304" pitchFamily="18" charset="0"/>
                <a:sym typeface="Symbol" panose="05050102010706020507" pitchFamily="18" charset="2"/>
              </a:rPr>
              <a:t></a:t>
            </a:r>
            <a:r>
              <a:rPr lang="en-US" altLang="zh-CN" i="1" dirty="0">
                <a:solidFill>
                  <a:srgbClr val="FF0000"/>
                </a:solidFill>
                <a:latin typeface="Times New Roman" panose="02020603050405020304" pitchFamily="18" charset="0"/>
              </a:rPr>
              <a:t>r</a:t>
            </a:r>
            <a:r>
              <a:rPr lang="en-US" altLang="zh-CN" dirty="0">
                <a:solidFill>
                  <a:srgbClr val="FF0000"/>
                </a:solidFill>
                <a:latin typeface="Times New Roman" panose="02020603050405020304" pitchFamily="18" charset="0"/>
              </a:rPr>
              <a:t>)</a:t>
            </a:r>
            <a:r>
              <a:rPr lang="en-US" altLang="zh-CN" dirty="0">
                <a:solidFill>
                  <a:srgbClr val="FF0000"/>
                </a:solidFill>
                <a:latin typeface="Times New Roman" panose="02020603050405020304" pitchFamily="18" charset="0"/>
                <a:sym typeface="Symbol" panose="05050102010706020507" pitchFamily="18" charset="2"/>
              </a:rPr>
              <a:t></a:t>
            </a:r>
            <a:r>
              <a:rPr lang="en-US" altLang="zh-CN" dirty="0">
                <a:solidFill>
                  <a:srgbClr val="FF0000"/>
                </a:solidFill>
                <a:latin typeface="Times New Roman" panose="02020603050405020304" pitchFamily="18" charset="0"/>
              </a:rPr>
              <a:t>(</a:t>
            </a:r>
            <a:r>
              <a:rPr lang="en-US" altLang="zh-CN" i="1" dirty="0">
                <a:solidFill>
                  <a:srgbClr val="FF0000"/>
                </a:solidFill>
                <a:latin typeface="Times New Roman" panose="02020603050405020304" pitchFamily="18" charset="0"/>
              </a:rPr>
              <a:t>r</a:t>
            </a:r>
            <a:r>
              <a:rPr lang="en-US" altLang="zh-CN" dirty="0">
                <a:solidFill>
                  <a:srgbClr val="FF0000"/>
                </a:solidFill>
                <a:latin typeface="Times New Roman" panose="02020603050405020304" pitchFamily="18" charset="0"/>
                <a:sym typeface="Symbol" panose="05050102010706020507" pitchFamily="18" charset="2"/>
              </a:rPr>
              <a:t></a:t>
            </a:r>
            <a:r>
              <a:rPr lang="en-US" altLang="zh-CN" i="1" dirty="0">
                <a:solidFill>
                  <a:srgbClr val="FF0000"/>
                </a:solidFill>
                <a:latin typeface="Times New Roman" panose="02020603050405020304" pitchFamily="18" charset="0"/>
              </a:rPr>
              <a:t>q</a:t>
            </a:r>
            <a:r>
              <a:rPr lang="en-US" altLang="zh-CN" dirty="0">
                <a:solidFill>
                  <a:srgbClr val="FF0000"/>
                </a:solidFill>
                <a:latin typeface="Times New Roman" panose="02020603050405020304" pitchFamily="18" charset="0"/>
              </a:rPr>
              <a:t>)</a:t>
            </a:r>
            <a:r>
              <a:rPr lang="en-US" altLang="zh-CN" dirty="0">
                <a:solidFill>
                  <a:srgbClr val="FF0000"/>
                </a:solidFill>
                <a:latin typeface="Times New Roman" panose="02020603050405020304" pitchFamily="18" charset="0"/>
                <a:sym typeface="Symbol" panose="05050102010706020507" pitchFamily="18" charset="2"/>
              </a:rPr>
              <a:t></a:t>
            </a:r>
            <a:r>
              <a:rPr lang="en-US" altLang="zh-CN" dirty="0">
                <a:solidFill>
                  <a:srgbClr val="FF0000"/>
                </a:solidFill>
                <a:latin typeface="Times New Roman" panose="02020603050405020304" pitchFamily="18" charset="0"/>
              </a:rPr>
              <a:t>(</a:t>
            </a:r>
            <a:r>
              <a:rPr lang="en-US" altLang="zh-CN" i="1" dirty="0">
                <a:solidFill>
                  <a:srgbClr val="FF0000"/>
                </a:solidFill>
                <a:latin typeface="Times New Roman" panose="02020603050405020304" pitchFamily="18" charset="0"/>
              </a:rPr>
              <a:t>r</a:t>
            </a:r>
            <a:r>
              <a:rPr lang="en-US" altLang="zh-CN" dirty="0">
                <a:solidFill>
                  <a:srgbClr val="FF0000"/>
                </a:solidFill>
                <a:latin typeface="Times New Roman" panose="02020603050405020304" pitchFamily="18" charset="0"/>
                <a:sym typeface="Symbol" panose="05050102010706020507" pitchFamily="18" charset="2"/>
              </a:rPr>
              <a:t></a:t>
            </a:r>
            <a:r>
              <a:rPr lang="en-US" altLang="zh-CN" i="1" dirty="0">
                <a:solidFill>
                  <a:srgbClr val="FF0000"/>
                </a:solidFill>
                <a:latin typeface="Times New Roman" panose="02020603050405020304" pitchFamily="18" charset="0"/>
              </a:rPr>
              <a:t>r</a:t>
            </a:r>
            <a:r>
              <a:rPr lang="en-US" altLang="zh-CN" dirty="0">
                <a:solidFill>
                  <a:srgbClr val="FF0000"/>
                </a:solidFill>
                <a:latin typeface="Times New Roman" panose="02020603050405020304" pitchFamily="18" charset="0"/>
              </a:rPr>
              <a:t>))</a:t>
            </a:r>
          </a:p>
          <a:p>
            <a:pPr marL="457200" indent="-457200" eaLnBrk="1" hangingPunct="1"/>
            <a:r>
              <a:rPr lang="en-US" altLang="zh-CN" dirty="0">
                <a:latin typeface="Times New Roman" panose="02020603050405020304" pitchFamily="18" charset="0"/>
                <a:sym typeface="Symbol" panose="05050102010706020507" pitchFamily="18" charset="2"/>
              </a:rPr>
              <a:t>            </a:t>
            </a:r>
            <a:r>
              <a:rPr lang="en-US" altLang="zh-CN" dirty="0">
                <a:latin typeface="Times New Roman" panose="02020603050405020304" pitchFamily="18" charset="0"/>
              </a:rPr>
              <a:t>((</a:t>
            </a:r>
            <a:r>
              <a:rPr lang="en-US" altLang="zh-CN" i="1" dirty="0">
                <a:latin typeface="Times New Roman" panose="02020603050405020304" pitchFamily="18" charset="0"/>
              </a:rPr>
              <a:t>p</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q</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p</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q</a:t>
            </a:r>
            <a:r>
              <a:rPr lang="en-US" altLang="zh-CN" dirty="0">
                <a:latin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solidFill>
                  <a:srgbClr val="0066FF"/>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solidFill>
                  <a:srgbClr val="FF0000"/>
                </a:solidFill>
                <a:latin typeface="Times New Roman" panose="02020603050405020304" pitchFamily="18" charset="0"/>
              </a:rPr>
              <a:t>(</a:t>
            </a:r>
            <a:r>
              <a:rPr lang="en-US" altLang="zh-CN" dirty="0">
                <a:solidFill>
                  <a:srgbClr val="FF0000"/>
                </a:solidFill>
                <a:latin typeface="Times New Roman" panose="02020603050405020304" pitchFamily="18" charset="0"/>
                <a:sym typeface="Symbol" panose="05050102010706020507" pitchFamily="18" charset="2"/>
              </a:rPr>
              <a:t></a:t>
            </a:r>
            <a:r>
              <a:rPr lang="en-US" altLang="zh-CN" i="1" dirty="0">
                <a:solidFill>
                  <a:srgbClr val="FF0000"/>
                </a:solidFill>
                <a:latin typeface="Times New Roman" panose="02020603050405020304" pitchFamily="18" charset="0"/>
              </a:rPr>
              <a:t>p</a:t>
            </a:r>
            <a:r>
              <a:rPr lang="en-US" altLang="zh-CN" dirty="0">
                <a:solidFill>
                  <a:srgbClr val="FF0000"/>
                </a:solidFill>
                <a:latin typeface="Times New Roman" panose="02020603050405020304" pitchFamily="18" charset="0"/>
                <a:sym typeface="Symbol" panose="05050102010706020507" pitchFamily="18" charset="2"/>
              </a:rPr>
              <a:t></a:t>
            </a:r>
            <a:r>
              <a:rPr lang="en-US" altLang="zh-CN" i="1" dirty="0">
                <a:solidFill>
                  <a:srgbClr val="FF0000"/>
                </a:solidFill>
                <a:latin typeface="Times New Roman" panose="02020603050405020304" pitchFamily="18" charset="0"/>
              </a:rPr>
              <a:t>q</a:t>
            </a:r>
            <a:r>
              <a:rPr lang="en-US" altLang="zh-CN" dirty="0">
                <a:solidFill>
                  <a:srgbClr val="FF0000"/>
                </a:solidFill>
                <a:latin typeface="Times New Roman" panose="02020603050405020304" pitchFamily="18" charset="0"/>
              </a:rPr>
              <a:t>)</a:t>
            </a:r>
            <a:r>
              <a:rPr lang="en-US" altLang="zh-CN" dirty="0">
                <a:solidFill>
                  <a:srgbClr val="0066FF"/>
                </a:solidFill>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i="1" dirty="0">
                <a:latin typeface="Times New Roman" panose="02020603050405020304" pitchFamily="18" charset="0"/>
              </a:rPr>
              <a:t>p</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q</a:t>
            </a:r>
            <a:r>
              <a:rPr lang="en-US" altLang="zh-CN" dirty="0">
                <a:latin typeface="Times New Roman" panose="02020603050405020304" pitchFamily="18" charset="0"/>
              </a:rPr>
              <a:t>) </a:t>
            </a:r>
            <a:r>
              <a:rPr lang="en-US" altLang="zh-CN" dirty="0">
                <a:solidFill>
                  <a:srgbClr val="0066FF"/>
                </a:solidFill>
                <a:latin typeface="Times New Roman" panose="02020603050405020304" pitchFamily="18" charset="0"/>
              </a:rPr>
              <a:t>)</a:t>
            </a:r>
            <a:r>
              <a:rPr lang="en-US" altLang="zh-CN" dirty="0">
                <a:solidFill>
                  <a:srgbClr val="0066FF"/>
                </a:solidFill>
                <a:latin typeface="Times New Roman" panose="02020603050405020304" pitchFamily="18" charset="0"/>
                <a:sym typeface="Symbol" panose="05050102010706020507" pitchFamily="18" charset="2"/>
              </a:rPr>
              <a:t>( </a:t>
            </a:r>
            <a:r>
              <a:rPr lang="en-US" altLang="zh-CN" dirty="0">
                <a:solidFill>
                  <a:srgbClr val="FF0000"/>
                </a:solidFill>
                <a:latin typeface="Times New Roman" panose="02020603050405020304" pitchFamily="18" charset="0"/>
              </a:rPr>
              <a:t>(</a:t>
            </a:r>
            <a:r>
              <a:rPr lang="en-US" altLang="zh-CN" dirty="0">
                <a:solidFill>
                  <a:srgbClr val="FF0000"/>
                </a:solidFill>
                <a:latin typeface="Times New Roman" panose="02020603050405020304" pitchFamily="18" charset="0"/>
                <a:sym typeface="Symbol" panose="05050102010706020507" pitchFamily="18" charset="2"/>
              </a:rPr>
              <a:t></a:t>
            </a:r>
            <a:r>
              <a:rPr lang="en-US" altLang="zh-CN" i="1" dirty="0">
                <a:solidFill>
                  <a:srgbClr val="FF0000"/>
                </a:solidFill>
                <a:latin typeface="Times New Roman" panose="02020603050405020304" pitchFamily="18" charset="0"/>
              </a:rPr>
              <a:t>p</a:t>
            </a:r>
            <a:r>
              <a:rPr lang="en-US" altLang="zh-CN" dirty="0">
                <a:solidFill>
                  <a:srgbClr val="FF0000"/>
                </a:solidFill>
                <a:latin typeface="Times New Roman" panose="02020603050405020304" pitchFamily="18" charset="0"/>
                <a:sym typeface="Symbol" panose="05050102010706020507" pitchFamily="18" charset="2"/>
              </a:rPr>
              <a:t></a:t>
            </a:r>
            <a:r>
              <a:rPr lang="en-US" altLang="zh-CN" i="1" dirty="0">
                <a:solidFill>
                  <a:srgbClr val="FF0000"/>
                </a:solidFill>
                <a:latin typeface="Times New Roman" panose="02020603050405020304" pitchFamily="18" charset="0"/>
              </a:rPr>
              <a:t>r</a:t>
            </a:r>
            <a:r>
              <a:rPr lang="en-US" altLang="zh-CN" dirty="0">
                <a:solidFill>
                  <a:srgbClr val="FF0000"/>
                </a:solidFill>
                <a:latin typeface="Times New Roman" panose="02020603050405020304" pitchFamily="18" charset="0"/>
              </a:rPr>
              <a:t>)</a:t>
            </a:r>
            <a:r>
              <a:rPr lang="en-US" altLang="zh-CN" dirty="0">
                <a:solidFill>
                  <a:srgbClr val="0066FF"/>
                </a:solidFill>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i="1" dirty="0">
                <a:latin typeface="Times New Roman" panose="02020603050405020304" pitchFamily="18" charset="0"/>
              </a:rPr>
              <a:t>p</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q</a:t>
            </a:r>
            <a:r>
              <a:rPr lang="en-US" altLang="zh-CN" dirty="0">
                <a:latin typeface="Times New Roman" panose="02020603050405020304" pitchFamily="18" charset="0"/>
              </a:rPr>
              <a:t>) </a:t>
            </a:r>
            <a:r>
              <a:rPr lang="en-US" altLang="zh-CN" dirty="0">
                <a:solidFill>
                  <a:srgbClr val="0066FF"/>
                </a:solidFill>
                <a:latin typeface="Times New Roman" panose="02020603050405020304" pitchFamily="18" charset="0"/>
              </a:rPr>
              <a:t>)</a:t>
            </a:r>
            <a:r>
              <a:rPr lang="en-US" altLang="zh-CN" dirty="0">
                <a:solidFill>
                  <a:srgbClr val="0066FF"/>
                </a:solidFill>
                <a:latin typeface="Times New Roman" panose="02020603050405020304" pitchFamily="18" charset="0"/>
                <a:sym typeface="Symbol" panose="05050102010706020507" pitchFamily="18" charset="2"/>
              </a:rPr>
              <a:t>( </a:t>
            </a:r>
            <a:r>
              <a:rPr lang="en-US" altLang="zh-CN" dirty="0">
                <a:solidFill>
                  <a:srgbClr val="FF0000"/>
                </a:solidFill>
                <a:latin typeface="Times New Roman" panose="02020603050405020304" pitchFamily="18" charset="0"/>
              </a:rPr>
              <a:t>(</a:t>
            </a:r>
            <a:r>
              <a:rPr lang="en-US" altLang="zh-CN" i="1" dirty="0">
                <a:solidFill>
                  <a:srgbClr val="FF0000"/>
                </a:solidFill>
                <a:latin typeface="Times New Roman" panose="02020603050405020304" pitchFamily="18" charset="0"/>
              </a:rPr>
              <a:t>r</a:t>
            </a:r>
            <a:r>
              <a:rPr lang="en-US" altLang="zh-CN" dirty="0">
                <a:solidFill>
                  <a:srgbClr val="FF0000"/>
                </a:solidFill>
                <a:latin typeface="Times New Roman" panose="02020603050405020304" pitchFamily="18" charset="0"/>
                <a:sym typeface="Symbol" panose="05050102010706020507" pitchFamily="18" charset="2"/>
              </a:rPr>
              <a:t></a:t>
            </a:r>
            <a:r>
              <a:rPr lang="en-US" altLang="zh-CN" i="1" dirty="0">
                <a:solidFill>
                  <a:srgbClr val="FF0000"/>
                </a:solidFill>
                <a:latin typeface="Times New Roman" panose="02020603050405020304" pitchFamily="18" charset="0"/>
              </a:rPr>
              <a:t>q</a:t>
            </a:r>
            <a:r>
              <a:rPr lang="en-US" altLang="zh-CN" dirty="0">
                <a:solidFill>
                  <a:srgbClr val="FF0000"/>
                </a:solidFill>
                <a:latin typeface="Times New Roman" panose="02020603050405020304" pitchFamily="18" charset="0"/>
              </a:rPr>
              <a:t>)</a:t>
            </a:r>
            <a:r>
              <a:rPr lang="en-US" altLang="zh-CN" dirty="0">
                <a:solidFill>
                  <a:srgbClr val="0066FF"/>
                </a:solidFill>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i="1" dirty="0">
                <a:latin typeface="Times New Roman" panose="02020603050405020304" pitchFamily="18" charset="0"/>
              </a:rPr>
              <a:t>p</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q</a:t>
            </a:r>
            <a:r>
              <a:rPr lang="en-US" altLang="zh-CN" dirty="0">
                <a:latin typeface="Times New Roman" panose="02020603050405020304" pitchFamily="18" charset="0"/>
              </a:rPr>
              <a:t>) </a:t>
            </a:r>
            <a:r>
              <a:rPr lang="en-US" altLang="zh-CN" dirty="0">
                <a:solidFill>
                  <a:srgbClr val="0066FF"/>
                </a:solidFill>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p>
          <a:p>
            <a:pPr marL="457200" indent="-457200" eaLnBrk="1" hangingPunct="1"/>
            <a:r>
              <a:rPr lang="en-US" altLang="zh-CN" dirty="0">
                <a:solidFill>
                  <a:srgbClr val="0066FF"/>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solidFill>
                  <a:srgbClr val="FF0000"/>
                </a:solidFill>
                <a:latin typeface="Times New Roman" panose="02020603050405020304" pitchFamily="18" charset="0"/>
              </a:rPr>
              <a:t>(</a:t>
            </a:r>
            <a:r>
              <a:rPr lang="en-US" altLang="zh-CN" dirty="0">
                <a:solidFill>
                  <a:srgbClr val="FF0000"/>
                </a:solidFill>
                <a:latin typeface="Times New Roman" panose="02020603050405020304" pitchFamily="18" charset="0"/>
                <a:sym typeface="Symbol" panose="05050102010706020507" pitchFamily="18" charset="2"/>
              </a:rPr>
              <a:t></a:t>
            </a:r>
            <a:r>
              <a:rPr lang="en-US" altLang="zh-CN" i="1" dirty="0">
                <a:solidFill>
                  <a:srgbClr val="FF0000"/>
                </a:solidFill>
                <a:latin typeface="Times New Roman" panose="02020603050405020304" pitchFamily="18" charset="0"/>
              </a:rPr>
              <a:t>p</a:t>
            </a:r>
            <a:r>
              <a:rPr lang="en-US" altLang="zh-CN" dirty="0">
                <a:solidFill>
                  <a:srgbClr val="FF0000"/>
                </a:solidFill>
                <a:latin typeface="Times New Roman" panose="02020603050405020304" pitchFamily="18" charset="0"/>
                <a:sym typeface="Symbol" panose="05050102010706020507" pitchFamily="18" charset="2"/>
              </a:rPr>
              <a:t></a:t>
            </a:r>
            <a:r>
              <a:rPr lang="en-US" altLang="zh-CN" i="1" dirty="0">
                <a:solidFill>
                  <a:srgbClr val="FF0000"/>
                </a:solidFill>
                <a:latin typeface="Times New Roman" panose="02020603050405020304" pitchFamily="18" charset="0"/>
              </a:rPr>
              <a:t>q</a:t>
            </a:r>
            <a:r>
              <a:rPr lang="en-US" altLang="zh-CN" dirty="0">
                <a:solidFill>
                  <a:srgbClr val="FF0000"/>
                </a:solidFill>
                <a:latin typeface="Times New Roman" panose="02020603050405020304" pitchFamily="18" charset="0"/>
              </a:rPr>
              <a:t>)</a:t>
            </a:r>
            <a:r>
              <a:rPr lang="en-US" altLang="zh-CN" dirty="0">
                <a:solidFill>
                  <a:srgbClr val="0066FF"/>
                </a:solidFill>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p</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q</a:t>
            </a:r>
            <a:r>
              <a:rPr lang="en-US" altLang="zh-CN" dirty="0">
                <a:latin typeface="Times New Roman" panose="02020603050405020304" pitchFamily="18" charset="0"/>
              </a:rPr>
              <a:t>) </a:t>
            </a:r>
            <a:r>
              <a:rPr lang="en-US" altLang="zh-CN" dirty="0">
                <a:solidFill>
                  <a:srgbClr val="0066FF"/>
                </a:solidFill>
                <a:latin typeface="Times New Roman" panose="02020603050405020304" pitchFamily="18" charset="0"/>
              </a:rPr>
              <a:t>)</a:t>
            </a:r>
            <a:r>
              <a:rPr lang="en-US" altLang="zh-CN" dirty="0">
                <a:solidFill>
                  <a:srgbClr val="0066FF"/>
                </a:solidFill>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sym typeface="Symbol" panose="05050102010706020507" pitchFamily="18" charset="2"/>
              </a:rPr>
              <a:t> </a:t>
            </a:r>
            <a:r>
              <a:rPr lang="en-US" altLang="zh-CN" dirty="0">
                <a:solidFill>
                  <a:srgbClr val="FF0000"/>
                </a:solidFill>
                <a:latin typeface="Times New Roman" panose="02020603050405020304" pitchFamily="18" charset="0"/>
              </a:rPr>
              <a:t>(</a:t>
            </a:r>
            <a:r>
              <a:rPr lang="en-US" altLang="zh-CN" dirty="0">
                <a:solidFill>
                  <a:srgbClr val="FF0000"/>
                </a:solidFill>
                <a:latin typeface="Times New Roman" panose="02020603050405020304" pitchFamily="18" charset="0"/>
                <a:sym typeface="Symbol" panose="05050102010706020507" pitchFamily="18" charset="2"/>
              </a:rPr>
              <a:t></a:t>
            </a:r>
            <a:r>
              <a:rPr lang="en-US" altLang="zh-CN" i="1" dirty="0">
                <a:solidFill>
                  <a:srgbClr val="FF0000"/>
                </a:solidFill>
                <a:latin typeface="Times New Roman" panose="02020603050405020304" pitchFamily="18" charset="0"/>
              </a:rPr>
              <a:t>p</a:t>
            </a:r>
            <a:r>
              <a:rPr lang="en-US" altLang="zh-CN" dirty="0">
                <a:solidFill>
                  <a:srgbClr val="FF0000"/>
                </a:solidFill>
                <a:latin typeface="Times New Roman" panose="02020603050405020304" pitchFamily="18" charset="0"/>
                <a:sym typeface="Symbol" panose="05050102010706020507" pitchFamily="18" charset="2"/>
              </a:rPr>
              <a:t></a:t>
            </a:r>
            <a:r>
              <a:rPr lang="en-US" altLang="zh-CN" i="1" dirty="0">
                <a:solidFill>
                  <a:srgbClr val="FF0000"/>
                </a:solidFill>
                <a:latin typeface="Times New Roman" panose="02020603050405020304" pitchFamily="18" charset="0"/>
              </a:rPr>
              <a:t>r</a:t>
            </a:r>
            <a:r>
              <a:rPr lang="en-US" altLang="zh-CN" dirty="0">
                <a:solidFill>
                  <a:srgbClr val="FF0000"/>
                </a:solidFill>
                <a:latin typeface="Times New Roman" panose="02020603050405020304" pitchFamily="18" charset="0"/>
              </a:rPr>
              <a:t>)</a:t>
            </a:r>
            <a:r>
              <a:rPr lang="en-US" altLang="zh-CN" dirty="0">
                <a:solidFill>
                  <a:srgbClr val="0066FF"/>
                </a:solidFill>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p</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q</a:t>
            </a:r>
            <a:r>
              <a:rPr lang="en-US" altLang="zh-CN" dirty="0">
                <a:latin typeface="Times New Roman" panose="02020603050405020304" pitchFamily="18" charset="0"/>
              </a:rPr>
              <a:t>) </a:t>
            </a:r>
            <a:r>
              <a:rPr lang="en-US" altLang="zh-CN" dirty="0">
                <a:solidFill>
                  <a:srgbClr val="0066FF"/>
                </a:solidFill>
                <a:latin typeface="Times New Roman" panose="02020603050405020304" pitchFamily="18" charset="0"/>
              </a:rPr>
              <a:t>)</a:t>
            </a:r>
            <a:r>
              <a:rPr lang="en-US" altLang="zh-CN" dirty="0">
                <a:solidFill>
                  <a:srgbClr val="0066FF"/>
                </a:solidFill>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sym typeface="Symbol" panose="05050102010706020507" pitchFamily="18" charset="2"/>
              </a:rPr>
              <a:t>( </a:t>
            </a:r>
            <a:r>
              <a:rPr lang="en-US" altLang="zh-CN" dirty="0">
                <a:solidFill>
                  <a:srgbClr val="FF0000"/>
                </a:solidFill>
                <a:latin typeface="Times New Roman" panose="02020603050405020304" pitchFamily="18" charset="0"/>
              </a:rPr>
              <a:t>(</a:t>
            </a:r>
            <a:r>
              <a:rPr lang="en-US" altLang="zh-CN" i="1" dirty="0">
                <a:solidFill>
                  <a:srgbClr val="FF0000"/>
                </a:solidFill>
                <a:latin typeface="Times New Roman" panose="02020603050405020304" pitchFamily="18" charset="0"/>
              </a:rPr>
              <a:t>r</a:t>
            </a:r>
            <a:r>
              <a:rPr lang="en-US" altLang="zh-CN" dirty="0">
                <a:solidFill>
                  <a:srgbClr val="FF0000"/>
                </a:solidFill>
                <a:latin typeface="Times New Roman" panose="02020603050405020304" pitchFamily="18" charset="0"/>
                <a:sym typeface="Symbol" panose="05050102010706020507" pitchFamily="18" charset="2"/>
              </a:rPr>
              <a:t></a:t>
            </a:r>
            <a:r>
              <a:rPr lang="en-US" altLang="zh-CN" i="1" dirty="0">
                <a:solidFill>
                  <a:srgbClr val="FF0000"/>
                </a:solidFill>
                <a:latin typeface="Times New Roman" panose="02020603050405020304" pitchFamily="18" charset="0"/>
              </a:rPr>
              <a:t>q</a:t>
            </a:r>
            <a:r>
              <a:rPr lang="en-US" altLang="zh-CN" dirty="0">
                <a:solidFill>
                  <a:srgbClr val="FF0000"/>
                </a:solidFill>
                <a:latin typeface="Times New Roman" panose="02020603050405020304" pitchFamily="18" charset="0"/>
              </a:rPr>
              <a:t>)</a:t>
            </a:r>
            <a:r>
              <a:rPr lang="en-US" altLang="zh-CN" dirty="0">
                <a:solidFill>
                  <a:srgbClr val="0066FF"/>
                </a:solidFill>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p</a:t>
            </a:r>
            <a:r>
              <a:rPr lang="en-US" altLang="zh-CN" dirty="0" err="1">
                <a:latin typeface="Times New Roman" panose="02020603050405020304" pitchFamily="18" charset="0"/>
                <a:sym typeface="Symbol" panose="05050102010706020507" pitchFamily="18" charset="2"/>
              </a:rPr>
              <a:t></a:t>
            </a:r>
            <a:r>
              <a:rPr lang="en-US" altLang="zh-CN" i="1" dirty="0" err="1">
                <a:latin typeface="Times New Roman" panose="02020603050405020304" pitchFamily="18" charset="0"/>
              </a:rPr>
              <a:t>q</a:t>
            </a:r>
            <a:r>
              <a:rPr lang="en-US" altLang="zh-CN" dirty="0">
                <a:latin typeface="Times New Roman" panose="02020603050405020304" pitchFamily="18" charset="0"/>
              </a:rPr>
              <a:t>) </a:t>
            </a:r>
            <a:r>
              <a:rPr lang="en-US" altLang="zh-CN" dirty="0">
                <a:solidFill>
                  <a:srgbClr val="0066FF"/>
                </a:solidFill>
                <a:latin typeface="Times New Roman" panose="02020603050405020304" pitchFamily="18" charset="0"/>
              </a:rPr>
              <a:t>)</a:t>
            </a:r>
          </a:p>
          <a:p>
            <a:pPr marL="457200" indent="-457200" eaLnBrk="1" hangingPunct="1"/>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solidFill>
                  <a:srgbClr val="0066FF"/>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solidFill>
                  <a:srgbClr val="0066FF"/>
                </a:solidFill>
                <a:latin typeface="Times New Roman" panose="02020603050405020304" pitchFamily="18" charset="0"/>
              </a:rPr>
              <a:t>(</a:t>
            </a:r>
            <a:r>
              <a:rPr lang="en-US" altLang="zh-CN" i="1" dirty="0">
                <a:solidFill>
                  <a:srgbClr val="0066FF"/>
                </a:solidFill>
                <a:latin typeface="Times New Roman" panose="02020603050405020304" pitchFamily="18" charset="0"/>
              </a:rPr>
              <a:t>p</a:t>
            </a:r>
            <a:r>
              <a:rPr lang="en-US" altLang="zh-CN" dirty="0">
                <a:solidFill>
                  <a:srgbClr val="0066FF"/>
                </a:solidFill>
                <a:latin typeface="Times New Roman" panose="02020603050405020304" pitchFamily="18" charset="0"/>
                <a:sym typeface="Symbol" panose="05050102010706020507" pitchFamily="18" charset="2"/>
              </a:rPr>
              <a:t></a:t>
            </a:r>
            <a:r>
              <a:rPr lang="en-US" altLang="zh-CN" i="1" dirty="0" err="1">
                <a:solidFill>
                  <a:srgbClr val="0066FF"/>
                </a:solidFill>
                <a:latin typeface="Times New Roman" panose="02020603050405020304" pitchFamily="18" charset="0"/>
              </a:rPr>
              <a:t>q</a:t>
            </a:r>
            <a:r>
              <a:rPr lang="en-US" altLang="zh-CN" dirty="0" err="1">
                <a:solidFill>
                  <a:srgbClr val="0066FF"/>
                </a:solidFill>
                <a:latin typeface="Times New Roman" panose="02020603050405020304" pitchFamily="18" charset="0"/>
                <a:sym typeface="Symbol" panose="05050102010706020507" pitchFamily="18" charset="2"/>
              </a:rPr>
              <a:t></a:t>
            </a:r>
            <a:r>
              <a:rPr lang="en-US" altLang="zh-CN" i="1" dirty="0" err="1">
                <a:solidFill>
                  <a:srgbClr val="0066FF"/>
                </a:solidFill>
                <a:latin typeface="Times New Roman" panose="02020603050405020304" pitchFamily="18" charset="0"/>
                <a:sym typeface="Symbol" panose="05050102010706020507" pitchFamily="18" charset="2"/>
              </a:rPr>
              <a:t>r</a:t>
            </a:r>
            <a:r>
              <a:rPr lang="en-US" altLang="zh-CN" dirty="0">
                <a:solidFill>
                  <a:srgbClr val="0066FF"/>
                </a:solidFill>
                <a:latin typeface="Times New Roman" panose="02020603050405020304" pitchFamily="18" charset="0"/>
              </a:rPr>
              <a:t>)</a:t>
            </a:r>
            <a:r>
              <a:rPr lang="en-US" altLang="zh-CN" dirty="0">
                <a:solidFill>
                  <a:srgbClr val="0066FF"/>
                </a:solidFill>
                <a:latin typeface="Times New Roman" panose="02020603050405020304" pitchFamily="18" charset="0"/>
                <a:sym typeface="Symbol" panose="05050102010706020507" pitchFamily="18" charset="2"/>
              </a:rPr>
              <a:t>(</a:t>
            </a:r>
            <a:r>
              <a:rPr lang="en-US" altLang="zh-CN" i="1" dirty="0" err="1">
                <a:solidFill>
                  <a:srgbClr val="0066FF"/>
                </a:solidFill>
                <a:latin typeface="Times New Roman" panose="02020603050405020304" pitchFamily="18" charset="0"/>
              </a:rPr>
              <a:t>p</a:t>
            </a:r>
            <a:r>
              <a:rPr lang="en-US" altLang="zh-CN" dirty="0" err="1">
                <a:solidFill>
                  <a:srgbClr val="0066FF"/>
                </a:solidFill>
                <a:latin typeface="Times New Roman" panose="02020603050405020304" pitchFamily="18" charset="0"/>
                <a:sym typeface="Symbol" panose="05050102010706020507" pitchFamily="18" charset="2"/>
              </a:rPr>
              <a:t></a:t>
            </a:r>
            <a:r>
              <a:rPr lang="en-US" altLang="zh-CN" i="1" dirty="0" err="1">
                <a:solidFill>
                  <a:srgbClr val="0066FF"/>
                </a:solidFill>
                <a:latin typeface="Times New Roman" panose="02020603050405020304" pitchFamily="18" charset="0"/>
              </a:rPr>
              <a:t>q</a:t>
            </a:r>
            <a:r>
              <a:rPr lang="en-US" altLang="zh-CN" dirty="0">
                <a:solidFill>
                  <a:srgbClr val="0066FF"/>
                </a:solidFill>
                <a:latin typeface="Times New Roman" panose="02020603050405020304" pitchFamily="18" charset="0"/>
                <a:sym typeface="Symbol" panose="05050102010706020507" pitchFamily="18" charset="2"/>
              </a:rPr>
              <a:t></a:t>
            </a:r>
            <a:r>
              <a:rPr lang="en-US" altLang="zh-CN" i="1" dirty="0">
                <a:solidFill>
                  <a:srgbClr val="0066FF"/>
                </a:solidFill>
                <a:latin typeface="Times New Roman" panose="02020603050405020304" pitchFamily="18" charset="0"/>
              </a:rPr>
              <a:t>r</a:t>
            </a:r>
            <a:r>
              <a:rPr lang="en-US" altLang="zh-CN" dirty="0">
                <a:solidFill>
                  <a:srgbClr val="0066FF"/>
                </a:solidFill>
                <a:latin typeface="Times New Roman" panose="02020603050405020304" pitchFamily="18" charset="0"/>
              </a:rPr>
              <a:t>)</a:t>
            </a:r>
          </a:p>
          <a:p>
            <a:pPr marL="457200" indent="-457200" eaLnBrk="1" hangingPunct="1"/>
            <a:r>
              <a:rPr lang="zh-CN" altLang="en-US" dirty="0">
                <a:latin typeface="Times New Roman" panose="02020603050405020304" pitchFamily="18" charset="0"/>
              </a:rPr>
              <a:t>     </a:t>
            </a:r>
            <a:endParaRPr lang="en-US" altLang="zh-CN" dirty="0">
              <a:latin typeface="Times New Roman" panose="02020603050405020304" pitchFamily="18" charset="0"/>
            </a:endParaRPr>
          </a:p>
          <a:p>
            <a:pPr marL="457200" indent="-457200" eaLnBrk="1" hangingPunct="1"/>
            <a:r>
              <a:rPr lang="en-US" altLang="zh-CN" dirty="0">
                <a:latin typeface="Times New Roman" panose="02020603050405020304" pitchFamily="18" charset="0"/>
              </a:rPr>
              <a:t>     </a:t>
            </a:r>
            <a:r>
              <a:rPr lang="zh-CN" altLang="en-US" dirty="0">
                <a:latin typeface="Times New Roman" panose="02020603050405020304" pitchFamily="18" charset="0"/>
              </a:rPr>
              <a:t>成真赋值</a:t>
            </a:r>
            <a:r>
              <a:rPr lang="en-US" altLang="zh-CN" dirty="0">
                <a:latin typeface="Times New Roman" panose="02020603050405020304" pitchFamily="18" charset="0"/>
              </a:rPr>
              <a:t>:101,010</a:t>
            </a:r>
          </a:p>
          <a:p>
            <a:pPr marL="457200" indent="-457200" eaLnBrk="1" hangingPunct="1"/>
            <a:r>
              <a:rPr lang="zh-CN" altLang="en-US" dirty="0">
                <a:latin typeface="Times New Roman" panose="02020603050405020304" pitchFamily="18" charset="0"/>
              </a:rPr>
              <a:t>     结论</a:t>
            </a:r>
            <a:r>
              <a:rPr lang="en-US" altLang="zh-CN" dirty="0">
                <a:latin typeface="Times New Roman" panose="02020603050405020304" pitchFamily="18" charset="0"/>
              </a:rPr>
              <a:t>: </a:t>
            </a:r>
            <a:r>
              <a:rPr lang="zh-CN" altLang="en-US" dirty="0">
                <a:latin typeface="Times New Roman" panose="02020603050405020304" pitchFamily="18" charset="0"/>
              </a:rPr>
              <a:t>方案</a:t>
            </a:r>
            <a:r>
              <a:rPr lang="en-US" altLang="zh-CN" dirty="0">
                <a:latin typeface="Times New Roman" panose="02020603050405020304" pitchFamily="18" charset="0"/>
              </a:rPr>
              <a:t>1  </a:t>
            </a:r>
            <a:r>
              <a:rPr lang="zh-CN" altLang="en-US" dirty="0">
                <a:latin typeface="Times New Roman" panose="02020603050405020304" pitchFamily="18" charset="0"/>
              </a:rPr>
              <a:t>派</a:t>
            </a:r>
            <a:r>
              <a:rPr lang="en-US" altLang="zh-CN" dirty="0">
                <a:latin typeface="Times New Roman" panose="02020603050405020304" pitchFamily="18" charset="0"/>
              </a:rPr>
              <a:t>A</a:t>
            </a:r>
            <a:r>
              <a:rPr lang="zh-CN" altLang="en-US" dirty="0">
                <a:latin typeface="Times New Roman" panose="02020603050405020304" pitchFamily="18" charset="0"/>
              </a:rPr>
              <a:t>与</a:t>
            </a:r>
            <a:r>
              <a:rPr lang="en-US" altLang="zh-CN" dirty="0">
                <a:latin typeface="Times New Roman" panose="02020603050405020304" pitchFamily="18" charset="0"/>
              </a:rPr>
              <a:t>C</a:t>
            </a:r>
            <a:r>
              <a:rPr lang="zh-CN" altLang="en-US" dirty="0">
                <a:latin typeface="Times New Roman" panose="02020603050405020304" pitchFamily="18" charset="0"/>
              </a:rPr>
              <a:t>去</a:t>
            </a:r>
            <a:r>
              <a:rPr lang="en-US" altLang="zh-CN" dirty="0">
                <a:latin typeface="Times New Roman" panose="02020603050405020304" pitchFamily="18" charset="0"/>
              </a:rPr>
              <a:t>,  </a:t>
            </a:r>
            <a:r>
              <a:rPr lang="zh-CN" altLang="en-US" dirty="0">
                <a:latin typeface="Times New Roman" panose="02020603050405020304" pitchFamily="18" charset="0"/>
              </a:rPr>
              <a:t>方案</a:t>
            </a:r>
            <a:r>
              <a:rPr lang="en-US" altLang="zh-CN" dirty="0">
                <a:latin typeface="Times New Roman" panose="02020603050405020304" pitchFamily="18" charset="0"/>
              </a:rPr>
              <a:t>2  </a:t>
            </a:r>
            <a:r>
              <a:rPr lang="zh-CN" altLang="en-US" dirty="0">
                <a:latin typeface="Times New Roman" panose="02020603050405020304" pitchFamily="18" charset="0"/>
              </a:rPr>
              <a:t>派</a:t>
            </a:r>
            <a:r>
              <a:rPr lang="en-US" altLang="zh-CN" dirty="0">
                <a:latin typeface="Times New Roman" panose="02020603050405020304" pitchFamily="18" charset="0"/>
              </a:rPr>
              <a:t>B</a:t>
            </a:r>
            <a:r>
              <a:rPr lang="zh-CN" altLang="en-US" dirty="0">
                <a:latin typeface="Times New Roman" panose="02020603050405020304" pitchFamily="18" charset="0"/>
              </a:rPr>
              <a:t>去</a:t>
            </a:r>
          </a:p>
        </p:txBody>
      </p:sp>
      <p:sp>
        <p:nvSpPr>
          <p:cNvPr id="156676" name="Rectangle 3">
            <a:extLst>
              <a:ext uri="{FF2B5EF4-FFF2-40B4-BE49-F238E27FC236}">
                <a16:creationId xmlns:a16="http://schemas.microsoft.com/office/drawing/2014/main" id="{97E279B5-FE05-44A6-898A-90488FE97B43}"/>
              </a:ext>
            </a:extLst>
          </p:cNvPr>
          <p:cNvSpPr>
            <a:spLocks noGrp="1" noChangeArrowheads="1"/>
          </p:cNvSpPr>
          <p:nvPr>
            <p:ph type="title"/>
          </p:nvPr>
        </p:nvSpPr>
        <p:spPr>
          <a:noFill/>
        </p:spPr>
        <p:txBody>
          <a:bodyPr/>
          <a:lstStyle/>
          <a:p>
            <a:pPr algn="ctr" eaLnBrk="1" hangingPunct="1"/>
            <a:r>
              <a:rPr lang="zh-CN" altLang="en-US"/>
              <a:t>主范式的应用</a:t>
            </a:r>
            <a:endParaRPr lang="zh-CN" altLang="en-US" b="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667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6675">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667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667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667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6675">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667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5" grpId="0" uiExpand="1" build="p"/>
    </p:bld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8722" name="灯片编号占位符 5">
            <a:extLst>
              <a:ext uri="{FF2B5EF4-FFF2-40B4-BE49-F238E27FC236}">
                <a16:creationId xmlns:a16="http://schemas.microsoft.com/office/drawing/2014/main" id="{95D236D1-4771-453F-88C7-40F858B25BB6}"/>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0064EC82-A3EE-45E9-A350-FAE556E6A6C3}" type="slidenum">
              <a:rPr lang="en-US" altLang="zh-CN" sz="1200" b="0">
                <a:latin typeface="Verdana" panose="020B0604030504040204" pitchFamily="34" charset="0"/>
              </a:rPr>
              <a:pPr>
                <a:spcBef>
                  <a:spcPct val="0"/>
                </a:spcBef>
                <a:buClrTx/>
                <a:buFontTx/>
                <a:buNone/>
              </a:pPr>
              <a:t>82</a:t>
            </a:fld>
            <a:endParaRPr lang="en-US" altLang="zh-CN" sz="1200" b="0">
              <a:latin typeface="Verdana" panose="020B0604030504040204" pitchFamily="34" charset="0"/>
            </a:endParaRPr>
          </a:p>
        </p:txBody>
      </p:sp>
      <p:sp>
        <p:nvSpPr>
          <p:cNvPr id="158723" name="Rectangle 2">
            <a:extLst>
              <a:ext uri="{FF2B5EF4-FFF2-40B4-BE49-F238E27FC236}">
                <a16:creationId xmlns:a16="http://schemas.microsoft.com/office/drawing/2014/main" id="{B7593493-D94F-4625-90DE-F3E41F1741BD}"/>
              </a:ext>
            </a:extLst>
          </p:cNvPr>
          <p:cNvSpPr>
            <a:spLocks noGrp="1" noChangeArrowheads="1"/>
          </p:cNvSpPr>
          <p:nvPr>
            <p:ph type="title"/>
          </p:nvPr>
        </p:nvSpPr>
        <p:spPr/>
        <p:txBody>
          <a:bodyPr/>
          <a:lstStyle/>
          <a:p>
            <a:pPr eaLnBrk="1" hangingPunct="1"/>
            <a:r>
              <a:rPr lang="zh-CN" altLang="en-US"/>
              <a:t>问题</a:t>
            </a:r>
          </a:p>
        </p:txBody>
      </p:sp>
      <p:sp>
        <p:nvSpPr>
          <p:cNvPr id="353283" name="Text Box 3">
            <a:extLst>
              <a:ext uri="{FF2B5EF4-FFF2-40B4-BE49-F238E27FC236}">
                <a16:creationId xmlns:a16="http://schemas.microsoft.com/office/drawing/2014/main" id="{1B2FAF8F-CE1B-4357-B5DE-17817CF1B206}"/>
              </a:ext>
            </a:extLst>
          </p:cNvPr>
          <p:cNvSpPr txBox="1">
            <a:spLocks noChangeArrowheads="1"/>
          </p:cNvSpPr>
          <p:nvPr/>
        </p:nvSpPr>
        <p:spPr bwMode="auto">
          <a:xfrm>
            <a:off x="2209800" y="1295400"/>
            <a:ext cx="6553200" cy="1006475"/>
          </a:xfrm>
          <a:prstGeom prst="rect">
            <a:avLst/>
          </a:prstGeom>
          <a:noFill/>
          <a:ln>
            <a:noFill/>
          </a:ln>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kumimoji="1" lang="en-US" altLang="zh-CN" sz="3000" b="1" i="1" dirty="0">
                <a:latin typeface="+mn-ea"/>
                <a:ea typeface="+mn-ea"/>
              </a:rPr>
              <a:t> </a:t>
            </a:r>
            <a:r>
              <a:rPr kumimoji="1" lang="en-US" altLang="zh-CN" sz="3000" b="1" i="1" dirty="0">
                <a:ea typeface="+mn-ea"/>
                <a:cs typeface="Times New Roman" panose="02020603050405020304" pitchFamily="18" charset="0"/>
              </a:rPr>
              <a:t>n</a:t>
            </a:r>
            <a:r>
              <a:rPr kumimoji="1" lang="zh-CN" altLang="en-US" sz="3000" b="1" dirty="0">
                <a:latin typeface="+mn-ea"/>
                <a:ea typeface="+mn-ea"/>
              </a:rPr>
              <a:t>个命题变项可以构成多少个不等值的命题公式？</a:t>
            </a:r>
          </a:p>
        </p:txBody>
      </p:sp>
      <p:sp>
        <p:nvSpPr>
          <p:cNvPr id="353284" name="Text Box 4">
            <a:extLst>
              <a:ext uri="{FF2B5EF4-FFF2-40B4-BE49-F238E27FC236}">
                <a16:creationId xmlns:a16="http://schemas.microsoft.com/office/drawing/2014/main" id="{66D97AF5-DF16-4147-80D5-B0B278E70EA6}"/>
              </a:ext>
            </a:extLst>
          </p:cNvPr>
          <p:cNvSpPr txBox="1">
            <a:spLocks noChangeArrowheads="1"/>
          </p:cNvSpPr>
          <p:nvPr/>
        </p:nvSpPr>
        <p:spPr bwMode="auto">
          <a:xfrm>
            <a:off x="708298" y="2368550"/>
            <a:ext cx="8229600" cy="2539157"/>
          </a:xfrm>
          <a:prstGeom prst="rect">
            <a:avLst/>
          </a:prstGeom>
          <a:noFill/>
          <a:ln>
            <a:noFill/>
          </a:ln>
        </p:spPr>
        <p:txBody>
          <a:bodyPr wrap="square">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10000"/>
              </a:spcBef>
              <a:defRPr/>
            </a:pPr>
            <a:r>
              <a:rPr kumimoji="1" lang="zh-CN" altLang="en-US" sz="3000" b="1" dirty="0">
                <a:latin typeface="+mn-ea"/>
                <a:ea typeface="+mn-ea"/>
              </a:rPr>
              <a:t>答：</a:t>
            </a:r>
            <a:endParaRPr kumimoji="1" lang="en-US" altLang="zh-CN" sz="3000" b="1" dirty="0">
              <a:latin typeface="+mn-ea"/>
              <a:ea typeface="+mn-ea"/>
            </a:endParaRPr>
          </a:p>
          <a:p>
            <a:pPr eaLnBrk="1" hangingPunct="1">
              <a:spcBef>
                <a:spcPct val="10000"/>
              </a:spcBef>
              <a:defRPr/>
            </a:pPr>
            <a:r>
              <a:rPr kumimoji="1" lang="en-US" altLang="zh-CN" sz="3000" b="1" i="1" dirty="0">
                <a:ea typeface="+mn-ea"/>
                <a:cs typeface="Times New Roman" panose="02020603050405020304" pitchFamily="18" charset="0"/>
              </a:rPr>
              <a:t>n</a:t>
            </a:r>
            <a:r>
              <a:rPr kumimoji="1" lang="zh-CN" altLang="en-US" sz="3000" b="1" dirty="0">
                <a:latin typeface="+mn-ea"/>
                <a:ea typeface="+mn-ea"/>
              </a:rPr>
              <a:t>个命题变项可以产生</a:t>
            </a:r>
            <a:r>
              <a:rPr kumimoji="1" lang="en-US" altLang="zh-CN" sz="3000" b="1" dirty="0">
                <a:solidFill>
                  <a:schemeClr val="accent2"/>
                </a:solidFill>
                <a:ea typeface="+mn-ea"/>
                <a:cs typeface="Times New Roman" panose="02020603050405020304" pitchFamily="18" charset="0"/>
              </a:rPr>
              <a:t>2</a:t>
            </a:r>
            <a:r>
              <a:rPr kumimoji="1" lang="en-US" altLang="zh-CN" sz="3000" b="1" i="1" baseline="30000" dirty="0">
                <a:solidFill>
                  <a:schemeClr val="accent2"/>
                </a:solidFill>
                <a:ea typeface="+mn-ea"/>
                <a:cs typeface="Times New Roman" panose="02020603050405020304" pitchFamily="18" charset="0"/>
              </a:rPr>
              <a:t>n</a:t>
            </a:r>
            <a:r>
              <a:rPr kumimoji="1" lang="zh-CN" altLang="en-US" sz="3000" b="1" dirty="0">
                <a:latin typeface="+mn-ea"/>
                <a:ea typeface="+mn-ea"/>
              </a:rPr>
              <a:t>个极小项（极大项），因此，可以产生</a:t>
            </a:r>
            <a:r>
              <a:rPr kumimoji="1" lang="zh-CN" altLang="en-US" sz="3000" b="1" dirty="0">
                <a:solidFill>
                  <a:srgbClr val="000000"/>
                </a:solidFill>
                <a:latin typeface="+mn-ea"/>
                <a:ea typeface="+mn-ea"/>
              </a:rPr>
              <a:t> </a:t>
            </a:r>
            <a:r>
              <a:rPr kumimoji="1" lang="en-US" altLang="zh-CN" sz="3000" b="1" dirty="0">
                <a:solidFill>
                  <a:schemeClr val="accent2"/>
                </a:solidFill>
                <a:ea typeface="+mn-ea"/>
                <a:cs typeface="Times New Roman" panose="02020603050405020304" pitchFamily="18" charset="0"/>
              </a:rPr>
              <a:t>2</a:t>
            </a:r>
            <a:r>
              <a:rPr kumimoji="1" lang="en-US" altLang="zh-CN" sz="3000" b="1" baseline="30000" dirty="0">
                <a:solidFill>
                  <a:schemeClr val="accent2"/>
                </a:solidFill>
                <a:ea typeface="+mn-ea"/>
                <a:cs typeface="Times New Roman" panose="02020603050405020304" pitchFamily="18" charset="0"/>
              </a:rPr>
              <a:t>2</a:t>
            </a:r>
            <a:r>
              <a:rPr kumimoji="1" lang="en-US" altLang="zh-CN" sz="2000" b="1" i="1" baseline="86000" dirty="0">
                <a:solidFill>
                  <a:schemeClr val="accent2"/>
                </a:solidFill>
                <a:ea typeface="+mn-ea"/>
                <a:cs typeface="Times New Roman" panose="02020603050405020304" pitchFamily="18" charset="0"/>
              </a:rPr>
              <a:t>n</a:t>
            </a:r>
            <a:r>
              <a:rPr kumimoji="1" lang="en-US" altLang="zh-CN" sz="3000" b="1" baseline="70000" dirty="0">
                <a:solidFill>
                  <a:schemeClr val="accent2"/>
                </a:solidFill>
                <a:ea typeface="+mn-ea"/>
                <a:cs typeface="Times New Roman" panose="02020603050405020304" pitchFamily="18" charset="0"/>
              </a:rPr>
              <a:t> </a:t>
            </a:r>
            <a:r>
              <a:rPr kumimoji="1" lang="en-US" altLang="zh-CN" sz="3000" b="1" baseline="80000" dirty="0">
                <a:solidFill>
                  <a:srgbClr val="000000"/>
                </a:solidFill>
                <a:ea typeface="+mn-ea"/>
                <a:cs typeface="Times New Roman" panose="02020603050405020304" pitchFamily="18" charset="0"/>
              </a:rPr>
              <a:t> </a:t>
            </a:r>
            <a:r>
              <a:rPr kumimoji="1" lang="zh-CN" altLang="en-US" sz="3000" b="1" dirty="0">
                <a:solidFill>
                  <a:srgbClr val="000000"/>
                </a:solidFill>
                <a:latin typeface="+mn-ea"/>
                <a:ea typeface="+mn-ea"/>
              </a:rPr>
              <a:t>个不等值的命题公式。</a:t>
            </a:r>
            <a:endParaRPr kumimoji="1" lang="en-US" altLang="zh-CN" sz="3000" b="1" dirty="0">
              <a:solidFill>
                <a:srgbClr val="000000"/>
              </a:solidFill>
              <a:latin typeface="+mn-ea"/>
              <a:ea typeface="+mn-ea"/>
            </a:endParaRPr>
          </a:p>
          <a:p>
            <a:pPr eaLnBrk="1" hangingPunct="1">
              <a:spcBef>
                <a:spcPct val="10000"/>
              </a:spcBef>
              <a:defRPr/>
            </a:pPr>
            <a:endParaRPr kumimoji="1" lang="en-US" altLang="zh-CN" sz="3000" b="1" dirty="0">
              <a:solidFill>
                <a:srgbClr val="000000"/>
              </a:solidFill>
              <a:latin typeface="+mn-ea"/>
              <a:ea typeface="+mn-ea"/>
            </a:endParaRPr>
          </a:p>
          <a:p>
            <a:pPr eaLnBrk="1" hangingPunct="1">
              <a:spcBef>
                <a:spcPct val="10000"/>
              </a:spcBef>
              <a:defRPr/>
            </a:pPr>
            <a:r>
              <a:rPr kumimoji="1" lang="zh-CN" altLang="en-US" sz="3000" b="1" dirty="0">
                <a:solidFill>
                  <a:srgbClr val="C00000"/>
                </a:solidFill>
                <a:latin typeface="+mn-ea"/>
                <a:ea typeface="+mn-ea"/>
              </a:rPr>
              <a:t> 因为</a:t>
            </a:r>
            <a:r>
              <a:rPr kumimoji="1" lang="en-US" altLang="zh-CN" sz="3000" b="1" dirty="0">
                <a:solidFill>
                  <a:srgbClr val="C00000"/>
                </a:solidFill>
                <a:ea typeface="+mn-ea"/>
                <a:cs typeface="Times New Roman" panose="02020603050405020304" pitchFamily="18" charset="0"/>
              </a:rPr>
              <a:t>2</a:t>
            </a:r>
            <a:r>
              <a:rPr kumimoji="1" lang="en-US" altLang="zh-CN" sz="3000" b="1" i="1" baseline="30000" dirty="0">
                <a:solidFill>
                  <a:srgbClr val="C00000"/>
                </a:solidFill>
                <a:ea typeface="+mn-ea"/>
                <a:cs typeface="Times New Roman" panose="02020603050405020304" pitchFamily="18" charset="0"/>
              </a:rPr>
              <a:t>n</a:t>
            </a:r>
            <a:r>
              <a:rPr kumimoji="1" lang="zh-CN" altLang="en-US" sz="3000" b="1" dirty="0">
                <a:solidFill>
                  <a:srgbClr val="C00000"/>
                </a:solidFill>
                <a:latin typeface="+mn-ea"/>
                <a:ea typeface="+mn-ea"/>
              </a:rPr>
              <a:t>个极小项（极大项），共可产生</a:t>
            </a:r>
          </a:p>
        </p:txBody>
      </p:sp>
      <p:sp>
        <p:nvSpPr>
          <p:cNvPr id="353285" name="AutoShape 5">
            <a:extLst>
              <a:ext uri="{FF2B5EF4-FFF2-40B4-BE49-F238E27FC236}">
                <a16:creationId xmlns:a16="http://schemas.microsoft.com/office/drawing/2014/main" id="{838575BC-8DD5-448E-9EF7-41DE673F10C9}"/>
              </a:ext>
            </a:extLst>
          </p:cNvPr>
          <p:cNvSpPr>
            <a:spLocks noChangeArrowheads="1"/>
          </p:cNvSpPr>
          <p:nvPr/>
        </p:nvSpPr>
        <p:spPr bwMode="auto">
          <a:xfrm>
            <a:off x="228600" y="990600"/>
            <a:ext cx="1828800" cy="1447800"/>
          </a:xfrm>
          <a:prstGeom prst="irregularSeal1">
            <a:avLst/>
          </a:prstGeom>
          <a:solidFill>
            <a:srgbClr val="00CC66"/>
          </a:solidFill>
          <a:ln w="9525">
            <a:solidFill>
              <a:schemeClr val="tx1"/>
            </a:solidFill>
            <a:miter lim="800000"/>
            <a:headEnd/>
            <a:tailEnd/>
          </a:ln>
        </p:spPr>
        <p:txBody>
          <a:bodyPr wrap="none" anchor="ct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lgn="ctr" eaLnBrk="1" hangingPunct="1">
              <a:spcBef>
                <a:spcPct val="0"/>
              </a:spcBef>
              <a:buClrTx/>
              <a:buFontTx/>
              <a:buNone/>
            </a:pPr>
            <a:r>
              <a:rPr kumimoji="1" lang="zh-CN" altLang="en-US" sz="4800">
                <a:solidFill>
                  <a:srgbClr val="FF3300"/>
                </a:solidFill>
                <a:latin typeface="Times New Roman" panose="02020603050405020304" pitchFamily="18" charset="0"/>
                <a:ea typeface="黑体" panose="02010609060101010101" pitchFamily="49" charset="-122"/>
              </a:rPr>
              <a:t>？</a:t>
            </a:r>
          </a:p>
        </p:txBody>
      </p:sp>
      <p:sp>
        <p:nvSpPr>
          <p:cNvPr id="353288" name="Text Box 8">
            <a:extLst>
              <a:ext uri="{FF2B5EF4-FFF2-40B4-BE49-F238E27FC236}">
                <a16:creationId xmlns:a16="http://schemas.microsoft.com/office/drawing/2014/main" id="{7CDA8851-4048-49DA-A66A-C92C35BCEF71}"/>
              </a:ext>
            </a:extLst>
          </p:cNvPr>
          <p:cNvSpPr txBox="1">
            <a:spLocks noChangeArrowheads="1"/>
          </p:cNvSpPr>
          <p:nvPr/>
        </p:nvSpPr>
        <p:spPr bwMode="auto">
          <a:xfrm>
            <a:off x="827584" y="5667593"/>
            <a:ext cx="7924800" cy="1006475"/>
          </a:xfrm>
          <a:prstGeom prst="rect">
            <a:avLst/>
          </a:prstGeom>
          <a:noFill/>
          <a:ln>
            <a:noFill/>
          </a:ln>
        </p:spPr>
        <p:txBody>
          <a:bodyPr>
            <a:spAutoFit/>
          </a:bodyPr>
          <a:lstStyle>
            <a:lvl1pPr eaLnBrk="0" hangingPunct="0">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10000"/>
              </a:spcBef>
              <a:defRPr/>
            </a:pPr>
            <a:r>
              <a:rPr kumimoji="1" lang="zh-CN" altLang="en-US" sz="3000" b="1" dirty="0">
                <a:solidFill>
                  <a:srgbClr val="C00000"/>
                </a:solidFill>
                <a:latin typeface="+mn-ea"/>
                <a:ea typeface="+mn-ea"/>
              </a:rPr>
              <a:t>个不同的主析取范式（主合取范式），而每个命题公式都有与之等值的唯一的主范式。</a:t>
            </a:r>
          </a:p>
        </p:txBody>
      </p:sp>
      <p:pic>
        <p:nvPicPr>
          <p:cNvPr id="4" name="图片 3">
            <a:extLst>
              <a:ext uri="{FF2B5EF4-FFF2-40B4-BE49-F238E27FC236}">
                <a16:creationId xmlns:a16="http://schemas.microsoft.com/office/drawing/2014/main" id="{D51D3CA2-E097-4785-B8C7-624E49F6ED8D}"/>
              </a:ext>
            </a:extLst>
          </p:cNvPr>
          <p:cNvPicPr>
            <a:picLocks noChangeAspect="1"/>
          </p:cNvPicPr>
          <p:nvPr/>
        </p:nvPicPr>
        <p:blipFill>
          <a:blip r:embed="rId3"/>
          <a:stretch>
            <a:fillRect/>
          </a:stretch>
        </p:blipFill>
        <p:spPr>
          <a:xfrm>
            <a:off x="1992585" y="4949969"/>
            <a:ext cx="4046603" cy="72140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353285"/>
                                        </p:tgtEl>
                                        <p:attrNameLst>
                                          <p:attrName>style.visibility</p:attrName>
                                        </p:attrNameLst>
                                      </p:cBhvr>
                                      <p:to>
                                        <p:strVal val="visible"/>
                                      </p:to>
                                    </p:set>
                                    <p:anim calcmode="lin" valueType="num">
                                      <p:cBhvr>
                                        <p:cTn id="7" dur="500" fill="hold"/>
                                        <p:tgtEl>
                                          <p:spTgt spid="353285"/>
                                        </p:tgtEl>
                                        <p:attrNameLst>
                                          <p:attrName>ppt_w</p:attrName>
                                        </p:attrNameLst>
                                      </p:cBhvr>
                                      <p:tavLst>
                                        <p:tav tm="0">
                                          <p:val>
                                            <p:fltVal val="0"/>
                                          </p:val>
                                        </p:tav>
                                        <p:tav tm="100000">
                                          <p:val>
                                            <p:strVal val="#ppt_w"/>
                                          </p:val>
                                        </p:tav>
                                      </p:tavLst>
                                    </p:anim>
                                    <p:anim calcmode="lin" valueType="num">
                                      <p:cBhvr>
                                        <p:cTn id="8" dur="500" fill="hold"/>
                                        <p:tgtEl>
                                          <p:spTgt spid="353285"/>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3" presetClass="entr" presetSubtype="16" fill="hold" grpId="0" nodeType="afterEffect">
                                  <p:stCondLst>
                                    <p:cond delay="0"/>
                                  </p:stCondLst>
                                  <p:childTnLst>
                                    <p:set>
                                      <p:cBhvr>
                                        <p:cTn id="11" dur="1" fill="hold">
                                          <p:stCondLst>
                                            <p:cond delay="0"/>
                                          </p:stCondLst>
                                        </p:cTn>
                                        <p:tgtEl>
                                          <p:spTgt spid="353283"/>
                                        </p:tgtEl>
                                        <p:attrNameLst>
                                          <p:attrName>style.visibility</p:attrName>
                                        </p:attrNameLst>
                                      </p:cBhvr>
                                      <p:to>
                                        <p:strVal val="visible"/>
                                      </p:to>
                                    </p:set>
                                    <p:anim calcmode="lin" valueType="num">
                                      <p:cBhvr>
                                        <p:cTn id="12" dur="500" fill="hold"/>
                                        <p:tgtEl>
                                          <p:spTgt spid="353283"/>
                                        </p:tgtEl>
                                        <p:attrNameLst>
                                          <p:attrName>ppt_w</p:attrName>
                                        </p:attrNameLst>
                                      </p:cBhvr>
                                      <p:tavLst>
                                        <p:tav tm="0">
                                          <p:val>
                                            <p:fltVal val="0"/>
                                          </p:val>
                                        </p:tav>
                                        <p:tav tm="100000">
                                          <p:val>
                                            <p:strVal val="#ppt_w"/>
                                          </p:val>
                                        </p:tav>
                                      </p:tavLst>
                                    </p:anim>
                                    <p:anim calcmode="lin" valueType="num">
                                      <p:cBhvr>
                                        <p:cTn id="13" dur="500" fill="hold"/>
                                        <p:tgtEl>
                                          <p:spTgt spid="353283"/>
                                        </p:tgtEl>
                                        <p:attrNameLst>
                                          <p:attrName>ppt_h</p:attrName>
                                        </p:attrNameLst>
                                      </p:cBhvr>
                                      <p:tavLst>
                                        <p:tav tm="0">
                                          <p:val>
                                            <p:fltVal val="0"/>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353284">
                                            <p:txEl>
                                              <p:pRg st="0" end="0"/>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53284">
                                            <p:txEl>
                                              <p:pRg st="1" end="1"/>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53284">
                                            <p:txEl>
                                              <p:pRg st="3" end="3"/>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iterate type="lt">
                                    <p:tmPct val="100000"/>
                                  </p:iterate>
                                  <p:childTnLst>
                                    <p:set>
                                      <p:cBhvr>
                                        <p:cTn id="33" dur="1" fill="hold">
                                          <p:stCondLst>
                                            <p:cond delay="0"/>
                                          </p:stCondLst>
                                        </p:cTn>
                                        <p:tgtEl>
                                          <p:spTgt spid="353288"/>
                                        </p:tgtEl>
                                        <p:attrNameLst>
                                          <p:attrName>style.visibility</p:attrName>
                                        </p:attrNameLst>
                                      </p:cBhvr>
                                      <p:to>
                                        <p:strVal val="visible"/>
                                      </p:to>
                                    </p:set>
                                    <p:animEffect transition="in" filter="wipe(left)">
                                      <p:cBhvr>
                                        <p:cTn id="34" dur="75"/>
                                        <p:tgtEl>
                                          <p:spTgt spid="3532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283" grpId="0" autoUpdateAnimBg="0"/>
      <p:bldP spid="353285" grpId="0" animBg="1" autoUpdateAnimBg="0"/>
      <p:bldP spid="353288"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标题 1">
            <a:extLst>
              <a:ext uri="{FF2B5EF4-FFF2-40B4-BE49-F238E27FC236}">
                <a16:creationId xmlns:a16="http://schemas.microsoft.com/office/drawing/2014/main" id="{0570BF24-AB3A-4C67-93CF-536A68508E48}"/>
              </a:ext>
            </a:extLst>
          </p:cNvPr>
          <p:cNvSpPr>
            <a:spLocks noGrp="1" noChangeArrowheads="1"/>
          </p:cNvSpPr>
          <p:nvPr>
            <p:ph type="title"/>
          </p:nvPr>
        </p:nvSpPr>
        <p:spPr/>
        <p:txBody>
          <a:bodyPr/>
          <a:lstStyle/>
          <a:p>
            <a:r>
              <a:rPr lang="zh-CN" altLang="en-US"/>
              <a:t>进一步说明</a:t>
            </a:r>
          </a:p>
        </p:txBody>
      </p:sp>
      <p:sp>
        <p:nvSpPr>
          <p:cNvPr id="160771" name="灯片编号占位符 3">
            <a:extLst>
              <a:ext uri="{FF2B5EF4-FFF2-40B4-BE49-F238E27FC236}">
                <a16:creationId xmlns:a16="http://schemas.microsoft.com/office/drawing/2014/main" id="{ABEB4AE4-4454-49AC-8BDD-EA53C51A1E31}"/>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309FC312-E93E-48A8-A204-4F566CB9410B}" type="slidenum">
              <a:rPr lang="en-US" altLang="zh-CN" sz="1400" b="0"/>
              <a:pPr>
                <a:spcBef>
                  <a:spcPct val="0"/>
                </a:spcBef>
                <a:buClrTx/>
                <a:buFontTx/>
                <a:buNone/>
              </a:pPr>
              <a:t>83</a:t>
            </a:fld>
            <a:endParaRPr lang="en-US" altLang="zh-CN" sz="1400" b="0"/>
          </a:p>
        </p:txBody>
      </p:sp>
      <p:pic>
        <p:nvPicPr>
          <p:cNvPr id="4" name="图片 3">
            <a:extLst>
              <a:ext uri="{FF2B5EF4-FFF2-40B4-BE49-F238E27FC236}">
                <a16:creationId xmlns:a16="http://schemas.microsoft.com/office/drawing/2014/main" id="{967FE7E0-B257-4FF5-B565-5C4C05844F7D}"/>
              </a:ext>
            </a:extLst>
          </p:cNvPr>
          <p:cNvPicPr>
            <a:picLocks noChangeAspect="1"/>
          </p:cNvPicPr>
          <p:nvPr/>
        </p:nvPicPr>
        <p:blipFill>
          <a:blip r:embed="rId3"/>
          <a:stretch>
            <a:fillRect/>
          </a:stretch>
        </p:blipFill>
        <p:spPr>
          <a:xfrm>
            <a:off x="1115616" y="1628800"/>
            <a:ext cx="6177783" cy="3019971"/>
          </a:xfrm>
          <a:prstGeom prst="rect">
            <a:avLst/>
          </a:prstGeom>
        </p:spPr>
      </p:pic>
    </p:spTree>
  </p:cSld>
  <p:clrMapOvr>
    <a:masterClrMapping/>
  </p:clrMapOvr>
  <p:transition spd="slow">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灯片编号占位符 5">
            <a:extLst>
              <a:ext uri="{FF2B5EF4-FFF2-40B4-BE49-F238E27FC236}">
                <a16:creationId xmlns:a16="http://schemas.microsoft.com/office/drawing/2014/main" id="{33144B65-074C-487B-A2A8-67B8F923B457}"/>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D898ECA7-B87D-4FAB-AAD1-2B98D4659948}" type="slidenum">
              <a:rPr lang="en-US" altLang="zh-CN" sz="1400" b="0"/>
              <a:pPr>
                <a:spcBef>
                  <a:spcPct val="0"/>
                </a:spcBef>
                <a:buClrTx/>
                <a:buFontTx/>
                <a:buNone/>
              </a:pPr>
              <a:t>84</a:t>
            </a:fld>
            <a:endParaRPr lang="en-US" altLang="zh-CN" sz="1400" b="0"/>
          </a:p>
        </p:txBody>
      </p:sp>
      <p:sp>
        <p:nvSpPr>
          <p:cNvPr id="162819" name="Rectangle 2">
            <a:extLst>
              <a:ext uri="{FF2B5EF4-FFF2-40B4-BE49-F238E27FC236}">
                <a16:creationId xmlns:a16="http://schemas.microsoft.com/office/drawing/2014/main" id="{ABC3FD90-0B09-4850-9BC9-EE8757661FED}"/>
              </a:ext>
            </a:extLst>
          </p:cNvPr>
          <p:cNvSpPr>
            <a:spLocks noGrp="1" noChangeArrowheads="1"/>
          </p:cNvSpPr>
          <p:nvPr>
            <p:ph type="title"/>
          </p:nvPr>
        </p:nvSpPr>
        <p:spPr/>
        <p:txBody>
          <a:bodyPr/>
          <a:lstStyle/>
          <a:p>
            <a:pPr algn="ctr" eaLnBrk="1" hangingPunct="1"/>
            <a:r>
              <a:rPr lang="en-US" altLang="zh-CN">
                <a:latin typeface="Times New Roman" panose="02020603050405020304" pitchFamily="18" charset="0"/>
              </a:rPr>
              <a:t>2.2</a:t>
            </a:r>
            <a:r>
              <a:rPr lang="en-US" altLang="zh-CN"/>
              <a:t>  </a:t>
            </a:r>
            <a:r>
              <a:rPr lang="zh-CN" altLang="en-US"/>
              <a:t>析取范式与合取范式（回顾）</a:t>
            </a:r>
          </a:p>
        </p:txBody>
      </p:sp>
      <p:sp>
        <p:nvSpPr>
          <p:cNvPr id="162820" name="Rectangle 3">
            <a:extLst>
              <a:ext uri="{FF2B5EF4-FFF2-40B4-BE49-F238E27FC236}">
                <a16:creationId xmlns:a16="http://schemas.microsoft.com/office/drawing/2014/main" id="{9363AED5-C4C9-40D3-A5F5-A4B9D640659B}"/>
              </a:ext>
            </a:extLst>
          </p:cNvPr>
          <p:cNvSpPr>
            <a:spLocks noGrp="1" noChangeArrowheads="1"/>
          </p:cNvSpPr>
          <p:nvPr>
            <p:ph type="body" idx="1"/>
          </p:nvPr>
        </p:nvSpPr>
        <p:spPr>
          <a:xfrm>
            <a:off x="323850" y="1268413"/>
            <a:ext cx="8208963" cy="2808287"/>
          </a:xfrm>
        </p:spPr>
        <p:txBody>
          <a:bodyPr/>
          <a:lstStyle/>
          <a:p>
            <a:pPr marL="609600" indent="-609600" eaLnBrk="1" hangingPunct="1">
              <a:buFont typeface="Wingdings" panose="05000000000000000000" pitchFamily="2" charset="2"/>
              <a:buChar char="l"/>
            </a:pPr>
            <a:r>
              <a:rPr lang="en-US" altLang="zh-CN">
                <a:latin typeface="Times New Roman" panose="02020603050405020304" pitchFamily="18" charset="0"/>
              </a:rPr>
              <a:t>2.2.1 </a:t>
            </a:r>
            <a:r>
              <a:rPr lang="zh-CN" altLang="en-US">
                <a:latin typeface="Times New Roman" panose="02020603050405020304" pitchFamily="18" charset="0"/>
              </a:rPr>
              <a:t>简单析取式</a:t>
            </a:r>
            <a:r>
              <a:rPr lang="en-US" altLang="zh-CN">
                <a:latin typeface="Times New Roman" panose="02020603050405020304" pitchFamily="18" charset="0"/>
              </a:rPr>
              <a:t>&amp;</a:t>
            </a:r>
            <a:r>
              <a:rPr lang="zh-CN" altLang="en-US">
                <a:latin typeface="Times New Roman" panose="02020603050405020304" pitchFamily="18" charset="0"/>
              </a:rPr>
              <a:t>简单合取式</a:t>
            </a:r>
            <a:endParaRPr lang="en-US" altLang="zh-CN">
              <a:latin typeface="Times New Roman" panose="02020603050405020304" pitchFamily="18" charset="0"/>
            </a:endParaRPr>
          </a:p>
          <a:p>
            <a:pPr marL="609600" indent="-609600" eaLnBrk="1" hangingPunct="1">
              <a:buFont typeface="Wingdings" panose="05000000000000000000" pitchFamily="2" charset="2"/>
              <a:buChar char="l"/>
            </a:pPr>
            <a:r>
              <a:rPr lang="en-US" altLang="zh-CN">
                <a:latin typeface="Times New Roman" panose="02020603050405020304" pitchFamily="18" charset="0"/>
              </a:rPr>
              <a:t>2.2.2 </a:t>
            </a:r>
            <a:r>
              <a:rPr lang="zh-CN" altLang="en-US"/>
              <a:t>析取范式</a:t>
            </a:r>
            <a:r>
              <a:rPr lang="en-US" altLang="zh-CN">
                <a:latin typeface="Times New Roman" panose="02020603050405020304" pitchFamily="18" charset="0"/>
              </a:rPr>
              <a:t>&amp;</a:t>
            </a:r>
            <a:r>
              <a:rPr lang="zh-CN" altLang="en-US"/>
              <a:t>合取范式</a:t>
            </a:r>
            <a:endParaRPr lang="en-US" altLang="zh-CN"/>
          </a:p>
          <a:p>
            <a:pPr marL="609600" indent="-609600" eaLnBrk="1" hangingPunct="1">
              <a:buFont typeface="Wingdings" panose="05000000000000000000" pitchFamily="2" charset="2"/>
              <a:buChar char="l"/>
            </a:pPr>
            <a:r>
              <a:rPr lang="en-US" altLang="zh-CN">
                <a:latin typeface="Times New Roman" panose="02020603050405020304" pitchFamily="18" charset="0"/>
              </a:rPr>
              <a:t>2.2.3 </a:t>
            </a:r>
            <a:r>
              <a:rPr lang="zh-CN" altLang="en-US"/>
              <a:t>命题公式的范式</a:t>
            </a:r>
            <a:endParaRPr lang="en-US" altLang="zh-CN"/>
          </a:p>
          <a:p>
            <a:pPr marL="609600" indent="-609600" eaLnBrk="1" hangingPunct="1">
              <a:buFont typeface="Wingdings" panose="05000000000000000000" pitchFamily="2" charset="2"/>
              <a:buChar char="l"/>
            </a:pPr>
            <a:r>
              <a:rPr lang="en-US" altLang="zh-CN">
                <a:latin typeface="Times New Roman" panose="02020603050405020304" pitchFamily="18" charset="0"/>
              </a:rPr>
              <a:t>2.2.4 </a:t>
            </a:r>
            <a:r>
              <a:rPr lang="zh-CN" altLang="en-US">
                <a:latin typeface="宋体" panose="02010600030101010101" pitchFamily="2" charset="-122"/>
              </a:rPr>
              <a:t>主析取范式（极小项）</a:t>
            </a:r>
            <a:r>
              <a:rPr lang="en-US" altLang="zh-CN">
                <a:latin typeface="Times New Roman" panose="02020603050405020304" pitchFamily="18" charset="0"/>
              </a:rPr>
              <a:t>&amp;</a:t>
            </a:r>
            <a:r>
              <a:rPr lang="zh-CN" altLang="en-US">
                <a:latin typeface="宋体" panose="02010600030101010101" pitchFamily="2" charset="-122"/>
              </a:rPr>
              <a:t>主合取范式（极大项）</a:t>
            </a:r>
            <a:endParaRPr lang="en-US" altLang="zh-CN">
              <a:latin typeface="宋体" panose="02010600030101010101" pitchFamily="2" charset="-122"/>
            </a:endParaRPr>
          </a:p>
          <a:p>
            <a:pPr marL="609600" indent="-609600" eaLnBrk="1" hangingPunct="1">
              <a:buFont typeface="Wingdings" panose="05000000000000000000" pitchFamily="2" charset="2"/>
              <a:buChar char="l"/>
            </a:pPr>
            <a:r>
              <a:rPr lang="en-US" altLang="zh-CN">
                <a:latin typeface="Times New Roman" panose="02020603050405020304" pitchFamily="18" charset="0"/>
              </a:rPr>
              <a:t>2.2.5 </a:t>
            </a:r>
            <a:r>
              <a:rPr lang="zh-CN" altLang="en-US">
                <a:latin typeface="宋体" panose="02010600030101010101" pitchFamily="2" charset="-122"/>
              </a:rPr>
              <a:t>主范式的应用</a:t>
            </a:r>
            <a:endParaRPr lang="en-US" altLang="zh-CN">
              <a:latin typeface="Times New Roman" panose="02020603050405020304" pitchFamily="18" charset="0"/>
            </a:endParaRPr>
          </a:p>
          <a:p>
            <a:pPr marL="609600" indent="-609600" eaLnBrk="1" hangingPunct="1">
              <a:buFont typeface="Wingdings" panose="05000000000000000000" pitchFamily="2" charset="2"/>
              <a:buChar char="l"/>
            </a:pPr>
            <a:endParaRPr lang="zh-CN" altLang="en-US"/>
          </a:p>
        </p:txBody>
      </p:sp>
    </p:spTree>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a:extLst>
              <a:ext uri="{FF2B5EF4-FFF2-40B4-BE49-F238E27FC236}">
                <a16:creationId xmlns:a16="http://schemas.microsoft.com/office/drawing/2014/main" id="{A147B53A-3C69-426E-859D-C25DC97FCEB1}"/>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69B3F1"/>
              </a:buClr>
              <a:buFont typeface="Wingdings" panose="05000000000000000000"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200">
                <a:solidFill>
                  <a:schemeClr val="tx1"/>
                </a:solidFill>
                <a:latin typeface="Arial" panose="020B0604020202020204" pitchFamily="34" charset="0"/>
                <a:ea typeface="华文中宋" panose="02010600040101010101" pitchFamily="2" charset="-122"/>
              </a:defRPr>
            </a:lvl2pPr>
            <a:lvl3pPr marL="1143000" indent="-228600">
              <a:spcBef>
                <a:spcPct val="20000"/>
              </a:spcBef>
              <a:buChar char="•"/>
              <a:defRPr sz="2200">
                <a:solidFill>
                  <a:schemeClr val="tx1"/>
                </a:solidFill>
                <a:latin typeface="Arial" panose="020B0604020202020204" pitchFamily="34" charset="0"/>
                <a:ea typeface="华文中宋" panose="02010600040101010101" pitchFamily="2" charset="-122"/>
              </a:defRPr>
            </a:lvl3pPr>
            <a:lvl4pPr marL="1600200" indent="-228600">
              <a:spcBef>
                <a:spcPct val="20000"/>
              </a:spcBef>
              <a:buChar char="–"/>
              <a:defRPr sz="2200">
                <a:solidFill>
                  <a:schemeClr val="tx1"/>
                </a:solidFill>
                <a:latin typeface="Arial" panose="020B0604020202020204" pitchFamily="34" charset="0"/>
                <a:ea typeface="华文中宋" panose="02010600040101010101" pitchFamily="2" charset="-122"/>
              </a:defRPr>
            </a:lvl4pPr>
            <a:lvl5pPr marL="2057400" indent="-228600">
              <a:spcBef>
                <a:spcPct val="20000"/>
              </a:spcBef>
              <a:buChar char="»"/>
              <a:defRPr sz="2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20000"/>
              </a:spcBef>
              <a:spcAft>
                <a:spcPct val="0"/>
              </a:spcAft>
              <a:buChar char="»"/>
              <a:defRPr sz="2200">
                <a:solidFill>
                  <a:schemeClr val="tx1"/>
                </a:solidFill>
                <a:latin typeface="Arial" panose="020B0604020202020204" pitchFamily="34" charset="0"/>
                <a:ea typeface="华文中宋" panose="02010600040101010101" pitchFamily="2" charset="-122"/>
              </a:defRPr>
            </a:lvl9pPr>
          </a:lstStyle>
          <a:p>
            <a:pPr>
              <a:spcBef>
                <a:spcPct val="0"/>
              </a:spcBef>
              <a:buClrTx/>
              <a:buFontTx/>
              <a:buNone/>
            </a:pPr>
            <a:fld id="{7D09009A-24B5-457F-A71B-591A194DDB8A}" type="slidenum">
              <a:rPr lang="en-US" altLang="zh-CN" sz="1400" b="0"/>
              <a:pPr>
                <a:spcBef>
                  <a:spcPct val="0"/>
                </a:spcBef>
                <a:buClrTx/>
                <a:buFontTx/>
                <a:buNone/>
              </a:pPr>
              <a:t>9</a:t>
            </a:fld>
            <a:endParaRPr lang="en-US" altLang="zh-CN" sz="1400" b="0"/>
          </a:p>
        </p:txBody>
      </p:sp>
      <p:sp>
        <p:nvSpPr>
          <p:cNvPr id="22531" name="Rectangle 2">
            <a:extLst>
              <a:ext uri="{FF2B5EF4-FFF2-40B4-BE49-F238E27FC236}">
                <a16:creationId xmlns:a16="http://schemas.microsoft.com/office/drawing/2014/main" id="{7B1EAFF4-F109-4705-B1F0-1D084A0F95CF}"/>
              </a:ext>
            </a:extLst>
          </p:cNvPr>
          <p:cNvSpPr>
            <a:spLocks noGrp="1" noChangeArrowheads="1"/>
          </p:cNvSpPr>
          <p:nvPr>
            <p:ph type="title"/>
          </p:nvPr>
        </p:nvSpPr>
        <p:spPr/>
        <p:txBody>
          <a:bodyPr/>
          <a:lstStyle/>
          <a:p>
            <a:pPr algn="ctr" eaLnBrk="1" hangingPunct="1"/>
            <a:r>
              <a:rPr lang="zh-CN" altLang="en-US"/>
              <a:t>基本等值式</a:t>
            </a:r>
          </a:p>
        </p:txBody>
      </p:sp>
      <p:sp>
        <p:nvSpPr>
          <p:cNvPr id="22532" name="Rectangle 3">
            <a:extLst>
              <a:ext uri="{FF2B5EF4-FFF2-40B4-BE49-F238E27FC236}">
                <a16:creationId xmlns:a16="http://schemas.microsoft.com/office/drawing/2014/main" id="{4779CB97-8D4A-4B1B-BF4E-A8BECA2B2479}"/>
              </a:ext>
            </a:extLst>
          </p:cNvPr>
          <p:cNvSpPr>
            <a:spLocks noGrp="1" noChangeArrowheads="1"/>
          </p:cNvSpPr>
          <p:nvPr>
            <p:ph type="body" idx="1"/>
          </p:nvPr>
        </p:nvSpPr>
        <p:spPr>
          <a:xfrm>
            <a:off x="395288" y="1052513"/>
            <a:ext cx="8229600" cy="5805487"/>
          </a:xfrm>
        </p:spPr>
        <p:txBody>
          <a:bodyPr/>
          <a:lstStyle/>
          <a:p>
            <a:pPr marL="457200" indent="-457200" eaLnBrk="1" hangingPunct="1"/>
            <a:r>
              <a:rPr lang="zh-CN" altLang="en-US" dirty="0">
                <a:latin typeface="Times New Roman" panose="02020603050405020304" pitchFamily="18" charset="0"/>
              </a:rPr>
              <a:t>双重否定律  </a:t>
            </a:r>
            <a:r>
              <a:rPr lang="zh-CN" altLang="en-US"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A</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A</a:t>
            </a:r>
            <a:endParaRPr lang="en-US" altLang="zh-CN" dirty="0">
              <a:latin typeface="Times New Roman" panose="02020603050405020304" pitchFamily="18" charset="0"/>
            </a:endParaRPr>
          </a:p>
          <a:p>
            <a:pPr marL="457200" indent="-457200" eaLnBrk="1" hangingPunct="1"/>
            <a:r>
              <a:rPr lang="zh-CN" altLang="en-US" dirty="0">
                <a:solidFill>
                  <a:srgbClr val="0066FF"/>
                </a:solidFill>
                <a:latin typeface="Times New Roman" panose="02020603050405020304" pitchFamily="18" charset="0"/>
              </a:rPr>
              <a:t>幂等律         </a:t>
            </a:r>
            <a:r>
              <a:rPr lang="en-US" altLang="zh-CN" i="1" dirty="0">
                <a:solidFill>
                  <a:srgbClr val="0066FF"/>
                </a:solidFill>
                <a:latin typeface="Times New Roman" panose="02020603050405020304" pitchFamily="18" charset="0"/>
              </a:rPr>
              <a:t>A</a:t>
            </a:r>
            <a:r>
              <a:rPr lang="en-US" altLang="zh-CN" dirty="0">
                <a:solidFill>
                  <a:srgbClr val="0066FF"/>
                </a:solidFill>
                <a:latin typeface="Times New Roman" panose="02020603050405020304" pitchFamily="18" charset="0"/>
                <a:sym typeface="Symbol" panose="05050102010706020507" pitchFamily="18" charset="2"/>
              </a:rPr>
              <a:t></a:t>
            </a:r>
            <a:r>
              <a:rPr lang="en-US" altLang="zh-CN" i="1" dirty="0">
                <a:solidFill>
                  <a:srgbClr val="0066FF"/>
                </a:solidFill>
                <a:latin typeface="Times New Roman" panose="02020603050405020304" pitchFamily="18" charset="0"/>
              </a:rPr>
              <a:t>A</a:t>
            </a:r>
            <a:r>
              <a:rPr lang="en-US" altLang="zh-CN" dirty="0">
                <a:solidFill>
                  <a:srgbClr val="0066FF"/>
                </a:solidFill>
                <a:latin typeface="Times New Roman" panose="02020603050405020304" pitchFamily="18" charset="0"/>
                <a:sym typeface="Symbol" panose="05050102010706020507" pitchFamily="18" charset="2"/>
              </a:rPr>
              <a:t></a:t>
            </a:r>
            <a:r>
              <a:rPr lang="en-US" altLang="zh-CN" i="1" dirty="0">
                <a:solidFill>
                  <a:srgbClr val="0066FF"/>
                </a:solidFill>
                <a:latin typeface="Times New Roman" panose="02020603050405020304" pitchFamily="18" charset="0"/>
              </a:rPr>
              <a:t>A</a:t>
            </a:r>
            <a:r>
              <a:rPr lang="en-US" altLang="zh-CN" dirty="0">
                <a:solidFill>
                  <a:srgbClr val="0066FF"/>
                </a:solidFill>
                <a:latin typeface="Times New Roman" panose="02020603050405020304" pitchFamily="18" charset="0"/>
              </a:rPr>
              <a:t> </a:t>
            </a:r>
          </a:p>
          <a:p>
            <a:pPr marL="457200" indent="-457200" eaLnBrk="1" hangingPunct="1"/>
            <a:r>
              <a:rPr lang="en-US" altLang="zh-CN" dirty="0">
                <a:solidFill>
                  <a:srgbClr val="0066FF"/>
                </a:solidFill>
                <a:latin typeface="Times New Roman" panose="02020603050405020304" pitchFamily="18" charset="0"/>
              </a:rPr>
              <a:t>                     </a:t>
            </a:r>
            <a:r>
              <a:rPr lang="en-US" altLang="zh-CN" i="1" dirty="0">
                <a:solidFill>
                  <a:srgbClr val="0066FF"/>
                </a:solidFill>
                <a:latin typeface="Times New Roman" panose="02020603050405020304" pitchFamily="18" charset="0"/>
              </a:rPr>
              <a:t>A</a:t>
            </a:r>
            <a:r>
              <a:rPr lang="en-US" altLang="zh-CN" dirty="0">
                <a:solidFill>
                  <a:srgbClr val="0066FF"/>
                </a:solidFill>
                <a:latin typeface="Times New Roman" panose="02020603050405020304" pitchFamily="18" charset="0"/>
                <a:sym typeface="Symbol" panose="05050102010706020507" pitchFamily="18" charset="2"/>
              </a:rPr>
              <a:t></a:t>
            </a:r>
            <a:r>
              <a:rPr lang="en-US" altLang="zh-CN" i="1" dirty="0">
                <a:solidFill>
                  <a:srgbClr val="0066FF"/>
                </a:solidFill>
                <a:latin typeface="Times New Roman" panose="02020603050405020304" pitchFamily="18" charset="0"/>
              </a:rPr>
              <a:t>A</a:t>
            </a:r>
            <a:r>
              <a:rPr lang="en-US" altLang="zh-CN" dirty="0">
                <a:solidFill>
                  <a:srgbClr val="0066FF"/>
                </a:solidFill>
                <a:latin typeface="Times New Roman" panose="02020603050405020304" pitchFamily="18" charset="0"/>
                <a:sym typeface="Symbol" panose="05050102010706020507" pitchFamily="18" charset="2"/>
              </a:rPr>
              <a:t></a:t>
            </a:r>
            <a:r>
              <a:rPr lang="en-US" altLang="zh-CN" i="1" dirty="0">
                <a:solidFill>
                  <a:srgbClr val="0066FF"/>
                </a:solidFill>
                <a:latin typeface="Times New Roman" panose="02020603050405020304" pitchFamily="18" charset="0"/>
              </a:rPr>
              <a:t>A</a:t>
            </a:r>
            <a:endParaRPr lang="en-US" altLang="zh-CN" dirty="0">
              <a:solidFill>
                <a:srgbClr val="0066FF"/>
              </a:solidFill>
              <a:latin typeface="Times New Roman" panose="02020603050405020304" pitchFamily="18" charset="0"/>
            </a:endParaRPr>
          </a:p>
          <a:p>
            <a:pPr marL="457200" indent="-457200" eaLnBrk="1" hangingPunct="1"/>
            <a:r>
              <a:rPr lang="zh-CN" altLang="en-US" dirty="0">
                <a:latin typeface="Times New Roman" panose="02020603050405020304" pitchFamily="18" charset="0"/>
              </a:rPr>
              <a:t>交换律         </a:t>
            </a:r>
            <a:r>
              <a:rPr lang="en-US" altLang="zh-CN" i="1" dirty="0">
                <a:latin typeface="Times New Roman" panose="02020603050405020304" pitchFamily="18" charset="0"/>
              </a:rPr>
              <a:t>A</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B</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B</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A</a:t>
            </a:r>
            <a:endParaRPr lang="en-US" altLang="zh-CN" dirty="0">
              <a:latin typeface="Times New Roman" panose="02020603050405020304" pitchFamily="18" charset="0"/>
            </a:endParaRPr>
          </a:p>
          <a:p>
            <a:pPr marL="457200" indent="-457200" eaLnBrk="1" hangingPunct="1"/>
            <a:r>
              <a:rPr lang="en-US" altLang="zh-CN" i="1" dirty="0">
                <a:latin typeface="Times New Roman" panose="02020603050405020304" pitchFamily="18" charset="0"/>
              </a:rPr>
              <a:t>                     A</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B</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B</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A</a:t>
            </a:r>
            <a:endParaRPr lang="en-US" altLang="zh-CN" dirty="0">
              <a:latin typeface="Times New Roman" panose="02020603050405020304" pitchFamily="18" charset="0"/>
            </a:endParaRPr>
          </a:p>
          <a:p>
            <a:pPr marL="457200" indent="-457200" eaLnBrk="1" hangingPunct="1"/>
            <a:r>
              <a:rPr lang="zh-CN" altLang="en-US" dirty="0">
                <a:solidFill>
                  <a:srgbClr val="0066FF"/>
                </a:solidFill>
                <a:latin typeface="Times New Roman" panose="02020603050405020304" pitchFamily="18" charset="0"/>
              </a:rPr>
              <a:t>结合律         </a:t>
            </a:r>
            <a:r>
              <a:rPr lang="en-US" altLang="zh-CN" dirty="0">
                <a:solidFill>
                  <a:srgbClr val="0066FF"/>
                </a:solidFill>
                <a:latin typeface="Times New Roman" panose="02020603050405020304" pitchFamily="18" charset="0"/>
              </a:rPr>
              <a:t>(</a:t>
            </a:r>
            <a:r>
              <a:rPr lang="en-US" altLang="zh-CN" i="1" dirty="0">
                <a:solidFill>
                  <a:srgbClr val="0066FF"/>
                </a:solidFill>
                <a:latin typeface="Times New Roman" panose="02020603050405020304" pitchFamily="18" charset="0"/>
              </a:rPr>
              <a:t>A</a:t>
            </a:r>
            <a:r>
              <a:rPr lang="en-US" altLang="zh-CN" dirty="0">
                <a:solidFill>
                  <a:srgbClr val="0066FF"/>
                </a:solidFill>
                <a:latin typeface="Times New Roman" panose="02020603050405020304" pitchFamily="18" charset="0"/>
                <a:sym typeface="Symbol" panose="05050102010706020507" pitchFamily="18" charset="2"/>
              </a:rPr>
              <a:t></a:t>
            </a:r>
            <a:r>
              <a:rPr lang="en-US" altLang="zh-CN" i="1" dirty="0">
                <a:solidFill>
                  <a:srgbClr val="0066FF"/>
                </a:solidFill>
                <a:latin typeface="Times New Roman" panose="02020603050405020304" pitchFamily="18" charset="0"/>
              </a:rPr>
              <a:t>B</a:t>
            </a:r>
            <a:r>
              <a:rPr lang="en-US" altLang="zh-CN" dirty="0">
                <a:solidFill>
                  <a:srgbClr val="0066FF"/>
                </a:solidFill>
                <a:latin typeface="Times New Roman" panose="02020603050405020304" pitchFamily="18" charset="0"/>
              </a:rPr>
              <a:t>)</a:t>
            </a:r>
            <a:r>
              <a:rPr lang="en-US" altLang="zh-CN" dirty="0">
                <a:solidFill>
                  <a:srgbClr val="0066FF"/>
                </a:solidFill>
                <a:latin typeface="Times New Roman" panose="02020603050405020304" pitchFamily="18" charset="0"/>
                <a:sym typeface="Symbol" panose="05050102010706020507" pitchFamily="18" charset="2"/>
              </a:rPr>
              <a:t></a:t>
            </a:r>
            <a:r>
              <a:rPr lang="en-US" altLang="zh-CN" i="1" dirty="0">
                <a:solidFill>
                  <a:srgbClr val="0066FF"/>
                </a:solidFill>
                <a:latin typeface="Times New Roman" panose="02020603050405020304" pitchFamily="18" charset="0"/>
              </a:rPr>
              <a:t>C</a:t>
            </a:r>
            <a:r>
              <a:rPr lang="en-US" altLang="zh-CN" dirty="0">
                <a:solidFill>
                  <a:srgbClr val="0066FF"/>
                </a:solidFill>
                <a:latin typeface="Times New Roman" panose="02020603050405020304" pitchFamily="18" charset="0"/>
                <a:sym typeface="Symbol" panose="05050102010706020507" pitchFamily="18" charset="2"/>
              </a:rPr>
              <a:t></a:t>
            </a:r>
            <a:r>
              <a:rPr lang="en-US" altLang="zh-CN" i="1" dirty="0">
                <a:solidFill>
                  <a:srgbClr val="0066FF"/>
                </a:solidFill>
                <a:latin typeface="Times New Roman" panose="02020603050405020304" pitchFamily="18" charset="0"/>
              </a:rPr>
              <a:t>A</a:t>
            </a:r>
            <a:r>
              <a:rPr lang="en-US" altLang="zh-CN" dirty="0">
                <a:solidFill>
                  <a:srgbClr val="0066FF"/>
                </a:solidFill>
                <a:latin typeface="Times New Roman" panose="02020603050405020304" pitchFamily="18" charset="0"/>
                <a:sym typeface="Symbol" panose="05050102010706020507" pitchFamily="18" charset="2"/>
              </a:rPr>
              <a:t></a:t>
            </a:r>
            <a:r>
              <a:rPr lang="en-US" altLang="zh-CN" dirty="0">
                <a:solidFill>
                  <a:srgbClr val="0066FF"/>
                </a:solidFill>
                <a:latin typeface="Times New Roman" panose="02020603050405020304" pitchFamily="18" charset="0"/>
              </a:rPr>
              <a:t>(</a:t>
            </a:r>
            <a:r>
              <a:rPr lang="en-US" altLang="zh-CN" i="1" dirty="0">
                <a:solidFill>
                  <a:srgbClr val="0066FF"/>
                </a:solidFill>
                <a:latin typeface="Times New Roman" panose="02020603050405020304" pitchFamily="18" charset="0"/>
              </a:rPr>
              <a:t>B</a:t>
            </a:r>
            <a:r>
              <a:rPr lang="en-US" altLang="zh-CN" dirty="0">
                <a:solidFill>
                  <a:srgbClr val="0066FF"/>
                </a:solidFill>
                <a:latin typeface="Times New Roman" panose="02020603050405020304" pitchFamily="18" charset="0"/>
                <a:sym typeface="Symbol" panose="05050102010706020507" pitchFamily="18" charset="2"/>
              </a:rPr>
              <a:t></a:t>
            </a:r>
            <a:r>
              <a:rPr lang="en-US" altLang="zh-CN" i="1" dirty="0">
                <a:solidFill>
                  <a:srgbClr val="0066FF"/>
                </a:solidFill>
                <a:latin typeface="Times New Roman" panose="02020603050405020304" pitchFamily="18" charset="0"/>
              </a:rPr>
              <a:t>C</a:t>
            </a:r>
            <a:r>
              <a:rPr lang="en-US" altLang="zh-CN" dirty="0">
                <a:solidFill>
                  <a:srgbClr val="0066FF"/>
                </a:solidFill>
                <a:latin typeface="Times New Roman" panose="02020603050405020304" pitchFamily="18" charset="0"/>
              </a:rPr>
              <a:t>) </a:t>
            </a:r>
          </a:p>
          <a:p>
            <a:pPr marL="457200" indent="-457200" eaLnBrk="1" hangingPunct="1"/>
            <a:r>
              <a:rPr lang="en-US" altLang="zh-CN" dirty="0">
                <a:solidFill>
                  <a:srgbClr val="0066FF"/>
                </a:solidFill>
                <a:latin typeface="Times New Roman" panose="02020603050405020304" pitchFamily="18" charset="0"/>
              </a:rPr>
              <a:t>                     (</a:t>
            </a:r>
            <a:r>
              <a:rPr lang="en-US" altLang="zh-CN" i="1" dirty="0">
                <a:solidFill>
                  <a:srgbClr val="0066FF"/>
                </a:solidFill>
                <a:latin typeface="Times New Roman" panose="02020603050405020304" pitchFamily="18" charset="0"/>
              </a:rPr>
              <a:t>A</a:t>
            </a:r>
            <a:r>
              <a:rPr lang="en-US" altLang="zh-CN" dirty="0">
                <a:solidFill>
                  <a:srgbClr val="0066FF"/>
                </a:solidFill>
                <a:latin typeface="Times New Roman" panose="02020603050405020304" pitchFamily="18" charset="0"/>
                <a:sym typeface="Symbol" panose="05050102010706020507" pitchFamily="18" charset="2"/>
              </a:rPr>
              <a:t></a:t>
            </a:r>
            <a:r>
              <a:rPr lang="en-US" altLang="zh-CN" i="1" dirty="0">
                <a:solidFill>
                  <a:srgbClr val="0066FF"/>
                </a:solidFill>
                <a:latin typeface="Times New Roman" panose="02020603050405020304" pitchFamily="18" charset="0"/>
              </a:rPr>
              <a:t>B</a:t>
            </a:r>
            <a:r>
              <a:rPr lang="en-US" altLang="zh-CN" dirty="0">
                <a:solidFill>
                  <a:srgbClr val="0066FF"/>
                </a:solidFill>
                <a:latin typeface="Times New Roman" panose="02020603050405020304" pitchFamily="18" charset="0"/>
              </a:rPr>
              <a:t>)</a:t>
            </a:r>
            <a:r>
              <a:rPr lang="en-US" altLang="zh-CN" dirty="0">
                <a:solidFill>
                  <a:srgbClr val="0066FF"/>
                </a:solidFill>
                <a:latin typeface="Times New Roman" panose="02020603050405020304" pitchFamily="18" charset="0"/>
                <a:sym typeface="Symbol" panose="05050102010706020507" pitchFamily="18" charset="2"/>
              </a:rPr>
              <a:t></a:t>
            </a:r>
            <a:r>
              <a:rPr lang="en-US" altLang="zh-CN" i="1" dirty="0">
                <a:solidFill>
                  <a:srgbClr val="0066FF"/>
                </a:solidFill>
                <a:latin typeface="Times New Roman" panose="02020603050405020304" pitchFamily="18" charset="0"/>
              </a:rPr>
              <a:t>C</a:t>
            </a:r>
            <a:r>
              <a:rPr lang="en-US" altLang="zh-CN" dirty="0">
                <a:solidFill>
                  <a:srgbClr val="0066FF"/>
                </a:solidFill>
                <a:latin typeface="Times New Roman" panose="02020603050405020304" pitchFamily="18" charset="0"/>
                <a:sym typeface="Symbol" panose="05050102010706020507" pitchFamily="18" charset="2"/>
              </a:rPr>
              <a:t></a:t>
            </a:r>
            <a:r>
              <a:rPr lang="en-US" altLang="zh-CN" i="1" dirty="0">
                <a:solidFill>
                  <a:srgbClr val="0066FF"/>
                </a:solidFill>
                <a:latin typeface="Times New Roman" panose="02020603050405020304" pitchFamily="18" charset="0"/>
              </a:rPr>
              <a:t>A</a:t>
            </a:r>
            <a:r>
              <a:rPr lang="en-US" altLang="zh-CN" dirty="0">
                <a:solidFill>
                  <a:srgbClr val="0066FF"/>
                </a:solidFill>
                <a:latin typeface="Times New Roman" panose="02020603050405020304" pitchFamily="18" charset="0"/>
                <a:sym typeface="Symbol" panose="05050102010706020507" pitchFamily="18" charset="2"/>
              </a:rPr>
              <a:t></a:t>
            </a:r>
            <a:r>
              <a:rPr lang="en-US" altLang="zh-CN" dirty="0">
                <a:solidFill>
                  <a:srgbClr val="0066FF"/>
                </a:solidFill>
                <a:latin typeface="Times New Roman" panose="02020603050405020304" pitchFamily="18" charset="0"/>
              </a:rPr>
              <a:t>(</a:t>
            </a:r>
            <a:r>
              <a:rPr lang="en-US" altLang="zh-CN" i="1" dirty="0">
                <a:solidFill>
                  <a:srgbClr val="0066FF"/>
                </a:solidFill>
                <a:latin typeface="Times New Roman" panose="02020603050405020304" pitchFamily="18" charset="0"/>
              </a:rPr>
              <a:t>B</a:t>
            </a:r>
            <a:r>
              <a:rPr lang="en-US" altLang="zh-CN" dirty="0">
                <a:solidFill>
                  <a:srgbClr val="0066FF"/>
                </a:solidFill>
                <a:latin typeface="Times New Roman" panose="02020603050405020304" pitchFamily="18" charset="0"/>
                <a:sym typeface="Symbol" panose="05050102010706020507" pitchFamily="18" charset="2"/>
              </a:rPr>
              <a:t></a:t>
            </a:r>
            <a:r>
              <a:rPr lang="en-US" altLang="zh-CN" i="1" dirty="0">
                <a:solidFill>
                  <a:srgbClr val="0066FF"/>
                </a:solidFill>
                <a:latin typeface="Times New Roman" panose="02020603050405020304" pitchFamily="18" charset="0"/>
              </a:rPr>
              <a:t>C</a:t>
            </a:r>
            <a:r>
              <a:rPr lang="en-US" altLang="zh-CN" dirty="0">
                <a:solidFill>
                  <a:srgbClr val="0066FF"/>
                </a:solidFill>
                <a:latin typeface="Times New Roman" panose="02020603050405020304" pitchFamily="18" charset="0"/>
              </a:rPr>
              <a:t>)</a:t>
            </a:r>
          </a:p>
          <a:p>
            <a:pPr marL="457200" indent="-457200" eaLnBrk="1" hangingPunct="1"/>
            <a:r>
              <a:rPr lang="zh-CN" altLang="en-US" dirty="0">
                <a:latin typeface="Times New Roman" panose="02020603050405020304" pitchFamily="18" charset="0"/>
              </a:rPr>
              <a:t>分配律         </a:t>
            </a:r>
            <a:r>
              <a:rPr lang="en-US" altLang="zh-CN" i="1" dirty="0">
                <a:latin typeface="Times New Roman" panose="02020603050405020304" pitchFamily="18" charset="0"/>
              </a:rPr>
              <a:t>A</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i="1" dirty="0">
                <a:latin typeface="Times New Roman" panose="02020603050405020304" pitchFamily="18" charset="0"/>
              </a:rPr>
              <a:t>B</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C</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B</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C</a:t>
            </a:r>
            <a:r>
              <a:rPr lang="en-US" altLang="zh-CN" dirty="0">
                <a:latin typeface="Times New Roman" panose="02020603050405020304" pitchFamily="18" charset="0"/>
              </a:rPr>
              <a:t>) </a:t>
            </a:r>
            <a:endParaRPr lang="en-US" altLang="zh-CN" i="1" dirty="0">
              <a:latin typeface="Times New Roman" panose="02020603050405020304" pitchFamily="18" charset="0"/>
            </a:endParaRPr>
          </a:p>
          <a:p>
            <a:pPr marL="457200" indent="-457200" eaLnBrk="1" hangingPunct="1"/>
            <a:r>
              <a:rPr lang="en-US" altLang="zh-CN" i="1" dirty="0">
                <a:latin typeface="Times New Roman" panose="02020603050405020304" pitchFamily="18" charset="0"/>
              </a:rPr>
              <a:t>                     A</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i="1" dirty="0">
                <a:latin typeface="Times New Roman" panose="02020603050405020304" pitchFamily="18" charset="0"/>
              </a:rPr>
              <a:t>B</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C</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B</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C</a:t>
            </a:r>
            <a:r>
              <a:rPr lang="en-US" altLang="zh-CN" dirty="0">
                <a:latin typeface="Times New Roman" panose="02020603050405020304" pitchFamily="18" charset="0"/>
              </a:rPr>
              <a:t>)</a:t>
            </a:r>
          </a:p>
          <a:p>
            <a:pPr marL="457200" indent="-457200" eaLnBrk="1" hangingPunct="1"/>
            <a:r>
              <a:rPr lang="zh-CN" altLang="en-US" dirty="0">
                <a:solidFill>
                  <a:srgbClr val="0066FF"/>
                </a:solidFill>
                <a:latin typeface="Times New Roman" panose="02020603050405020304" pitchFamily="18" charset="0"/>
              </a:rPr>
              <a:t>德摩根律    </a:t>
            </a:r>
            <a:r>
              <a:rPr lang="zh-CN" altLang="en-US" dirty="0">
                <a:solidFill>
                  <a:srgbClr val="0066FF"/>
                </a:solidFill>
                <a:latin typeface="Times New Roman" panose="02020603050405020304" pitchFamily="18" charset="0"/>
                <a:sym typeface="Symbol" panose="05050102010706020507" pitchFamily="18" charset="2"/>
              </a:rPr>
              <a:t></a:t>
            </a:r>
            <a:r>
              <a:rPr lang="en-US" altLang="zh-CN" dirty="0">
                <a:solidFill>
                  <a:srgbClr val="0066FF"/>
                </a:solidFill>
                <a:latin typeface="Times New Roman" panose="02020603050405020304" pitchFamily="18" charset="0"/>
              </a:rPr>
              <a:t>(</a:t>
            </a:r>
            <a:r>
              <a:rPr lang="en-US" altLang="zh-CN" i="1" dirty="0">
                <a:solidFill>
                  <a:srgbClr val="0066FF"/>
                </a:solidFill>
                <a:latin typeface="Times New Roman" panose="02020603050405020304" pitchFamily="18" charset="0"/>
              </a:rPr>
              <a:t>A</a:t>
            </a:r>
            <a:r>
              <a:rPr lang="en-US" altLang="zh-CN" dirty="0">
                <a:solidFill>
                  <a:srgbClr val="0066FF"/>
                </a:solidFill>
                <a:latin typeface="Times New Roman" panose="02020603050405020304" pitchFamily="18" charset="0"/>
                <a:sym typeface="Symbol" panose="05050102010706020507" pitchFamily="18" charset="2"/>
              </a:rPr>
              <a:t></a:t>
            </a:r>
            <a:r>
              <a:rPr lang="en-US" altLang="zh-CN" i="1" dirty="0">
                <a:solidFill>
                  <a:srgbClr val="0066FF"/>
                </a:solidFill>
                <a:latin typeface="Times New Roman" panose="02020603050405020304" pitchFamily="18" charset="0"/>
              </a:rPr>
              <a:t>B</a:t>
            </a:r>
            <a:r>
              <a:rPr lang="en-US" altLang="zh-CN" dirty="0">
                <a:solidFill>
                  <a:srgbClr val="0066FF"/>
                </a:solidFill>
                <a:latin typeface="Times New Roman" panose="02020603050405020304" pitchFamily="18" charset="0"/>
              </a:rPr>
              <a:t>)</a:t>
            </a:r>
            <a:r>
              <a:rPr lang="en-US" altLang="zh-CN" dirty="0">
                <a:solidFill>
                  <a:srgbClr val="0066FF"/>
                </a:solidFill>
                <a:latin typeface="Times New Roman" panose="02020603050405020304" pitchFamily="18" charset="0"/>
                <a:sym typeface="Symbol" panose="05050102010706020507" pitchFamily="18" charset="2"/>
              </a:rPr>
              <a:t></a:t>
            </a:r>
            <a:r>
              <a:rPr lang="en-US" altLang="zh-CN" i="1" dirty="0">
                <a:solidFill>
                  <a:srgbClr val="0066FF"/>
                </a:solidFill>
                <a:latin typeface="Times New Roman" panose="02020603050405020304" pitchFamily="18" charset="0"/>
              </a:rPr>
              <a:t>A</a:t>
            </a:r>
            <a:r>
              <a:rPr lang="en-US" altLang="zh-CN" dirty="0">
                <a:solidFill>
                  <a:srgbClr val="0066FF"/>
                </a:solidFill>
                <a:latin typeface="Times New Roman" panose="02020603050405020304" pitchFamily="18" charset="0"/>
                <a:sym typeface="Symbol" panose="05050102010706020507" pitchFamily="18" charset="2"/>
              </a:rPr>
              <a:t></a:t>
            </a:r>
            <a:r>
              <a:rPr lang="en-US" altLang="zh-CN" i="1" dirty="0">
                <a:solidFill>
                  <a:srgbClr val="0066FF"/>
                </a:solidFill>
                <a:latin typeface="Times New Roman" panose="02020603050405020304" pitchFamily="18" charset="0"/>
              </a:rPr>
              <a:t>B</a:t>
            </a:r>
            <a:endParaRPr lang="en-US" altLang="zh-CN" dirty="0">
              <a:solidFill>
                <a:srgbClr val="0066FF"/>
              </a:solidFill>
              <a:latin typeface="Times New Roman" panose="02020603050405020304" pitchFamily="18" charset="0"/>
            </a:endParaRPr>
          </a:p>
          <a:p>
            <a:pPr marL="457200" indent="-457200" eaLnBrk="1" hangingPunct="1"/>
            <a:r>
              <a:rPr lang="en-US" altLang="zh-CN" dirty="0">
                <a:solidFill>
                  <a:srgbClr val="0066FF"/>
                </a:solidFill>
                <a:latin typeface="Times New Roman" panose="02020603050405020304" pitchFamily="18" charset="0"/>
              </a:rPr>
              <a:t>                    </a:t>
            </a:r>
            <a:r>
              <a:rPr lang="en-US" altLang="zh-CN" dirty="0">
                <a:solidFill>
                  <a:srgbClr val="0066FF"/>
                </a:solidFill>
                <a:latin typeface="Times New Roman" panose="02020603050405020304" pitchFamily="18" charset="0"/>
                <a:sym typeface="Symbol" panose="05050102010706020507" pitchFamily="18" charset="2"/>
              </a:rPr>
              <a:t></a:t>
            </a:r>
            <a:r>
              <a:rPr lang="en-US" altLang="zh-CN" dirty="0">
                <a:solidFill>
                  <a:srgbClr val="0066FF"/>
                </a:solidFill>
                <a:latin typeface="Times New Roman" panose="02020603050405020304" pitchFamily="18" charset="0"/>
              </a:rPr>
              <a:t>(</a:t>
            </a:r>
            <a:r>
              <a:rPr lang="en-US" altLang="zh-CN" i="1" dirty="0">
                <a:solidFill>
                  <a:srgbClr val="0066FF"/>
                </a:solidFill>
                <a:latin typeface="Times New Roman" panose="02020603050405020304" pitchFamily="18" charset="0"/>
              </a:rPr>
              <a:t>A</a:t>
            </a:r>
            <a:r>
              <a:rPr lang="en-US" altLang="zh-CN" dirty="0">
                <a:solidFill>
                  <a:srgbClr val="0066FF"/>
                </a:solidFill>
                <a:latin typeface="Times New Roman" panose="02020603050405020304" pitchFamily="18" charset="0"/>
                <a:sym typeface="Symbol" panose="05050102010706020507" pitchFamily="18" charset="2"/>
              </a:rPr>
              <a:t></a:t>
            </a:r>
            <a:r>
              <a:rPr lang="en-US" altLang="zh-CN" i="1" dirty="0">
                <a:solidFill>
                  <a:srgbClr val="0066FF"/>
                </a:solidFill>
                <a:latin typeface="Times New Roman" panose="02020603050405020304" pitchFamily="18" charset="0"/>
              </a:rPr>
              <a:t>B</a:t>
            </a:r>
            <a:r>
              <a:rPr lang="en-US" altLang="zh-CN" dirty="0">
                <a:solidFill>
                  <a:srgbClr val="0066FF"/>
                </a:solidFill>
                <a:latin typeface="Times New Roman" panose="02020603050405020304" pitchFamily="18" charset="0"/>
              </a:rPr>
              <a:t>)</a:t>
            </a:r>
            <a:r>
              <a:rPr lang="en-US" altLang="zh-CN" dirty="0">
                <a:solidFill>
                  <a:srgbClr val="0066FF"/>
                </a:solidFill>
                <a:latin typeface="Times New Roman" panose="02020603050405020304" pitchFamily="18" charset="0"/>
                <a:sym typeface="Symbol" panose="05050102010706020507" pitchFamily="18" charset="2"/>
              </a:rPr>
              <a:t></a:t>
            </a:r>
            <a:r>
              <a:rPr lang="en-US" altLang="zh-CN" i="1" dirty="0">
                <a:solidFill>
                  <a:srgbClr val="0066FF"/>
                </a:solidFill>
                <a:latin typeface="Times New Roman" panose="02020603050405020304" pitchFamily="18" charset="0"/>
              </a:rPr>
              <a:t>A</a:t>
            </a:r>
            <a:r>
              <a:rPr lang="en-US" altLang="zh-CN" dirty="0">
                <a:solidFill>
                  <a:srgbClr val="0066FF"/>
                </a:solidFill>
                <a:latin typeface="Times New Roman" panose="02020603050405020304" pitchFamily="18" charset="0"/>
                <a:sym typeface="Symbol" panose="05050102010706020507" pitchFamily="18" charset="2"/>
              </a:rPr>
              <a:t></a:t>
            </a:r>
            <a:r>
              <a:rPr lang="en-US" altLang="zh-CN" i="1" dirty="0">
                <a:solidFill>
                  <a:srgbClr val="0066FF"/>
                </a:solidFill>
                <a:latin typeface="Times New Roman" panose="02020603050405020304" pitchFamily="18" charset="0"/>
              </a:rPr>
              <a:t>B</a:t>
            </a:r>
            <a:endParaRPr lang="en-US" altLang="zh-CN" dirty="0">
              <a:solidFill>
                <a:srgbClr val="0066FF"/>
              </a:solidFill>
              <a:latin typeface="Times New Roman" panose="02020603050405020304" pitchFamily="18" charset="0"/>
            </a:endParaRPr>
          </a:p>
          <a:p>
            <a:pPr marL="457200" indent="-457200" eaLnBrk="1" hangingPunct="1"/>
            <a:r>
              <a:rPr lang="zh-CN" altLang="en-US" dirty="0">
                <a:latin typeface="Times New Roman" panose="02020603050405020304" pitchFamily="18" charset="0"/>
              </a:rPr>
              <a:t>吸收律        </a:t>
            </a:r>
            <a:r>
              <a:rPr lang="en-US" altLang="zh-CN" i="1" dirty="0">
                <a:latin typeface="Times New Roman" panose="02020603050405020304" pitchFamily="18" charset="0"/>
              </a:rPr>
              <a:t>A</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B</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A</a:t>
            </a:r>
            <a:endParaRPr lang="en-US" altLang="zh-CN" dirty="0">
              <a:latin typeface="Times New Roman" panose="02020603050405020304" pitchFamily="18" charset="0"/>
            </a:endParaRPr>
          </a:p>
          <a:p>
            <a:pPr marL="457200" indent="-457200" eaLnBrk="1" hangingPunct="1"/>
            <a:r>
              <a:rPr lang="en-US" altLang="zh-CN" i="1" dirty="0">
                <a:latin typeface="Times New Roman" panose="02020603050405020304" pitchFamily="18" charset="0"/>
              </a:rPr>
              <a:t>                    A</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a:t>
            </a:r>
            <a:r>
              <a:rPr lang="en-US" altLang="zh-CN" i="1" dirty="0">
                <a:latin typeface="Times New Roman" panose="02020603050405020304" pitchFamily="18" charset="0"/>
              </a:rPr>
              <a:t>A</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B</a:t>
            </a:r>
            <a:r>
              <a:rPr lang="en-US" altLang="zh-CN" dirty="0">
                <a:latin typeface="Times New Roman" panose="02020603050405020304" pitchFamily="18" charset="0"/>
              </a:rPr>
              <a:t>)</a:t>
            </a:r>
            <a:r>
              <a:rPr lang="en-US" altLang="zh-CN" dirty="0">
                <a:latin typeface="Times New Roman" panose="02020603050405020304" pitchFamily="18" charset="0"/>
                <a:sym typeface="Symbol" panose="05050102010706020507" pitchFamily="18" charset="2"/>
              </a:rPr>
              <a:t></a:t>
            </a:r>
            <a:r>
              <a:rPr lang="en-US" altLang="zh-CN" i="1" dirty="0">
                <a:latin typeface="Times New Roman" panose="02020603050405020304" pitchFamily="18" charset="0"/>
              </a:rPr>
              <a:t>A</a:t>
            </a:r>
          </a:p>
        </p:txBody>
      </p:sp>
    </p:spTree>
  </p:cSld>
  <p:clrMapOvr>
    <a:masterClrMapping/>
  </p:clrMapOvr>
  <p:transition spd="slow">
    <p:fade/>
  </p:transition>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9778</Words>
  <Application>Microsoft Office PowerPoint</Application>
  <PresentationFormat>全屏显示(4:3)</PresentationFormat>
  <Paragraphs>1429</Paragraphs>
  <Slides>84</Slides>
  <Notes>73</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84</vt:i4>
      </vt:variant>
    </vt:vector>
  </HeadingPairs>
  <TitlesOfParts>
    <vt:vector size="94" baseType="lpstr">
      <vt:lpstr>华文中宋</vt:lpstr>
      <vt:lpstr>宋体</vt:lpstr>
      <vt:lpstr>Arial</vt:lpstr>
      <vt:lpstr>Arial Narrow</vt:lpstr>
      <vt:lpstr>Symbol</vt:lpstr>
      <vt:lpstr>Times New Roman</vt:lpstr>
      <vt:lpstr>Verdana</vt:lpstr>
      <vt:lpstr>Wingdings</vt:lpstr>
      <vt:lpstr>默认设计模板</vt:lpstr>
      <vt:lpstr>Equation</vt:lpstr>
      <vt:lpstr>第一部分 数理逻辑</vt:lpstr>
      <vt:lpstr>第二章 命题逻辑等值演算</vt:lpstr>
      <vt:lpstr>第二章 命题逻辑等值演算</vt:lpstr>
      <vt:lpstr>2.1  等值式</vt:lpstr>
      <vt:lpstr>2.1  等值式</vt:lpstr>
      <vt:lpstr>用真值表法判别等值式</vt:lpstr>
      <vt:lpstr>用真值表法判别等值式 实例</vt:lpstr>
      <vt:lpstr>用真值表法判别等值式 实例</vt:lpstr>
      <vt:lpstr>基本等值式</vt:lpstr>
      <vt:lpstr>基本等值式</vt:lpstr>
      <vt:lpstr>证明  (AB)  AB（德摩根律）</vt:lpstr>
      <vt:lpstr>证明 A(BC)(AB)(AC) （分配律）</vt:lpstr>
      <vt:lpstr>基本等值式说明</vt:lpstr>
      <vt:lpstr>对偶式</vt:lpstr>
      <vt:lpstr>真值表法判断等值的优缺点</vt:lpstr>
      <vt:lpstr>等值演算与置换规则</vt:lpstr>
      <vt:lpstr>等值演算的应用举例</vt:lpstr>
      <vt:lpstr>等值演算的应用举例</vt:lpstr>
      <vt:lpstr>等值演算的应用举例</vt:lpstr>
      <vt:lpstr>判断公式类型</vt:lpstr>
      <vt:lpstr>试证：q(p(pq))  qp</vt:lpstr>
      <vt:lpstr>试证： ((pq)( p(qr)))(pq)(pr) T </vt:lpstr>
      <vt:lpstr>课堂练习 试证：pq  (p q)( p q) </vt:lpstr>
      <vt:lpstr>2.1  等值式（回顾）</vt:lpstr>
      <vt:lpstr>第二章 命题逻辑等值演算</vt:lpstr>
      <vt:lpstr>2.2  析取范式与合取范式</vt:lpstr>
      <vt:lpstr>2.2  析取范式与合取范式</vt:lpstr>
      <vt:lpstr>简单析取式&amp;简单合取式  定义</vt:lpstr>
      <vt:lpstr>简单析取式&amp;简单合取式  性质</vt:lpstr>
      <vt:lpstr>2.2  析取范式与合取范式</vt:lpstr>
      <vt:lpstr>析取范式&amp;合取范式  定义</vt:lpstr>
      <vt:lpstr>析取范式&amp;合取范式  一般形式</vt:lpstr>
      <vt:lpstr>析取范式&amp;合取范式  性质</vt:lpstr>
      <vt:lpstr>2.2  析取范式与合取范式</vt:lpstr>
      <vt:lpstr>命题公式的范式</vt:lpstr>
      <vt:lpstr>范式的求法</vt:lpstr>
      <vt:lpstr>求公式的范式</vt:lpstr>
      <vt:lpstr>求公式的范式</vt:lpstr>
      <vt:lpstr>例 求下式的合取范式</vt:lpstr>
      <vt:lpstr>例 求下式的析取范式</vt:lpstr>
      <vt:lpstr>主范式</vt:lpstr>
      <vt:lpstr>2.2  析取范式与合取范式</vt:lpstr>
      <vt:lpstr>极小项（主析取范式）</vt:lpstr>
      <vt:lpstr>极小项的性质</vt:lpstr>
      <vt:lpstr>实例</vt:lpstr>
      <vt:lpstr>主析取范式  定义</vt:lpstr>
      <vt:lpstr>主析取范式 定理</vt:lpstr>
      <vt:lpstr>用真值表法求主析取范式</vt:lpstr>
      <vt:lpstr>说明真值表法的正确性</vt:lpstr>
      <vt:lpstr>A=(pq) (pr)</vt:lpstr>
      <vt:lpstr>A=(pq) (pr)</vt:lpstr>
      <vt:lpstr>用等值演算法求主析取范式</vt:lpstr>
      <vt:lpstr>实例</vt:lpstr>
      <vt:lpstr>实例</vt:lpstr>
      <vt:lpstr>极大项（主合取范式）</vt:lpstr>
      <vt:lpstr>极大项的性质</vt:lpstr>
      <vt:lpstr>实例</vt:lpstr>
      <vt:lpstr>主合取范式  定义</vt:lpstr>
      <vt:lpstr>主合取范式 定理</vt:lpstr>
      <vt:lpstr>用真值表法求主合取范式</vt:lpstr>
      <vt:lpstr>说明真值表法的正确性</vt:lpstr>
      <vt:lpstr>A=(pq) (pr)</vt:lpstr>
      <vt:lpstr>A=(pq) (pr)</vt:lpstr>
      <vt:lpstr>用等值演算法求主合取范式</vt:lpstr>
      <vt:lpstr>实例</vt:lpstr>
      <vt:lpstr>实例</vt:lpstr>
      <vt:lpstr>几点说明</vt:lpstr>
      <vt:lpstr>由主析取范式确定主合取范式</vt:lpstr>
      <vt:lpstr>由主析取范式确定主合取范式</vt:lpstr>
      <vt:lpstr>极小项与极大项 （回看）</vt:lpstr>
      <vt:lpstr>实例</vt:lpstr>
      <vt:lpstr>实例</vt:lpstr>
      <vt:lpstr>主析取范式与主合取范式 （回看）</vt:lpstr>
      <vt:lpstr>2.2  析取范式与合取范式</vt:lpstr>
      <vt:lpstr>主范式的应用</vt:lpstr>
      <vt:lpstr>主范式的应用</vt:lpstr>
      <vt:lpstr>主范式的应用</vt:lpstr>
      <vt:lpstr>主范式的应用</vt:lpstr>
      <vt:lpstr>主范式的应用</vt:lpstr>
      <vt:lpstr>主范式的应用</vt:lpstr>
      <vt:lpstr>主范式的应用</vt:lpstr>
      <vt:lpstr>问题</vt:lpstr>
      <vt:lpstr>进一步说明</vt:lpstr>
      <vt:lpstr>2.2  析取范式与合取范式（回顾）</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Amy</dc:creator>
  <cp:lastModifiedBy>zhenyanliu@bit.edu.cn</cp:lastModifiedBy>
  <cp:revision>491</cp:revision>
  <dcterms:created xsi:type="dcterms:W3CDTF">2007-11-19T20:33:53Z</dcterms:created>
  <dcterms:modified xsi:type="dcterms:W3CDTF">2023-09-22T02:34:21Z</dcterms:modified>
</cp:coreProperties>
</file>