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6858000" cy="18288000"/>
  <p:notesSz cx="6858000" cy="9144000"/>
  <p:defaultTextStyle>
    <a:defPPr>
      <a:defRPr lang="en-US"/>
    </a:defPPr>
    <a:lvl1pPr marL="0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30" autoAdjust="0"/>
    <p:restoredTop sz="94660"/>
  </p:normalViewPr>
  <p:slideViewPr>
    <p:cSldViewPr snapToGrid="0">
      <p:cViewPr varScale="1">
        <p:scale>
          <a:sx n="43" d="100"/>
          <a:sy n="43" d="100"/>
        </p:scale>
        <p:origin x="56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992969"/>
            <a:ext cx="5829300" cy="636693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9605436"/>
            <a:ext cx="5143500" cy="441536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86" indent="0" algn="ctr">
              <a:buNone/>
              <a:defRPr sz="1500"/>
            </a:lvl2pPr>
            <a:lvl3pPr marL="685773" indent="0" algn="ctr">
              <a:buNone/>
              <a:defRPr sz="1350"/>
            </a:lvl3pPr>
            <a:lvl4pPr marL="1028659" indent="0" algn="ctr">
              <a:buNone/>
              <a:defRPr sz="1200"/>
            </a:lvl4pPr>
            <a:lvl5pPr marL="1371545" indent="0" algn="ctr">
              <a:buNone/>
              <a:defRPr sz="1200"/>
            </a:lvl5pPr>
            <a:lvl6pPr marL="1714431" indent="0" algn="ctr">
              <a:buNone/>
              <a:defRPr sz="1200"/>
            </a:lvl6pPr>
            <a:lvl7pPr marL="2057318" indent="0" algn="ctr">
              <a:buNone/>
              <a:defRPr sz="1200"/>
            </a:lvl7pPr>
            <a:lvl8pPr marL="2400204" indent="0" algn="ctr">
              <a:buNone/>
              <a:defRPr sz="1200"/>
            </a:lvl8pPr>
            <a:lvl9pPr marL="274309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241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79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8" y="973668"/>
            <a:ext cx="1478756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9" y="973668"/>
            <a:ext cx="4350544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1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02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4559306"/>
            <a:ext cx="5915025" cy="760729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12238573"/>
            <a:ext cx="5915025" cy="40004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88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7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5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4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1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0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0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58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4868333"/>
            <a:ext cx="291465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4868333"/>
            <a:ext cx="291465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136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2" y="973672"/>
            <a:ext cx="5915025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4483102"/>
            <a:ext cx="2901255" cy="219709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6" indent="0">
              <a:buNone/>
              <a:defRPr sz="1500" b="1"/>
            </a:lvl2pPr>
            <a:lvl3pPr marL="685773" indent="0">
              <a:buNone/>
              <a:defRPr sz="1350" b="1"/>
            </a:lvl3pPr>
            <a:lvl4pPr marL="1028659" indent="0">
              <a:buNone/>
              <a:defRPr sz="1200" b="1"/>
            </a:lvl4pPr>
            <a:lvl5pPr marL="1371545" indent="0">
              <a:buNone/>
              <a:defRPr sz="1200" b="1"/>
            </a:lvl5pPr>
            <a:lvl6pPr marL="1714431" indent="0">
              <a:buNone/>
              <a:defRPr sz="1200" b="1"/>
            </a:lvl6pPr>
            <a:lvl7pPr marL="2057318" indent="0">
              <a:buNone/>
              <a:defRPr sz="1200" b="1"/>
            </a:lvl7pPr>
            <a:lvl8pPr marL="2400204" indent="0">
              <a:buNone/>
              <a:defRPr sz="1200" b="1"/>
            </a:lvl8pPr>
            <a:lvl9pPr marL="274309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6680200"/>
            <a:ext cx="2901255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4483102"/>
            <a:ext cx="2915543" cy="219709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6" indent="0">
              <a:buNone/>
              <a:defRPr sz="1500" b="1"/>
            </a:lvl2pPr>
            <a:lvl3pPr marL="685773" indent="0">
              <a:buNone/>
              <a:defRPr sz="1350" b="1"/>
            </a:lvl3pPr>
            <a:lvl4pPr marL="1028659" indent="0">
              <a:buNone/>
              <a:defRPr sz="1200" b="1"/>
            </a:lvl4pPr>
            <a:lvl5pPr marL="1371545" indent="0">
              <a:buNone/>
              <a:defRPr sz="1200" b="1"/>
            </a:lvl5pPr>
            <a:lvl6pPr marL="1714431" indent="0">
              <a:buNone/>
              <a:defRPr sz="1200" b="1"/>
            </a:lvl6pPr>
            <a:lvl7pPr marL="2057318" indent="0">
              <a:buNone/>
              <a:defRPr sz="1200" b="1"/>
            </a:lvl7pPr>
            <a:lvl8pPr marL="2400204" indent="0">
              <a:buNone/>
              <a:defRPr sz="1200" b="1"/>
            </a:lvl8pPr>
            <a:lvl9pPr marL="274309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6680200"/>
            <a:ext cx="2915543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63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26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7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219200"/>
            <a:ext cx="2211884" cy="4267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2633139"/>
            <a:ext cx="3471863" cy="1299633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5486401"/>
            <a:ext cx="2211884" cy="10164235"/>
          </a:xfrm>
        </p:spPr>
        <p:txBody>
          <a:bodyPr/>
          <a:lstStyle>
            <a:lvl1pPr marL="0" indent="0">
              <a:buNone/>
              <a:defRPr sz="1200"/>
            </a:lvl1pPr>
            <a:lvl2pPr marL="342886" indent="0">
              <a:buNone/>
              <a:defRPr sz="1050"/>
            </a:lvl2pPr>
            <a:lvl3pPr marL="685773" indent="0">
              <a:buNone/>
              <a:defRPr sz="900"/>
            </a:lvl3pPr>
            <a:lvl4pPr marL="1028659" indent="0">
              <a:buNone/>
              <a:defRPr sz="750"/>
            </a:lvl4pPr>
            <a:lvl5pPr marL="1371545" indent="0">
              <a:buNone/>
              <a:defRPr sz="750"/>
            </a:lvl5pPr>
            <a:lvl6pPr marL="1714431" indent="0">
              <a:buNone/>
              <a:defRPr sz="750"/>
            </a:lvl6pPr>
            <a:lvl7pPr marL="2057318" indent="0">
              <a:buNone/>
              <a:defRPr sz="750"/>
            </a:lvl7pPr>
            <a:lvl8pPr marL="2400204" indent="0">
              <a:buNone/>
              <a:defRPr sz="750"/>
            </a:lvl8pPr>
            <a:lvl9pPr marL="274309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18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219200"/>
            <a:ext cx="2211884" cy="4267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2633139"/>
            <a:ext cx="3471863" cy="12996333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886" indent="0">
              <a:buNone/>
              <a:defRPr sz="2100"/>
            </a:lvl2pPr>
            <a:lvl3pPr marL="685773" indent="0">
              <a:buNone/>
              <a:defRPr sz="1800"/>
            </a:lvl3pPr>
            <a:lvl4pPr marL="1028659" indent="0">
              <a:buNone/>
              <a:defRPr sz="1500"/>
            </a:lvl4pPr>
            <a:lvl5pPr marL="1371545" indent="0">
              <a:buNone/>
              <a:defRPr sz="1500"/>
            </a:lvl5pPr>
            <a:lvl6pPr marL="1714431" indent="0">
              <a:buNone/>
              <a:defRPr sz="1500"/>
            </a:lvl6pPr>
            <a:lvl7pPr marL="2057318" indent="0">
              <a:buNone/>
              <a:defRPr sz="1500"/>
            </a:lvl7pPr>
            <a:lvl8pPr marL="2400204" indent="0">
              <a:buNone/>
              <a:defRPr sz="1500"/>
            </a:lvl8pPr>
            <a:lvl9pPr marL="274309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5486401"/>
            <a:ext cx="2211884" cy="10164235"/>
          </a:xfrm>
        </p:spPr>
        <p:txBody>
          <a:bodyPr/>
          <a:lstStyle>
            <a:lvl1pPr marL="0" indent="0">
              <a:buNone/>
              <a:defRPr sz="1200"/>
            </a:lvl1pPr>
            <a:lvl2pPr marL="342886" indent="0">
              <a:buNone/>
              <a:defRPr sz="1050"/>
            </a:lvl2pPr>
            <a:lvl3pPr marL="685773" indent="0">
              <a:buNone/>
              <a:defRPr sz="900"/>
            </a:lvl3pPr>
            <a:lvl4pPr marL="1028659" indent="0">
              <a:buNone/>
              <a:defRPr sz="750"/>
            </a:lvl4pPr>
            <a:lvl5pPr marL="1371545" indent="0">
              <a:buNone/>
              <a:defRPr sz="750"/>
            </a:lvl5pPr>
            <a:lvl6pPr marL="1714431" indent="0">
              <a:buNone/>
              <a:defRPr sz="750"/>
            </a:lvl6pPr>
            <a:lvl7pPr marL="2057318" indent="0">
              <a:buNone/>
              <a:defRPr sz="750"/>
            </a:lvl7pPr>
            <a:lvl8pPr marL="2400204" indent="0">
              <a:buNone/>
              <a:defRPr sz="750"/>
            </a:lvl8pPr>
            <a:lvl9pPr marL="274309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833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973672"/>
            <a:ext cx="5915025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4868333"/>
            <a:ext cx="5915025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6950272"/>
            <a:ext cx="154305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6950272"/>
            <a:ext cx="2314575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6950272"/>
            <a:ext cx="154305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343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77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3" indent="-171443" algn="l" defTabSz="68577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9" indent="-171443" algn="l" defTabSz="68577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16" indent="-171443" algn="l" defTabSz="68577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02" indent="-171443" algn="l" defTabSz="68577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88" indent="-171443" algn="l" defTabSz="68577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75" indent="-171443" algn="l" defTabSz="68577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61" indent="-171443" algn="l" defTabSz="68577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47" indent="-171443" algn="l" defTabSz="68577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33" indent="-171443" algn="l" defTabSz="68577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3" algn="l" defTabSz="68577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59" algn="l" defTabSz="68577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45" algn="l" defTabSz="68577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31" algn="l" defTabSz="68577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18" algn="l" defTabSz="68577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04" algn="l" defTabSz="68577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90" algn="l" defTabSz="68577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CRM">
            <a:extLst>
              <a:ext uri="{FF2B5EF4-FFF2-40B4-BE49-F238E27FC236}">
                <a16:creationId xmlns:a16="http://schemas.microsoft.com/office/drawing/2014/main" id="{2EB7F226-10B7-4EEF-8814-CDCD016BA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5800" y="0"/>
            <a:ext cx="8229600" cy="18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Bank Aquiring">
            <a:extLst>
              <a:ext uri="{FF2B5EF4-FFF2-40B4-BE49-F238E27FC236}">
                <a16:creationId xmlns:a16="http://schemas.microsoft.com/office/drawing/2014/main" id="{41768AFE-53F6-48D3-A707-FC91D00AB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5800" y="0"/>
            <a:ext cx="8229600" cy="18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Card">
            <a:extLst>
              <a:ext uri="{FF2B5EF4-FFF2-40B4-BE49-F238E27FC236}">
                <a16:creationId xmlns:a16="http://schemas.microsoft.com/office/drawing/2014/main" id="{7D478157-2D7A-4D36-8AC4-47CF6C73E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5800" y="0"/>
            <a:ext cx="8229600" cy="18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VISA SIC Analysis">
            <a:extLst>
              <a:ext uri="{FF2B5EF4-FFF2-40B4-BE49-F238E27FC236}">
                <a16:creationId xmlns:a16="http://schemas.microsoft.com/office/drawing/2014/main" id="{A15283FD-54AB-44E3-A1C8-589442E462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67326" y="0"/>
            <a:ext cx="18192651" cy="18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Office PowerPoint</Application>
  <PresentationFormat>Custom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Dustin ONeil</cp:lastModifiedBy>
  <cp:revision>1</cp:revision>
  <dcterms:created xsi:type="dcterms:W3CDTF">2021-12-03T23:28:45Z</dcterms:created>
  <dcterms:modified xsi:type="dcterms:W3CDTF">2021-12-03T23:31:11Z</dcterms:modified>
</cp:coreProperties>
</file>