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9" r:id="rId23"/>
    <p:sldId id="277" r:id="rId24"/>
    <p:sldId id="278" r:id="rId25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C04A7C2-7876-A74A-ACCF-C42467B691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F21E2BD-CB60-3043-9720-0023AE45C8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EBC83DD4-EF4E-5647-B447-6ABA0D96CD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57D2B56B-EF51-2449-8772-A68A00B549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4F7FFD-84B4-AF4F-95E4-81FBF59073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3A2E5EC-6B09-024A-8F07-201E9BD1D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12A058-30AC-F14B-A1B7-EE59D3FCAB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4EA9363-8E79-7645-B8A5-11F6249F8E5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0D07CEB-4FAC-E344-B5C7-C177879D74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E6D43F7-A8DD-3E47-990E-92900098FA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F3ED8F1-129C-E144-B4B1-AACB48A63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87D3990-E7D3-5B49-841F-BA04E5044B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374EDEB-1E1F-7E4E-9FC3-C7E07205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365F634-85E3-C944-8EFA-7D3570FE7179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041275C-CAA0-8A42-8180-F8252F0B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AC7170-8F86-3E48-9CD5-5600B489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3F93FAE-91C6-7F43-864C-0B92562C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EAD65CF4-8404-314F-95CA-93282784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DFB3BA82-847C-334E-9181-BD035C653A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661D51D-C602-5F4B-900A-ED522569F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4CEDB84-3905-8F49-B83B-3DD3CD72B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6D04332-638E-1F41-BFE3-51C295ECE1C6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17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09E0784-4F3B-8B41-959E-B7C93F43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8EFF97-E0B3-6247-B080-1A847954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46A57E2-5693-144A-8E24-AD0EA48D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C8F0BAF-5CB2-BF41-A66A-9B5EEDE5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0110D122-5CE1-2645-94C0-A71AD1D56B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89232B1-7811-2C49-B99A-216D99DA6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E43E243-5834-8849-B1A4-E4527BC4E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B54EB2C-FE15-B64F-A1EE-F68549C7F8BB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18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1C3431A-C2BB-944C-A98C-2A882D22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7A09DD1-37CE-5C4A-B1A5-7684A8DF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C713EA5-88E6-984B-97F5-4FB57D59D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413BC9B-B136-E347-B1E6-E19A31AA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B11BF949-02E4-8541-BACC-0B7ED9EA4B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AD6E9F5C-38F9-A84C-B049-24A99FBCA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D5CABBD-68CE-4A4F-BC86-CA72D57B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A8EDEC8D-77BE-7847-82BC-BD5D22D8A523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19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807BB54-81A0-DA44-B4B3-0FB0BA1F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F29A14C-5154-9641-91A3-5B8EBD35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04B453CC-339C-5942-AB78-0CC6D356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E77244-289C-5C4F-A94F-BD1EBB59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BC049A9C-B2D0-B14D-AA82-80F33827AF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DC278DB7-702A-074E-A00E-A7DF2AF89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0304699C-FC11-7C43-9110-FE8431C4B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095476A-3973-8543-B1C6-25F8A3930CC3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AE01DF4-C7A7-AD4E-A63C-FE90AC2F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1B4B87B-90D2-804E-8586-1717A893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B691CFD-83FE-0448-9A3F-2DA6F97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507AE3B-54DD-AA4E-97C6-1B394634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C5C90AB1-658D-8845-AD6D-3E0543B320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5CA22C17-F3B1-E044-8845-DB52284BF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F892470-2612-7B40-9ABB-AFC5D46F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5DDDAA7-CBF6-2446-9014-5CD5C44C2E7D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4A4E56D-3CC3-B942-8C9E-D4EB45FA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44D8B-C6B3-4F4E-A20E-FE8E1CBC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2390387E-8F4F-FE47-91F9-6054F742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3357082-AAA7-C342-B9BB-7C1FF0F4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17F6A5AE-C518-D246-9217-E0D1835371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33E4720-6ABC-874D-90DF-998EC4F92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D631B545-E8C9-594F-9083-0AD7947D6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72A1458C-67E1-4744-977B-8351F846AA52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D5FDAE7-2281-654A-92E1-FF8534949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6CD4B48-F24D-FE48-8CAC-9E0B8968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C0AC1B85-22B1-0F4B-A98B-74E94DC6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A330AE54-BEF7-A94A-A1B2-36D72BFB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659ED693-B394-F64B-B179-71F66B1E28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69E5472C-2438-B04D-B33D-D0D845DA6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2127436B-E146-C544-B2D7-0A613EDCB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64F0D9BB-A460-E342-B1DE-E83D6A61CEBB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BF679B4-68A7-A54B-AC11-69966321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577A526-D50C-0941-9C10-8ADCB7B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1AE58DA-23F3-1D46-A427-799841E1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4882127-2F74-6145-B214-FA1C3A1B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EECC76D-40AE-E349-ACD3-C4DEBB85AF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EAF7AEDD-1E02-9F48-9BE2-FD4260222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ABC21B5-625C-4C4D-A95E-991DB85ED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B041587-34DB-3F4C-A1C0-141054DD0F37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8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4685609-8580-D74F-9EEA-E7F36592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BA814B8-D13D-5241-993C-07E2DEEA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EA85537-027A-0343-BD49-34BF6D06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9728EC6-C94F-1A48-AA70-3C5DD998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F9E7D7A-57EF-5142-BF94-778996BAFF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F7B901B-E46C-BB40-B983-8F29B1B4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B5F05FF5-6DD7-3F4A-9CE2-4B3611B9A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F8196E56-732A-8745-AA9A-06A37A0BDF3C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9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90FDF3B-B2D8-734B-9D4E-CE2B0C5B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0A67B52-0ACF-924A-9ABD-EBA6DF5D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8039FE8-C6CE-524C-9E74-44283D3A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5285968-64B5-5641-9862-D654244E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DD1C414A-9AF4-7949-A7D7-2DA15A1DE4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D3E3EA2-1253-DF4A-ABA1-5FAFE1409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18EAC76B-00A2-664C-897E-3C13C2FD9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3C7CDE7-7D3F-3F40-8A60-7A90EA9E7926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9445545-0CD4-EC4F-B811-8B63058AA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FA78114-EC28-2048-8AC6-ED7EDEEA59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C70D05F3-5DAE-0341-8700-770DDE155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241EDA6-2121-0641-9F9B-5D6203350957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FA4F7FD-83AF-1A4E-BA38-6BD6EAD3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D1C31E7-6EAB-5147-A8CB-5F51935F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4932712-F61C-8249-A983-142CE8A6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F21DEC1-C7EF-284D-9F1A-EFD1B0A6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3F21646E-8ED2-D14B-B8F5-B046B50B63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4122E6B4-0F8F-7D4D-8577-779AE39B0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1F27C2A-6F35-A54C-94F9-4FCFA484C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0478744-8E38-EB43-BD1F-17C0A6C8B00F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A64CD18-431C-FD42-AF0C-62F15CFD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00F5824-4C37-E34F-9D9F-DE5A222B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B667D4E-CE1A-8641-A9CE-091162ED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FF6A0DB-F6B9-E94F-9676-02366232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E3EDF91-ED57-6A4A-9DD2-2A5BBB5103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44946497-80CE-D04B-9652-BFE9E9B51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CC35587D-7143-C449-A6A1-68730E673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4CD67C-7D82-1F4A-B871-7A23BF9BA3EE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4A44956-BE36-7544-BA5D-858533D6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953E12B-1E5E-6D48-A4DB-72D4C748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1CFAA95-B56A-8A4C-9CFB-A203A270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D23E90D-2184-864C-9106-64397559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958CA6A-A18C-F447-96CE-360CDFE035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561F25B1-453B-1644-9631-EFC458E51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72FFAFFC-1D98-E14C-8633-51AD38589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97DC506-ED0F-7144-8F19-8F57CDEE417C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15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A29876-4B9D-9341-BEAB-A2B1DA5B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E3F4FFC-C6CD-3042-9DE3-4917DC61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36973E9-EDA5-8647-9B0A-5B282F5C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8B813A7-D56B-D14F-A245-F4F2C85D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C5967AB-C57B-2E44-ACA6-0F36B94CD8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5B4F48F-7508-9948-A97C-48930E950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306E3C5-AAE3-B94C-9101-37D37D55F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C5D4CE70-09A4-7944-8B27-3B4017B6539E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16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D57840F-4D0F-A941-89C2-F45F138CB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DB13633-1374-C545-9E36-7A5B6B5E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B66984B-241A-2C4F-9509-0E6B0642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0FD5CA1-4981-6342-9151-CFD1DE8A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3FD0F89C-A7A8-7941-A8BD-848BF82247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1BD581DC-37DB-C846-9DE3-A4D62CB49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A98266-27BC-CD4B-BB69-AB6927F42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7708C9-7810-7D4E-85FC-0D8747835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C44C61-4569-D94B-A1A3-281DC62C9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CCB3-F623-7543-8B77-10A52C4706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24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8BD84E-9E90-1D40-9E67-984177A40B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72206-F024-7241-A501-98F49C01A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5D74EB-7A81-144D-ABD3-752317A98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538FC-8ED3-3743-B00E-804494CC79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7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A5E0A2-1970-B94D-9715-FD5A7239D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004DA-C93E-4040-B568-7F191F074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C2ECC9-0BA4-E147-A2B7-3853AE5EB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9876-2D08-FB4B-978D-D8EF346E1A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66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0C187-2E82-A04E-AECD-39850DDC6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9460A-2D2C-054F-BBFF-DD1A8BD18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4D64B-7712-B444-99B0-65C3DF9E7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BA0B-FC58-2943-868D-466CE67373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49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F2CC4A-6705-684C-A262-58EF6C41C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7A299E-BC6C-F645-965C-4E9D1DA7D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DA1D73-C3AD-6244-BA1E-98DCC9EFB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D5DB-2A5D-2D4D-9B21-1FF70F0D92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6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DDB1E7-34C3-2549-9FA8-670231B22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077BB-3BE6-544C-B9CF-BDE609245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B9999-0BFE-B643-B2CD-CA861EC4D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53ABF-CCD7-034C-AE47-FCAB37B3C9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99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B727F-064C-DD48-B982-6B76D27CD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DBBBD-0F84-C241-B741-D7CE993A9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76792-6D0A-9A4F-8183-7B472E9AB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27930-ABC6-B748-8E57-26804BA41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98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10E8FB-833B-AC4C-879E-51AE59BAC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EBCE4E-FC06-AF45-8348-C095D48AF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6158B6-3867-CE41-BA8F-16406C2F7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9F85-BA06-1A49-8033-5E8EFF19B4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75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C63C35-60B5-FF43-A227-A3AB6ADF1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A2280-7625-0F41-890E-98982D1F2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6AEF3B-67E5-E74A-9BC0-5E4E738E2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05A89-25F8-9B4E-AD0C-C727F4B6A0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45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2A36FA-B20F-6F4E-B81E-78679FB2F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A4EE38-4673-D543-80F1-2FFB00776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715BC6-BB8F-AD4B-857C-80B5BF75B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0CD8-5A02-B645-906C-35F64EFB9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4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DDC70-A730-AE45-BA06-28408ABF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A4F80-C736-5944-9D73-14FFCEA46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8E30B-FA54-BD4B-80CD-D4F1415E1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83D8F-402D-2E4A-A0EE-ADA9E5ABEC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41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A60B2-C757-2245-890C-9BC56E8F3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AF985-6D45-2941-A3F9-22CC20345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2D6B5-5DCD-0B4B-B068-78D913CAD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3C93B-81AC-D747-9A5A-65BAF36C77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695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75A5F9-8F64-9F49-A7CC-096D3D7D6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F8E131-6A6B-EB49-9899-FA9038D81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1958AA5-E897-B94D-98A0-27927CC474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C3E233-5394-834E-9FCE-6966326776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826F66E-7DD4-CD4C-BAC1-B78FDB794B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129A1A-2651-954B-89CF-22CA6A80FE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452C6EB2-260D-0A43-86FE-E90FCBE61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EC730-5149-9F49-8781-B4E13F200E0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E2C20B3-857D-024F-8D2C-2BF7116567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Tree-Structured Indexing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12813F-ED7D-7947-A5AA-6098D25F2C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028CC7C8-D347-4B41-9752-0B03BA4A6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88DD5-8149-7D48-BD7D-55D2367ABBE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FD3A093-AD7F-9743-A008-CFAE1BA32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06413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Cost for searching a value in B+ tree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F97A196-0048-0742-8F39-9CCD76DBC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135063"/>
            <a:ext cx="6538912" cy="5189537"/>
          </a:xfrm>
        </p:spPr>
        <p:txBody>
          <a:bodyPr/>
          <a:lstStyle/>
          <a:p>
            <a:pPr eaLnBrk="1" hangingPunct="1"/>
            <a:r>
              <a:rPr lang="en-US" altLang="zh-TW" sz="2400"/>
              <a:t>In general nodes are pages</a:t>
            </a:r>
          </a:p>
          <a:p>
            <a:pPr eaLnBrk="1" hangingPunct="1"/>
            <a:r>
              <a:rPr lang="en-US" altLang="zh-TW" sz="2400"/>
              <a:t>Let H be the height of the B+ tree: need to read H+1 pages to reach a leaf node </a:t>
            </a:r>
          </a:p>
          <a:p>
            <a:pPr eaLnBrk="1" hangingPunct="1"/>
            <a:r>
              <a:rPr lang="en-US" altLang="zh-TW" sz="2400"/>
              <a:t>Let F be the (average) number of pointers in a node (for internal node, called </a:t>
            </a:r>
            <a:r>
              <a:rPr lang="en-US" altLang="zh-TW" sz="2400" i="1">
                <a:solidFill>
                  <a:srgbClr val="FF0000"/>
                </a:solidFill>
              </a:rPr>
              <a:t>fanout</a:t>
            </a:r>
            <a:r>
              <a:rPr lang="en-US" altLang="zh-TW" sz="2400"/>
              <a:t> ) </a:t>
            </a:r>
          </a:p>
          <a:p>
            <a:pPr lvl="1" eaLnBrk="1" hangingPunct="1"/>
            <a:r>
              <a:rPr lang="en-US" altLang="zh-TW" sz="2000"/>
              <a:t>Level 1 = 1 page = F</a:t>
            </a:r>
            <a:r>
              <a:rPr lang="en-US" altLang="zh-TW" sz="2000" baseline="30000"/>
              <a:t>0</a:t>
            </a:r>
            <a:r>
              <a:rPr lang="en-US" altLang="zh-TW" sz="2000"/>
              <a:t> page</a:t>
            </a:r>
          </a:p>
          <a:p>
            <a:pPr lvl="1" eaLnBrk="1" hangingPunct="1"/>
            <a:r>
              <a:rPr lang="en-US" altLang="zh-TW" sz="2000"/>
              <a:t>Level 2 = F pages = F</a:t>
            </a:r>
            <a:r>
              <a:rPr lang="en-US" altLang="zh-TW" sz="2000" baseline="30000"/>
              <a:t>1</a:t>
            </a:r>
            <a:r>
              <a:rPr lang="en-US" altLang="zh-TW" sz="2000"/>
              <a:t> pages</a:t>
            </a:r>
          </a:p>
          <a:p>
            <a:pPr lvl="1" eaLnBrk="1" hangingPunct="1"/>
            <a:r>
              <a:rPr lang="en-US" altLang="zh-TW" sz="2000"/>
              <a:t>Level 3 = Fx F pages = F</a:t>
            </a:r>
            <a:r>
              <a:rPr lang="en-US" altLang="zh-TW" sz="2000" baseline="30000"/>
              <a:t>2  </a:t>
            </a:r>
            <a:r>
              <a:rPr lang="en-US" altLang="zh-TW" sz="2000"/>
              <a:t>pages</a:t>
            </a:r>
          </a:p>
          <a:p>
            <a:pPr lvl="1" eaLnBrk="1" hangingPunct="1"/>
            <a:r>
              <a:rPr lang="en-US" altLang="zh-TW" sz="2000"/>
              <a:t>Level H+1 = </a:t>
            </a:r>
            <a:r>
              <a:rPr lang="en-US" altLang="zh-TW" sz="2000">
                <a:latin typeface="Arial" panose="020B0604020202020204" pitchFamily="34" charset="0"/>
              </a:rPr>
              <a:t>……</a:t>
            </a:r>
            <a:r>
              <a:rPr lang="en-US" altLang="zh-TW" sz="2000"/>
              <a:t>.. = F</a:t>
            </a:r>
            <a:r>
              <a:rPr lang="en-US" altLang="zh-TW" sz="2000" baseline="30000"/>
              <a:t>H</a:t>
            </a:r>
            <a:r>
              <a:rPr lang="en-US" altLang="zh-TW" sz="2000"/>
              <a:t> pages (i.e., leaf nodes)</a:t>
            </a:r>
          </a:p>
          <a:p>
            <a:pPr lvl="1" eaLnBrk="1" hangingPunct="1"/>
            <a:r>
              <a:rPr lang="en-US" altLang="zh-TW" sz="2000"/>
              <a:t>Suppose there are D data entries. So there are D/(F-1) leaf nodes</a:t>
            </a:r>
          </a:p>
          <a:p>
            <a:pPr lvl="1" eaLnBrk="1" hangingPunct="1"/>
            <a:r>
              <a:rPr lang="en-US" altLang="zh-TW" sz="2000"/>
              <a:t>D/(F-1) = F</a:t>
            </a:r>
            <a:r>
              <a:rPr lang="en-US" altLang="zh-TW" sz="2000" baseline="30000"/>
              <a:t>H</a:t>
            </a:r>
            <a:r>
              <a:rPr lang="en-US" altLang="zh-TW" sz="2000"/>
              <a:t>. That is, H = log</a:t>
            </a:r>
            <a:r>
              <a:rPr lang="en-US" altLang="zh-TW" sz="2000" baseline="-25000"/>
              <a:t>F</a:t>
            </a:r>
            <a:r>
              <a:rPr lang="en-US" altLang="zh-TW" sz="2000"/>
              <a:t>(    )</a:t>
            </a:r>
            <a:endParaRPr lang="en-US" altLang="zh-TW" sz="2000" baseline="30000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7B6D3791-B848-3F4B-8F4F-B2355DCD0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52863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3" imgW="8483600" imgH="9067800" progId="Equation.3">
                  <p:embed/>
                </p:oleObj>
              </mc:Choice>
              <mc:Fallback>
                <p:oleObj name="Equation" r:id="rId3" imgW="84836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28637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A2D14A69-626B-8440-8D35-72E896BC066F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2851150"/>
            <a:ext cx="2635250" cy="1317625"/>
            <a:chOff x="4049" y="1720"/>
            <a:chExt cx="1660" cy="830"/>
          </a:xfrm>
        </p:grpSpPr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589FB27E-A013-A842-80D2-2E5E42291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2200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8679" name="Group 7">
              <a:extLst>
                <a:ext uri="{FF2B5EF4-FFF2-40B4-BE49-F238E27FC236}">
                  <a16:creationId xmlns:a16="http://schemas.microsoft.com/office/drawing/2014/main" id="{3DB5E66D-D21E-224E-B636-7B85032FF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9" y="1720"/>
              <a:ext cx="1660" cy="830"/>
              <a:chOff x="4049" y="1720"/>
              <a:chExt cx="1660" cy="830"/>
            </a:xfrm>
          </p:grpSpPr>
          <p:grpSp>
            <p:nvGrpSpPr>
              <p:cNvPr id="28680" name="Group 8">
                <a:extLst>
                  <a:ext uri="{FF2B5EF4-FFF2-40B4-BE49-F238E27FC236}">
                    <a16:creationId xmlns:a16="http://schemas.microsoft.com/office/drawing/2014/main" id="{641C2E9A-E18E-9F4B-87BD-3F2DD2ED99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5" y="1720"/>
                <a:ext cx="1224" cy="830"/>
                <a:chOff x="4485" y="1720"/>
                <a:chExt cx="1224" cy="830"/>
              </a:xfrm>
            </p:grpSpPr>
            <p:sp>
              <p:nvSpPr>
                <p:cNvPr id="28683" name="Rectangle 9">
                  <a:extLst>
                    <a:ext uri="{FF2B5EF4-FFF2-40B4-BE49-F238E27FC236}">
                      <a16:creationId xmlns:a16="http://schemas.microsoft.com/office/drawing/2014/main" id="{04D85193-B93D-F740-BFDC-41FF95C73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992"/>
                  <a:ext cx="340" cy="13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4" name="Line 10">
                  <a:extLst>
                    <a:ext uri="{FF2B5EF4-FFF2-40B4-BE49-F238E27FC236}">
                      <a16:creationId xmlns:a16="http://schemas.microsoft.com/office/drawing/2014/main" id="{BE416910-E10D-2348-9A66-3FAA18E77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5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5" name="Line 11">
                  <a:extLst>
                    <a:ext uri="{FF2B5EF4-FFF2-40B4-BE49-F238E27FC236}">
                      <a16:creationId xmlns:a16="http://schemas.microsoft.com/office/drawing/2014/main" id="{D0311647-D272-0A44-A975-03F3F600F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14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6" name="Rectangle 12">
                  <a:extLst>
                    <a:ext uri="{FF2B5EF4-FFF2-40B4-BE49-F238E27FC236}">
                      <a16:creationId xmlns:a16="http://schemas.microsoft.com/office/drawing/2014/main" id="{EDDDA0B3-4408-7F40-BB21-CF2186ECD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4" y="224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7" name="Rectangle 13">
                  <a:extLst>
                    <a:ext uri="{FF2B5EF4-FFF2-40B4-BE49-F238E27FC236}">
                      <a16:creationId xmlns:a16="http://schemas.microsoft.com/office/drawing/2014/main" id="{BCCE9D9B-EAAB-7343-BC90-E72B2C7AF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4" y="227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8" name="Line 14">
                  <a:extLst>
                    <a:ext uri="{FF2B5EF4-FFF2-40B4-BE49-F238E27FC236}">
                      <a16:creationId xmlns:a16="http://schemas.microsoft.com/office/drawing/2014/main" id="{F0A54910-1DA5-D349-B7A0-88C361013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85" y="2304"/>
                  <a:ext cx="76" cy="1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9" name="Line 15">
                  <a:extLst>
                    <a:ext uri="{FF2B5EF4-FFF2-40B4-BE49-F238E27FC236}">
                      <a16:creationId xmlns:a16="http://schemas.microsoft.com/office/drawing/2014/main" id="{58B644EF-3810-AC4F-BC17-8080EDB38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1" y="2304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0" name="Line 16">
                  <a:extLst>
                    <a:ext uri="{FF2B5EF4-FFF2-40B4-BE49-F238E27FC236}">
                      <a16:creationId xmlns:a16="http://schemas.microsoft.com/office/drawing/2014/main" id="{5DAB34E7-4B7C-2E48-9431-D48F04104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0" y="2313"/>
                  <a:ext cx="113" cy="12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1" name="Line 17">
                  <a:extLst>
                    <a:ext uri="{FF2B5EF4-FFF2-40B4-BE49-F238E27FC236}">
                      <a16:creationId xmlns:a16="http://schemas.microsoft.com/office/drawing/2014/main" id="{D1B88B39-47F9-4B42-B61E-0474FD8F5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05" y="2323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2" name="Line 18">
                  <a:extLst>
                    <a:ext uri="{FF2B5EF4-FFF2-40B4-BE49-F238E27FC236}">
                      <a16:creationId xmlns:a16="http://schemas.microsoft.com/office/drawing/2014/main" id="{4AE106AC-32FD-1E43-AE80-584042B31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9" y="2550"/>
                  <a:ext cx="2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3" name="Text Box 19">
                  <a:extLst>
                    <a:ext uri="{FF2B5EF4-FFF2-40B4-BE49-F238E27FC236}">
                      <a16:creationId xmlns:a16="http://schemas.microsoft.com/office/drawing/2014/main" id="{D2C2EBAB-9C7A-A94C-886D-39612528B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4" y="1964"/>
                  <a:ext cx="22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0">
                      <a:latin typeface="Arial" panose="020B0604020202020204" pitchFamily="34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8694" name="Line 20">
                  <a:extLst>
                    <a:ext uri="{FF2B5EF4-FFF2-40B4-BE49-F238E27FC236}">
                      <a16:creationId xmlns:a16="http://schemas.microsoft.com/office/drawing/2014/main" id="{5341274A-9621-4645-8F76-EBDCF0E66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1" y="2540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5" name="Text Box 21">
                  <a:extLst>
                    <a:ext uri="{FF2B5EF4-FFF2-40B4-BE49-F238E27FC236}">
                      <a16:creationId xmlns:a16="http://schemas.microsoft.com/office/drawing/2014/main" id="{BA07A2E0-4807-B148-9DFD-31924F741A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57" y="1720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800" b="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800" b="0">
                      <a:latin typeface="Arial" panose="020B0604020202020204" pitchFamily="34" charset="0"/>
                    </a:rPr>
                    <a:t>level</a:t>
                  </a:r>
                </a:p>
              </p:txBody>
            </p:sp>
          </p:grpSp>
          <p:sp>
            <p:nvSpPr>
              <p:cNvPr id="28681" name="Text Box 22">
                <a:extLst>
                  <a:ext uri="{FF2B5EF4-FFF2-40B4-BE49-F238E27FC236}">
                    <a16:creationId xmlns:a16="http://schemas.microsoft.com/office/drawing/2014/main" id="{4C4236CD-5F85-184B-B97B-A4CF264A2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1781"/>
                <a:ext cx="439" cy="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0">
                    <a:latin typeface="Arial" panose="020B0604020202020204" pitchFamily="34" charset="0"/>
                  </a:rPr>
                  <a:t>Height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0">
                    <a:latin typeface="Arial" panose="020B0604020202020204" pitchFamily="34" charset="0"/>
                  </a:rPr>
                  <a:t>   </a:t>
                </a:r>
                <a:r>
                  <a:rPr kumimoji="0" lang="en-US" altLang="zh-TW" sz="1200" b="0">
                    <a:latin typeface="Arial" panose="020B0604020202020204" pitchFamily="34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zh-TW" sz="1200" b="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0">
                    <a:latin typeface="Arial" panose="020B0604020202020204" pitchFamily="34" charset="0"/>
                  </a:rPr>
                  <a:t>   1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  <p:sp>
            <p:nvSpPr>
              <p:cNvPr id="28682" name="Line 23">
                <a:extLst>
                  <a:ext uri="{FF2B5EF4-FFF2-40B4-BE49-F238E27FC236}">
                    <a16:creationId xmlns:a16="http://schemas.microsoft.com/office/drawing/2014/main" id="{27A6D0F4-9BC5-814B-832F-4B62E756B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5" y="2540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223859DF-4942-0A4C-8503-B2D5FF39E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999AB-2E17-0540-987C-1A50B95DAF6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DBDF888-FE0B-7843-91B9-5903E2D1B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97FE446-EED9-8349-AD83-AA931874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346699B-9F28-2E49-AC4E-E3045140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B+ Trees in Practice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7C1BD52A-A59C-2749-9E76-B11F5ACF0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493838"/>
            <a:ext cx="74549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Typically, a node is a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Typical order: 100.  Typical fill-factor: 67%.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average fanout = 133 (i.e, # of pointers in internal node)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Can often hold top levels in buffer pool: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1 =           1 page  =     8 Kbytes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2 =      133 pages =     1 Mbyte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3 = 17,689 pages = 133 MBytes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Suppose there are 1,000,000,000 data entries.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H = log</a:t>
            </a:r>
            <a:r>
              <a:rPr lang="en-US" altLang="zh-TW" sz="2400" baseline="-25000"/>
              <a:t>133</a:t>
            </a:r>
            <a:r>
              <a:rPr lang="en-US" altLang="zh-TW" sz="2400"/>
              <a:t>(1000000000/132) &lt; 4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The cost is 5 pages read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1693B855-63B7-1545-8378-B42031AB3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35EEA-EDED-5641-90CB-424431B00EC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BE5800C-70D7-8E43-BD3D-7F51AA89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AE4F17-9608-7B46-995A-AF467388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47EB9FE-9877-8F4F-BDCE-3ECD519B7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0772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Inserting a Data Entry into a B+ Tree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FD3FB1C-608A-E944-89AA-354E85DA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229600" cy="4953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Find correct leaf </a:t>
            </a:r>
            <a:r>
              <a:rPr lang="en-US" altLang="zh-TW" sz="2800" i="1"/>
              <a:t>L.</a:t>
            </a:r>
            <a:r>
              <a:rPr lang="en-US" altLang="zh-TW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Put data entry onto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</a:t>
            </a:r>
            <a:r>
              <a:rPr lang="en-US" altLang="zh-TW" sz="2400" i="1"/>
              <a:t>L </a:t>
            </a:r>
            <a:r>
              <a:rPr lang="en-US" altLang="zh-TW" sz="2400"/>
              <a:t>has enough space, </a:t>
            </a:r>
            <a:r>
              <a:rPr lang="en-US" altLang="zh-TW" sz="2400" i="1"/>
              <a:t>done</a:t>
            </a:r>
            <a:r>
              <a:rPr lang="en-US" altLang="zh-TW" sz="2400"/>
              <a:t>!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Else, must </a:t>
            </a:r>
            <a:r>
              <a:rPr lang="en-US" altLang="zh-TW" sz="2400" i="1" u="sng">
                <a:solidFill>
                  <a:schemeClr val="accent2"/>
                </a:solidFill>
              </a:rPr>
              <a:t>split</a:t>
            </a:r>
            <a:r>
              <a:rPr lang="en-US" altLang="zh-TW" sz="2400">
                <a:solidFill>
                  <a:schemeClr val="accent2"/>
                </a:solidFill>
              </a:rPr>
              <a:t>  </a:t>
            </a:r>
            <a:r>
              <a:rPr lang="en-US" altLang="zh-TW" sz="2400" i="1"/>
              <a:t>L (into L and a new node L2)</a:t>
            </a:r>
            <a:endParaRPr lang="en-US" altLang="zh-TW" sz="240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Redistribute entries evenly, put middle key in L2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u="sng">
                <a:solidFill>
                  <a:schemeClr val="accent2"/>
                </a:solidFill>
              </a:rPr>
              <a:t>copy up</a:t>
            </a:r>
            <a:r>
              <a:rPr lang="en-US" altLang="zh-TW" sz="2000" b="1">
                <a:solidFill>
                  <a:schemeClr val="accent2"/>
                </a:solidFill>
              </a:rPr>
              <a:t> </a:t>
            </a:r>
            <a:r>
              <a:rPr lang="en-US" altLang="zh-TW" sz="2000"/>
              <a:t>middle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Insert index entry pointing to </a:t>
            </a:r>
            <a:r>
              <a:rPr lang="en-US" altLang="zh-TW" sz="2000" i="1"/>
              <a:t>L2 </a:t>
            </a:r>
            <a:r>
              <a:rPr lang="en-US" altLang="zh-TW" sz="2000"/>
              <a:t>into parent of </a:t>
            </a:r>
            <a:r>
              <a:rPr lang="en-US" altLang="zh-TW" sz="2000" i="1"/>
              <a:t>L</a:t>
            </a:r>
            <a:r>
              <a:rPr lang="en-US" altLang="zh-TW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This can happen recursively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To split an</a:t>
            </a:r>
            <a:r>
              <a:rPr lang="en-US" altLang="zh-TW" sz="2400">
                <a:solidFill>
                  <a:schemeClr val="accent2"/>
                </a:solidFill>
              </a:rPr>
              <a:t> internal node</a:t>
            </a:r>
            <a:r>
              <a:rPr lang="en-US" altLang="zh-TW" sz="2400"/>
              <a:t>, redistribute entries evenly, but </a:t>
            </a:r>
            <a:r>
              <a:rPr lang="en-US" altLang="zh-TW" sz="2400" b="1" u="sng">
                <a:solidFill>
                  <a:schemeClr val="accent2"/>
                </a:solidFill>
              </a:rPr>
              <a:t>push up</a:t>
            </a:r>
            <a:r>
              <a:rPr lang="en-US" altLang="zh-TW" sz="2400" b="1">
                <a:solidFill>
                  <a:schemeClr val="accent2"/>
                </a:solidFill>
              </a:rPr>
              <a:t> </a:t>
            </a:r>
            <a:r>
              <a:rPr lang="en-US" altLang="zh-TW" sz="2400"/>
              <a:t>middle key.  (Contrast with leaf splits.)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Splits “grow” tree; root split increases height. 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Tree growth: gets </a:t>
            </a:r>
            <a:r>
              <a:rPr lang="en-US" altLang="zh-TW" sz="2400" i="1" u="sng">
                <a:solidFill>
                  <a:schemeClr val="accent2"/>
                </a:solidFill>
              </a:rPr>
              <a:t>wider</a:t>
            </a:r>
            <a:r>
              <a:rPr lang="en-US" altLang="zh-TW" sz="2400"/>
              <a:t> or </a:t>
            </a:r>
            <a:r>
              <a:rPr lang="en-US" altLang="zh-TW" sz="2400" i="1" u="sng">
                <a:solidFill>
                  <a:schemeClr val="accent2"/>
                </a:solidFill>
              </a:rPr>
              <a:t>one level taller at top.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3E497D21-2210-1841-B103-27B9E19C1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79DE7-65BB-FE4D-84DA-EC962071EF2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62FDBF2-8EFE-7448-8454-D8FAB639C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Inserting 16*, 8* into Example B+ tree</a:t>
            </a:r>
          </a:p>
        </p:txBody>
      </p:sp>
      <p:sp>
        <p:nvSpPr>
          <p:cNvPr id="33795" name="Freeform 3">
            <a:extLst>
              <a:ext uri="{FF2B5EF4-FFF2-40B4-BE49-F238E27FC236}">
                <a16:creationId xmlns:a16="http://schemas.microsoft.com/office/drawing/2014/main" id="{30C28E30-5D6F-374A-958E-7F90C94CDE7E}"/>
              </a:ext>
            </a:extLst>
          </p:cNvPr>
          <p:cNvSpPr>
            <a:spLocks/>
          </p:cNvSpPr>
          <p:nvPr/>
        </p:nvSpPr>
        <p:spPr bwMode="auto">
          <a:xfrm>
            <a:off x="3230563" y="1312863"/>
            <a:ext cx="557212" cy="465137"/>
          </a:xfrm>
          <a:custGeom>
            <a:avLst/>
            <a:gdLst>
              <a:gd name="T0" fmla="*/ 0 w 351"/>
              <a:gd name="T1" fmla="*/ 2147483646 h 293"/>
              <a:gd name="T2" fmla="*/ 0 w 351"/>
              <a:gd name="T3" fmla="*/ 0 h 293"/>
              <a:gd name="T4" fmla="*/ 2147483646 w 351"/>
              <a:gd name="T5" fmla="*/ 0 h 293"/>
              <a:gd name="T6" fmla="*/ 2147483646 w 351"/>
              <a:gd name="T7" fmla="*/ 2147483646 h 293"/>
              <a:gd name="T8" fmla="*/ 0 w 351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Freeform 4">
            <a:extLst>
              <a:ext uri="{FF2B5EF4-FFF2-40B4-BE49-F238E27FC236}">
                <a16:creationId xmlns:a16="http://schemas.microsoft.com/office/drawing/2014/main" id="{90426DDB-F4D3-6840-8944-4A14750CFE1D}"/>
              </a:ext>
            </a:extLst>
          </p:cNvPr>
          <p:cNvSpPr>
            <a:spLocks/>
          </p:cNvSpPr>
          <p:nvPr/>
        </p:nvSpPr>
        <p:spPr bwMode="auto">
          <a:xfrm>
            <a:off x="3324225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5">
            <a:extLst>
              <a:ext uri="{FF2B5EF4-FFF2-40B4-BE49-F238E27FC236}">
                <a16:creationId xmlns:a16="http://schemas.microsoft.com/office/drawing/2014/main" id="{F0FEC17D-0512-2045-9A66-E2B99A0E31C2}"/>
              </a:ext>
            </a:extLst>
          </p:cNvPr>
          <p:cNvSpPr>
            <a:spLocks/>
          </p:cNvSpPr>
          <p:nvPr/>
        </p:nvSpPr>
        <p:spPr bwMode="auto">
          <a:xfrm>
            <a:off x="3786188" y="1312863"/>
            <a:ext cx="560387" cy="465137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6">
            <a:extLst>
              <a:ext uri="{FF2B5EF4-FFF2-40B4-BE49-F238E27FC236}">
                <a16:creationId xmlns:a16="http://schemas.microsoft.com/office/drawing/2014/main" id="{5B14507B-7503-ED4C-85F3-4D92BE8499EF}"/>
              </a:ext>
            </a:extLst>
          </p:cNvPr>
          <p:cNvSpPr>
            <a:spLocks/>
          </p:cNvSpPr>
          <p:nvPr/>
        </p:nvSpPr>
        <p:spPr bwMode="auto">
          <a:xfrm>
            <a:off x="3881438" y="1312863"/>
            <a:ext cx="1587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7">
            <a:extLst>
              <a:ext uri="{FF2B5EF4-FFF2-40B4-BE49-F238E27FC236}">
                <a16:creationId xmlns:a16="http://schemas.microsoft.com/office/drawing/2014/main" id="{400F3AA0-B347-6143-B95D-20FE156C5DC5}"/>
              </a:ext>
            </a:extLst>
          </p:cNvPr>
          <p:cNvSpPr>
            <a:spLocks/>
          </p:cNvSpPr>
          <p:nvPr/>
        </p:nvSpPr>
        <p:spPr bwMode="auto">
          <a:xfrm>
            <a:off x="4344988" y="1312863"/>
            <a:ext cx="558800" cy="465137"/>
          </a:xfrm>
          <a:custGeom>
            <a:avLst/>
            <a:gdLst>
              <a:gd name="T0" fmla="*/ 0 w 352"/>
              <a:gd name="T1" fmla="*/ 2147483646 h 293"/>
              <a:gd name="T2" fmla="*/ 0 w 352"/>
              <a:gd name="T3" fmla="*/ 0 h 293"/>
              <a:gd name="T4" fmla="*/ 2147483646 w 352"/>
              <a:gd name="T5" fmla="*/ 0 h 293"/>
              <a:gd name="T6" fmla="*/ 2147483646 w 352"/>
              <a:gd name="T7" fmla="*/ 2147483646 h 293"/>
              <a:gd name="T8" fmla="*/ 0 w 352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8">
            <a:extLst>
              <a:ext uri="{FF2B5EF4-FFF2-40B4-BE49-F238E27FC236}">
                <a16:creationId xmlns:a16="http://schemas.microsoft.com/office/drawing/2014/main" id="{B98E4497-9186-964A-84E9-3D9A0D65F30B}"/>
              </a:ext>
            </a:extLst>
          </p:cNvPr>
          <p:cNvSpPr>
            <a:spLocks/>
          </p:cNvSpPr>
          <p:nvPr/>
        </p:nvSpPr>
        <p:spPr bwMode="auto">
          <a:xfrm>
            <a:off x="4438650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9">
            <a:extLst>
              <a:ext uri="{FF2B5EF4-FFF2-40B4-BE49-F238E27FC236}">
                <a16:creationId xmlns:a16="http://schemas.microsoft.com/office/drawing/2014/main" id="{86A432AD-3EC2-5340-9D59-1E59F09C90B4}"/>
              </a:ext>
            </a:extLst>
          </p:cNvPr>
          <p:cNvSpPr>
            <a:spLocks/>
          </p:cNvSpPr>
          <p:nvPr/>
        </p:nvSpPr>
        <p:spPr bwMode="auto">
          <a:xfrm>
            <a:off x="4902200" y="1312863"/>
            <a:ext cx="560388" cy="465137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10">
            <a:extLst>
              <a:ext uri="{FF2B5EF4-FFF2-40B4-BE49-F238E27FC236}">
                <a16:creationId xmlns:a16="http://schemas.microsoft.com/office/drawing/2014/main" id="{A4192C47-3F57-8F45-8C69-008D94036DB8}"/>
              </a:ext>
            </a:extLst>
          </p:cNvPr>
          <p:cNvSpPr>
            <a:spLocks/>
          </p:cNvSpPr>
          <p:nvPr/>
        </p:nvSpPr>
        <p:spPr bwMode="auto">
          <a:xfrm>
            <a:off x="4994275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1">
            <a:extLst>
              <a:ext uri="{FF2B5EF4-FFF2-40B4-BE49-F238E27FC236}">
                <a16:creationId xmlns:a16="http://schemas.microsoft.com/office/drawing/2014/main" id="{8166A32B-5ECC-8140-87CA-329ECC5D13A1}"/>
              </a:ext>
            </a:extLst>
          </p:cNvPr>
          <p:cNvSpPr>
            <a:spLocks/>
          </p:cNvSpPr>
          <p:nvPr/>
        </p:nvSpPr>
        <p:spPr bwMode="auto">
          <a:xfrm>
            <a:off x="5461000" y="1312863"/>
            <a:ext cx="93663" cy="465137"/>
          </a:xfrm>
          <a:custGeom>
            <a:avLst/>
            <a:gdLst>
              <a:gd name="T0" fmla="*/ 0 w 59"/>
              <a:gd name="T1" fmla="*/ 2147483646 h 293"/>
              <a:gd name="T2" fmla="*/ 0 w 59"/>
              <a:gd name="T3" fmla="*/ 0 h 293"/>
              <a:gd name="T4" fmla="*/ 2147483646 w 59"/>
              <a:gd name="T5" fmla="*/ 0 h 293"/>
              <a:gd name="T6" fmla="*/ 2147483646 w 59"/>
              <a:gd name="T7" fmla="*/ 2147483646 h 293"/>
              <a:gd name="T8" fmla="*/ 0 w 59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2">
            <a:extLst>
              <a:ext uri="{FF2B5EF4-FFF2-40B4-BE49-F238E27FC236}">
                <a16:creationId xmlns:a16="http://schemas.microsoft.com/office/drawing/2014/main" id="{039A3AD9-6CB1-8942-BEA3-D2415D97F3FF}"/>
              </a:ext>
            </a:extLst>
          </p:cNvPr>
          <p:cNvSpPr>
            <a:spLocks/>
          </p:cNvSpPr>
          <p:nvPr/>
        </p:nvSpPr>
        <p:spPr bwMode="auto">
          <a:xfrm>
            <a:off x="304800" y="2747963"/>
            <a:ext cx="373063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3">
            <a:extLst>
              <a:ext uri="{FF2B5EF4-FFF2-40B4-BE49-F238E27FC236}">
                <a16:creationId xmlns:a16="http://schemas.microsoft.com/office/drawing/2014/main" id="{34F8B734-09A5-B64D-81CE-FEF51F69450E}"/>
              </a:ext>
            </a:extLst>
          </p:cNvPr>
          <p:cNvSpPr>
            <a:spLocks/>
          </p:cNvSpPr>
          <p:nvPr/>
        </p:nvSpPr>
        <p:spPr bwMode="auto">
          <a:xfrm>
            <a:off x="1058863" y="1717675"/>
            <a:ext cx="2219325" cy="1009650"/>
          </a:xfrm>
          <a:custGeom>
            <a:avLst/>
            <a:gdLst>
              <a:gd name="T0" fmla="*/ 2147483646 w 1398"/>
              <a:gd name="T1" fmla="*/ 0 h 636"/>
              <a:gd name="T2" fmla="*/ 0 w 1398"/>
              <a:gd name="T3" fmla="*/ 2147483646 h 636"/>
              <a:gd name="T4" fmla="*/ 2147483646 w 1398"/>
              <a:gd name="T5" fmla="*/ 0 h 636"/>
              <a:gd name="T6" fmla="*/ 0 60000 65536"/>
              <a:gd name="T7" fmla="*/ 0 60000 65536"/>
              <a:gd name="T8" fmla="*/ 0 60000 65536"/>
              <a:gd name="T9" fmla="*/ 0 w 1398"/>
              <a:gd name="T10" fmla="*/ 0 h 636"/>
              <a:gd name="T11" fmla="*/ 1398 w 1398"/>
              <a:gd name="T12" fmla="*/ 636 h 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4">
            <a:extLst>
              <a:ext uri="{FF2B5EF4-FFF2-40B4-BE49-F238E27FC236}">
                <a16:creationId xmlns:a16="http://schemas.microsoft.com/office/drawing/2014/main" id="{B270D4B1-D1A7-3B41-9CB8-3E39CD25D33F}"/>
              </a:ext>
            </a:extLst>
          </p:cNvPr>
          <p:cNvSpPr>
            <a:spLocks/>
          </p:cNvSpPr>
          <p:nvPr/>
        </p:nvSpPr>
        <p:spPr bwMode="auto">
          <a:xfrm>
            <a:off x="1058863" y="2651125"/>
            <a:ext cx="119062" cy="76200"/>
          </a:xfrm>
          <a:custGeom>
            <a:avLst/>
            <a:gdLst>
              <a:gd name="T0" fmla="*/ 2147483646 w 75"/>
              <a:gd name="T1" fmla="*/ 2147483646 h 48"/>
              <a:gd name="T2" fmla="*/ 0 w 75"/>
              <a:gd name="T3" fmla="*/ 2147483646 h 48"/>
              <a:gd name="T4" fmla="*/ 2147483646 w 75"/>
              <a:gd name="T5" fmla="*/ 0 h 48"/>
              <a:gd name="T6" fmla="*/ 2147483646 w 75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8"/>
              <a:gd name="T14" fmla="*/ 75 w 7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5">
            <a:extLst>
              <a:ext uri="{FF2B5EF4-FFF2-40B4-BE49-F238E27FC236}">
                <a16:creationId xmlns:a16="http://schemas.microsoft.com/office/drawing/2014/main" id="{855DEC59-1D6F-2B4C-85DE-943E8EB7F199}"/>
              </a:ext>
            </a:extLst>
          </p:cNvPr>
          <p:cNvSpPr>
            <a:spLocks/>
          </p:cNvSpPr>
          <p:nvPr/>
        </p:nvSpPr>
        <p:spPr bwMode="auto">
          <a:xfrm>
            <a:off x="5507038" y="1704975"/>
            <a:ext cx="2219325" cy="1011238"/>
          </a:xfrm>
          <a:custGeom>
            <a:avLst/>
            <a:gdLst>
              <a:gd name="T0" fmla="*/ 0 w 1398"/>
              <a:gd name="T1" fmla="*/ 0 h 637"/>
              <a:gd name="T2" fmla="*/ 2147483646 w 1398"/>
              <a:gd name="T3" fmla="*/ 2147483646 h 637"/>
              <a:gd name="T4" fmla="*/ 0 w 1398"/>
              <a:gd name="T5" fmla="*/ 0 h 637"/>
              <a:gd name="T6" fmla="*/ 0 60000 65536"/>
              <a:gd name="T7" fmla="*/ 0 60000 65536"/>
              <a:gd name="T8" fmla="*/ 0 60000 65536"/>
              <a:gd name="T9" fmla="*/ 0 w 1398"/>
              <a:gd name="T10" fmla="*/ 0 h 637"/>
              <a:gd name="T11" fmla="*/ 1398 w 1398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16">
            <a:extLst>
              <a:ext uri="{FF2B5EF4-FFF2-40B4-BE49-F238E27FC236}">
                <a16:creationId xmlns:a16="http://schemas.microsoft.com/office/drawing/2014/main" id="{8E09A6D2-3550-8F41-9797-DBFC6ECC71C8}"/>
              </a:ext>
            </a:extLst>
          </p:cNvPr>
          <p:cNvSpPr>
            <a:spLocks/>
          </p:cNvSpPr>
          <p:nvPr/>
        </p:nvSpPr>
        <p:spPr bwMode="auto">
          <a:xfrm>
            <a:off x="7607300" y="2638425"/>
            <a:ext cx="119063" cy="77788"/>
          </a:xfrm>
          <a:custGeom>
            <a:avLst/>
            <a:gdLst>
              <a:gd name="T0" fmla="*/ 2147483646 w 75"/>
              <a:gd name="T1" fmla="*/ 0 h 49"/>
              <a:gd name="T2" fmla="*/ 2147483646 w 75"/>
              <a:gd name="T3" fmla="*/ 2147483646 h 49"/>
              <a:gd name="T4" fmla="*/ 0 w 75"/>
              <a:gd name="T5" fmla="*/ 2147483646 h 49"/>
              <a:gd name="T6" fmla="*/ 2147483646 w 7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9"/>
              <a:gd name="T14" fmla="*/ 75 w 7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Rectangle 17">
            <a:extLst>
              <a:ext uri="{FF2B5EF4-FFF2-40B4-BE49-F238E27FC236}">
                <a16:creationId xmlns:a16="http://schemas.microsoft.com/office/drawing/2014/main" id="{C491F7A5-0A81-1C40-B681-D1CB4635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9200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68F25B5F-385B-4A48-AB89-3C65E1BD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3811" name="Rectangle 19">
            <a:extLst>
              <a:ext uri="{FF2B5EF4-FFF2-40B4-BE49-F238E27FC236}">
                <a16:creationId xmlns:a16="http://schemas.microsoft.com/office/drawing/2014/main" id="{9A3BD1E8-1217-974F-AE68-4522A9C1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50A3D11D-098D-DD4A-A01A-26B40C4C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13731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33813" name="Rectangle 21">
            <a:extLst>
              <a:ext uri="{FF2B5EF4-FFF2-40B4-BE49-F238E27FC236}">
                <a16:creationId xmlns:a16="http://schemas.microsoft.com/office/drawing/2014/main" id="{1D5AC891-9BD3-D34F-81AE-03A58899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33814" name="Freeform 22">
            <a:extLst>
              <a:ext uri="{FF2B5EF4-FFF2-40B4-BE49-F238E27FC236}">
                <a16:creationId xmlns:a16="http://schemas.microsoft.com/office/drawing/2014/main" id="{6DFD667A-8531-544D-A936-24338D7F8322}"/>
              </a:ext>
            </a:extLst>
          </p:cNvPr>
          <p:cNvSpPr>
            <a:spLocks/>
          </p:cNvSpPr>
          <p:nvPr/>
        </p:nvSpPr>
        <p:spPr bwMode="auto">
          <a:xfrm>
            <a:off x="5216525" y="2744788"/>
            <a:ext cx="609600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Freeform 23">
            <a:extLst>
              <a:ext uri="{FF2B5EF4-FFF2-40B4-BE49-F238E27FC236}">
                <a16:creationId xmlns:a16="http://schemas.microsoft.com/office/drawing/2014/main" id="{5E2EF3DF-06FA-F346-811E-2F40BE79D202}"/>
              </a:ext>
            </a:extLst>
          </p:cNvPr>
          <p:cNvSpPr>
            <a:spLocks/>
          </p:cNvSpPr>
          <p:nvPr/>
        </p:nvSpPr>
        <p:spPr bwMode="auto">
          <a:xfrm>
            <a:off x="6359525" y="2744788"/>
            <a:ext cx="609600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4">
            <a:extLst>
              <a:ext uri="{FF2B5EF4-FFF2-40B4-BE49-F238E27FC236}">
                <a16:creationId xmlns:a16="http://schemas.microsoft.com/office/drawing/2014/main" id="{968FA7F2-237E-D645-B779-5A8DBCA86E48}"/>
              </a:ext>
            </a:extLst>
          </p:cNvPr>
          <p:cNvSpPr>
            <a:spLocks/>
          </p:cNvSpPr>
          <p:nvPr/>
        </p:nvSpPr>
        <p:spPr bwMode="auto">
          <a:xfrm>
            <a:off x="7426325" y="2744788"/>
            <a:ext cx="677863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D1F07ED6-6F1C-3F4D-BC8E-1CD0A84AE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1677988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D39BB017-9EA5-634A-911A-27286A76C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5" y="1677988"/>
            <a:ext cx="10668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9" name="Freeform 27">
            <a:extLst>
              <a:ext uri="{FF2B5EF4-FFF2-40B4-BE49-F238E27FC236}">
                <a16:creationId xmlns:a16="http://schemas.microsoft.com/office/drawing/2014/main" id="{6D88A3A5-9948-8741-B8AA-F356B3BD1688}"/>
              </a:ext>
            </a:extLst>
          </p:cNvPr>
          <p:cNvSpPr>
            <a:spLocks/>
          </p:cNvSpPr>
          <p:nvPr/>
        </p:nvSpPr>
        <p:spPr bwMode="auto">
          <a:xfrm>
            <a:off x="2782888" y="2744788"/>
            <a:ext cx="1824037" cy="358775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id="{D8F26A6C-2E37-9645-84B0-9C22845EA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1677988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D04F0D7C-1FEA-2649-BC86-EF0ACBB69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D8F0D587-2598-014C-B425-AB70D06E4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49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5B048EEA-88C4-064E-A2D5-4E779C5C1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824" name="Group 32">
            <a:extLst>
              <a:ext uri="{FF2B5EF4-FFF2-40B4-BE49-F238E27FC236}">
                <a16:creationId xmlns:a16="http://schemas.microsoft.com/office/drawing/2014/main" id="{C4A1DC65-EADF-D545-9AAB-DC862A63D16B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2747963"/>
            <a:ext cx="1485900" cy="373062"/>
            <a:chOff x="193" y="1731"/>
            <a:chExt cx="936" cy="235"/>
          </a:xfrm>
        </p:grpSpPr>
        <p:sp>
          <p:nvSpPr>
            <p:cNvPr id="33895" name="Freeform 33">
              <a:extLst>
                <a:ext uri="{FF2B5EF4-FFF2-40B4-BE49-F238E27FC236}">
                  <a16:creationId xmlns:a16="http://schemas.microsoft.com/office/drawing/2014/main" id="{7EB6D162-33A0-5F48-B737-C53D5374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34">
              <a:extLst>
                <a:ext uri="{FF2B5EF4-FFF2-40B4-BE49-F238E27FC236}">
                  <a16:creationId xmlns:a16="http://schemas.microsoft.com/office/drawing/2014/main" id="{D3897319-8411-F949-A069-DFF7479D2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35">
              <a:extLst>
                <a:ext uri="{FF2B5EF4-FFF2-40B4-BE49-F238E27FC236}">
                  <a16:creationId xmlns:a16="http://schemas.microsoft.com/office/drawing/2014/main" id="{364D4F0C-9F05-8C45-8D43-C639128E6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Rectangle 36">
              <a:extLst>
                <a:ext uri="{FF2B5EF4-FFF2-40B4-BE49-F238E27FC236}">
                  <a16:creationId xmlns:a16="http://schemas.microsoft.com/office/drawing/2014/main" id="{0110E15E-A55E-6043-BA8B-DDE2B35C6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1740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33899" name="Rectangle 37">
              <a:extLst>
                <a:ext uri="{FF2B5EF4-FFF2-40B4-BE49-F238E27FC236}">
                  <a16:creationId xmlns:a16="http://schemas.microsoft.com/office/drawing/2014/main" id="{1F558BA1-A312-EC4E-A0CF-86A4F0A3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73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33900" name="Rectangle 38">
              <a:extLst>
                <a:ext uri="{FF2B5EF4-FFF2-40B4-BE49-F238E27FC236}">
                  <a16:creationId xmlns:a16="http://schemas.microsoft.com/office/drawing/2014/main" id="{8C601543-1341-4B4F-B7C8-AE8516E2B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73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33901" name="Rectangle 39">
              <a:extLst>
                <a:ext uri="{FF2B5EF4-FFF2-40B4-BE49-F238E27FC236}">
                  <a16:creationId xmlns:a16="http://schemas.microsoft.com/office/drawing/2014/main" id="{79BEBB29-05D3-9D44-8B13-3814F3B6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740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5DF2C0A3-70E7-824B-BFFA-253A03D5BDD7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2743200"/>
            <a:ext cx="373062" cy="373063"/>
            <a:chOff x="1968" y="912"/>
            <a:chExt cx="235" cy="235"/>
          </a:xfrm>
        </p:grpSpPr>
        <p:sp>
          <p:nvSpPr>
            <p:cNvPr id="33893" name="Freeform 41">
              <a:extLst>
                <a:ext uri="{FF2B5EF4-FFF2-40B4-BE49-F238E27FC236}">
                  <a16:creationId xmlns:a16="http://schemas.microsoft.com/office/drawing/2014/main" id="{CBB2DF43-33B9-F140-8ECD-0F01B781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9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solidFill>
              <a:srgbClr val="FF00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Rectangle 42">
              <a:extLst>
                <a:ext uri="{FF2B5EF4-FFF2-40B4-BE49-F238E27FC236}">
                  <a16:creationId xmlns:a16="http://schemas.microsoft.com/office/drawing/2014/main" id="{B7A72E5C-5C07-5B42-8104-213FEE9C2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2"/>
              <a:ext cx="212" cy="181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</p:grpSp>
      <p:sp>
        <p:nvSpPr>
          <p:cNvPr id="33826" name="Rectangle 43">
            <a:extLst>
              <a:ext uri="{FF2B5EF4-FFF2-40B4-BE49-F238E27FC236}">
                <a16:creationId xmlns:a16="http://schemas.microsoft.com/office/drawing/2014/main" id="{3E66FD80-22E3-A64B-A9E0-DAA861D0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6173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827" name="Rectangle 44">
            <a:extLst>
              <a:ext uri="{FF2B5EF4-FFF2-40B4-BE49-F238E27FC236}">
                <a16:creationId xmlns:a16="http://schemas.microsoft.com/office/drawing/2014/main" id="{48311BDB-D3E3-AF4B-95B5-CB55C27B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61737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828" name="Line 45">
            <a:extLst>
              <a:ext uri="{FF2B5EF4-FFF2-40B4-BE49-F238E27FC236}">
                <a16:creationId xmlns:a16="http://schemas.microsoft.com/office/drawing/2014/main" id="{4680ED62-64CA-9243-B0CB-9CEC55591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663589DE-6455-124E-9D6A-183A155087A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52800"/>
            <a:ext cx="7799388" cy="2363788"/>
            <a:chOff x="288" y="2112"/>
            <a:chExt cx="4913" cy="1489"/>
          </a:xfrm>
        </p:grpSpPr>
        <p:sp>
          <p:nvSpPr>
            <p:cNvPr id="33837" name="Rectangle 47">
              <a:extLst>
                <a:ext uri="{FF2B5EF4-FFF2-40B4-BE49-F238E27FC236}">
                  <a16:creationId xmlns:a16="http://schemas.microsoft.com/office/drawing/2014/main" id="{0CE8D3DA-8C58-B24D-BF9C-0D6A2A959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57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38" name="Freeform 48">
              <a:extLst>
                <a:ext uri="{FF2B5EF4-FFF2-40B4-BE49-F238E27FC236}">
                  <a16:creationId xmlns:a16="http://schemas.microsoft.com/office/drawing/2014/main" id="{ECEE3642-D413-C943-9A92-BAF84D02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459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49">
              <a:extLst>
                <a:ext uri="{FF2B5EF4-FFF2-40B4-BE49-F238E27FC236}">
                  <a16:creationId xmlns:a16="http://schemas.microsoft.com/office/drawing/2014/main" id="{B817D19E-7D2B-EF44-A4BC-55AE3BFFB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2459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50">
              <a:extLst>
                <a:ext uri="{FF2B5EF4-FFF2-40B4-BE49-F238E27FC236}">
                  <a16:creationId xmlns:a16="http://schemas.microsoft.com/office/drawing/2014/main" id="{2D2D09DD-AA8A-9947-82C0-8AA0FD5E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36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Freeform 51">
              <a:extLst>
                <a:ext uri="{FF2B5EF4-FFF2-40B4-BE49-F238E27FC236}">
                  <a16:creationId xmlns:a16="http://schemas.microsoft.com/office/drawing/2014/main" id="{718EE379-10EF-1249-ACA6-0DB705B8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6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52">
              <a:extLst>
                <a:ext uri="{FF2B5EF4-FFF2-40B4-BE49-F238E27FC236}">
                  <a16:creationId xmlns:a16="http://schemas.microsoft.com/office/drawing/2014/main" id="{E7591705-4C2D-1544-B484-6666140F3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36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53">
              <a:extLst>
                <a:ext uri="{FF2B5EF4-FFF2-40B4-BE49-F238E27FC236}">
                  <a16:creationId xmlns:a16="http://schemas.microsoft.com/office/drawing/2014/main" id="{AB473890-0463-1045-AABA-917AC16D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" y="3302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8"/>
                <a:gd name="T14" fmla="*/ 75 w 7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4">
              <a:extLst>
                <a:ext uri="{FF2B5EF4-FFF2-40B4-BE49-F238E27FC236}">
                  <a16:creationId xmlns:a16="http://schemas.microsoft.com/office/drawing/2014/main" id="{1FA4CDCD-6D06-644A-929B-907EB5DCF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94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5">
              <a:extLst>
                <a:ext uri="{FF2B5EF4-FFF2-40B4-BE49-F238E27FC236}">
                  <a16:creationId xmlns:a16="http://schemas.microsoft.com/office/drawing/2014/main" id="{C30D4D35-6812-2548-94EF-18E7F6AC2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846" name="Group 56">
              <a:extLst>
                <a:ext uri="{FF2B5EF4-FFF2-40B4-BE49-F238E27FC236}">
                  <a16:creationId xmlns:a16="http://schemas.microsoft.com/office/drawing/2014/main" id="{52D23C95-55D1-AD4F-B09D-007F545FF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12"/>
              <a:ext cx="4912" cy="1486"/>
              <a:chOff x="289" y="2112"/>
              <a:chExt cx="4912" cy="1486"/>
            </a:xfrm>
          </p:grpSpPr>
          <p:grpSp>
            <p:nvGrpSpPr>
              <p:cNvPr id="33848" name="Group 57">
                <a:extLst>
                  <a:ext uri="{FF2B5EF4-FFF2-40B4-BE49-F238E27FC236}">
                    <a16:creationId xmlns:a16="http://schemas.microsoft.com/office/drawing/2014/main" id="{C088564C-8F1A-9042-9D83-29BA394E3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" y="2459"/>
                <a:ext cx="4912" cy="1139"/>
                <a:chOff x="289" y="2459"/>
                <a:chExt cx="4912" cy="1139"/>
              </a:xfrm>
            </p:grpSpPr>
            <p:sp>
              <p:nvSpPr>
                <p:cNvPr id="33852" name="Freeform 58">
                  <a:extLst>
                    <a:ext uri="{FF2B5EF4-FFF2-40B4-BE49-F238E27FC236}">
                      <a16:creationId xmlns:a16="http://schemas.microsoft.com/office/drawing/2014/main" id="{07BEF98A-0C44-D049-B2BC-4AE85EBEE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" y="3363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3" name="Rectangle 59">
                  <a:extLst>
                    <a:ext uri="{FF2B5EF4-FFF2-40B4-BE49-F238E27FC236}">
                      <a16:creationId xmlns:a16="http://schemas.microsoft.com/office/drawing/2014/main" id="{2D9B6C1F-4A54-5742-8D32-738B75947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" y="3372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2*</a:t>
                  </a:r>
                </a:p>
              </p:txBody>
            </p:sp>
            <p:sp>
              <p:nvSpPr>
                <p:cNvPr id="33854" name="Rectangle 60">
                  <a:extLst>
                    <a:ext uri="{FF2B5EF4-FFF2-40B4-BE49-F238E27FC236}">
                      <a16:creationId xmlns:a16="http://schemas.microsoft.com/office/drawing/2014/main" id="{C77FD951-D2BA-BB43-BF2B-6CC088330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360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5*</a:t>
                  </a:r>
                </a:p>
              </p:txBody>
            </p:sp>
            <p:sp>
              <p:nvSpPr>
                <p:cNvPr id="33855" name="Rectangle 61">
                  <a:extLst>
                    <a:ext uri="{FF2B5EF4-FFF2-40B4-BE49-F238E27FC236}">
                      <a16:creationId xmlns:a16="http://schemas.microsoft.com/office/drawing/2014/main" id="{2737D015-7E92-DA45-B798-9FC152EEF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7*</a:t>
                  </a:r>
                </a:p>
              </p:txBody>
            </p:sp>
            <p:sp>
              <p:nvSpPr>
                <p:cNvPr id="33856" name="Freeform 62">
                  <a:extLst>
                    <a:ext uri="{FF2B5EF4-FFF2-40B4-BE49-F238E27FC236}">
                      <a16:creationId xmlns:a16="http://schemas.microsoft.com/office/drawing/2014/main" id="{486C3057-D9AC-AE49-B109-E44E9A4C8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2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7" name="Freeform 63">
                  <a:extLst>
                    <a:ext uri="{FF2B5EF4-FFF2-40B4-BE49-F238E27FC236}">
                      <a16:creationId xmlns:a16="http://schemas.microsoft.com/office/drawing/2014/main" id="{62B30CAE-637E-7346-ACBF-4383FE363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2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8" name="Freeform 64">
                  <a:extLst>
                    <a:ext uri="{FF2B5EF4-FFF2-40B4-BE49-F238E27FC236}">
                      <a16:creationId xmlns:a16="http://schemas.microsoft.com/office/drawing/2014/main" id="{84B5453C-3C65-FB4D-B5B7-13F75B88A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4" y="3361"/>
                  <a:ext cx="427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403 w 235"/>
                    <a:gd name="T5" fmla="*/ 0 h 235"/>
                    <a:gd name="T6" fmla="*/ 1403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9" name="Freeform 65">
                  <a:extLst>
                    <a:ext uri="{FF2B5EF4-FFF2-40B4-BE49-F238E27FC236}">
                      <a16:creationId xmlns:a16="http://schemas.microsoft.com/office/drawing/2014/main" id="{6F785D6C-87B2-3642-BC1C-F928632A8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4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860" name="Group 66">
                  <a:extLst>
                    <a:ext uri="{FF2B5EF4-FFF2-40B4-BE49-F238E27FC236}">
                      <a16:creationId xmlns:a16="http://schemas.microsoft.com/office/drawing/2014/main" id="{2449DE0F-E095-4141-94BA-24936F6EA8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9" y="2459"/>
                  <a:ext cx="4434" cy="1087"/>
                  <a:chOff x="529" y="2459"/>
                  <a:chExt cx="4434" cy="1087"/>
                </a:xfrm>
              </p:grpSpPr>
              <p:sp>
                <p:nvSpPr>
                  <p:cNvPr id="33871" name="Freeform 67">
                    <a:extLst>
                      <a:ext uri="{FF2B5EF4-FFF2-40B4-BE49-F238E27FC236}">
                        <a16:creationId xmlns:a16="http://schemas.microsoft.com/office/drawing/2014/main" id="{9D7A96A4-948E-3D4B-9873-12E5852503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3" y="2714"/>
                    <a:ext cx="1398" cy="636"/>
                  </a:xfrm>
                  <a:custGeom>
                    <a:avLst/>
                    <a:gdLst>
                      <a:gd name="T0" fmla="*/ 1397 w 1398"/>
                      <a:gd name="T1" fmla="*/ 0 h 636"/>
                      <a:gd name="T2" fmla="*/ 0 w 1398"/>
                      <a:gd name="T3" fmla="*/ 635 h 636"/>
                      <a:gd name="T4" fmla="*/ 1397 w 1398"/>
                      <a:gd name="T5" fmla="*/ 0 h 636"/>
                      <a:gd name="T6" fmla="*/ 0 60000 65536"/>
                      <a:gd name="T7" fmla="*/ 0 60000 65536"/>
                      <a:gd name="T8" fmla="*/ 0 60000 65536"/>
                      <a:gd name="T9" fmla="*/ 0 w 1398"/>
                      <a:gd name="T10" fmla="*/ 0 h 636"/>
                      <a:gd name="T11" fmla="*/ 1398 w 1398"/>
                      <a:gd name="T12" fmla="*/ 636 h 6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98" h="636">
                        <a:moveTo>
                          <a:pt x="1397" y="0"/>
                        </a:moveTo>
                        <a:lnTo>
                          <a:pt x="0" y="635"/>
                        </a:lnTo>
                        <a:lnTo>
                          <a:pt x="1397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2" name="Freeform 68">
                    <a:extLst>
                      <a:ext uri="{FF2B5EF4-FFF2-40B4-BE49-F238E27FC236}">
                        <a16:creationId xmlns:a16="http://schemas.microsoft.com/office/drawing/2014/main" id="{6C6C77E8-648C-CC41-A7B0-A47D9E84BE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5" y="2706"/>
                    <a:ext cx="1398" cy="637"/>
                  </a:xfrm>
                  <a:custGeom>
                    <a:avLst/>
                    <a:gdLst>
                      <a:gd name="T0" fmla="*/ 0 w 1398"/>
                      <a:gd name="T1" fmla="*/ 0 h 637"/>
                      <a:gd name="T2" fmla="*/ 1397 w 1398"/>
                      <a:gd name="T3" fmla="*/ 636 h 637"/>
                      <a:gd name="T4" fmla="*/ 0 w 1398"/>
                      <a:gd name="T5" fmla="*/ 0 h 637"/>
                      <a:gd name="T6" fmla="*/ 0 60000 65536"/>
                      <a:gd name="T7" fmla="*/ 0 60000 65536"/>
                      <a:gd name="T8" fmla="*/ 0 60000 65536"/>
                      <a:gd name="T9" fmla="*/ 0 w 1398"/>
                      <a:gd name="T10" fmla="*/ 0 h 637"/>
                      <a:gd name="T11" fmla="*/ 1398 w 1398"/>
                      <a:gd name="T12" fmla="*/ 637 h 6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98" h="637">
                        <a:moveTo>
                          <a:pt x="0" y="0"/>
                        </a:moveTo>
                        <a:lnTo>
                          <a:pt x="1397" y="63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3" name="Rectangle 69">
                    <a:extLst>
                      <a:ext uri="{FF2B5EF4-FFF2-40B4-BE49-F238E27FC236}">
                        <a16:creationId xmlns:a16="http://schemas.microsoft.com/office/drawing/2014/main" id="{98D176AD-9066-FC41-880B-F47F4FAFCF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3365"/>
                    <a:ext cx="21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3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3*</a:t>
                    </a:r>
                  </a:p>
                </p:txBody>
              </p:sp>
              <p:grpSp>
                <p:nvGrpSpPr>
                  <p:cNvPr id="33874" name="Group 70">
                    <a:extLst>
                      <a:ext uri="{FF2B5EF4-FFF2-40B4-BE49-F238E27FC236}">
                        <a16:creationId xmlns:a16="http://schemas.microsoft.com/office/drawing/2014/main" id="{6B7F3111-D007-6144-A355-364A6C7FF6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33878" name="Freeform 71">
                      <a:extLst>
                        <a:ext uri="{FF2B5EF4-FFF2-40B4-BE49-F238E27FC236}">
                          <a16:creationId xmlns:a16="http://schemas.microsoft.com/office/drawing/2014/main" id="{414274F8-43B1-9145-A035-0DBCF5337A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3" y="2459"/>
                      <a:ext cx="352" cy="293"/>
                    </a:xfrm>
                    <a:custGeom>
                      <a:avLst/>
                      <a:gdLst>
                        <a:gd name="T0" fmla="*/ 0 w 352"/>
                        <a:gd name="T1" fmla="*/ 292 h 293"/>
                        <a:gd name="T2" fmla="*/ 0 w 352"/>
                        <a:gd name="T3" fmla="*/ 0 h 293"/>
                        <a:gd name="T4" fmla="*/ 351 w 352"/>
                        <a:gd name="T5" fmla="*/ 0 h 293"/>
                        <a:gd name="T6" fmla="*/ 351 w 352"/>
                        <a:gd name="T7" fmla="*/ 292 h 293"/>
                        <a:gd name="T8" fmla="*/ 0 w 352"/>
                        <a:gd name="T9" fmla="*/ 292 h 2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2"/>
                        <a:gd name="T16" fmla="*/ 0 h 293"/>
                        <a:gd name="T17" fmla="*/ 352 w 352"/>
                        <a:gd name="T18" fmla="*/ 293 h 2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2" h="293">
                          <a:moveTo>
                            <a:pt x="0" y="292"/>
                          </a:moveTo>
                          <a:lnTo>
                            <a:pt x="0" y="0"/>
                          </a:lnTo>
                          <a:lnTo>
                            <a:pt x="351" y="0"/>
                          </a:lnTo>
                          <a:lnTo>
                            <a:pt x="351" y="292"/>
                          </a:lnTo>
                          <a:lnTo>
                            <a:pt x="0" y="29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879" name="Group 72">
                      <a:extLst>
                        <a:ext uri="{FF2B5EF4-FFF2-40B4-BE49-F238E27FC236}">
                          <a16:creationId xmlns:a16="http://schemas.microsoft.com/office/drawing/2014/main" id="{EB650B70-1490-B04C-BC9B-3807B8EE78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33880" name="Freeform 73">
                        <a:extLst>
                          <a:ext uri="{FF2B5EF4-FFF2-40B4-BE49-F238E27FC236}">
                            <a16:creationId xmlns:a16="http://schemas.microsoft.com/office/drawing/2014/main" id="{91BCC112-B6AB-014E-A4E7-0EA923EE87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" y="2459"/>
                        <a:ext cx="1" cy="293"/>
                      </a:xfrm>
                      <a:custGeom>
                        <a:avLst/>
                        <a:gdLst>
                          <a:gd name="T0" fmla="*/ 0 w 1"/>
                          <a:gd name="T1" fmla="*/ 0 h 293"/>
                          <a:gd name="T2" fmla="*/ 0 w 1"/>
                          <a:gd name="T3" fmla="*/ 292 h 293"/>
                          <a:gd name="T4" fmla="*/ 0 w 1"/>
                          <a:gd name="T5" fmla="*/ 0 h 293"/>
                          <a:gd name="T6" fmla="*/ 0 60000 65536"/>
                          <a:gd name="T7" fmla="*/ 0 60000 65536"/>
                          <a:gd name="T8" fmla="*/ 0 60000 65536"/>
                          <a:gd name="T9" fmla="*/ 0 w 1"/>
                          <a:gd name="T10" fmla="*/ 0 h 293"/>
                          <a:gd name="T11" fmla="*/ 1 w 1"/>
                          <a:gd name="T12" fmla="*/ 293 h 29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881" name="Group 74">
                        <a:extLst>
                          <a:ext uri="{FF2B5EF4-FFF2-40B4-BE49-F238E27FC236}">
                            <a16:creationId xmlns:a16="http://schemas.microsoft.com/office/drawing/2014/main" id="{E9B9CFA2-FA66-454D-A882-FC7E96C107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1" y="2459"/>
                        <a:ext cx="1464" cy="293"/>
                        <a:chOff x="2131" y="2459"/>
                        <a:chExt cx="1464" cy="293"/>
                      </a:xfrm>
                    </p:grpSpPr>
                    <p:sp>
                      <p:nvSpPr>
                        <p:cNvPr id="33882" name="Freeform 75">
                          <a:extLst>
                            <a:ext uri="{FF2B5EF4-FFF2-40B4-BE49-F238E27FC236}">
                              <a16:creationId xmlns:a16="http://schemas.microsoft.com/office/drawing/2014/main" id="{D9319364-89E9-F44B-AA05-EEB51ED0B3C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84" y="2459"/>
                          <a:ext cx="353" cy="293"/>
                        </a:xfrm>
                        <a:custGeom>
                          <a:avLst/>
                          <a:gdLst>
                            <a:gd name="T0" fmla="*/ 0 w 353"/>
                            <a:gd name="T1" fmla="*/ 292 h 293"/>
                            <a:gd name="T2" fmla="*/ 0 w 353"/>
                            <a:gd name="T3" fmla="*/ 0 h 293"/>
                            <a:gd name="T4" fmla="*/ 352 w 353"/>
                            <a:gd name="T5" fmla="*/ 0 h 293"/>
                            <a:gd name="T6" fmla="*/ 352 w 353"/>
                            <a:gd name="T7" fmla="*/ 292 h 293"/>
                            <a:gd name="T8" fmla="*/ 0 w 353"/>
                            <a:gd name="T9" fmla="*/ 292 h 29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53"/>
                            <a:gd name="T16" fmla="*/ 0 h 293"/>
                            <a:gd name="T17" fmla="*/ 353 w 353"/>
                            <a:gd name="T18" fmla="*/ 293 h 293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53" h="293">
                              <a:moveTo>
                                <a:pt x="0" y="292"/>
                              </a:moveTo>
                              <a:lnTo>
                                <a:pt x="0" y="0"/>
                              </a:lnTo>
                              <a:lnTo>
                                <a:pt x="352" y="0"/>
                              </a:lnTo>
                              <a:lnTo>
                                <a:pt x="352" y="292"/>
                              </a:lnTo>
                              <a:lnTo>
                                <a:pt x="0" y="29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883" name="Group 76">
                          <a:extLst>
                            <a:ext uri="{FF2B5EF4-FFF2-40B4-BE49-F238E27FC236}">
                              <a16:creationId xmlns:a16="http://schemas.microsoft.com/office/drawing/2014/main" id="{8A1E3498-D9DC-B443-8F73-EE7F243539F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1" y="2459"/>
                          <a:ext cx="1464" cy="293"/>
                          <a:chOff x="2131" y="2459"/>
                          <a:chExt cx="1464" cy="293"/>
                        </a:xfrm>
                      </p:grpSpPr>
                      <p:sp>
                        <p:nvSpPr>
                          <p:cNvPr id="33884" name="Rectangle 77">
                            <a:extLst>
                              <a:ext uri="{FF2B5EF4-FFF2-40B4-BE49-F238E27FC236}">
                                <a16:creationId xmlns:a16="http://schemas.microsoft.com/office/drawing/2014/main" id="{A8358922-5397-534D-846B-D6A432F47B1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64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en-US" altLang="zh-TW" sz="130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17</a:t>
                            </a:r>
                          </a:p>
                        </p:txBody>
                      </p:sp>
                      <p:grpSp>
                        <p:nvGrpSpPr>
                          <p:cNvPr id="33885" name="Group 78">
                            <a:extLst>
                              <a:ext uri="{FF2B5EF4-FFF2-40B4-BE49-F238E27FC236}">
                                <a16:creationId xmlns:a16="http://schemas.microsoft.com/office/drawing/2014/main" id="{1CE74FB0-0B73-1242-94CD-AB9DDDD13BA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31" y="2459"/>
                            <a:ext cx="1464" cy="293"/>
                            <a:chOff x="2131" y="2459"/>
                            <a:chExt cx="1464" cy="293"/>
                          </a:xfrm>
                        </p:grpSpPr>
                        <p:sp>
                          <p:nvSpPr>
                            <p:cNvPr id="33887" name="Freeform 79">
                              <a:extLst>
                                <a:ext uri="{FF2B5EF4-FFF2-40B4-BE49-F238E27FC236}">
                                  <a16:creationId xmlns:a16="http://schemas.microsoft.com/office/drawing/2014/main" id="{6AD89B89-DABC-1E47-AD0C-58E9D3C4BC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31" y="2459"/>
                              <a:ext cx="351" cy="293"/>
                            </a:xfrm>
                            <a:custGeom>
                              <a:avLst/>
                              <a:gdLst>
                                <a:gd name="T0" fmla="*/ 0 w 351"/>
                                <a:gd name="T1" fmla="*/ 292 h 293"/>
                                <a:gd name="T2" fmla="*/ 0 w 351"/>
                                <a:gd name="T3" fmla="*/ 0 h 293"/>
                                <a:gd name="T4" fmla="*/ 350 w 351"/>
                                <a:gd name="T5" fmla="*/ 0 h 293"/>
                                <a:gd name="T6" fmla="*/ 350 w 351"/>
                                <a:gd name="T7" fmla="*/ 292 h 293"/>
                                <a:gd name="T8" fmla="*/ 0 w 351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51"/>
                                <a:gd name="T16" fmla="*/ 0 h 293"/>
                                <a:gd name="T17" fmla="*/ 351 w 351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51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0" y="0"/>
                                  </a:lnTo>
                                  <a:lnTo>
                                    <a:pt x="350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88" name="Freeform 80">
                              <a:extLst>
                                <a:ext uri="{FF2B5EF4-FFF2-40B4-BE49-F238E27FC236}">
                                  <a16:creationId xmlns:a16="http://schemas.microsoft.com/office/drawing/2014/main" id="{A88AAB28-45D4-4B41-9848-646E45BF64A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90" y="2459"/>
                              <a:ext cx="1" cy="293"/>
                            </a:xfrm>
                            <a:custGeom>
                              <a:avLst/>
                              <a:gdLst>
                                <a:gd name="T0" fmla="*/ 0 w 1"/>
                                <a:gd name="T1" fmla="*/ 0 h 293"/>
                                <a:gd name="T2" fmla="*/ 0 w 1"/>
                                <a:gd name="T3" fmla="*/ 292 h 293"/>
                                <a:gd name="T4" fmla="*/ 0 w 1"/>
                                <a:gd name="T5" fmla="*/ 0 h 293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1"/>
                                <a:gd name="T10" fmla="*/ 0 h 293"/>
                                <a:gd name="T11" fmla="*/ 1 w 1"/>
                                <a:gd name="T12" fmla="*/ 293 h 293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1" h="293">
                                  <a:moveTo>
                                    <a:pt x="0" y="0"/>
                                  </a:moveTo>
                                  <a:lnTo>
                                    <a:pt x="0" y="292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89" name="Freeform 81">
                              <a:extLst>
                                <a:ext uri="{FF2B5EF4-FFF2-40B4-BE49-F238E27FC236}">
                                  <a16:creationId xmlns:a16="http://schemas.microsoft.com/office/drawing/2014/main" id="{583006A2-CDF1-564F-8345-EDF2D75CF62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1" y="2459"/>
                              <a:ext cx="353" cy="293"/>
                            </a:xfrm>
                            <a:custGeom>
                              <a:avLst/>
                              <a:gdLst>
                                <a:gd name="T0" fmla="*/ 0 w 353"/>
                                <a:gd name="T1" fmla="*/ 292 h 293"/>
                                <a:gd name="T2" fmla="*/ 0 w 353"/>
                                <a:gd name="T3" fmla="*/ 0 h 293"/>
                                <a:gd name="T4" fmla="*/ 352 w 353"/>
                                <a:gd name="T5" fmla="*/ 0 h 293"/>
                                <a:gd name="T6" fmla="*/ 352 w 353"/>
                                <a:gd name="T7" fmla="*/ 292 h 293"/>
                                <a:gd name="T8" fmla="*/ 0 w 353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53"/>
                                <a:gd name="T16" fmla="*/ 0 h 293"/>
                                <a:gd name="T17" fmla="*/ 353 w 353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53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2" y="0"/>
                                  </a:lnTo>
                                  <a:lnTo>
                                    <a:pt x="352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90" name="Freeform 82">
                              <a:extLst>
                                <a:ext uri="{FF2B5EF4-FFF2-40B4-BE49-F238E27FC236}">
                                  <a16:creationId xmlns:a16="http://schemas.microsoft.com/office/drawing/2014/main" id="{78C89117-2FCF-6C47-88A2-0867F89B2CE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36" y="2459"/>
                              <a:ext cx="59" cy="293"/>
                            </a:xfrm>
                            <a:custGeom>
                              <a:avLst/>
                              <a:gdLst>
                                <a:gd name="T0" fmla="*/ 0 w 59"/>
                                <a:gd name="T1" fmla="*/ 292 h 293"/>
                                <a:gd name="T2" fmla="*/ 0 w 59"/>
                                <a:gd name="T3" fmla="*/ 0 h 293"/>
                                <a:gd name="T4" fmla="*/ 58 w 59"/>
                                <a:gd name="T5" fmla="*/ 0 h 293"/>
                                <a:gd name="T6" fmla="*/ 58 w 59"/>
                                <a:gd name="T7" fmla="*/ 292 h 293"/>
                                <a:gd name="T8" fmla="*/ 0 w 59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59"/>
                                <a:gd name="T16" fmla="*/ 0 h 293"/>
                                <a:gd name="T17" fmla="*/ 59 w 59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59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58" y="0"/>
                                  </a:lnTo>
                                  <a:lnTo>
                                    <a:pt x="58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91" name="Rectangle 83">
                              <a:extLst>
                                <a:ext uri="{FF2B5EF4-FFF2-40B4-BE49-F238E27FC236}">
                                  <a16:creationId xmlns:a16="http://schemas.microsoft.com/office/drawing/2014/main" id="{A2301337-990D-634E-AE8E-2B1F15FFB2E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15" y="2504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lIns="90488" tIns="44450" rIns="90488" bIns="44450">
                              <a:spAutoFit/>
                            </a:bodyPr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TW" sz="130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33892" name="Rectangle 84">
                              <a:extLst>
                                <a:ext uri="{FF2B5EF4-FFF2-40B4-BE49-F238E27FC236}">
                                  <a16:creationId xmlns:a16="http://schemas.microsoft.com/office/drawing/2014/main" id="{D4618639-8B88-DB43-91DA-786544478A1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4" y="2497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lIns="90488" tIns="44450" rIns="90488" bIns="44450">
                              <a:spAutoFit/>
                            </a:bodyPr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TW" sz="130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30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3886" name="Rectangle 85">
                            <a:extLst>
                              <a:ext uri="{FF2B5EF4-FFF2-40B4-BE49-F238E27FC236}">
                                <a16:creationId xmlns:a16="http://schemas.microsoft.com/office/drawing/2014/main" id="{90824219-1BED-2846-9D2C-210083BA208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28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en-US" altLang="zh-TW" sz="130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13</a:t>
                            </a: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3875" name="Line 86">
                    <a:extLst>
                      <a:ext uri="{FF2B5EF4-FFF2-40B4-BE49-F238E27FC236}">
                        <a16:creationId xmlns:a16="http://schemas.microsoft.com/office/drawing/2014/main" id="{2BE1E77B-74A8-7940-AD5D-E98A960201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38" y="2689"/>
                    <a:ext cx="1056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876" name="Line 87">
                    <a:extLst>
                      <a:ext uri="{FF2B5EF4-FFF2-40B4-BE49-F238E27FC236}">
                        <a16:creationId xmlns:a16="http://schemas.microsoft.com/office/drawing/2014/main" id="{E292AE5E-0CCB-A146-B602-193C16A765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4" y="2689"/>
                    <a:ext cx="672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877" name="Line 88">
                    <a:extLst>
                      <a:ext uri="{FF2B5EF4-FFF2-40B4-BE49-F238E27FC236}">
                        <a16:creationId xmlns:a16="http://schemas.microsoft.com/office/drawing/2014/main" id="{8AD6A0E5-CDD2-4A42-9842-FDEBC9555F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18" y="2689"/>
                    <a:ext cx="288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61" name="Line 89">
                  <a:extLst>
                    <a:ext uri="{FF2B5EF4-FFF2-40B4-BE49-F238E27FC236}">
                      <a16:creationId xmlns:a16="http://schemas.microsoft.com/office/drawing/2014/main" id="{FF51859D-DAAB-844F-86AF-7163EF271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0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2" name="Line 90">
                  <a:extLst>
                    <a:ext uri="{FF2B5EF4-FFF2-40B4-BE49-F238E27FC236}">
                      <a16:creationId xmlns:a16="http://schemas.microsoft.com/office/drawing/2014/main" id="{1277B9A0-71DC-1649-80F3-687C38D2D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8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3" name="Line 91">
                  <a:extLst>
                    <a:ext uri="{FF2B5EF4-FFF2-40B4-BE49-F238E27FC236}">
                      <a16:creationId xmlns:a16="http://schemas.microsoft.com/office/drawing/2014/main" id="{10493282-AC24-2E48-9D0B-EBCF5E413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8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4" name="Line 92">
                  <a:extLst>
                    <a:ext uri="{FF2B5EF4-FFF2-40B4-BE49-F238E27FC236}">
                      <a16:creationId xmlns:a16="http://schemas.microsoft.com/office/drawing/2014/main" id="{FC9B040A-D24D-3643-81C8-AF34210AE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6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3865" name="Group 93">
                  <a:extLst>
                    <a:ext uri="{FF2B5EF4-FFF2-40B4-BE49-F238E27FC236}">
                      <a16:creationId xmlns:a16="http://schemas.microsoft.com/office/drawing/2014/main" id="{6D65B843-1C0C-794D-B785-AAE6730C6D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360"/>
                  <a:ext cx="235" cy="235"/>
                  <a:chOff x="1968" y="912"/>
                  <a:chExt cx="235" cy="235"/>
                </a:xfrm>
              </p:grpSpPr>
              <p:sp>
                <p:nvSpPr>
                  <p:cNvPr id="33869" name="Freeform 94">
                    <a:extLst>
                      <a:ext uri="{FF2B5EF4-FFF2-40B4-BE49-F238E27FC236}">
                        <a16:creationId xmlns:a16="http://schemas.microsoft.com/office/drawing/2014/main" id="{5DE7E4C0-4A99-8C47-87DB-96927810D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912"/>
                    <a:ext cx="235" cy="235"/>
                  </a:xfrm>
                  <a:custGeom>
                    <a:avLst/>
                    <a:gdLst>
                      <a:gd name="T0" fmla="*/ 0 w 235"/>
                      <a:gd name="T1" fmla="*/ 234 h 235"/>
                      <a:gd name="T2" fmla="*/ 0 w 235"/>
                      <a:gd name="T3" fmla="*/ 0 h 235"/>
                      <a:gd name="T4" fmla="*/ 234 w 235"/>
                      <a:gd name="T5" fmla="*/ 0 h 235"/>
                      <a:gd name="T6" fmla="*/ 234 w 235"/>
                      <a:gd name="T7" fmla="*/ 234 h 235"/>
                      <a:gd name="T8" fmla="*/ 0 w 235"/>
                      <a:gd name="T9" fmla="*/ 234 h 2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5"/>
                      <a:gd name="T16" fmla="*/ 0 h 235"/>
                      <a:gd name="T17" fmla="*/ 235 w 235"/>
                      <a:gd name="T18" fmla="*/ 235 h 2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5" h="235">
                        <a:moveTo>
                          <a:pt x="0" y="234"/>
                        </a:moveTo>
                        <a:lnTo>
                          <a:pt x="0" y="0"/>
                        </a:lnTo>
                        <a:lnTo>
                          <a:pt x="234" y="0"/>
                        </a:lnTo>
                        <a:lnTo>
                          <a:pt x="234" y="234"/>
                        </a:lnTo>
                        <a:lnTo>
                          <a:pt x="0" y="2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0" name="Rectangle 95">
                    <a:extLst>
                      <a:ext uri="{FF2B5EF4-FFF2-40B4-BE49-F238E27FC236}">
                        <a16:creationId xmlns:a16="http://schemas.microsoft.com/office/drawing/2014/main" id="{E814FB77-15C8-784C-866B-380535EB2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912"/>
                    <a:ext cx="21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3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8*</a:t>
                    </a:r>
                  </a:p>
                </p:txBody>
              </p:sp>
            </p:grpSp>
            <p:sp>
              <p:nvSpPr>
                <p:cNvPr id="33866" name="Freeform 96">
                  <a:extLst>
                    <a:ext uri="{FF2B5EF4-FFF2-40B4-BE49-F238E27FC236}">
                      <a16:creationId xmlns:a16="http://schemas.microsoft.com/office/drawing/2014/main" id="{ED5AFBC3-B7C0-9246-B460-BA9984AF4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7" name="Freeform 97">
                  <a:extLst>
                    <a:ext uri="{FF2B5EF4-FFF2-40B4-BE49-F238E27FC236}">
                      <a16:creationId xmlns:a16="http://schemas.microsoft.com/office/drawing/2014/main" id="{F38455E5-C758-264F-BCF1-D9BE3E3B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8" name="Freeform 98">
                  <a:extLst>
                    <a:ext uri="{FF2B5EF4-FFF2-40B4-BE49-F238E27FC236}">
                      <a16:creationId xmlns:a16="http://schemas.microsoft.com/office/drawing/2014/main" id="{0758EE10-53C0-5C42-A307-FA1BC7C8D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49" name="Line 99">
                <a:extLst>
                  <a:ext uri="{FF2B5EF4-FFF2-40B4-BE49-F238E27FC236}">
                    <a16:creationId xmlns:a16="http://schemas.microsoft.com/office/drawing/2014/main" id="{619E0BA5-0951-744E-B0A4-B62F6F21D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50" name="Line 100">
                <a:extLst>
                  <a:ext uri="{FF2B5EF4-FFF2-40B4-BE49-F238E27FC236}">
                    <a16:creationId xmlns:a16="http://schemas.microsoft.com/office/drawing/2014/main" id="{2A2588A6-2B7B-C64D-8FB9-9961C5836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51" name="Line 101">
                <a:extLst>
                  <a:ext uri="{FF2B5EF4-FFF2-40B4-BE49-F238E27FC236}">
                    <a16:creationId xmlns:a16="http://schemas.microsoft.com/office/drawing/2014/main" id="{70550F5B-0072-A54C-A723-0EA6072B4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0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847" name="Line 102">
              <a:extLst>
                <a:ext uri="{FF2B5EF4-FFF2-40B4-BE49-F238E27FC236}">
                  <a16:creationId xmlns:a16="http://schemas.microsoft.com/office/drawing/2014/main" id="{0B337831-78C9-7F48-B5D0-D7699963B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20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752" name="Rectangle 104">
            <a:extLst>
              <a:ext uri="{FF2B5EF4-FFF2-40B4-BE49-F238E27FC236}">
                <a16:creationId xmlns:a16="http://schemas.microsoft.com/office/drawing/2014/main" id="{83AE5EDE-2F15-F749-A21E-CC0535EF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3163888"/>
            <a:ext cx="162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Overflow!</a:t>
            </a:r>
            <a:r>
              <a:rPr kumimoji="0" lang="en-US" altLang="zh-TW" sz="1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758" name="Text Box 110">
            <a:extLst>
              <a:ext uri="{FF2B5EF4-FFF2-40B4-BE49-F238E27FC236}">
                <a16:creationId xmlns:a16="http://schemas.microsoft.com/office/drawing/2014/main" id="{9D096616-F4C8-224C-9111-0577FE7D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5715000"/>
            <a:ext cx="30543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0">
                <a:latin typeface="Arial" panose="020B0604020202020204" pitchFamily="34" charset="0"/>
              </a:rPr>
              <a:t>One more child generated, must add one more pointer to its parent, thus one more key value as well.</a:t>
            </a:r>
          </a:p>
        </p:txBody>
      </p:sp>
      <p:sp>
        <p:nvSpPr>
          <p:cNvPr id="33832" name="Line 111">
            <a:extLst>
              <a:ext uri="{FF2B5EF4-FFF2-40B4-BE49-F238E27FC236}">
                <a16:creationId xmlns:a16="http://schemas.microsoft.com/office/drawing/2014/main" id="{A49338A6-8D71-1743-ADD5-7A3A4AA2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13" y="27432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3" name="Line 112">
            <a:extLst>
              <a:ext uri="{FF2B5EF4-FFF2-40B4-BE49-F238E27FC236}">
                <a16:creationId xmlns:a16="http://schemas.microsoft.com/office/drawing/2014/main" id="{323C30C9-55DB-7642-BC92-53D9E67D1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2757488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4" name="Line 113">
            <a:extLst>
              <a:ext uri="{FF2B5EF4-FFF2-40B4-BE49-F238E27FC236}">
                <a16:creationId xmlns:a16="http://schemas.microsoft.com/office/drawing/2014/main" id="{E1AC2BB1-6046-0E49-A14E-11C2847E9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27432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5" name="Text Box 114">
            <a:extLst>
              <a:ext uri="{FF2B5EF4-FFF2-40B4-BE49-F238E27FC236}">
                <a16:creationId xmlns:a16="http://schemas.microsoft.com/office/drawing/2014/main" id="{DFA95911-3D07-9342-B1FE-2AA1D48E3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795588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0">
                <a:latin typeface="Arial" panose="020B0604020202020204" pitchFamily="34" charset="0"/>
              </a:rPr>
              <a:t>  </a:t>
            </a:r>
            <a:r>
              <a:rPr kumimoji="0" lang="en-US" altLang="zh-TW" sz="1400">
                <a:latin typeface="Arial" panose="020B0604020202020204" pitchFamily="34" charset="0"/>
              </a:rPr>
              <a:t>14*    15</a:t>
            </a:r>
            <a:endParaRPr kumimoji="0"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7763" name="Text Box 115">
            <a:extLst>
              <a:ext uri="{FF2B5EF4-FFF2-40B4-BE49-F238E27FC236}">
                <a16:creationId xmlns:a16="http://schemas.microsoft.com/office/drawing/2014/main" id="{E7E87A54-E768-8C46-9834-38E369321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781300"/>
            <a:ext cx="457200" cy="3048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16*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" grpId="0" autoUpdateAnimBg="0"/>
      <p:bldP spid="27758" grpId="0" autoUpdateAnimBg="0"/>
      <p:bldP spid="2776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6">
            <a:extLst>
              <a:ext uri="{FF2B5EF4-FFF2-40B4-BE49-F238E27FC236}">
                <a16:creationId xmlns:a16="http://schemas.microsoft.com/office/drawing/2014/main" id="{72E9FBA7-1479-D542-BFE6-C95AF41E3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AC8D5-DF22-E346-AF40-847D6C433B9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79FFA0A-BEC2-5544-A315-1109EE77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F53CAF3-D6E4-CA49-ABD1-FEA57B3E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57245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51C5F0A-BA83-6C4A-ACB4-8B0A831B5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Inserting 8* into Example B+ Tree (order 2)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0146DD0-5C3E-B741-BEB3-BDCD6D92D0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84275"/>
            <a:ext cx="2667000" cy="26971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000"/>
              <a:t>Copy the middle value up. Why not push up?</a:t>
            </a:r>
          </a:p>
          <a:p>
            <a:pPr eaLnBrk="1" hangingPunct="1"/>
            <a:r>
              <a:rPr lang="en-US" altLang="zh-TW" sz="2000"/>
              <a:t>Observe how minimum occupancy is guaranteed in both leaf and index pg splits.</a:t>
            </a:r>
          </a:p>
        </p:txBody>
      </p:sp>
      <p:sp>
        <p:nvSpPr>
          <p:cNvPr id="35846" name="Freeform 6">
            <a:extLst>
              <a:ext uri="{FF2B5EF4-FFF2-40B4-BE49-F238E27FC236}">
                <a16:creationId xmlns:a16="http://schemas.microsoft.com/office/drawing/2014/main" id="{69A7DAEA-6437-E341-902F-8AB3586CEE2F}"/>
              </a:ext>
            </a:extLst>
          </p:cNvPr>
          <p:cNvSpPr>
            <a:spLocks/>
          </p:cNvSpPr>
          <p:nvPr/>
        </p:nvSpPr>
        <p:spPr bwMode="auto">
          <a:xfrm>
            <a:off x="3152775" y="2894013"/>
            <a:ext cx="360363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7">
            <a:extLst>
              <a:ext uri="{FF2B5EF4-FFF2-40B4-BE49-F238E27FC236}">
                <a16:creationId xmlns:a16="http://schemas.microsoft.com/office/drawing/2014/main" id="{206C7DB9-0D25-F24B-87CC-3FAB705626B8}"/>
              </a:ext>
            </a:extLst>
          </p:cNvPr>
          <p:cNvSpPr>
            <a:spLocks/>
          </p:cNvSpPr>
          <p:nvPr/>
        </p:nvSpPr>
        <p:spPr bwMode="auto">
          <a:xfrm>
            <a:off x="3511550" y="2894013"/>
            <a:ext cx="361950" cy="360362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8">
            <a:extLst>
              <a:ext uri="{FF2B5EF4-FFF2-40B4-BE49-F238E27FC236}">
                <a16:creationId xmlns:a16="http://schemas.microsoft.com/office/drawing/2014/main" id="{CF8E02B7-C8AA-6944-BC2A-0165C07E04A4}"/>
              </a:ext>
            </a:extLst>
          </p:cNvPr>
          <p:cNvSpPr>
            <a:spLocks/>
          </p:cNvSpPr>
          <p:nvPr/>
        </p:nvSpPr>
        <p:spPr bwMode="auto">
          <a:xfrm>
            <a:off x="3871913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9">
            <a:extLst>
              <a:ext uri="{FF2B5EF4-FFF2-40B4-BE49-F238E27FC236}">
                <a16:creationId xmlns:a16="http://schemas.microsoft.com/office/drawing/2014/main" id="{5851D1EF-9BDE-EA40-A5D8-F46F19853A89}"/>
              </a:ext>
            </a:extLst>
          </p:cNvPr>
          <p:cNvSpPr>
            <a:spLocks/>
          </p:cNvSpPr>
          <p:nvPr/>
        </p:nvSpPr>
        <p:spPr bwMode="auto">
          <a:xfrm>
            <a:off x="4230688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10">
            <a:extLst>
              <a:ext uri="{FF2B5EF4-FFF2-40B4-BE49-F238E27FC236}">
                <a16:creationId xmlns:a16="http://schemas.microsoft.com/office/drawing/2014/main" id="{8FAB6CDA-D053-9847-AE63-B6D543996ABB}"/>
              </a:ext>
            </a:extLst>
          </p:cNvPr>
          <p:cNvSpPr>
            <a:spLocks/>
          </p:cNvSpPr>
          <p:nvPr/>
        </p:nvSpPr>
        <p:spPr bwMode="auto">
          <a:xfrm>
            <a:off x="4960938" y="2905125"/>
            <a:ext cx="360362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11">
            <a:extLst>
              <a:ext uri="{FF2B5EF4-FFF2-40B4-BE49-F238E27FC236}">
                <a16:creationId xmlns:a16="http://schemas.microsoft.com/office/drawing/2014/main" id="{55758DE3-8AF0-9E4E-B13F-04F74C5C90C0}"/>
              </a:ext>
            </a:extLst>
          </p:cNvPr>
          <p:cNvSpPr>
            <a:spLocks/>
          </p:cNvSpPr>
          <p:nvPr/>
        </p:nvSpPr>
        <p:spPr bwMode="auto">
          <a:xfrm>
            <a:off x="5319713" y="2905125"/>
            <a:ext cx="361950" cy="360363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2">
            <a:extLst>
              <a:ext uri="{FF2B5EF4-FFF2-40B4-BE49-F238E27FC236}">
                <a16:creationId xmlns:a16="http://schemas.microsoft.com/office/drawing/2014/main" id="{1CF17F8C-5C08-EF4A-A3D6-C92D74C08D54}"/>
              </a:ext>
            </a:extLst>
          </p:cNvPr>
          <p:cNvSpPr>
            <a:spLocks/>
          </p:cNvSpPr>
          <p:nvPr/>
        </p:nvSpPr>
        <p:spPr bwMode="auto">
          <a:xfrm>
            <a:off x="5680075" y="2905125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3">
            <a:extLst>
              <a:ext uri="{FF2B5EF4-FFF2-40B4-BE49-F238E27FC236}">
                <a16:creationId xmlns:a16="http://schemas.microsoft.com/office/drawing/2014/main" id="{7B801BA1-CD32-B442-8609-AE17DC30330D}"/>
              </a:ext>
            </a:extLst>
          </p:cNvPr>
          <p:cNvSpPr>
            <a:spLocks/>
          </p:cNvSpPr>
          <p:nvPr/>
        </p:nvSpPr>
        <p:spPr bwMode="auto">
          <a:xfrm>
            <a:off x="6038850" y="2905125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Freeform 14">
            <a:extLst>
              <a:ext uri="{FF2B5EF4-FFF2-40B4-BE49-F238E27FC236}">
                <a16:creationId xmlns:a16="http://schemas.microsoft.com/office/drawing/2014/main" id="{B4A96B6F-78E7-1F4F-B95E-B7FB605B56AD}"/>
              </a:ext>
            </a:extLst>
          </p:cNvPr>
          <p:cNvSpPr>
            <a:spLocks/>
          </p:cNvSpPr>
          <p:nvPr/>
        </p:nvSpPr>
        <p:spPr bwMode="auto">
          <a:xfrm>
            <a:off x="4792663" y="1979613"/>
            <a:ext cx="449262" cy="403225"/>
          </a:xfrm>
          <a:custGeom>
            <a:avLst/>
            <a:gdLst>
              <a:gd name="T0" fmla="*/ 0 w 283"/>
              <a:gd name="T1" fmla="*/ 2147483646 h 254"/>
              <a:gd name="T2" fmla="*/ 0 w 283"/>
              <a:gd name="T3" fmla="*/ 0 h 254"/>
              <a:gd name="T4" fmla="*/ 2147483646 w 283"/>
              <a:gd name="T5" fmla="*/ 0 h 254"/>
              <a:gd name="T6" fmla="*/ 2147483646 w 283"/>
              <a:gd name="T7" fmla="*/ 2147483646 h 254"/>
              <a:gd name="T8" fmla="*/ 0 w 283"/>
              <a:gd name="T9" fmla="*/ 2147483646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"/>
              <a:gd name="T16" fmla="*/ 0 h 254"/>
              <a:gd name="T17" fmla="*/ 283 w 283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5">
            <a:extLst>
              <a:ext uri="{FF2B5EF4-FFF2-40B4-BE49-F238E27FC236}">
                <a16:creationId xmlns:a16="http://schemas.microsoft.com/office/drawing/2014/main" id="{47247F34-EBE1-AB4C-82E3-B20629118863}"/>
              </a:ext>
            </a:extLst>
          </p:cNvPr>
          <p:cNvSpPr>
            <a:spLocks/>
          </p:cNvSpPr>
          <p:nvPr/>
        </p:nvSpPr>
        <p:spPr bwMode="auto">
          <a:xfrm>
            <a:off x="5129213" y="1989138"/>
            <a:ext cx="1587" cy="371475"/>
          </a:xfrm>
          <a:custGeom>
            <a:avLst/>
            <a:gdLst>
              <a:gd name="T0" fmla="*/ 0 w 1"/>
              <a:gd name="T1" fmla="*/ 0 h 234"/>
              <a:gd name="T2" fmla="*/ 0 w 1"/>
              <a:gd name="T3" fmla="*/ 2147483646 h 234"/>
              <a:gd name="T4" fmla="*/ 0 w 1"/>
              <a:gd name="T5" fmla="*/ 0 h 234"/>
              <a:gd name="T6" fmla="*/ 0 60000 65536"/>
              <a:gd name="T7" fmla="*/ 0 60000 65536"/>
              <a:gd name="T8" fmla="*/ 0 60000 65536"/>
              <a:gd name="T9" fmla="*/ 0 w 1"/>
              <a:gd name="T10" fmla="*/ 0 h 234"/>
              <a:gd name="T11" fmla="*/ 1 w 1"/>
              <a:gd name="T12" fmla="*/ 234 h 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5DD13ACB-DCB1-2C4F-AFE1-F6D03255B3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0400" y="1924050"/>
            <a:ext cx="173038" cy="2381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03ECAA2A-F6E5-8541-AD68-DCB04F862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2300" y="1947863"/>
            <a:ext cx="38100" cy="793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D2E88F64-B665-8244-B746-A7C9907525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0550" y="1955800"/>
            <a:ext cx="31750" cy="63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C2CA0D7E-BF45-5641-85E6-FCE10841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1962150"/>
            <a:ext cx="36512" cy="174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6BEA0A6D-A6EE-FC41-AF45-64686EFB4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1979613"/>
            <a:ext cx="19050" cy="444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EA61B97E-CFFE-764D-855B-0D4A2F378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2024063"/>
            <a:ext cx="12700" cy="3968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268DBDE5-1E74-9E41-B5AC-0B58F7240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9750" y="2063750"/>
            <a:ext cx="46038" cy="14288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A9EA9E61-3CEA-6544-ABC1-3D44916E5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2078038"/>
            <a:ext cx="36512" cy="4762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59AD1C54-2F22-BC46-9EBB-5938CBD26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788" y="2082800"/>
            <a:ext cx="44450" cy="47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5F3C7F9A-3629-344D-8316-C7EE83FAD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938" y="2087563"/>
            <a:ext cx="196850" cy="1270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Freeform 26">
            <a:extLst>
              <a:ext uri="{FF2B5EF4-FFF2-40B4-BE49-F238E27FC236}">
                <a16:creationId xmlns:a16="http://schemas.microsoft.com/office/drawing/2014/main" id="{E048B3B1-3AA0-4045-97B6-6A46E829731D}"/>
              </a:ext>
            </a:extLst>
          </p:cNvPr>
          <p:cNvSpPr>
            <a:spLocks/>
          </p:cNvSpPr>
          <p:nvPr/>
        </p:nvSpPr>
        <p:spPr bwMode="auto">
          <a:xfrm>
            <a:off x="5341938" y="2066925"/>
            <a:ext cx="104775" cy="53975"/>
          </a:xfrm>
          <a:custGeom>
            <a:avLst/>
            <a:gdLst>
              <a:gd name="T0" fmla="*/ 2147483646 w 66"/>
              <a:gd name="T1" fmla="*/ 2147483646 h 34"/>
              <a:gd name="T2" fmla="*/ 0 w 66"/>
              <a:gd name="T3" fmla="*/ 2147483646 h 34"/>
              <a:gd name="T4" fmla="*/ 2147483646 w 66"/>
              <a:gd name="T5" fmla="*/ 0 h 34"/>
              <a:gd name="T6" fmla="*/ 0 60000 65536"/>
              <a:gd name="T7" fmla="*/ 0 60000 65536"/>
              <a:gd name="T8" fmla="*/ 0 60000 65536"/>
              <a:gd name="T9" fmla="*/ 0 w 66"/>
              <a:gd name="T10" fmla="*/ 0 h 34"/>
              <a:gd name="T11" fmla="*/ 66 w 66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1B2FC4B1-F208-E949-8A9C-53683D8A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29019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0E9D39C9-A3A3-F64F-9855-CB8D5627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8908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35869" name="Rectangle 29">
            <a:extLst>
              <a:ext uri="{FF2B5EF4-FFF2-40B4-BE49-F238E27FC236}">
                <a16:creationId xmlns:a16="http://schemas.microsoft.com/office/drawing/2014/main" id="{3C7451A4-073F-8A41-B8BC-41033BD0F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8908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35870" name="Rectangle 30">
            <a:extLst>
              <a:ext uri="{FF2B5EF4-FFF2-40B4-BE49-F238E27FC236}">
                <a16:creationId xmlns:a16="http://schemas.microsoft.com/office/drawing/2014/main" id="{664DE081-1386-4440-BC98-289675EF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9019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35871" name="Rectangle 31">
            <a:extLst>
              <a:ext uri="{FF2B5EF4-FFF2-40B4-BE49-F238E27FC236}">
                <a16:creationId xmlns:a16="http://schemas.microsoft.com/office/drawing/2014/main" id="{B1DCB514-31DF-1A44-9040-FC6AA0CE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29130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35872" name="Rectangle 32">
            <a:extLst>
              <a:ext uri="{FF2B5EF4-FFF2-40B4-BE49-F238E27FC236}">
                <a16:creationId xmlns:a16="http://schemas.microsoft.com/office/drawing/2014/main" id="{AEEC06FF-D952-7C41-ACDF-F9BFBC7D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20193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73" name="Rectangle 33">
            <a:extLst>
              <a:ext uri="{FF2B5EF4-FFF2-40B4-BE49-F238E27FC236}">
                <a16:creationId xmlns:a16="http://schemas.microsoft.com/office/drawing/2014/main" id="{6B226603-29BF-984A-8048-97F6EE74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755775"/>
            <a:ext cx="3175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Entry to be inserted in parent node.</a:t>
            </a:r>
          </a:p>
        </p:txBody>
      </p:sp>
      <p:sp>
        <p:nvSpPr>
          <p:cNvPr id="35874" name="Rectangle 34">
            <a:extLst>
              <a:ext uri="{FF2B5EF4-FFF2-40B4-BE49-F238E27FC236}">
                <a16:creationId xmlns:a16="http://schemas.microsoft.com/office/drawing/2014/main" id="{67A2EA7D-5B51-7E4B-8F61-F1120BD7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968500"/>
            <a:ext cx="13573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(Note that 5 is</a:t>
            </a:r>
          </a:p>
        </p:txBody>
      </p:sp>
      <p:sp>
        <p:nvSpPr>
          <p:cNvPr id="35875" name="Rectangle 35">
            <a:extLst>
              <a:ext uri="{FF2B5EF4-FFF2-40B4-BE49-F238E27FC236}">
                <a16:creationId xmlns:a16="http://schemas.microsoft.com/office/drawing/2014/main" id="{011FCE43-9952-8846-B88F-21699EFB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159000"/>
            <a:ext cx="28575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continues to appear in the leaf.)</a:t>
            </a:r>
          </a:p>
        </p:txBody>
      </p:sp>
      <p:sp>
        <p:nvSpPr>
          <p:cNvPr id="35876" name="Rectangle 36">
            <a:extLst>
              <a:ext uri="{FF2B5EF4-FFF2-40B4-BE49-F238E27FC236}">
                <a16:creationId xmlns:a16="http://schemas.microsoft.com/office/drawing/2014/main" id="{CBF90666-2BDC-844D-8D57-298519691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5A8D62D5-E014-CB46-AB17-E6365AF2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1971675"/>
            <a:ext cx="1535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s copied up and</a:t>
            </a:r>
          </a:p>
        </p:txBody>
      </p:sp>
      <p:sp>
        <p:nvSpPr>
          <p:cNvPr id="35878" name="Arc 38">
            <a:extLst>
              <a:ext uri="{FF2B5EF4-FFF2-40B4-BE49-F238E27FC236}">
                <a16:creationId xmlns:a16="http://schemas.microsoft.com/office/drawing/2014/main" id="{E89F0B93-7F3C-1E40-873A-EE4980CACD4B}"/>
              </a:ext>
            </a:extLst>
          </p:cNvPr>
          <p:cNvSpPr>
            <a:spLocks/>
          </p:cNvSpPr>
          <p:nvPr/>
        </p:nvSpPr>
        <p:spPr bwMode="auto">
          <a:xfrm rot="-2580000">
            <a:off x="4572000" y="26733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Arc 39">
            <a:extLst>
              <a:ext uri="{FF2B5EF4-FFF2-40B4-BE49-F238E27FC236}">
                <a16:creationId xmlns:a16="http://schemas.microsoft.com/office/drawing/2014/main" id="{A0AA3291-1F00-7042-B70F-2DC8F1CA381C}"/>
              </a:ext>
            </a:extLst>
          </p:cNvPr>
          <p:cNvSpPr>
            <a:spLocks/>
          </p:cNvSpPr>
          <p:nvPr/>
        </p:nvSpPr>
        <p:spPr bwMode="auto">
          <a:xfrm>
            <a:off x="5181600" y="2290763"/>
            <a:ext cx="304800" cy="6096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Rectangle 40">
            <a:extLst>
              <a:ext uri="{FF2B5EF4-FFF2-40B4-BE49-F238E27FC236}">
                <a16:creationId xmlns:a16="http://schemas.microsoft.com/office/drawing/2014/main" id="{134C5E21-12C3-B04E-8CFA-2DFBE2E7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442912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81" name="Rectangle 41">
            <a:extLst>
              <a:ext uri="{FF2B5EF4-FFF2-40B4-BE49-F238E27FC236}">
                <a16:creationId xmlns:a16="http://schemas.microsoft.com/office/drawing/2014/main" id="{D7923296-2655-644E-9AF5-9C14487D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1981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82" name="Line 42">
            <a:extLst>
              <a:ext uri="{FF2B5EF4-FFF2-40B4-BE49-F238E27FC236}">
                <a16:creationId xmlns:a16="http://schemas.microsoft.com/office/drawing/2014/main" id="{652BB1CB-91A5-0F46-9499-8BF4F414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3" name="Line 43">
            <a:extLst>
              <a:ext uri="{FF2B5EF4-FFF2-40B4-BE49-F238E27FC236}">
                <a16:creationId xmlns:a16="http://schemas.microsoft.com/office/drawing/2014/main" id="{4562AC01-88F6-0043-A1DE-B736E60BC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4B0DB3BC-C064-614D-B79E-26E0EC5D7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5" name="Line 45">
            <a:extLst>
              <a:ext uri="{FF2B5EF4-FFF2-40B4-BE49-F238E27FC236}">
                <a16:creationId xmlns:a16="http://schemas.microsoft.com/office/drawing/2014/main" id="{95E6BA56-B7C7-604A-9551-F8A1EE65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6" name="Line 46">
            <a:extLst>
              <a:ext uri="{FF2B5EF4-FFF2-40B4-BE49-F238E27FC236}">
                <a16:creationId xmlns:a16="http://schemas.microsoft.com/office/drawing/2014/main" id="{9C6310D9-F5D9-7145-836C-69E3FB59C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7" name="Line 47">
            <a:extLst>
              <a:ext uri="{FF2B5EF4-FFF2-40B4-BE49-F238E27FC236}">
                <a16:creationId xmlns:a16="http://schemas.microsoft.com/office/drawing/2014/main" id="{C9956F57-6EC9-B04F-9B74-8E7F93BFA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8" name="Line 48">
            <a:extLst>
              <a:ext uri="{FF2B5EF4-FFF2-40B4-BE49-F238E27FC236}">
                <a16:creationId xmlns:a16="http://schemas.microsoft.com/office/drawing/2014/main" id="{B76AE2D3-2442-9B42-9652-C95D9E1BF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9" name="Line 49">
            <a:extLst>
              <a:ext uri="{FF2B5EF4-FFF2-40B4-BE49-F238E27FC236}">
                <a16:creationId xmlns:a16="http://schemas.microsoft.com/office/drawing/2014/main" id="{E7820BB1-F98A-AA4B-9A81-6C2D95155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4154944A-3A04-F246-8BE7-C9F97ED6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71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 b="0">
                <a:latin typeface="Arial" panose="020B0604020202020204" pitchFamily="34" charset="0"/>
              </a:rPr>
              <a:t> </a:t>
            </a:r>
            <a:r>
              <a:rPr kumimoji="0" lang="en-US" altLang="zh-TW" sz="1400">
                <a:latin typeface="Arial" panose="020B0604020202020204" pitchFamily="34" charset="0"/>
              </a:rPr>
              <a:t>13       17      24     30</a:t>
            </a:r>
            <a:endParaRPr kumimoji="0" lang="en-US" altLang="zh-TW" sz="1800" b="0">
              <a:latin typeface="Arial" panose="020B0604020202020204" pitchFamily="34" charset="0"/>
            </a:endParaRPr>
          </a:p>
        </p:txBody>
      </p:sp>
      <p:sp>
        <p:nvSpPr>
          <p:cNvPr id="35891" name="Line 51">
            <a:extLst>
              <a:ext uri="{FF2B5EF4-FFF2-40B4-BE49-F238E27FC236}">
                <a16:creationId xmlns:a16="http://schemas.microsoft.com/office/drawing/2014/main" id="{6AD5DDC0-85B9-8142-9F54-A871CEC2D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00200"/>
            <a:ext cx="4572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2" name="Rectangle 52">
            <a:extLst>
              <a:ext uri="{FF2B5EF4-FFF2-40B4-BE49-F238E27FC236}">
                <a16:creationId xmlns:a16="http://schemas.microsoft.com/office/drawing/2014/main" id="{7028FA56-7409-E04F-8441-AA7C4712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3" name="Rectangle 53">
            <a:extLst>
              <a:ext uri="{FF2B5EF4-FFF2-40B4-BE49-F238E27FC236}">
                <a16:creationId xmlns:a16="http://schemas.microsoft.com/office/drawing/2014/main" id="{A05B197F-5C70-A949-8759-1859321D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4" name="Rectangle 54">
            <a:extLst>
              <a:ext uri="{FF2B5EF4-FFF2-40B4-BE49-F238E27FC236}">
                <a16:creationId xmlns:a16="http://schemas.microsoft.com/office/drawing/2014/main" id="{61506DDB-1344-344C-97D8-9221DD8E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5" name="Rectangle 55">
            <a:extLst>
              <a:ext uri="{FF2B5EF4-FFF2-40B4-BE49-F238E27FC236}">
                <a16:creationId xmlns:a16="http://schemas.microsoft.com/office/drawing/2014/main" id="{FF45FA33-5C6A-734F-87B2-8381CD3D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6" name="Line 56">
            <a:extLst>
              <a:ext uri="{FF2B5EF4-FFF2-40B4-BE49-F238E27FC236}">
                <a16:creationId xmlns:a16="http://schemas.microsoft.com/office/drawing/2014/main" id="{1DA909A2-DE74-144D-9FBE-FEA8724C5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676400"/>
            <a:ext cx="19812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7" name="Line 57">
            <a:extLst>
              <a:ext uri="{FF2B5EF4-FFF2-40B4-BE49-F238E27FC236}">
                <a16:creationId xmlns:a16="http://schemas.microsoft.com/office/drawing/2014/main" id="{84326714-0C6E-EA47-B075-DD959E5D0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76400"/>
            <a:ext cx="19812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8" name="Line 58">
            <a:extLst>
              <a:ext uri="{FF2B5EF4-FFF2-40B4-BE49-F238E27FC236}">
                <a16:creationId xmlns:a16="http://schemas.microsoft.com/office/drawing/2014/main" id="{6C79814B-5058-9B47-A69B-A5BA23575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676400"/>
            <a:ext cx="21336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9" name="Line 59">
            <a:extLst>
              <a:ext uri="{FF2B5EF4-FFF2-40B4-BE49-F238E27FC236}">
                <a16:creationId xmlns:a16="http://schemas.microsoft.com/office/drawing/2014/main" id="{3C3D9474-FA28-9747-B914-281C81622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22098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00" name="AutoShape 61">
            <a:extLst>
              <a:ext uri="{FF2B5EF4-FFF2-40B4-BE49-F238E27FC236}">
                <a16:creationId xmlns:a16="http://schemas.microsoft.com/office/drawing/2014/main" id="{0DBE6AEA-4852-5D4D-B225-9DC10E85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3703638"/>
            <a:ext cx="209550" cy="269875"/>
          </a:xfrm>
          <a:prstGeom prst="downArrow">
            <a:avLst>
              <a:gd name="adj1" fmla="val 50000"/>
              <a:gd name="adj2" fmla="val 3219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901" name="Rectangle 64">
            <a:extLst>
              <a:ext uri="{FF2B5EF4-FFF2-40B4-BE49-F238E27FC236}">
                <a16:creationId xmlns:a16="http://schemas.microsoft.com/office/drawing/2014/main" id="{23A9C53F-0094-2243-AB6E-21C5EC94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4198938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overflow!</a:t>
            </a:r>
            <a:r>
              <a:rPr kumimoji="0" lang="en-US" altLang="zh-TW" sz="1800" b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5902" name="Group 69">
            <a:extLst>
              <a:ext uri="{FF2B5EF4-FFF2-40B4-BE49-F238E27FC236}">
                <a16:creationId xmlns:a16="http://schemas.microsoft.com/office/drawing/2014/main" id="{BAE87A2A-1A86-C347-BAD8-D6E81B7E55B2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4302125"/>
            <a:ext cx="3417887" cy="628650"/>
            <a:chOff x="1661" y="3258"/>
            <a:chExt cx="2153" cy="396"/>
          </a:xfrm>
        </p:grpSpPr>
        <p:grpSp>
          <p:nvGrpSpPr>
            <p:cNvPr id="35942" name="Group 70">
              <a:extLst>
                <a:ext uri="{FF2B5EF4-FFF2-40B4-BE49-F238E27FC236}">
                  <a16:creationId xmlns:a16="http://schemas.microsoft.com/office/drawing/2014/main" id="{1FEA17BD-49BB-D949-9CC7-5EE41D0D1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1" y="3258"/>
              <a:ext cx="2153" cy="396"/>
              <a:chOff x="1709" y="2871"/>
              <a:chExt cx="2153" cy="396"/>
            </a:xfrm>
          </p:grpSpPr>
          <p:sp>
            <p:nvSpPr>
              <p:cNvPr id="35944" name="Line 71">
                <a:extLst>
                  <a:ext uri="{FF2B5EF4-FFF2-40B4-BE49-F238E27FC236}">
                    <a16:creationId xmlns:a16="http://schemas.microsoft.com/office/drawing/2014/main" id="{B79633A4-28F7-CE4E-AF14-F30F96B40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9" y="3031"/>
                <a:ext cx="227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5945" name="Group 72">
                <a:extLst>
                  <a:ext uri="{FF2B5EF4-FFF2-40B4-BE49-F238E27FC236}">
                    <a16:creationId xmlns:a16="http://schemas.microsoft.com/office/drawing/2014/main" id="{6A637CA9-CCE8-3445-A905-01B1E1420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8" y="2871"/>
                <a:ext cx="1689" cy="396"/>
                <a:chOff x="1908" y="2871"/>
                <a:chExt cx="1689" cy="396"/>
              </a:xfrm>
            </p:grpSpPr>
            <p:sp>
              <p:nvSpPr>
                <p:cNvPr id="35950" name="Rectangle 73">
                  <a:extLst>
                    <a:ext uri="{FF2B5EF4-FFF2-40B4-BE49-F238E27FC236}">
                      <a16:creationId xmlns:a16="http://schemas.microsoft.com/office/drawing/2014/main" id="{BBCFEF2A-11B8-8941-87D2-1E881BB3E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2871"/>
                  <a:ext cx="1689" cy="2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600" b="0">
                      <a:latin typeface="Arial" panose="020B0604020202020204" pitchFamily="34" charset="0"/>
                    </a:rPr>
                    <a:t> </a:t>
                  </a:r>
                  <a:r>
                    <a:rPr kumimoji="0" lang="zh-TW" altLang="en-US" sz="160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600">
                      <a:latin typeface="Arial" panose="020B0604020202020204" pitchFamily="34" charset="0"/>
                    </a:rPr>
                    <a:t>5       13     17     24     30</a:t>
                  </a:r>
                  <a:endParaRPr kumimoji="0" lang="en-US" altLang="zh-TW" sz="16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51" name="Rectangle 74">
                  <a:extLst>
                    <a:ext uri="{FF2B5EF4-FFF2-40B4-BE49-F238E27FC236}">
                      <a16:creationId xmlns:a16="http://schemas.microsoft.com/office/drawing/2014/main" id="{E4AFC333-6B24-C849-8C25-BC5930845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871"/>
                  <a:ext cx="265" cy="2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5952" name="Group 75">
                  <a:extLst>
                    <a:ext uri="{FF2B5EF4-FFF2-40B4-BE49-F238E27FC236}">
                      <a16:creationId xmlns:a16="http://schemas.microsoft.com/office/drawing/2014/main" id="{03FB407D-E52A-4547-A3BC-95AB7B5C34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61" y="2872"/>
                  <a:ext cx="321" cy="208"/>
                  <a:chOff x="1907" y="2861"/>
                  <a:chExt cx="321" cy="208"/>
                </a:xfrm>
              </p:grpSpPr>
              <p:sp>
                <p:nvSpPr>
                  <p:cNvPr id="35960" name="Rectangle 76">
                    <a:extLst>
                      <a:ext uri="{FF2B5EF4-FFF2-40B4-BE49-F238E27FC236}">
                        <a16:creationId xmlns:a16="http://schemas.microsoft.com/office/drawing/2014/main" id="{31F7B887-44C6-D043-9110-74328625E5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61" name="Rectangle 77">
                    <a:extLst>
                      <a:ext uri="{FF2B5EF4-FFF2-40B4-BE49-F238E27FC236}">
                        <a16:creationId xmlns:a16="http://schemas.microsoft.com/office/drawing/2014/main" id="{DD324F38-2D6A-7840-ADE6-30F8289158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3" name="Group 78">
                  <a:extLst>
                    <a:ext uri="{FF2B5EF4-FFF2-40B4-BE49-F238E27FC236}">
                      <a16:creationId xmlns:a16="http://schemas.microsoft.com/office/drawing/2014/main" id="{748CBD20-ED3E-6C4E-AB11-E8BEE28EF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871"/>
                  <a:ext cx="321" cy="208"/>
                  <a:chOff x="1907" y="2861"/>
                  <a:chExt cx="321" cy="208"/>
                </a:xfrm>
              </p:grpSpPr>
              <p:sp>
                <p:nvSpPr>
                  <p:cNvPr id="35958" name="Rectangle 79">
                    <a:extLst>
                      <a:ext uri="{FF2B5EF4-FFF2-40B4-BE49-F238E27FC236}">
                        <a16:creationId xmlns:a16="http://schemas.microsoft.com/office/drawing/2014/main" id="{FB3DFC09-7106-2444-AD92-D47A4F1013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59" name="Rectangle 80">
                    <a:extLst>
                      <a:ext uri="{FF2B5EF4-FFF2-40B4-BE49-F238E27FC236}">
                        <a16:creationId xmlns:a16="http://schemas.microsoft.com/office/drawing/2014/main" id="{C81C5E87-C196-6E40-9A91-622C560BC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4" name="Group 81">
                  <a:extLst>
                    <a:ext uri="{FF2B5EF4-FFF2-40B4-BE49-F238E27FC236}">
                      <a16:creationId xmlns:a16="http://schemas.microsoft.com/office/drawing/2014/main" id="{4311802D-08E8-694A-837A-21F3F94A90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1" y="2873"/>
                  <a:ext cx="321" cy="208"/>
                  <a:chOff x="1907" y="2861"/>
                  <a:chExt cx="321" cy="208"/>
                </a:xfrm>
              </p:grpSpPr>
              <p:sp>
                <p:nvSpPr>
                  <p:cNvPr id="35956" name="Rectangle 82">
                    <a:extLst>
                      <a:ext uri="{FF2B5EF4-FFF2-40B4-BE49-F238E27FC236}">
                        <a16:creationId xmlns:a16="http://schemas.microsoft.com/office/drawing/2014/main" id="{D80657D3-78E9-0049-B258-CB87FD6CD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57" name="Rectangle 83">
                    <a:extLst>
                      <a:ext uri="{FF2B5EF4-FFF2-40B4-BE49-F238E27FC236}">
                        <a16:creationId xmlns:a16="http://schemas.microsoft.com/office/drawing/2014/main" id="{81948354-C200-9848-8175-BA9A516896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5955" name="Line 84">
                  <a:extLst>
                    <a:ext uri="{FF2B5EF4-FFF2-40B4-BE49-F238E27FC236}">
                      <a16:creationId xmlns:a16="http://schemas.microsoft.com/office/drawing/2014/main" id="{FB384026-171B-384F-9087-C6E75E7D0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72" y="3012"/>
                  <a:ext cx="85" cy="2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946" name="Line 85">
                <a:extLst>
                  <a:ext uri="{FF2B5EF4-FFF2-40B4-BE49-F238E27FC236}">
                    <a16:creationId xmlns:a16="http://schemas.microsoft.com/office/drawing/2014/main" id="{CB6257C8-E880-CF41-BB16-F46DEEFDB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" y="3031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7" name="Line 86">
                <a:extLst>
                  <a:ext uri="{FF2B5EF4-FFF2-40B4-BE49-F238E27FC236}">
                    <a16:creationId xmlns:a16="http://schemas.microsoft.com/office/drawing/2014/main" id="{F8D166C1-3234-8543-92DF-3EEB4580E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3031"/>
                <a:ext cx="38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8" name="Line 87">
                <a:extLst>
                  <a:ext uri="{FF2B5EF4-FFF2-40B4-BE49-F238E27FC236}">
                    <a16:creationId xmlns:a16="http://schemas.microsoft.com/office/drawing/2014/main" id="{A18A1FD9-675D-E14E-B4B7-0C1919BBC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9" y="3031"/>
                <a:ext cx="94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9" name="Line 88">
                <a:extLst>
                  <a:ext uri="{FF2B5EF4-FFF2-40B4-BE49-F238E27FC236}">
                    <a16:creationId xmlns:a16="http://schemas.microsoft.com/office/drawing/2014/main" id="{85817FD2-607C-2849-AE7C-0465096E0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3031"/>
                <a:ext cx="302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943" name="Line 89">
              <a:extLst>
                <a:ext uri="{FF2B5EF4-FFF2-40B4-BE49-F238E27FC236}">
                  <a16:creationId xmlns:a16="http://schemas.microsoft.com/office/drawing/2014/main" id="{98C72A41-5E22-CE49-A869-AE5C36DDA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8" y="3267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90">
            <a:extLst>
              <a:ext uri="{FF2B5EF4-FFF2-40B4-BE49-F238E27FC236}">
                <a16:creationId xmlns:a16="http://schemas.microsoft.com/office/drawing/2014/main" id="{22B26431-3C4D-E94A-9E5D-026B656D090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770563"/>
            <a:ext cx="2446338" cy="614362"/>
            <a:chOff x="537" y="3607"/>
            <a:chExt cx="1541" cy="387"/>
          </a:xfrm>
        </p:grpSpPr>
        <p:grpSp>
          <p:nvGrpSpPr>
            <p:cNvPr id="35926" name="Group 91">
              <a:extLst>
                <a:ext uri="{FF2B5EF4-FFF2-40B4-BE49-F238E27FC236}">
                  <a16:creationId xmlns:a16="http://schemas.microsoft.com/office/drawing/2014/main" id="{0744C764-516D-CF49-8D8F-412461A5D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" y="3616"/>
              <a:ext cx="594" cy="236"/>
              <a:chOff x="765" y="3626"/>
              <a:chExt cx="594" cy="236"/>
            </a:xfrm>
          </p:grpSpPr>
          <p:sp>
            <p:nvSpPr>
              <p:cNvPr id="35938" name="Line 92">
                <a:extLst>
                  <a:ext uri="{FF2B5EF4-FFF2-40B4-BE49-F238E27FC236}">
                    <a16:creationId xmlns:a16="http://schemas.microsoft.com/office/drawing/2014/main" id="{366C3A60-2852-584C-965A-D22F503B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39" name="Line 93">
                <a:extLst>
                  <a:ext uri="{FF2B5EF4-FFF2-40B4-BE49-F238E27FC236}">
                    <a16:creationId xmlns:a16="http://schemas.microsoft.com/office/drawing/2014/main" id="{FB6B68D4-6BFE-E843-98F7-51A11AE57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0" name="Line 94">
                <a:extLst>
                  <a:ext uri="{FF2B5EF4-FFF2-40B4-BE49-F238E27FC236}">
                    <a16:creationId xmlns:a16="http://schemas.microsoft.com/office/drawing/2014/main" id="{CB9222A1-01A3-8E4B-8AD3-4FE327A6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1" name="Line 95">
                <a:extLst>
                  <a:ext uri="{FF2B5EF4-FFF2-40B4-BE49-F238E27FC236}">
                    <a16:creationId xmlns:a16="http://schemas.microsoft.com/office/drawing/2014/main" id="{61CCD841-17BA-9743-89CF-A5D771888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927" name="Group 96">
              <a:extLst>
                <a:ext uri="{FF2B5EF4-FFF2-40B4-BE49-F238E27FC236}">
                  <a16:creationId xmlns:a16="http://schemas.microsoft.com/office/drawing/2014/main" id="{0831DAE3-9AD1-7E4C-826F-7D4776629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3607"/>
              <a:ext cx="1541" cy="387"/>
              <a:chOff x="631" y="3626"/>
              <a:chExt cx="1541" cy="387"/>
            </a:xfrm>
          </p:grpSpPr>
          <p:sp>
            <p:nvSpPr>
              <p:cNvPr id="35928" name="Rectangle 97">
                <a:extLst>
                  <a:ext uri="{FF2B5EF4-FFF2-40B4-BE49-F238E27FC236}">
                    <a16:creationId xmlns:a16="http://schemas.microsoft.com/office/drawing/2014/main" id="{8AFC200E-D9AB-4C4C-A742-46EA76FF8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6"/>
                <a:ext cx="1474" cy="2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grpSp>
            <p:nvGrpSpPr>
              <p:cNvPr id="35929" name="Group 98">
                <a:extLst>
                  <a:ext uri="{FF2B5EF4-FFF2-40B4-BE49-F238E27FC236}">
                    <a16:creationId xmlns:a16="http://schemas.microsoft.com/office/drawing/2014/main" id="{717AAD37-009E-5A4A-9674-C41FD87E17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" y="3635"/>
                <a:ext cx="1465" cy="378"/>
                <a:chOff x="631" y="3635"/>
                <a:chExt cx="1465" cy="378"/>
              </a:xfrm>
            </p:grpSpPr>
            <p:sp>
              <p:nvSpPr>
                <p:cNvPr id="35930" name="Line 99">
                  <a:extLst>
                    <a:ext uri="{FF2B5EF4-FFF2-40B4-BE49-F238E27FC236}">
                      <a16:creationId xmlns:a16="http://schemas.microsoft.com/office/drawing/2014/main" id="{A0F986D4-895F-CD48-8784-35F00AC28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4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1" name="Line 100">
                  <a:extLst>
                    <a:ext uri="{FF2B5EF4-FFF2-40B4-BE49-F238E27FC236}">
                      <a16:creationId xmlns:a16="http://schemas.microsoft.com/office/drawing/2014/main" id="{E13E0181-2E67-8343-B48F-E0CC7ED81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9" y="3635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2" name="Line 101">
                  <a:extLst>
                    <a:ext uri="{FF2B5EF4-FFF2-40B4-BE49-F238E27FC236}">
                      <a16:creationId xmlns:a16="http://schemas.microsoft.com/office/drawing/2014/main" id="{44CB16F5-D957-4F4B-B961-3650D2A75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94" y="3635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3" name="Line 102">
                  <a:extLst>
                    <a:ext uri="{FF2B5EF4-FFF2-40B4-BE49-F238E27FC236}">
                      <a16:creationId xmlns:a16="http://schemas.microsoft.com/office/drawing/2014/main" id="{92BCE686-BC17-0041-93F3-C92FD32C8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4" name="Text Box 103">
                  <a:extLst>
                    <a:ext uri="{FF2B5EF4-FFF2-40B4-BE49-F238E27FC236}">
                      <a16:creationId xmlns:a16="http://schemas.microsoft.com/office/drawing/2014/main" id="{884D98C5-473A-5F49-9F0F-B216431CB3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1" y="3640"/>
                  <a:ext cx="7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  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5          13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35" name="Line 104">
                  <a:extLst>
                    <a:ext uri="{FF2B5EF4-FFF2-40B4-BE49-F238E27FC236}">
                      <a16:creationId xmlns:a16="http://schemas.microsoft.com/office/drawing/2014/main" id="{2029EF6F-A745-4645-B31D-F8539D03D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3815"/>
                  <a:ext cx="94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6" name="Line 105">
                  <a:extLst>
                    <a:ext uri="{FF2B5EF4-FFF2-40B4-BE49-F238E27FC236}">
                      <a16:creationId xmlns:a16="http://schemas.microsoft.com/office/drawing/2014/main" id="{348E3044-21E7-694B-86D3-444ECFAD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82" y="3805"/>
                  <a:ext cx="104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7" name="Line 106">
                  <a:extLst>
                    <a:ext uri="{FF2B5EF4-FFF2-40B4-BE49-F238E27FC236}">
                      <a16:creationId xmlns:a16="http://schemas.microsoft.com/office/drawing/2014/main" id="{5031E50D-BEF9-1548-9FA9-DF4D5B0FF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8" y="378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2C3555A6-9FA3-134A-B1E6-54AF40836D2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727700"/>
            <a:ext cx="2357438" cy="552450"/>
            <a:chOff x="2899" y="3627"/>
            <a:chExt cx="1485" cy="348"/>
          </a:xfrm>
        </p:grpSpPr>
        <p:grpSp>
          <p:nvGrpSpPr>
            <p:cNvPr id="35911" name="Group 108">
              <a:extLst>
                <a:ext uri="{FF2B5EF4-FFF2-40B4-BE49-F238E27FC236}">
                  <a16:creationId xmlns:a16="http://schemas.microsoft.com/office/drawing/2014/main" id="{6E7B8C22-525E-B540-8420-C2C413B08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0" y="3627"/>
              <a:ext cx="1474" cy="255"/>
              <a:chOff x="2947" y="3627"/>
              <a:chExt cx="1474" cy="255"/>
            </a:xfrm>
          </p:grpSpPr>
          <p:sp>
            <p:nvSpPr>
              <p:cNvPr id="35924" name="Rectangle 109">
                <a:extLst>
                  <a:ext uri="{FF2B5EF4-FFF2-40B4-BE49-F238E27FC236}">
                    <a16:creationId xmlns:a16="http://schemas.microsoft.com/office/drawing/2014/main" id="{7EBEFD67-6AD4-5545-9DA3-13E1C5F6F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3627"/>
                <a:ext cx="1474" cy="25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35925" name="Text Box 110">
                <a:extLst>
                  <a:ext uri="{FF2B5EF4-FFF2-40B4-BE49-F238E27FC236}">
                    <a16:creationId xmlns:a16="http://schemas.microsoft.com/office/drawing/2014/main" id="{E20BE69F-845E-1B46-BB30-57D37D68F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3658"/>
                <a:ext cx="9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>
                    <a:latin typeface="Arial" panose="020B0604020202020204" pitchFamily="34" charset="0"/>
                  </a:rPr>
                  <a:t>17       24      30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912" name="Group 111">
              <a:extLst>
                <a:ext uri="{FF2B5EF4-FFF2-40B4-BE49-F238E27FC236}">
                  <a16:creationId xmlns:a16="http://schemas.microsoft.com/office/drawing/2014/main" id="{C247DC4C-7598-4B43-8E94-A4B33D10C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3627"/>
              <a:ext cx="1418" cy="348"/>
              <a:chOff x="2927" y="3627"/>
              <a:chExt cx="1418" cy="348"/>
            </a:xfrm>
          </p:grpSpPr>
          <p:sp>
            <p:nvSpPr>
              <p:cNvPr id="35913" name="Line 112">
                <a:extLst>
                  <a:ext uri="{FF2B5EF4-FFF2-40B4-BE49-F238E27FC236}">
                    <a16:creationId xmlns:a16="http://schemas.microsoft.com/office/drawing/2014/main" id="{80FC718D-FC41-7349-9736-4452578D1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3627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4" name="Line 113">
                <a:extLst>
                  <a:ext uri="{FF2B5EF4-FFF2-40B4-BE49-F238E27FC236}">
                    <a16:creationId xmlns:a16="http://schemas.microsoft.com/office/drawing/2014/main" id="{7597DD94-8192-B242-ADF2-4AE02D3F5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8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5" name="Line 114">
                <a:extLst>
                  <a:ext uri="{FF2B5EF4-FFF2-40B4-BE49-F238E27FC236}">
                    <a16:creationId xmlns:a16="http://schemas.microsoft.com/office/drawing/2014/main" id="{8A15B40C-08DF-0A4F-9706-B45C6DF6B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3" y="3627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6" name="Line 115">
                <a:extLst>
                  <a:ext uri="{FF2B5EF4-FFF2-40B4-BE49-F238E27FC236}">
                    <a16:creationId xmlns:a16="http://schemas.microsoft.com/office/drawing/2014/main" id="{7D7DEDD4-8992-2648-BA96-449E47426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8" y="3636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7" name="Line 116">
                <a:extLst>
                  <a:ext uri="{FF2B5EF4-FFF2-40B4-BE49-F238E27FC236}">
                    <a16:creationId xmlns:a16="http://schemas.microsoft.com/office/drawing/2014/main" id="{B11F6D9C-5A48-394C-9BCA-0DFE37FE4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8" name="Line 117">
                <a:extLst>
                  <a:ext uri="{FF2B5EF4-FFF2-40B4-BE49-F238E27FC236}">
                    <a16:creationId xmlns:a16="http://schemas.microsoft.com/office/drawing/2014/main" id="{2E135CE0-EE61-B449-9486-D5DE2A11A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8" y="3636"/>
                <a:ext cx="9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9" name="Line 118">
                <a:extLst>
                  <a:ext uri="{FF2B5EF4-FFF2-40B4-BE49-F238E27FC236}">
                    <a16:creationId xmlns:a16="http://schemas.microsoft.com/office/drawing/2014/main" id="{B5366F8D-3B94-C547-9B51-7F0FC44EC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3" y="3636"/>
                <a:ext cx="9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0" name="Line 119">
                <a:extLst>
                  <a:ext uri="{FF2B5EF4-FFF2-40B4-BE49-F238E27FC236}">
                    <a16:creationId xmlns:a16="http://schemas.microsoft.com/office/drawing/2014/main" id="{8FE8EB0E-0AF6-8E4D-8763-D7730E23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5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1" name="Line 120">
                <a:extLst>
                  <a:ext uri="{FF2B5EF4-FFF2-40B4-BE49-F238E27FC236}">
                    <a16:creationId xmlns:a16="http://schemas.microsoft.com/office/drawing/2014/main" id="{5F719D7A-8CA4-5C4C-A291-20087F60E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7" y="3786"/>
                <a:ext cx="47" cy="1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2" name="Line 121">
                <a:extLst>
                  <a:ext uri="{FF2B5EF4-FFF2-40B4-BE49-F238E27FC236}">
                    <a16:creationId xmlns:a16="http://schemas.microsoft.com/office/drawing/2014/main" id="{A71CCE22-0FB7-AE4D-B979-80C1142DA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" y="3796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3" name="Line 122">
                <a:extLst>
                  <a:ext uri="{FF2B5EF4-FFF2-40B4-BE49-F238E27FC236}">
                    <a16:creationId xmlns:a16="http://schemas.microsoft.com/office/drawing/2014/main" id="{30C2D386-4BFB-1C40-8574-F70AA7F40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3786"/>
                <a:ext cx="19" cy="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5905" name="Line 123">
            <a:extLst>
              <a:ext uri="{FF2B5EF4-FFF2-40B4-BE49-F238E27FC236}">
                <a16:creationId xmlns:a16="http://schemas.microsoft.com/office/drawing/2014/main" id="{A667AF5D-3239-464D-8F50-633A8A9DC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188" y="6056313"/>
            <a:ext cx="119062" cy="1952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820" name="AutoShape 124">
            <a:extLst>
              <a:ext uri="{FF2B5EF4-FFF2-40B4-BE49-F238E27FC236}">
                <a16:creationId xmlns:a16="http://schemas.microsoft.com/office/drawing/2014/main" id="{A6BB62BB-6FCB-4444-A144-6CB070F0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156200"/>
            <a:ext cx="209550" cy="239713"/>
          </a:xfrm>
          <a:prstGeom prst="downArrow">
            <a:avLst>
              <a:gd name="adj1" fmla="val 50000"/>
              <a:gd name="adj2" fmla="val 2859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125">
            <a:extLst>
              <a:ext uri="{FF2B5EF4-FFF2-40B4-BE49-F238E27FC236}">
                <a16:creationId xmlns:a16="http://schemas.microsoft.com/office/drawing/2014/main" id="{4D835B70-F9F1-F44B-8D72-47EE4593D455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6161088"/>
            <a:ext cx="3414712" cy="665162"/>
            <a:chOff x="1481" y="3881"/>
            <a:chExt cx="2151" cy="419"/>
          </a:xfrm>
        </p:grpSpPr>
        <p:sp>
          <p:nvSpPr>
            <p:cNvPr id="35908" name="Text Box 126">
              <a:extLst>
                <a:ext uri="{FF2B5EF4-FFF2-40B4-BE49-F238E27FC236}">
                  <a16:creationId xmlns:a16="http://schemas.microsoft.com/office/drawing/2014/main" id="{6315B3FE-C4CB-9A4B-97E6-0E87ECB40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4108"/>
              <a:ext cx="2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0">
                  <a:solidFill>
                    <a:srgbClr val="00FFFF"/>
                  </a:solidFill>
                  <a:latin typeface="Arial" panose="020B0604020202020204" pitchFamily="34" charset="0"/>
                </a:rPr>
                <a:t>One of them is spurious, must delete one</a:t>
              </a:r>
            </a:p>
          </p:txBody>
        </p:sp>
        <p:sp>
          <p:nvSpPr>
            <p:cNvPr id="35909" name="Freeform 127">
              <a:extLst>
                <a:ext uri="{FF2B5EF4-FFF2-40B4-BE49-F238E27FC236}">
                  <a16:creationId xmlns:a16="http://schemas.microsoft.com/office/drawing/2014/main" id="{2CADD47D-6E0F-2742-92D4-6A7BA2EF0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3975"/>
              <a:ext cx="321" cy="180"/>
            </a:xfrm>
            <a:custGeom>
              <a:avLst/>
              <a:gdLst>
                <a:gd name="T0" fmla="*/ 321 w 321"/>
                <a:gd name="T1" fmla="*/ 180 h 180"/>
                <a:gd name="T2" fmla="*/ 293 w 321"/>
                <a:gd name="T3" fmla="*/ 85 h 180"/>
                <a:gd name="T4" fmla="*/ 189 w 321"/>
                <a:gd name="T5" fmla="*/ 19 h 180"/>
                <a:gd name="T6" fmla="*/ 0 w 321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1"/>
                <a:gd name="T13" fmla="*/ 0 h 180"/>
                <a:gd name="T14" fmla="*/ 321 w 321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1" h="180">
                  <a:moveTo>
                    <a:pt x="321" y="180"/>
                  </a:moveTo>
                  <a:cubicBezTo>
                    <a:pt x="318" y="146"/>
                    <a:pt x="315" y="112"/>
                    <a:pt x="293" y="85"/>
                  </a:cubicBezTo>
                  <a:cubicBezTo>
                    <a:pt x="271" y="58"/>
                    <a:pt x="238" y="33"/>
                    <a:pt x="189" y="19"/>
                  </a:cubicBezTo>
                  <a:cubicBezTo>
                    <a:pt x="140" y="5"/>
                    <a:pt x="70" y="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0" name="Freeform 128">
              <a:extLst>
                <a:ext uri="{FF2B5EF4-FFF2-40B4-BE49-F238E27FC236}">
                  <a16:creationId xmlns:a16="http://schemas.microsoft.com/office/drawing/2014/main" id="{26D357FC-2A0C-ED41-88FD-14F791C96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881"/>
              <a:ext cx="449" cy="255"/>
            </a:xfrm>
            <a:custGeom>
              <a:avLst/>
              <a:gdLst>
                <a:gd name="T0" fmla="*/ 15 w 449"/>
                <a:gd name="T1" fmla="*/ 255 h 255"/>
                <a:gd name="T2" fmla="*/ 72 w 449"/>
                <a:gd name="T3" fmla="*/ 75 h 255"/>
                <a:gd name="T4" fmla="*/ 449 w 449"/>
                <a:gd name="T5" fmla="*/ 0 h 255"/>
                <a:gd name="T6" fmla="*/ 0 60000 65536"/>
                <a:gd name="T7" fmla="*/ 0 60000 65536"/>
                <a:gd name="T8" fmla="*/ 0 60000 65536"/>
                <a:gd name="T9" fmla="*/ 0 w 449"/>
                <a:gd name="T10" fmla="*/ 0 h 255"/>
                <a:gd name="T11" fmla="*/ 449 w 449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9" h="255">
                  <a:moveTo>
                    <a:pt x="15" y="255"/>
                  </a:moveTo>
                  <a:cubicBezTo>
                    <a:pt x="7" y="186"/>
                    <a:pt x="0" y="117"/>
                    <a:pt x="72" y="75"/>
                  </a:cubicBezTo>
                  <a:cubicBezTo>
                    <a:pt x="144" y="33"/>
                    <a:pt x="386" y="12"/>
                    <a:pt x="449" y="0"/>
                  </a:cubicBezTo>
                </a:path>
              </a:pathLst>
            </a:custGeom>
            <a:noFill/>
            <a:ln w="12700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6">
            <a:extLst>
              <a:ext uri="{FF2B5EF4-FFF2-40B4-BE49-F238E27FC236}">
                <a16:creationId xmlns:a16="http://schemas.microsoft.com/office/drawing/2014/main" id="{0C99DA5D-4C51-3543-BCB5-F962112F6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7B989-9936-8B46-96C7-F48DA4C452E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AD4F1DB-EFA3-0541-9194-5D9EE97C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9E03E09-C65A-CC4A-915B-6C9029FE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58E58E0-182B-4945-90FF-1FB40EA808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3402013"/>
            <a:ext cx="2605088" cy="2503487"/>
          </a:xfrm>
          <a:noFill/>
        </p:spPr>
        <p:txBody>
          <a:bodyPr lIns="90488" tIns="44450" rIns="90488" bIns="44450"/>
          <a:lstStyle/>
          <a:p>
            <a:pPr marL="223838" indent="-223838" eaLnBrk="1" hangingPunct="1"/>
            <a:r>
              <a:rPr lang="en-US" altLang="zh-TW" sz="2000" b="1"/>
              <a:t>This explains why we must push up the middle entry, instead of copying it up, when we split an internal node</a:t>
            </a:r>
            <a:r>
              <a:rPr lang="en-US" altLang="zh-TW" sz="2000"/>
              <a:t>.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3DA4FBD9-4615-E141-A826-16356290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F49A09A7-BC2F-EE4C-9B8E-8BA6D3DAB071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4240213"/>
            <a:ext cx="6227762" cy="1763712"/>
            <a:chOff x="1785" y="2671"/>
            <a:chExt cx="3923" cy="1111"/>
          </a:xfrm>
        </p:grpSpPr>
        <p:sp>
          <p:nvSpPr>
            <p:cNvPr id="37934" name="Freeform 6">
              <a:extLst>
                <a:ext uri="{FF2B5EF4-FFF2-40B4-BE49-F238E27FC236}">
                  <a16:creationId xmlns:a16="http://schemas.microsoft.com/office/drawing/2014/main" id="{7D470052-2CE8-184C-80E1-F4914F25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53"/>
                <a:gd name="T17" fmla="*/ 255 w 255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Freeform 7">
              <a:extLst>
                <a:ext uri="{FF2B5EF4-FFF2-40B4-BE49-F238E27FC236}">
                  <a16:creationId xmlns:a16="http://schemas.microsoft.com/office/drawing/2014/main" id="{933203A2-D4EB-6841-BBAA-B6565709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Freeform 8">
              <a:extLst>
                <a:ext uri="{FF2B5EF4-FFF2-40B4-BE49-F238E27FC236}">
                  <a16:creationId xmlns:a16="http://schemas.microsoft.com/office/drawing/2014/main" id="{01BF6504-FCC4-4147-B930-ED9F2B1B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3400"/>
              <a:ext cx="253" cy="253"/>
            </a:xfrm>
            <a:custGeom>
              <a:avLst/>
              <a:gdLst>
                <a:gd name="T0" fmla="*/ 0 w 253"/>
                <a:gd name="T1" fmla="*/ 252 h 253"/>
                <a:gd name="T2" fmla="*/ 0 w 253"/>
                <a:gd name="T3" fmla="*/ 0 h 253"/>
                <a:gd name="T4" fmla="*/ 252 w 253"/>
                <a:gd name="T5" fmla="*/ 0 h 253"/>
                <a:gd name="T6" fmla="*/ 252 w 253"/>
                <a:gd name="T7" fmla="*/ 252 h 253"/>
                <a:gd name="T8" fmla="*/ 0 w 253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3"/>
                <a:gd name="T16" fmla="*/ 0 h 253"/>
                <a:gd name="T17" fmla="*/ 253 w 253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3" h="253">
                  <a:moveTo>
                    <a:pt x="0" y="252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52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Freeform 9">
              <a:extLst>
                <a:ext uri="{FF2B5EF4-FFF2-40B4-BE49-F238E27FC236}">
                  <a16:creationId xmlns:a16="http://schemas.microsoft.com/office/drawing/2014/main" id="{24EF83DF-8C8D-9141-B5D9-0241057B8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10">
              <a:extLst>
                <a:ext uri="{FF2B5EF4-FFF2-40B4-BE49-F238E27FC236}">
                  <a16:creationId xmlns:a16="http://schemas.microsoft.com/office/drawing/2014/main" id="{9CCD10D7-0ACB-9646-8170-20B65C7A1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Freeform 11">
              <a:extLst>
                <a:ext uri="{FF2B5EF4-FFF2-40B4-BE49-F238E27FC236}">
                  <a16:creationId xmlns:a16="http://schemas.microsoft.com/office/drawing/2014/main" id="{01216C55-7623-4542-9D2F-BFB18BE3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12">
              <a:extLst>
                <a:ext uri="{FF2B5EF4-FFF2-40B4-BE49-F238E27FC236}">
                  <a16:creationId xmlns:a16="http://schemas.microsoft.com/office/drawing/2014/main" id="{9E9FC413-BEC2-664B-8950-7A1B3F10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Freeform 13">
              <a:extLst>
                <a:ext uri="{FF2B5EF4-FFF2-40B4-BE49-F238E27FC236}">
                  <a16:creationId xmlns:a16="http://schemas.microsoft.com/office/drawing/2014/main" id="{A8D67012-D2DE-CA4F-9537-F03C080AC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Freeform 14">
              <a:extLst>
                <a:ext uri="{FF2B5EF4-FFF2-40B4-BE49-F238E27FC236}">
                  <a16:creationId xmlns:a16="http://schemas.microsoft.com/office/drawing/2014/main" id="{381E86CF-0E97-B24A-8509-5793647AD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Freeform 15">
              <a:extLst>
                <a:ext uri="{FF2B5EF4-FFF2-40B4-BE49-F238E27FC236}">
                  <a16:creationId xmlns:a16="http://schemas.microsoft.com/office/drawing/2014/main" id="{F5EEA0AF-1B89-C240-9382-54535C586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53"/>
                <a:gd name="T17" fmla="*/ 255 w 255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Freeform 16">
              <a:extLst>
                <a:ext uri="{FF2B5EF4-FFF2-40B4-BE49-F238E27FC236}">
                  <a16:creationId xmlns:a16="http://schemas.microsoft.com/office/drawing/2014/main" id="{F4268816-CE8C-294A-96BD-F86AD690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Freeform 17">
              <a:extLst>
                <a:ext uri="{FF2B5EF4-FFF2-40B4-BE49-F238E27FC236}">
                  <a16:creationId xmlns:a16="http://schemas.microsoft.com/office/drawing/2014/main" id="{D89D0DB4-6906-ED45-88B7-67E339AEF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18">
              <a:extLst>
                <a:ext uri="{FF2B5EF4-FFF2-40B4-BE49-F238E27FC236}">
                  <a16:creationId xmlns:a16="http://schemas.microsoft.com/office/drawing/2014/main" id="{EAF615EE-4A56-9442-A6C3-0DEEBD9C6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Freeform 19">
              <a:extLst>
                <a:ext uri="{FF2B5EF4-FFF2-40B4-BE49-F238E27FC236}">
                  <a16:creationId xmlns:a16="http://schemas.microsoft.com/office/drawing/2014/main" id="{8B42CC83-B4F0-9A45-9F41-5F91C61CA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322"/>
              <a:ext cx="35" cy="66"/>
            </a:xfrm>
            <a:custGeom>
              <a:avLst/>
              <a:gdLst>
                <a:gd name="T0" fmla="*/ 34 w 35"/>
                <a:gd name="T1" fmla="*/ 9 h 66"/>
                <a:gd name="T2" fmla="*/ 0 w 35"/>
                <a:gd name="T3" fmla="*/ 65 h 66"/>
                <a:gd name="T4" fmla="*/ 3 w 35"/>
                <a:gd name="T5" fmla="*/ 0 h 66"/>
                <a:gd name="T6" fmla="*/ 34 w 35"/>
                <a:gd name="T7" fmla="*/ 9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66"/>
                <a:gd name="T14" fmla="*/ 35 w 3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66">
                  <a:moveTo>
                    <a:pt x="34" y="9"/>
                  </a:moveTo>
                  <a:lnTo>
                    <a:pt x="0" y="65"/>
                  </a:lnTo>
                  <a:lnTo>
                    <a:pt x="3" y="0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Freeform 20">
              <a:extLst>
                <a:ext uri="{FF2B5EF4-FFF2-40B4-BE49-F238E27FC236}">
                  <a16:creationId xmlns:a16="http://schemas.microsoft.com/office/drawing/2014/main" id="{E544815E-92E6-7A40-A63A-B228FFBC5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833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Line 21">
              <a:extLst>
                <a:ext uri="{FF2B5EF4-FFF2-40B4-BE49-F238E27FC236}">
                  <a16:creationId xmlns:a16="http://schemas.microsoft.com/office/drawing/2014/main" id="{212020B8-45AF-354B-8E53-3C3E9F3D1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6" y="2821"/>
              <a:ext cx="93" cy="11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Line 22">
              <a:extLst>
                <a:ext uri="{FF2B5EF4-FFF2-40B4-BE49-F238E27FC236}">
                  <a16:creationId xmlns:a16="http://schemas.microsoft.com/office/drawing/2014/main" id="{534349BB-630E-384D-B123-2EE62B1C2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5" y="2832"/>
              <a:ext cx="21" cy="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Line 23">
              <a:extLst>
                <a:ext uri="{FF2B5EF4-FFF2-40B4-BE49-F238E27FC236}">
                  <a16:creationId xmlns:a16="http://schemas.microsoft.com/office/drawing/2014/main" id="{11F4C62E-6960-054C-80C6-B5A6A1A6F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" y="2839"/>
              <a:ext cx="19" cy="10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Line 24">
              <a:extLst>
                <a:ext uri="{FF2B5EF4-FFF2-40B4-BE49-F238E27FC236}">
                  <a16:creationId xmlns:a16="http://schemas.microsoft.com/office/drawing/2014/main" id="{02B07C1E-4A13-EA42-9202-A5DF00D05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9" y="2849"/>
              <a:ext cx="1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25">
              <a:extLst>
                <a:ext uri="{FF2B5EF4-FFF2-40B4-BE49-F238E27FC236}">
                  <a16:creationId xmlns:a16="http://schemas.microsoft.com/office/drawing/2014/main" id="{913FBE85-8062-5C4F-B99C-156C7006F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862"/>
              <a:ext cx="18" cy="16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Line 26">
              <a:extLst>
                <a:ext uri="{FF2B5EF4-FFF2-40B4-BE49-F238E27FC236}">
                  <a16:creationId xmlns:a16="http://schemas.microsoft.com/office/drawing/2014/main" id="{63EF0944-8012-4649-9094-244C6898A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878"/>
              <a:ext cx="16" cy="17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Line 27">
              <a:extLst>
                <a:ext uri="{FF2B5EF4-FFF2-40B4-BE49-F238E27FC236}">
                  <a16:creationId xmlns:a16="http://schemas.microsoft.com/office/drawing/2014/main" id="{415B63C5-6F15-B64B-AF7E-5E57219AF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" y="2895"/>
              <a:ext cx="6" cy="1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Line 28">
              <a:extLst>
                <a:ext uri="{FF2B5EF4-FFF2-40B4-BE49-F238E27FC236}">
                  <a16:creationId xmlns:a16="http://schemas.microsoft.com/office/drawing/2014/main" id="{9321DCF4-796F-2D4F-A744-D3F6748ED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" y="2909"/>
              <a:ext cx="27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Line 29">
              <a:extLst>
                <a:ext uri="{FF2B5EF4-FFF2-40B4-BE49-F238E27FC236}">
                  <a16:creationId xmlns:a16="http://schemas.microsoft.com/office/drawing/2014/main" id="{03D69CB7-7D19-1D43-9B0C-E40A8DF6F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9" y="2922"/>
              <a:ext cx="21" cy="5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8" name="Line 30">
              <a:extLst>
                <a:ext uri="{FF2B5EF4-FFF2-40B4-BE49-F238E27FC236}">
                  <a16:creationId xmlns:a16="http://schemas.microsoft.com/office/drawing/2014/main" id="{39C1B52B-1D74-8848-8FB6-F2BC48A38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2" y="2927"/>
              <a:ext cx="27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Line 31">
              <a:extLst>
                <a:ext uri="{FF2B5EF4-FFF2-40B4-BE49-F238E27FC236}">
                  <a16:creationId xmlns:a16="http://schemas.microsoft.com/office/drawing/2014/main" id="{3EFEAE1C-8E11-4844-AE68-F2305DD1A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4" y="2931"/>
              <a:ext cx="118" cy="18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32">
              <a:extLst>
                <a:ext uri="{FF2B5EF4-FFF2-40B4-BE49-F238E27FC236}">
                  <a16:creationId xmlns:a16="http://schemas.microsoft.com/office/drawing/2014/main" id="{0320DBD2-F555-6346-98CC-60276D124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2927"/>
              <a:ext cx="60" cy="29"/>
            </a:xfrm>
            <a:custGeom>
              <a:avLst/>
              <a:gdLst>
                <a:gd name="T0" fmla="*/ 59 w 60"/>
                <a:gd name="T1" fmla="*/ 28 h 29"/>
                <a:gd name="T2" fmla="*/ 0 w 60"/>
                <a:gd name="T3" fmla="*/ 22 h 29"/>
                <a:gd name="T4" fmla="*/ 55 w 60"/>
                <a:gd name="T5" fmla="*/ 0 h 29"/>
                <a:gd name="T6" fmla="*/ 0 60000 65536"/>
                <a:gd name="T7" fmla="*/ 0 60000 65536"/>
                <a:gd name="T8" fmla="*/ 0 60000 65536"/>
                <a:gd name="T9" fmla="*/ 0 w 60"/>
                <a:gd name="T10" fmla="*/ 0 h 29"/>
                <a:gd name="T11" fmla="*/ 60 w 60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29">
                  <a:moveTo>
                    <a:pt x="59" y="28"/>
                  </a:moveTo>
                  <a:lnTo>
                    <a:pt x="0" y="22"/>
                  </a:lnTo>
                  <a:lnTo>
                    <a:pt x="5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Rectangle 33">
              <a:extLst>
                <a:ext uri="{FF2B5EF4-FFF2-40B4-BE49-F238E27FC236}">
                  <a16:creationId xmlns:a16="http://schemas.microsoft.com/office/drawing/2014/main" id="{DA0BF59E-A8B2-344E-A283-BC712DCE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790"/>
              <a:ext cx="199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8200"/>
                  </a:solidFill>
                  <a:latin typeface="Arial" panose="020B0604020202020204" pitchFamily="34" charset="0"/>
                </a:rPr>
                <a:t>(Note that 17 is pushed up and only</a:t>
              </a:r>
            </a:p>
          </p:txBody>
        </p:sp>
        <p:grpSp>
          <p:nvGrpSpPr>
            <p:cNvPr id="37962" name="Group 35">
              <a:extLst>
                <a:ext uri="{FF2B5EF4-FFF2-40B4-BE49-F238E27FC236}">
                  <a16:creationId xmlns:a16="http://schemas.microsoft.com/office/drawing/2014/main" id="{2FC15CD0-FDA2-8747-A075-8D7085BE0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2671"/>
              <a:ext cx="3919" cy="1111"/>
              <a:chOff x="1785" y="2671"/>
              <a:chExt cx="3919" cy="1111"/>
            </a:xfrm>
          </p:grpSpPr>
          <p:grpSp>
            <p:nvGrpSpPr>
              <p:cNvPr id="37963" name="Group 36">
                <a:extLst>
                  <a:ext uri="{FF2B5EF4-FFF2-40B4-BE49-F238E27FC236}">
                    <a16:creationId xmlns:a16="http://schemas.microsoft.com/office/drawing/2014/main" id="{788D5B81-3B9A-4E4F-86D2-F97A1C378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9" y="2671"/>
                <a:ext cx="2225" cy="517"/>
                <a:chOff x="3479" y="2671"/>
                <a:chExt cx="2225" cy="517"/>
              </a:xfrm>
            </p:grpSpPr>
            <p:sp>
              <p:nvSpPr>
                <p:cNvPr id="37984" name="Line 37">
                  <a:extLst>
                    <a:ext uri="{FF2B5EF4-FFF2-40B4-BE49-F238E27FC236}">
                      <a16:creationId xmlns:a16="http://schemas.microsoft.com/office/drawing/2014/main" id="{154AB31E-4ECE-1847-B3AD-71EC61E0F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89" y="2835"/>
                  <a:ext cx="16" cy="4"/>
                </a:xfrm>
                <a:prstGeom prst="line">
                  <a:avLst/>
                </a:prstGeom>
                <a:noFill/>
                <a:ln w="12700">
                  <a:solidFill>
                    <a:srgbClr val="FF82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985" name="Group 38">
                  <a:extLst>
                    <a:ext uri="{FF2B5EF4-FFF2-40B4-BE49-F238E27FC236}">
                      <a16:creationId xmlns:a16="http://schemas.microsoft.com/office/drawing/2014/main" id="{F8BAC185-1604-A747-B64E-40593EACF5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9" y="2671"/>
                  <a:ext cx="2225" cy="517"/>
                  <a:chOff x="3479" y="2671"/>
                  <a:chExt cx="2225" cy="517"/>
                </a:xfrm>
              </p:grpSpPr>
              <p:sp>
                <p:nvSpPr>
                  <p:cNvPr id="37986" name="Rectangle 39">
                    <a:extLst>
                      <a:ext uri="{FF2B5EF4-FFF2-40B4-BE49-F238E27FC236}">
                        <a16:creationId xmlns:a16="http://schemas.microsoft.com/office/drawing/2014/main" id="{FD93A6F6-41FD-3B4E-A032-2F35DD5035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9" y="2899"/>
                    <a:ext cx="2012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appears once in the index. Contrast</a:t>
                    </a:r>
                  </a:p>
                </p:txBody>
              </p:sp>
              <p:sp>
                <p:nvSpPr>
                  <p:cNvPr id="37987" name="Rectangle 40">
                    <a:extLst>
                      <a:ext uri="{FF2B5EF4-FFF2-40B4-BE49-F238E27FC236}">
                        <a16:creationId xmlns:a16="http://schemas.microsoft.com/office/drawing/2014/main" id="{A41E181C-21A0-4A4A-B649-22A71BA663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2" y="2671"/>
                    <a:ext cx="1992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Entry to be inserted in parent node.</a:t>
                    </a:r>
                  </a:p>
                </p:txBody>
              </p:sp>
              <p:sp>
                <p:nvSpPr>
                  <p:cNvPr id="37988" name="Rectangle 41">
                    <a:extLst>
                      <a:ext uri="{FF2B5EF4-FFF2-40B4-BE49-F238E27FC236}">
                        <a16:creationId xmlns:a16="http://schemas.microsoft.com/office/drawing/2014/main" id="{BAD9337D-AAFC-6D4F-B025-3E2F057D59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2" y="2998"/>
                    <a:ext cx="1210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this with a leaf split.)</a:t>
                    </a:r>
                  </a:p>
                </p:txBody>
              </p:sp>
              <p:sp>
                <p:nvSpPr>
                  <p:cNvPr id="37989" name="Rectangle 42">
                    <a:extLst>
                      <a:ext uri="{FF2B5EF4-FFF2-40B4-BE49-F238E27FC236}">
                        <a16:creationId xmlns:a16="http://schemas.microsoft.com/office/drawing/2014/main" id="{754B84E7-066C-4448-AF3E-ECB703F7BA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0" y="2790"/>
                    <a:ext cx="68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7964" name="Group 43">
                <a:extLst>
                  <a:ext uri="{FF2B5EF4-FFF2-40B4-BE49-F238E27FC236}">
                    <a16:creationId xmlns:a16="http://schemas.microsoft.com/office/drawing/2014/main" id="{DA091F30-4F7F-784C-B42F-9570EA3E8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2702"/>
                <a:ext cx="2451" cy="1080"/>
                <a:chOff x="1776" y="2712"/>
                <a:chExt cx="2451" cy="1080"/>
              </a:xfrm>
            </p:grpSpPr>
            <p:sp>
              <p:nvSpPr>
                <p:cNvPr id="37965" name="Freeform 44">
                  <a:extLst>
                    <a:ext uri="{FF2B5EF4-FFF2-40B4-BE49-F238E27FC236}">
                      <a16:creationId xmlns:a16="http://schemas.microsoft.com/office/drawing/2014/main" id="{BDC4699C-D2D6-3D43-8B81-CE20F8FC0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6" y="3400"/>
                  <a:ext cx="254" cy="253"/>
                </a:xfrm>
                <a:custGeom>
                  <a:avLst/>
                  <a:gdLst>
                    <a:gd name="T0" fmla="*/ 0 w 254"/>
                    <a:gd name="T1" fmla="*/ 252 h 253"/>
                    <a:gd name="T2" fmla="*/ 0 w 254"/>
                    <a:gd name="T3" fmla="*/ 0 h 253"/>
                    <a:gd name="T4" fmla="*/ 253 w 254"/>
                    <a:gd name="T5" fmla="*/ 0 h 253"/>
                    <a:gd name="T6" fmla="*/ 253 w 254"/>
                    <a:gd name="T7" fmla="*/ 252 h 253"/>
                    <a:gd name="T8" fmla="*/ 0 w 254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253"/>
                    <a:gd name="T17" fmla="*/ 254 w 254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253" y="0"/>
                      </a:lnTo>
                      <a:lnTo>
                        <a:pt x="253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6" name="Freeform 45">
                  <a:extLst>
                    <a:ext uri="{FF2B5EF4-FFF2-40B4-BE49-F238E27FC236}">
                      <a16:creationId xmlns:a16="http://schemas.microsoft.com/office/drawing/2014/main" id="{A5D6E1DA-100B-764B-871A-1413F9B37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0" y="3400"/>
                  <a:ext cx="51" cy="253"/>
                </a:xfrm>
                <a:custGeom>
                  <a:avLst/>
                  <a:gdLst>
                    <a:gd name="T0" fmla="*/ 0 w 51"/>
                    <a:gd name="T1" fmla="*/ 252 h 253"/>
                    <a:gd name="T2" fmla="*/ 0 w 51"/>
                    <a:gd name="T3" fmla="*/ 0 h 253"/>
                    <a:gd name="T4" fmla="*/ 50 w 51"/>
                    <a:gd name="T5" fmla="*/ 0 h 253"/>
                    <a:gd name="T6" fmla="*/ 50 w 51"/>
                    <a:gd name="T7" fmla="*/ 252 h 253"/>
                    <a:gd name="T8" fmla="*/ 0 w 51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253"/>
                    <a:gd name="T17" fmla="*/ 51 w 51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7" name="Freeform 46">
                  <a:extLst>
                    <a:ext uri="{FF2B5EF4-FFF2-40B4-BE49-F238E27FC236}">
                      <a16:creationId xmlns:a16="http://schemas.microsoft.com/office/drawing/2014/main" id="{F4AE098D-463D-4144-A2FF-FF5E62B9B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3" y="3400"/>
                  <a:ext cx="254" cy="253"/>
                </a:xfrm>
                <a:custGeom>
                  <a:avLst/>
                  <a:gdLst>
                    <a:gd name="T0" fmla="*/ 0 w 254"/>
                    <a:gd name="T1" fmla="*/ 252 h 253"/>
                    <a:gd name="T2" fmla="*/ 0 w 254"/>
                    <a:gd name="T3" fmla="*/ 0 h 253"/>
                    <a:gd name="T4" fmla="*/ 253 w 254"/>
                    <a:gd name="T5" fmla="*/ 0 h 253"/>
                    <a:gd name="T6" fmla="*/ 253 w 254"/>
                    <a:gd name="T7" fmla="*/ 252 h 253"/>
                    <a:gd name="T8" fmla="*/ 0 w 254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253"/>
                    <a:gd name="T17" fmla="*/ 254 w 254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253" y="0"/>
                      </a:lnTo>
                      <a:lnTo>
                        <a:pt x="253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8" name="Freeform 47">
                  <a:extLst>
                    <a:ext uri="{FF2B5EF4-FFF2-40B4-BE49-F238E27FC236}">
                      <a16:creationId xmlns:a16="http://schemas.microsoft.com/office/drawing/2014/main" id="{3BA804FA-5095-8146-BD8C-115F9796A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3" y="3400"/>
                  <a:ext cx="1" cy="253"/>
                </a:xfrm>
                <a:custGeom>
                  <a:avLst/>
                  <a:gdLst>
                    <a:gd name="T0" fmla="*/ 0 w 1"/>
                    <a:gd name="T1" fmla="*/ 0 h 253"/>
                    <a:gd name="T2" fmla="*/ 0 w 1"/>
                    <a:gd name="T3" fmla="*/ 252 h 253"/>
                    <a:gd name="T4" fmla="*/ 0 w 1"/>
                    <a:gd name="T5" fmla="*/ 0 h 25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53"/>
                    <a:gd name="T11" fmla="*/ 1 w 1"/>
                    <a:gd name="T12" fmla="*/ 253 h 2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53">
                      <a:moveTo>
                        <a:pt x="0" y="0"/>
                      </a:moveTo>
                      <a:lnTo>
                        <a:pt x="0" y="2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9" name="Freeform 48">
                  <a:extLst>
                    <a:ext uri="{FF2B5EF4-FFF2-40B4-BE49-F238E27FC236}">
                      <a16:creationId xmlns:a16="http://schemas.microsoft.com/office/drawing/2014/main" id="{E9C90A81-B14C-DC45-A57C-D548F12F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6" y="3400"/>
                  <a:ext cx="51" cy="253"/>
                </a:xfrm>
                <a:custGeom>
                  <a:avLst/>
                  <a:gdLst>
                    <a:gd name="T0" fmla="*/ 0 w 51"/>
                    <a:gd name="T1" fmla="*/ 252 h 253"/>
                    <a:gd name="T2" fmla="*/ 0 w 51"/>
                    <a:gd name="T3" fmla="*/ 0 h 253"/>
                    <a:gd name="T4" fmla="*/ 50 w 51"/>
                    <a:gd name="T5" fmla="*/ 0 h 253"/>
                    <a:gd name="T6" fmla="*/ 50 w 51"/>
                    <a:gd name="T7" fmla="*/ 252 h 253"/>
                    <a:gd name="T8" fmla="*/ 0 w 51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253"/>
                    <a:gd name="T17" fmla="*/ 51 w 51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0" name="Freeform 49">
                  <a:extLst>
                    <a:ext uri="{FF2B5EF4-FFF2-40B4-BE49-F238E27FC236}">
                      <a16:creationId xmlns:a16="http://schemas.microsoft.com/office/drawing/2014/main" id="{FC5D916E-7170-7D45-937F-06D1077CA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3" y="2712"/>
                  <a:ext cx="198" cy="676"/>
                </a:xfrm>
                <a:custGeom>
                  <a:avLst/>
                  <a:gdLst>
                    <a:gd name="T0" fmla="*/ 197 w 198"/>
                    <a:gd name="T1" fmla="*/ 0 h 676"/>
                    <a:gd name="T2" fmla="*/ 0 w 198"/>
                    <a:gd name="T3" fmla="*/ 675 h 676"/>
                    <a:gd name="T4" fmla="*/ 197 w 198"/>
                    <a:gd name="T5" fmla="*/ 0 h 676"/>
                    <a:gd name="T6" fmla="*/ 0 60000 65536"/>
                    <a:gd name="T7" fmla="*/ 0 60000 65536"/>
                    <a:gd name="T8" fmla="*/ 0 60000 65536"/>
                    <a:gd name="T9" fmla="*/ 0 w 198"/>
                    <a:gd name="T10" fmla="*/ 0 h 676"/>
                    <a:gd name="T11" fmla="*/ 198 w 198"/>
                    <a:gd name="T12" fmla="*/ 676 h 6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8" h="676">
                      <a:moveTo>
                        <a:pt x="197" y="0"/>
                      </a:moveTo>
                      <a:lnTo>
                        <a:pt x="0" y="67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1" name="Freeform 50">
                  <a:extLst>
                    <a:ext uri="{FF2B5EF4-FFF2-40B4-BE49-F238E27FC236}">
                      <a16:creationId xmlns:a16="http://schemas.microsoft.com/office/drawing/2014/main" id="{BB25CBF3-A775-9942-8A19-F81FE857D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8" y="2833"/>
                  <a:ext cx="305" cy="253"/>
                </a:xfrm>
                <a:custGeom>
                  <a:avLst/>
                  <a:gdLst>
                    <a:gd name="T0" fmla="*/ 0 w 305"/>
                    <a:gd name="T1" fmla="*/ 252 h 253"/>
                    <a:gd name="T2" fmla="*/ 0 w 305"/>
                    <a:gd name="T3" fmla="*/ 0 h 253"/>
                    <a:gd name="T4" fmla="*/ 304 w 305"/>
                    <a:gd name="T5" fmla="*/ 0 h 253"/>
                    <a:gd name="T6" fmla="*/ 304 w 305"/>
                    <a:gd name="T7" fmla="*/ 252 h 253"/>
                    <a:gd name="T8" fmla="*/ 0 w 305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5"/>
                    <a:gd name="T16" fmla="*/ 0 h 253"/>
                    <a:gd name="T17" fmla="*/ 305 w 305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5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2" name="Rectangle 51">
                  <a:extLst>
                    <a:ext uri="{FF2B5EF4-FFF2-40B4-BE49-F238E27FC236}">
                      <a16:creationId xmlns:a16="http://schemas.microsoft.com/office/drawing/2014/main" id="{F04BC351-1077-5941-A1CE-AB29730DB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4" y="3411"/>
                  <a:ext cx="17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37973" name="Rectangle 52">
                  <a:extLst>
                    <a:ext uri="{FF2B5EF4-FFF2-40B4-BE49-F238E27FC236}">
                      <a16:creationId xmlns:a16="http://schemas.microsoft.com/office/drawing/2014/main" id="{38826C66-071E-9A45-8715-4BFF2E272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24</a:t>
                  </a:r>
                </a:p>
              </p:txBody>
            </p:sp>
            <p:sp>
              <p:nvSpPr>
                <p:cNvPr id="37974" name="Rectangle 53">
                  <a:extLst>
                    <a:ext uri="{FF2B5EF4-FFF2-40B4-BE49-F238E27FC236}">
                      <a16:creationId xmlns:a16="http://schemas.microsoft.com/office/drawing/2014/main" id="{0DF4F903-BD7D-8E42-9CF8-4A6477014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30</a:t>
                  </a:r>
                </a:p>
              </p:txBody>
            </p:sp>
            <p:sp>
              <p:nvSpPr>
                <p:cNvPr id="37975" name="Rectangle 54">
                  <a:extLst>
                    <a:ext uri="{FF2B5EF4-FFF2-40B4-BE49-F238E27FC236}">
                      <a16:creationId xmlns:a16="http://schemas.microsoft.com/office/drawing/2014/main" id="{9F989FC0-A107-234D-882A-EE3B647AB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836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17</a:t>
                  </a:r>
                </a:p>
              </p:txBody>
            </p:sp>
            <p:sp>
              <p:nvSpPr>
                <p:cNvPr id="37976" name="Rectangle 55">
                  <a:extLst>
                    <a:ext uri="{FF2B5EF4-FFF2-40B4-BE49-F238E27FC236}">
                      <a16:creationId xmlns:a16="http://schemas.microsoft.com/office/drawing/2014/main" id="{592FB874-677A-E443-89BF-45F1D6189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37977" name="Arc 56">
                  <a:extLst>
                    <a:ext uri="{FF2B5EF4-FFF2-40B4-BE49-F238E27FC236}">
                      <a16:creationId xmlns:a16="http://schemas.microsoft.com/office/drawing/2014/main" id="{A2BB547F-31E7-4D41-8420-E7FB070E5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3027"/>
                  <a:ext cx="192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8" name="Line 57">
                  <a:extLst>
                    <a:ext uri="{FF2B5EF4-FFF2-40B4-BE49-F238E27FC236}">
                      <a16:creationId xmlns:a16="http://schemas.microsoft.com/office/drawing/2014/main" id="{DD1ED482-5035-7942-A034-E330E70D2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3600"/>
                  <a:ext cx="48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79" name="Line 58">
                  <a:extLst>
                    <a:ext uri="{FF2B5EF4-FFF2-40B4-BE49-F238E27FC236}">
                      <a16:creationId xmlns:a16="http://schemas.microsoft.com/office/drawing/2014/main" id="{BAC6980E-2D4A-F248-B923-A34D68AF3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0" name="Line 59">
                  <a:extLst>
                    <a:ext uri="{FF2B5EF4-FFF2-40B4-BE49-F238E27FC236}">
                      <a16:creationId xmlns:a16="http://schemas.microsoft.com/office/drawing/2014/main" id="{42F0249A-E992-EE4A-BBB3-65C8CF54D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60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1" name="Line 60">
                  <a:extLst>
                    <a:ext uri="{FF2B5EF4-FFF2-40B4-BE49-F238E27FC236}">
                      <a16:creationId xmlns:a16="http://schemas.microsoft.com/office/drawing/2014/main" id="{94ECB824-0501-9448-9A40-A3CE99BBB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0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2" name="Line 61">
                  <a:extLst>
                    <a:ext uri="{FF2B5EF4-FFF2-40B4-BE49-F238E27FC236}">
                      <a16:creationId xmlns:a16="http://schemas.microsoft.com/office/drawing/2014/main" id="{48C0A0E5-696C-A04F-81CC-6229C9A36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600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3" name="Line 62">
                  <a:extLst>
                    <a:ext uri="{FF2B5EF4-FFF2-40B4-BE49-F238E27FC236}">
                      <a16:creationId xmlns:a16="http://schemas.microsoft.com/office/drawing/2014/main" id="{F20997DD-FF9A-5645-8553-0F5446A86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6" y="3600"/>
                  <a:ext cx="14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7895" name="Text Box 63">
            <a:extLst>
              <a:ext uri="{FF2B5EF4-FFF2-40B4-BE49-F238E27FC236}">
                <a16:creationId xmlns:a16="http://schemas.microsoft.com/office/drawing/2014/main" id="{EFEF3B47-E32A-FB45-AB8A-8EBDE868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555625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Insertion into B+ tree (cont.)</a:t>
            </a:r>
          </a:p>
        </p:txBody>
      </p:sp>
      <p:grpSp>
        <p:nvGrpSpPr>
          <p:cNvPr id="37896" name="Group 64">
            <a:extLst>
              <a:ext uri="{FF2B5EF4-FFF2-40B4-BE49-F238E27FC236}">
                <a16:creationId xmlns:a16="http://schemas.microsoft.com/office/drawing/2014/main" id="{FF3D6A54-204C-DE41-8F7A-A1D6331B63DC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1168400"/>
            <a:ext cx="2446338" cy="614363"/>
            <a:chOff x="537" y="3607"/>
            <a:chExt cx="1541" cy="387"/>
          </a:xfrm>
        </p:grpSpPr>
        <p:grpSp>
          <p:nvGrpSpPr>
            <p:cNvPr id="37918" name="Group 65">
              <a:extLst>
                <a:ext uri="{FF2B5EF4-FFF2-40B4-BE49-F238E27FC236}">
                  <a16:creationId xmlns:a16="http://schemas.microsoft.com/office/drawing/2014/main" id="{4A7EA6F7-A6AA-954F-AD58-AD311D6ED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" y="3616"/>
              <a:ext cx="594" cy="236"/>
              <a:chOff x="765" y="3626"/>
              <a:chExt cx="594" cy="236"/>
            </a:xfrm>
          </p:grpSpPr>
          <p:sp>
            <p:nvSpPr>
              <p:cNvPr id="37930" name="Line 66">
                <a:extLst>
                  <a:ext uri="{FF2B5EF4-FFF2-40B4-BE49-F238E27FC236}">
                    <a16:creationId xmlns:a16="http://schemas.microsoft.com/office/drawing/2014/main" id="{03C4A47E-C7EA-4B4F-ABCB-001FE0974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1" name="Line 67">
                <a:extLst>
                  <a:ext uri="{FF2B5EF4-FFF2-40B4-BE49-F238E27FC236}">
                    <a16:creationId xmlns:a16="http://schemas.microsoft.com/office/drawing/2014/main" id="{D1E126AC-0181-074D-B676-C6772ADC2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2" name="Line 68">
                <a:extLst>
                  <a:ext uri="{FF2B5EF4-FFF2-40B4-BE49-F238E27FC236}">
                    <a16:creationId xmlns:a16="http://schemas.microsoft.com/office/drawing/2014/main" id="{82069D05-D73F-7441-9910-299260A64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3" name="Line 69">
                <a:extLst>
                  <a:ext uri="{FF2B5EF4-FFF2-40B4-BE49-F238E27FC236}">
                    <a16:creationId xmlns:a16="http://schemas.microsoft.com/office/drawing/2014/main" id="{6FBF6675-A14B-624A-98DD-4D2241E91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919" name="Group 70">
              <a:extLst>
                <a:ext uri="{FF2B5EF4-FFF2-40B4-BE49-F238E27FC236}">
                  <a16:creationId xmlns:a16="http://schemas.microsoft.com/office/drawing/2014/main" id="{E88020CB-BE87-854D-B26F-0AE89BBEF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3607"/>
              <a:ext cx="1541" cy="387"/>
              <a:chOff x="631" y="3626"/>
              <a:chExt cx="1541" cy="387"/>
            </a:xfrm>
          </p:grpSpPr>
          <p:sp>
            <p:nvSpPr>
              <p:cNvPr id="37920" name="Rectangle 71">
                <a:extLst>
                  <a:ext uri="{FF2B5EF4-FFF2-40B4-BE49-F238E27FC236}">
                    <a16:creationId xmlns:a16="http://schemas.microsoft.com/office/drawing/2014/main" id="{AC1C39DC-FA54-944F-A723-C2082FD95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6"/>
                <a:ext cx="1474" cy="2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grpSp>
            <p:nvGrpSpPr>
              <p:cNvPr id="37921" name="Group 72">
                <a:extLst>
                  <a:ext uri="{FF2B5EF4-FFF2-40B4-BE49-F238E27FC236}">
                    <a16:creationId xmlns:a16="http://schemas.microsoft.com/office/drawing/2014/main" id="{D9918D37-691F-864B-904C-FEEB18CBD8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" y="3635"/>
                <a:ext cx="1465" cy="378"/>
                <a:chOff x="631" y="3635"/>
                <a:chExt cx="1465" cy="378"/>
              </a:xfrm>
            </p:grpSpPr>
            <p:sp>
              <p:nvSpPr>
                <p:cNvPr id="37922" name="Line 73">
                  <a:extLst>
                    <a:ext uri="{FF2B5EF4-FFF2-40B4-BE49-F238E27FC236}">
                      <a16:creationId xmlns:a16="http://schemas.microsoft.com/office/drawing/2014/main" id="{3D9DE900-15DC-284A-AC23-940C28918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4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3" name="Line 74">
                  <a:extLst>
                    <a:ext uri="{FF2B5EF4-FFF2-40B4-BE49-F238E27FC236}">
                      <a16:creationId xmlns:a16="http://schemas.microsoft.com/office/drawing/2014/main" id="{EC98AC90-AE5D-304E-881E-1AC5DDAEA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9" y="3635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4" name="Line 75">
                  <a:extLst>
                    <a:ext uri="{FF2B5EF4-FFF2-40B4-BE49-F238E27FC236}">
                      <a16:creationId xmlns:a16="http://schemas.microsoft.com/office/drawing/2014/main" id="{4E7E2610-0F01-4945-AB76-806E3C7AE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94" y="3635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5" name="Line 76">
                  <a:extLst>
                    <a:ext uri="{FF2B5EF4-FFF2-40B4-BE49-F238E27FC236}">
                      <a16:creationId xmlns:a16="http://schemas.microsoft.com/office/drawing/2014/main" id="{760805FE-F33E-A140-93C7-44C32CA98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6" name="Text Box 77">
                  <a:extLst>
                    <a:ext uri="{FF2B5EF4-FFF2-40B4-BE49-F238E27FC236}">
                      <a16:creationId xmlns:a16="http://schemas.microsoft.com/office/drawing/2014/main" id="{C2A28846-6DA7-0A4F-B91C-92707EB2A6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1" y="3640"/>
                  <a:ext cx="7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  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5          13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927" name="Line 78">
                  <a:extLst>
                    <a:ext uri="{FF2B5EF4-FFF2-40B4-BE49-F238E27FC236}">
                      <a16:creationId xmlns:a16="http://schemas.microsoft.com/office/drawing/2014/main" id="{FCAD6DB6-348C-CF44-A6BB-0D88A5741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3815"/>
                  <a:ext cx="94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8" name="Line 79">
                  <a:extLst>
                    <a:ext uri="{FF2B5EF4-FFF2-40B4-BE49-F238E27FC236}">
                      <a16:creationId xmlns:a16="http://schemas.microsoft.com/office/drawing/2014/main" id="{A6998C7C-C7A5-6844-B709-018C8C50D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82" y="3805"/>
                  <a:ext cx="104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9" name="Line 80">
                  <a:extLst>
                    <a:ext uri="{FF2B5EF4-FFF2-40B4-BE49-F238E27FC236}">
                      <a16:creationId xmlns:a16="http://schemas.microsoft.com/office/drawing/2014/main" id="{F8665318-DB56-124D-AFD7-914BAB1AD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8" y="378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897" name="Group 81">
            <a:extLst>
              <a:ext uri="{FF2B5EF4-FFF2-40B4-BE49-F238E27FC236}">
                <a16:creationId xmlns:a16="http://schemas.microsoft.com/office/drawing/2014/main" id="{DEC07B3F-7F42-F841-AC94-5E53620CC6DB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1125538"/>
            <a:ext cx="2357438" cy="552450"/>
            <a:chOff x="3202" y="709"/>
            <a:chExt cx="1485" cy="348"/>
          </a:xfrm>
        </p:grpSpPr>
        <p:grpSp>
          <p:nvGrpSpPr>
            <p:cNvPr id="37901" name="Group 82">
              <a:extLst>
                <a:ext uri="{FF2B5EF4-FFF2-40B4-BE49-F238E27FC236}">
                  <a16:creationId xmlns:a16="http://schemas.microsoft.com/office/drawing/2014/main" id="{A0BA08A1-F84E-BF4E-822F-1F2E4371C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709"/>
              <a:ext cx="1485" cy="348"/>
              <a:chOff x="2899" y="3627"/>
              <a:chExt cx="1485" cy="348"/>
            </a:xfrm>
          </p:grpSpPr>
          <p:grpSp>
            <p:nvGrpSpPr>
              <p:cNvPr id="37903" name="Group 83">
                <a:extLst>
                  <a:ext uri="{FF2B5EF4-FFF2-40B4-BE49-F238E27FC236}">
                    <a16:creationId xmlns:a16="http://schemas.microsoft.com/office/drawing/2014/main" id="{24C68287-0368-3E41-B1E0-FDE2294F60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0" y="3627"/>
                <a:ext cx="1474" cy="255"/>
                <a:chOff x="2947" y="3627"/>
                <a:chExt cx="1474" cy="255"/>
              </a:xfrm>
            </p:grpSpPr>
            <p:sp>
              <p:nvSpPr>
                <p:cNvPr id="37916" name="Rectangle 84">
                  <a:extLst>
                    <a:ext uri="{FF2B5EF4-FFF2-40B4-BE49-F238E27FC236}">
                      <a16:creationId xmlns:a16="http://schemas.microsoft.com/office/drawing/2014/main" id="{8DEF48FE-1721-A14E-BFC2-8E982F52B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7" y="3627"/>
                  <a:ext cx="1474" cy="25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800" b="0">
                      <a:latin typeface="Arial" panose="020B0604020202020204" pitchFamily="34" charset="0"/>
                    </a:rPr>
                    <a:t>  </a:t>
                  </a:r>
                </a:p>
              </p:txBody>
            </p:sp>
            <p:sp>
              <p:nvSpPr>
                <p:cNvPr id="37917" name="Text Box 85">
                  <a:extLst>
                    <a:ext uri="{FF2B5EF4-FFF2-40B4-BE49-F238E27FC236}">
                      <a16:creationId xmlns:a16="http://schemas.microsoft.com/office/drawing/2014/main" id="{3EF79B6D-63D2-F74E-AA80-40F737FB6D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5" y="3658"/>
                  <a:ext cx="92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17       24      30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7904" name="Group 86">
                <a:extLst>
                  <a:ext uri="{FF2B5EF4-FFF2-40B4-BE49-F238E27FC236}">
                    <a16:creationId xmlns:a16="http://schemas.microsoft.com/office/drawing/2014/main" id="{0F6F4CC7-05FB-4941-977B-BAEBD206DB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3627"/>
                <a:ext cx="1418" cy="348"/>
                <a:chOff x="2927" y="3627"/>
                <a:chExt cx="1418" cy="348"/>
              </a:xfrm>
            </p:grpSpPr>
            <p:sp>
              <p:nvSpPr>
                <p:cNvPr id="37905" name="Line 87">
                  <a:extLst>
                    <a:ext uri="{FF2B5EF4-FFF2-40B4-BE49-F238E27FC236}">
                      <a16:creationId xmlns:a16="http://schemas.microsoft.com/office/drawing/2014/main" id="{FE339C84-D2DA-A040-ACF1-3952116AF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3627"/>
                  <a:ext cx="0" cy="2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6" name="Line 88">
                  <a:extLst>
                    <a:ext uri="{FF2B5EF4-FFF2-40B4-BE49-F238E27FC236}">
                      <a16:creationId xmlns:a16="http://schemas.microsoft.com/office/drawing/2014/main" id="{AF4ED92C-09FD-0548-BF18-277BADCA3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7" name="Line 89">
                  <a:extLst>
                    <a:ext uri="{FF2B5EF4-FFF2-40B4-BE49-F238E27FC236}">
                      <a16:creationId xmlns:a16="http://schemas.microsoft.com/office/drawing/2014/main" id="{7BCD3B6D-BB6A-8042-9CE5-C70FC44D9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3" y="3627"/>
                  <a:ext cx="10" cy="2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8" name="Line 90">
                  <a:extLst>
                    <a:ext uri="{FF2B5EF4-FFF2-40B4-BE49-F238E27FC236}">
                      <a16:creationId xmlns:a16="http://schemas.microsoft.com/office/drawing/2014/main" id="{0CB87ECA-9CCF-CA40-A383-F9F5FE9CF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8" y="363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9" name="Line 91">
                  <a:extLst>
                    <a:ext uri="{FF2B5EF4-FFF2-40B4-BE49-F238E27FC236}">
                      <a16:creationId xmlns:a16="http://schemas.microsoft.com/office/drawing/2014/main" id="{50D9C4F5-4069-4D49-A1EE-86A431E17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3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0" name="Line 92">
                  <a:extLst>
                    <a:ext uri="{FF2B5EF4-FFF2-40B4-BE49-F238E27FC236}">
                      <a16:creationId xmlns:a16="http://schemas.microsoft.com/office/drawing/2014/main" id="{D1154C38-FFED-2A49-AF97-022EF1F91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8" y="3636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1" name="Line 93">
                  <a:extLst>
                    <a:ext uri="{FF2B5EF4-FFF2-40B4-BE49-F238E27FC236}">
                      <a16:creationId xmlns:a16="http://schemas.microsoft.com/office/drawing/2014/main" id="{4C4ED9AF-2FC9-B546-BC72-481A31D65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43" y="3636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2" name="Line 94">
                  <a:extLst>
                    <a:ext uri="{FF2B5EF4-FFF2-40B4-BE49-F238E27FC236}">
                      <a16:creationId xmlns:a16="http://schemas.microsoft.com/office/drawing/2014/main" id="{50CD903C-3F36-8847-ADE0-5FEB084A8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5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3" name="Line 95">
                  <a:extLst>
                    <a:ext uri="{FF2B5EF4-FFF2-40B4-BE49-F238E27FC236}">
                      <a16:creationId xmlns:a16="http://schemas.microsoft.com/office/drawing/2014/main" id="{9DD4B249-606C-BC48-BC73-5BE46D9B2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7" y="3786"/>
                  <a:ext cx="47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4" name="Line 96">
                  <a:extLst>
                    <a:ext uri="{FF2B5EF4-FFF2-40B4-BE49-F238E27FC236}">
                      <a16:creationId xmlns:a16="http://schemas.microsoft.com/office/drawing/2014/main" id="{5EFD6CFD-157E-6A4C-A34F-0612D7C7F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4" y="3796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5" name="Line 97">
                  <a:extLst>
                    <a:ext uri="{FF2B5EF4-FFF2-40B4-BE49-F238E27FC236}">
                      <a16:creationId xmlns:a16="http://schemas.microsoft.com/office/drawing/2014/main" id="{B21571EF-826F-C846-8853-EE922582D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5" y="3786"/>
                  <a:ext cx="1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37902" name="Line 98">
              <a:extLst>
                <a:ext uri="{FF2B5EF4-FFF2-40B4-BE49-F238E27FC236}">
                  <a16:creationId xmlns:a16="http://schemas.microsoft.com/office/drawing/2014/main" id="{D24AD7C5-E340-0141-B524-0A6671457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906"/>
              <a:ext cx="75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99">
            <a:extLst>
              <a:ext uri="{FF2B5EF4-FFF2-40B4-BE49-F238E27FC236}">
                <a16:creationId xmlns:a16="http://schemas.microsoft.com/office/drawing/2014/main" id="{FB2D3E2C-3D57-C449-BD30-D3DEFE163E09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1619250"/>
            <a:ext cx="3279775" cy="1616075"/>
            <a:chOff x="1630" y="1020"/>
            <a:chExt cx="2066" cy="1018"/>
          </a:xfrm>
        </p:grpSpPr>
        <p:sp>
          <p:nvSpPr>
            <p:cNvPr id="37899" name="Text Box 100">
              <a:extLst>
                <a:ext uri="{FF2B5EF4-FFF2-40B4-BE49-F238E27FC236}">
                  <a16:creationId xmlns:a16="http://schemas.microsoft.com/office/drawing/2014/main" id="{4B62C3C6-5796-2045-A4C3-D41BB911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1318"/>
              <a:ext cx="206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TW" altLang="en-US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</a:t>
              </a: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We delete this pointer!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But then we should also delete 17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On the other hand, a value must be inserted into its parent.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Therefore, we insert 17 to its parent</a:t>
              </a:r>
            </a:p>
          </p:txBody>
        </p:sp>
        <p:sp>
          <p:nvSpPr>
            <p:cNvPr id="37900" name="Freeform 101">
              <a:extLst>
                <a:ext uri="{FF2B5EF4-FFF2-40B4-BE49-F238E27FC236}">
                  <a16:creationId xmlns:a16="http://schemas.microsoft.com/office/drawing/2014/main" id="{BD3A40C3-A7BE-7A44-85E5-5F9719E8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020"/>
              <a:ext cx="180" cy="387"/>
            </a:xfrm>
            <a:custGeom>
              <a:avLst/>
              <a:gdLst>
                <a:gd name="T0" fmla="*/ 0 w 180"/>
                <a:gd name="T1" fmla="*/ 387 h 387"/>
                <a:gd name="T2" fmla="*/ 104 w 180"/>
                <a:gd name="T3" fmla="*/ 208 h 387"/>
                <a:gd name="T4" fmla="*/ 19 w 180"/>
                <a:gd name="T5" fmla="*/ 85 h 387"/>
                <a:gd name="T6" fmla="*/ 180 w 180"/>
                <a:gd name="T7" fmla="*/ 0 h 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387"/>
                <a:gd name="T14" fmla="*/ 180 w 180"/>
                <a:gd name="T15" fmla="*/ 387 h 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387">
                  <a:moveTo>
                    <a:pt x="0" y="387"/>
                  </a:moveTo>
                  <a:cubicBezTo>
                    <a:pt x="50" y="322"/>
                    <a:pt x="101" y="258"/>
                    <a:pt x="104" y="208"/>
                  </a:cubicBezTo>
                  <a:cubicBezTo>
                    <a:pt x="107" y="158"/>
                    <a:pt x="6" y="120"/>
                    <a:pt x="19" y="85"/>
                  </a:cubicBezTo>
                  <a:cubicBezTo>
                    <a:pt x="32" y="50"/>
                    <a:pt x="106" y="25"/>
                    <a:pt x="180" y="0"/>
                  </a:cubicBezTo>
                </a:path>
              </a:pathLst>
            </a:custGeom>
            <a:noFill/>
            <a:ln w="12700" cap="flat" cmpd="sng">
              <a:solidFill>
                <a:srgbClr val="99660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93D1A4B2-375D-5B46-BEFB-4482CEBC2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2B80B-A951-574A-B146-161E8CDC47E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459F59B-BD83-3647-B6C9-BDFAA415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F64CE55-17E5-6E4A-B692-CCC3CEC4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07E0BA6-9981-5C4B-8CC3-31FA3259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B+ Tree After Inserting 8*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A52912A-2F3D-B14C-B8D8-9F41551D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938713"/>
            <a:ext cx="7794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kumimoji="0" lang="en-US" altLang="zh-TW" sz="2400" b="0">
                <a:latin typeface="Book Antiqua" panose="02040602050305030304" pitchFamily="18" charset="0"/>
              </a:rPr>
              <a:t>- Notice that root was split, leading to increase in height.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EA632A8-6D77-924F-B957-D25E2B18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472113"/>
            <a:ext cx="82438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kumimoji="0" lang="en-US" altLang="zh-TW" sz="2400" b="0">
                <a:latin typeface="Book Antiqua" panose="02040602050305030304" pitchFamily="18" charset="0"/>
              </a:rPr>
              <a:t> In this example, we can avoid splitting by re-distributing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b="0">
                <a:latin typeface="Book Antiqua" panose="02040602050305030304" pitchFamily="18" charset="0"/>
              </a:rPr>
              <a:t>  entries; however, this is usually not done in practice.</a:t>
            </a:r>
          </a:p>
        </p:txBody>
      </p:sp>
      <p:sp>
        <p:nvSpPr>
          <p:cNvPr id="39943" name="Freeform 7">
            <a:extLst>
              <a:ext uri="{FF2B5EF4-FFF2-40B4-BE49-F238E27FC236}">
                <a16:creationId xmlns:a16="http://schemas.microsoft.com/office/drawing/2014/main" id="{D5721D73-97C8-4347-9CA9-BAFF27166199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Freeform 8">
            <a:extLst>
              <a:ext uri="{FF2B5EF4-FFF2-40B4-BE49-F238E27FC236}">
                <a16:creationId xmlns:a16="http://schemas.microsoft.com/office/drawing/2014/main" id="{4E1E9CF6-3A32-7B46-9BEB-91C163858F96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Freeform 9">
            <a:extLst>
              <a:ext uri="{FF2B5EF4-FFF2-40B4-BE49-F238E27FC236}">
                <a16:creationId xmlns:a16="http://schemas.microsoft.com/office/drawing/2014/main" id="{BED6A6EC-2AA7-8645-AA8E-5E73F89ACEB8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Freeform 10">
            <a:extLst>
              <a:ext uri="{FF2B5EF4-FFF2-40B4-BE49-F238E27FC236}">
                <a16:creationId xmlns:a16="http://schemas.microsoft.com/office/drawing/2014/main" id="{A7CB986E-7786-A74A-8BBB-B1BE4E15063C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74556011-7904-E64F-8B98-431AB90E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3E94CE02-60C6-DF4E-81C7-58402BA1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39949" name="Freeform 13">
            <a:extLst>
              <a:ext uri="{FF2B5EF4-FFF2-40B4-BE49-F238E27FC236}">
                <a16:creationId xmlns:a16="http://schemas.microsoft.com/office/drawing/2014/main" id="{0D8AE995-EC2D-9C45-AF77-0571C10FB15B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4">
            <a:extLst>
              <a:ext uri="{FF2B5EF4-FFF2-40B4-BE49-F238E27FC236}">
                <a16:creationId xmlns:a16="http://schemas.microsoft.com/office/drawing/2014/main" id="{6E5FA10D-E669-7F4D-A72D-3A16744CA7FC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Freeform 15">
            <a:extLst>
              <a:ext uri="{FF2B5EF4-FFF2-40B4-BE49-F238E27FC236}">
                <a16:creationId xmlns:a16="http://schemas.microsoft.com/office/drawing/2014/main" id="{B2F3C009-D961-304E-B30B-691B19DDB4EE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16">
            <a:extLst>
              <a:ext uri="{FF2B5EF4-FFF2-40B4-BE49-F238E27FC236}">
                <a16:creationId xmlns:a16="http://schemas.microsoft.com/office/drawing/2014/main" id="{313BB829-6A16-1640-8EA4-34495D6166AC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Freeform 17">
            <a:extLst>
              <a:ext uri="{FF2B5EF4-FFF2-40B4-BE49-F238E27FC236}">
                <a16:creationId xmlns:a16="http://schemas.microsoft.com/office/drawing/2014/main" id="{5A7EBB6E-55E3-474D-93A4-3C55D4350B5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Freeform 18">
            <a:extLst>
              <a:ext uri="{FF2B5EF4-FFF2-40B4-BE49-F238E27FC236}">
                <a16:creationId xmlns:a16="http://schemas.microsoft.com/office/drawing/2014/main" id="{91C39574-E502-D64B-BBCA-FC74A81F3EEE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Freeform 19">
            <a:extLst>
              <a:ext uri="{FF2B5EF4-FFF2-40B4-BE49-F238E27FC236}">
                <a16:creationId xmlns:a16="http://schemas.microsoft.com/office/drawing/2014/main" id="{DC4E3670-FC8C-684A-BF57-DFAD3FC4F820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Freeform 20">
            <a:extLst>
              <a:ext uri="{FF2B5EF4-FFF2-40B4-BE49-F238E27FC236}">
                <a16:creationId xmlns:a16="http://schemas.microsoft.com/office/drawing/2014/main" id="{AB0962E7-3DD4-1A47-A839-4CA2A1D89CC0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Freeform 21">
            <a:extLst>
              <a:ext uri="{FF2B5EF4-FFF2-40B4-BE49-F238E27FC236}">
                <a16:creationId xmlns:a16="http://schemas.microsoft.com/office/drawing/2014/main" id="{447CB519-F521-BE41-B3A1-FB4EB4D85C30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2">
            <a:extLst>
              <a:ext uri="{FF2B5EF4-FFF2-40B4-BE49-F238E27FC236}">
                <a16:creationId xmlns:a16="http://schemas.microsoft.com/office/drawing/2014/main" id="{32F51BFE-AADA-ED4B-950D-637DB3BDCBF3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Freeform 23">
            <a:extLst>
              <a:ext uri="{FF2B5EF4-FFF2-40B4-BE49-F238E27FC236}">
                <a16:creationId xmlns:a16="http://schemas.microsoft.com/office/drawing/2014/main" id="{51610DDA-86CA-A445-8EDF-F296086BE268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Freeform 24">
            <a:extLst>
              <a:ext uri="{FF2B5EF4-FFF2-40B4-BE49-F238E27FC236}">
                <a16:creationId xmlns:a16="http://schemas.microsoft.com/office/drawing/2014/main" id="{1809DC7B-DB3D-3846-BA98-95F149507449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Freeform 25">
            <a:extLst>
              <a:ext uri="{FF2B5EF4-FFF2-40B4-BE49-F238E27FC236}">
                <a16:creationId xmlns:a16="http://schemas.microsoft.com/office/drawing/2014/main" id="{13A562D7-1162-9F4D-8D58-3F7918C6EE9E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26">
            <a:extLst>
              <a:ext uri="{FF2B5EF4-FFF2-40B4-BE49-F238E27FC236}">
                <a16:creationId xmlns:a16="http://schemas.microsoft.com/office/drawing/2014/main" id="{4E4583FD-002C-4246-850C-E432A14CD0AD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Freeform 27">
            <a:extLst>
              <a:ext uri="{FF2B5EF4-FFF2-40B4-BE49-F238E27FC236}">
                <a16:creationId xmlns:a16="http://schemas.microsoft.com/office/drawing/2014/main" id="{53CF2A3C-57E6-7149-B5EB-4B30E90CDBDA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Freeform 28">
            <a:extLst>
              <a:ext uri="{FF2B5EF4-FFF2-40B4-BE49-F238E27FC236}">
                <a16:creationId xmlns:a16="http://schemas.microsoft.com/office/drawing/2014/main" id="{9120FD38-24A5-CE4C-9220-5E8B14D16A4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Freeform 29">
            <a:extLst>
              <a:ext uri="{FF2B5EF4-FFF2-40B4-BE49-F238E27FC236}">
                <a16:creationId xmlns:a16="http://schemas.microsoft.com/office/drawing/2014/main" id="{143756EE-4DE6-DA42-951F-59A7D9D385B3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Freeform 30">
            <a:extLst>
              <a:ext uri="{FF2B5EF4-FFF2-40B4-BE49-F238E27FC236}">
                <a16:creationId xmlns:a16="http://schemas.microsoft.com/office/drawing/2014/main" id="{7D688A5D-4321-6A4C-9A70-DFFD06A141D3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Freeform 31">
            <a:extLst>
              <a:ext uri="{FF2B5EF4-FFF2-40B4-BE49-F238E27FC236}">
                <a16:creationId xmlns:a16="http://schemas.microsoft.com/office/drawing/2014/main" id="{5458EDB6-DE62-EF4A-810D-DE19BC5F5EF9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Freeform 32">
            <a:extLst>
              <a:ext uri="{FF2B5EF4-FFF2-40B4-BE49-F238E27FC236}">
                <a16:creationId xmlns:a16="http://schemas.microsoft.com/office/drawing/2014/main" id="{A4D32DD9-3E12-2E4C-B882-EF37262E478F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Freeform 33">
            <a:extLst>
              <a:ext uri="{FF2B5EF4-FFF2-40B4-BE49-F238E27FC236}">
                <a16:creationId xmlns:a16="http://schemas.microsoft.com/office/drawing/2014/main" id="{70861BB2-EB49-D24B-808D-EF2B7905DE91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Freeform 34">
            <a:extLst>
              <a:ext uri="{FF2B5EF4-FFF2-40B4-BE49-F238E27FC236}">
                <a16:creationId xmlns:a16="http://schemas.microsoft.com/office/drawing/2014/main" id="{C9512745-B70F-0144-AA40-6013AEB2C757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Freeform 35">
            <a:extLst>
              <a:ext uri="{FF2B5EF4-FFF2-40B4-BE49-F238E27FC236}">
                <a16:creationId xmlns:a16="http://schemas.microsoft.com/office/drawing/2014/main" id="{F25BA7DA-BBAF-3A47-9EA7-ADC7A1A8B72E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Freeform 36">
            <a:extLst>
              <a:ext uri="{FF2B5EF4-FFF2-40B4-BE49-F238E27FC236}">
                <a16:creationId xmlns:a16="http://schemas.microsoft.com/office/drawing/2014/main" id="{2845F02B-D7D0-114A-8079-B96C045E0D2E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Freeform 37">
            <a:extLst>
              <a:ext uri="{FF2B5EF4-FFF2-40B4-BE49-F238E27FC236}">
                <a16:creationId xmlns:a16="http://schemas.microsoft.com/office/drawing/2014/main" id="{F55D543F-EBBD-FF42-9892-A92E94E57ABE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Freeform 38">
            <a:extLst>
              <a:ext uri="{FF2B5EF4-FFF2-40B4-BE49-F238E27FC236}">
                <a16:creationId xmlns:a16="http://schemas.microsoft.com/office/drawing/2014/main" id="{72031619-AE53-4F42-9DA4-5AA695D98793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Freeform 39">
            <a:extLst>
              <a:ext uri="{FF2B5EF4-FFF2-40B4-BE49-F238E27FC236}">
                <a16:creationId xmlns:a16="http://schemas.microsoft.com/office/drawing/2014/main" id="{39F08496-E679-0A46-B308-780670FC522B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Freeform 40">
            <a:extLst>
              <a:ext uri="{FF2B5EF4-FFF2-40B4-BE49-F238E27FC236}">
                <a16:creationId xmlns:a16="http://schemas.microsoft.com/office/drawing/2014/main" id="{96668F82-8E73-094B-843D-B06E1A2560F5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Freeform 41">
            <a:extLst>
              <a:ext uri="{FF2B5EF4-FFF2-40B4-BE49-F238E27FC236}">
                <a16:creationId xmlns:a16="http://schemas.microsoft.com/office/drawing/2014/main" id="{053BD43A-34ED-3E49-80C7-688C31A8BD91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Freeform 42">
            <a:extLst>
              <a:ext uri="{FF2B5EF4-FFF2-40B4-BE49-F238E27FC236}">
                <a16:creationId xmlns:a16="http://schemas.microsoft.com/office/drawing/2014/main" id="{32EA0810-9680-AE4B-B44F-AE82EE22C8F8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Freeform 43">
            <a:extLst>
              <a:ext uri="{FF2B5EF4-FFF2-40B4-BE49-F238E27FC236}">
                <a16:creationId xmlns:a16="http://schemas.microsoft.com/office/drawing/2014/main" id="{0161D51E-5F04-BE4A-AD19-40424FE588FE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Freeform 44">
            <a:extLst>
              <a:ext uri="{FF2B5EF4-FFF2-40B4-BE49-F238E27FC236}">
                <a16:creationId xmlns:a16="http://schemas.microsoft.com/office/drawing/2014/main" id="{D3AC8477-C0BF-7346-A393-4316FDDBBCA4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Freeform 45">
            <a:extLst>
              <a:ext uri="{FF2B5EF4-FFF2-40B4-BE49-F238E27FC236}">
                <a16:creationId xmlns:a16="http://schemas.microsoft.com/office/drawing/2014/main" id="{618F8D8F-4474-0043-A45A-E58D49EC7390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Freeform 46">
            <a:extLst>
              <a:ext uri="{FF2B5EF4-FFF2-40B4-BE49-F238E27FC236}">
                <a16:creationId xmlns:a16="http://schemas.microsoft.com/office/drawing/2014/main" id="{7BA8712B-189E-CD4A-A0A1-83BFFFC2F07E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Freeform 47">
            <a:extLst>
              <a:ext uri="{FF2B5EF4-FFF2-40B4-BE49-F238E27FC236}">
                <a16:creationId xmlns:a16="http://schemas.microsoft.com/office/drawing/2014/main" id="{EA10B583-E366-2347-AAFE-88196B9E394F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Freeform 48">
            <a:extLst>
              <a:ext uri="{FF2B5EF4-FFF2-40B4-BE49-F238E27FC236}">
                <a16:creationId xmlns:a16="http://schemas.microsoft.com/office/drawing/2014/main" id="{7C69966F-6A1B-6044-AFDB-47F8808F3039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Freeform 49">
            <a:extLst>
              <a:ext uri="{FF2B5EF4-FFF2-40B4-BE49-F238E27FC236}">
                <a16:creationId xmlns:a16="http://schemas.microsoft.com/office/drawing/2014/main" id="{3435381C-B2E8-414C-9CDD-C31F32451D87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Freeform 50">
            <a:extLst>
              <a:ext uri="{FF2B5EF4-FFF2-40B4-BE49-F238E27FC236}">
                <a16:creationId xmlns:a16="http://schemas.microsoft.com/office/drawing/2014/main" id="{56306584-495B-EF4D-B742-001EC69871CA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Freeform 51">
            <a:extLst>
              <a:ext uri="{FF2B5EF4-FFF2-40B4-BE49-F238E27FC236}">
                <a16:creationId xmlns:a16="http://schemas.microsoft.com/office/drawing/2014/main" id="{63216300-87AB-F349-A599-E5A63FC0E6F3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Freeform 52">
            <a:extLst>
              <a:ext uri="{FF2B5EF4-FFF2-40B4-BE49-F238E27FC236}">
                <a16:creationId xmlns:a16="http://schemas.microsoft.com/office/drawing/2014/main" id="{82967063-2789-4B40-A3DE-20B56C44F3BA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Freeform 53">
            <a:extLst>
              <a:ext uri="{FF2B5EF4-FFF2-40B4-BE49-F238E27FC236}">
                <a16:creationId xmlns:a16="http://schemas.microsoft.com/office/drawing/2014/main" id="{5887EF24-0420-C341-A4EB-E96EBA5F5D70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Freeform 54">
            <a:extLst>
              <a:ext uri="{FF2B5EF4-FFF2-40B4-BE49-F238E27FC236}">
                <a16:creationId xmlns:a16="http://schemas.microsoft.com/office/drawing/2014/main" id="{3649CBA1-D7D2-7A4F-A8A2-92ED5A10A00A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Freeform 55">
            <a:extLst>
              <a:ext uri="{FF2B5EF4-FFF2-40B4-BE49-F238E27FC236}">
                <a16:creationId xmlns:a16="http://schemas.microsoft.com/office/drawing/2014/main" id="{EC581B05-3D1E-6B45-BE75-ECEF75AABA33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2" name="Freeform 56">
            <a:extLst>
              <a:ext uri="{FF2B5EF4-FFF2-40B4-BE49-F238E27FC236}">
                <a16:creationId xmlns:a16="http://schemas.microsoft.com/office/drawing/2014/main" id="{57978DDB-0C2A-764B-AC87-BB0654BF4209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3" name="Freeform 57">
            <a:extLst>
              <a:ext uri="{FF2B5EF4-FFF2-40B4-BE49-F238E27FC236}">
                <a16:creationId xmlns:a16="http://schemas.microsoft.com/office/drawing/2014/main" id="{C9501836-C5B5-FD42-9D35-BD2193E834DF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Freeform 58">
            <a:extLst>
              <a:ext uri="{FF2B5EF4-FFF2-40B4-BE49-F238E27FC236}">
                <a16:creationId xmlns:a16="http://schemas.microsoft.com/office/drawing/2014/main" id="{23744692-84E3-2E48-AF61-50AE476222AC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Freeform 59">
            <a:extLst>
              <a:ext uri="{FF2B5EF4-FFF2-40B4-BE49-F238E27FC236}">
                <a16:creationId xmlns:a16="http://schemas.microsoft.com/office/drawing/2014/main" id="{09802DDB-34E4-4D4D-A3CC-C8747FBFD0BD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Freeform 60">
            <a:extLst>
              <a:ext uri="{FF2B5EF4-FFF2-40B4-BE49-F238E27FC236}">
                <a16:creationId xmlns:a16="http://schemas.microsoft.com/office/drawing/2014/main" id="{682691ED-F78A-3C45-9FDF-4B5E5B81FA00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Freeform 61">
            <a:extLst>
              <a:ext uri="{FF2B5EF4-FFF2-40B4-BE49-F238E27FC236}">
                <a16:creationId xmlns:a16="http://schemas.microsoft.com/office/drawing/2014/main" id="{80334A7F-88C6-B447-B790-E94C3A28CD7B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Freeform 62">
            <a:extLst>
              <a:ext uri="{FF2B5EF4-FFF2-40B4-BE49-F238E27FC236}">
                <a16:creationId xmlns:a16="http://schemas.microsoft.com/office/drawing/2014/main" id="{A853B4ED-975B-9446-A4EC-3994EDB9C985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9" name="Freeform 63">
            <a:extLst>
              <a:ext uri="{FF2B5EF4-FFF2-40B4-BE49-F238E27FC236}">
                <a16:creationId xmlns:a16="http://schemas.microsoft.com/office/drawing/2014/main" id="{AC6BBEFA-8133-D44E-9D03-C22DCE560DAD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Freeform 64">
            <a:extLst>
              <a:ext uri="{FF2B5EF4-FFF2-40B4-BE49-F238E27FC236}">
                <a16:creationId xmlns:a16="http://schemas.microsoft.com/office/drawing/2014/main" id="{8864958F-221A-5E4C-813A-8C74959971BB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Freeform 65">
            <a:extLst>
              <a:ext uri="{FF2B5EF4-FFF2-40B4-BE49-F238E27FC236}">
                <a16:creationId xmlns:a16="http://schemas.microsoft.com/office/drawing/2014/main" id="{0B46FBFD-681B-3B43-BF0F-6D2365AA421F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Freeform 66">
            <a:extLst>
              <a:ext uri="{FF2B5EF4-FFF2-40B4-BE49-F238E27FC236}">
                <a16:creationId xmlns:a16="http://schemas.microsoft.com/office/drawing/2014/main" id="{80E018F6-F6E2-CB41-A851-8F56DDE8D12F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Freeform 67">
            <a:extLst>
              <a:ext uri="{FF2B5EF4-FFF2-40B4-BE49-F238E27FC236}">
                <a16:creationId xmlns:a16="http://schemas.microsoft.com/office/drawing/2014/main" id="{7B929A18-7B06-E94D-B8D9-4C95E270B055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Freeform 68">
            <a:extLst>
              <a:ext uri="{FF2B5EF4-FFF2-40B4-BE49-F238E27FC236}">
                <a16:creationId xmlns:a16="http://schemas.microsoft.com/office/drawing/2014/main" id="{E75EFAD1-38CA-7F4B-BD19-F705BD51F5B3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Freeform 69">
            <a:extLst>
              <a:ext uri="{FF2B5EF4-FFF2-40B4-BE49-F238E27FC236}">
                <a16:creationId xmlns:a16="http://schemas.microsoft.com/office/drawing/2014/main" id="{77F0DBE9-7712-4845-B5D6-7B1A5FAE867A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6" name="Freeform 70">
            <a:extLst>
              <a:ext uri="{FF2B5EF4-FFF2-40B4-BE49-F238E27FC236}">
                <a16:creationId xmlns:a16="http://schemas.microsoft.com/office/drawing/2014/main" id="{FA900DFF-AD3F-E44E-978F-DB71FA4B1F2C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Freeform 71">
            <a:extLst>
              <a:ext uri="{FF2B5EF4-FFF2-40B4-BE49-F238E27FC236}">
                <a16:creationId xmlns:a16="http://schemas.microsoft.com/office/drawing/2014/main" id="{88667A46-A80C-4F4D-88A3-856EFC5CDD37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8" name="Freeform 72">
            <a:extLst>
              <a:ext uri="{FF2B5EF4-FFF2-40B4-BE49-F238E27FC236}">
                <a16:creationId xmlns:a16="http://schemas.microsoft.com/office/drawing/2014/main" id="{50D2C04D-38CA-F542-9724-DB844375B629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9" name="Freeform 73">
            <a:extLst>
              <a:ext uri="{FF2B5EF4-FFF2-40B4-BE49-F238E27FC236}">
                <a16:creationId xmlns:a16="http://schemas.microsoft.com/office/drawing/2014/main" id="{A6729ABB-A184-274D-B978-4FBF110710A5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0" name="Freeform 74">
            <a:extLst>
              <a:ext uri="{FF2B5EF4-FFF2-40B4-BE49-F238E27FC236}">
                <a16:creationId xmlns:a16="http://schemas.microsoft.com/office/drawing/2014/main" id="{6D66306F-2A0B-ED45-BFA9-17AF81DDE499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1" name="Freeform 75">
            <a:extLst>
              <a:ext uri="{FF2B5EF4-FFF2-40B4-BE49-F238E27FC236}">
                <a16:creationId xmlns:a16="http://schemas.microsoft.com/office/drawing/2014/main" id="{81C9CD77-87B3-7E43-B712-3403618FD5EF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2" name="Rectangle 76">
            <a:extLst>
              <a:ext uri="{FF2B5EF4-FFF2-40B4-BE49-F238E27FC236}">
                <a16:creationId xmlns:a16="http://schemas.microsoft.com/office/drawing/2014/main" id="{7B5C4379-0952-B54E-BCA9-D784930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0013" name="Rectangle 77">
            <a:extLst>
              <a:ext uri="{FF2B5EF4-FFF2-40B4-BE49-F238E27FC236}">
                <a16:creationId xmlns:a16="http://schemas.microsoft.com/office/drawing/2014/main" id="{521A449B-0BC8-2349-9F7B-7B9923C3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0014" name="Rectangle 78">
            <a:extLst>
              <a:ext uri="{FF2B5EF4-FFF2-40B4-BE49-F238E27FC236}">
                <a16:creationId xmlns:a16="http://schemas.microsoft.com/office/drawing/2014/main" id="{8BA37A4F-0013-C541-A8A0-B6692643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0015" name="Rectangle 79">
            <a:extLst>
              <a:ext uri="{FF2B5EF4-FFF2-40B4-BE49-F238E27FC236}">
                <a16:creationId xmlns:a16="http://schemas.microsoft.com/office/drawing/2014/main" id="{EE712C29-1AFB-3546-ACF1-FB0D8023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0016" name="Rectangle 80">
            <a:extLst>
              <a:ext uri="{FF2B5EF4-FFF2-40B4-BE49-F238E27FC236}">
                <a16:creationId xmlns:a16="http://schemas.microsoft.com/office/drawing/2014/main" id="{61F9D894-8904-A54E-BB85-2AEE0D72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0017" name="Rectangle 81">
            <a:extLst>
              <a:ext uri="{FF2B5EF4-FFF2-40B4-BE49-F238E27FC236}">
                <a16:creationId xmlns:a16="http://schemas.microsoft.com/office/drawing/2014/main" id="{73C1782B-1ACB-E94F-A5F8-AB1AD559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15*</a:t>
            </a:r>
          </a:p>
        </p:txBody>
      </p:sp>
      <p:sp>
        <p:nvSpPr>
          <p:cNvPr id="40018" name="Rectangle 82">
            <a:extLst>
              <a:ext uri="{FF2B5EF4-FFF2-40B4-BE49-F238E27FC236}">
                <a16:creationId xmlns:a16="http://schemas.microsoft.com/office/drawing/2014/main" id="{B926A6BC-741C-1845-BBAA-0A97E5481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40019" name="Rectangle 83">
            <a:extLst>
              <a:ext uri="{FF2B5EF4-FFF2-40B4-BE49-F238E27FC236}">
                <a16:creationId xmlns:a16="http://schemas.microsoft.com/office/drawing/2014/main" id="{B6D16B8D-D05B-3F40-90B7-9DCDDF92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0020" name="Rectangle 84">
            <a:extLst>
              <a:ext uri="{FF2B5EF4-FFF2-40B4-BE49-F238E27FC236}">
                <a16:creationId xmlns:a16="http://schemas.microsoft.com/office/drawing/2014/main" id="{679EA9D2-9E0F-9C46-8A98-70C94A86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0021" name="Rectangle 85">
            <a:extLst>
              <a:ext uri="{FF2B5EF4-FFF2-40B4-BE49-F238E27FC236}">
                <a16:creationId xmlns:a16="http://schemas.microsoft.com/office/drawing/2014/main" id="{48B52F68-E991-2C40-8F90-1B29912A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0022" name="Rectangle 86">
            <a:extLst>
              <a:ext uri="{FF2B5EF4-FFF2-40B4-BE49-F238E27FC236}">
                <a16:creationId xmlns:a16="http://schemas.microsoft.com/office/drawing/2014/main" id="{5E6808B5-8E99-2646-8ACE-CE55C455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0023" name="Rectangle 87">
            <a:extLst>
              <a:ext uri="{FF2B5EF4-FFF2-40B4-BE49-F238E27FC236}">
                <a16:creationId xmlns:a16="http://schemas.microsoft.com/office/drawing/2014/main" id="{DB690A8B-0DA2-3B44-A2A3-D7261CE3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0024" name="Rectangle 88">
            <a:extLst>
              <a:ext uri="{FF2B5EF4-FFF2-40B4-BE49-F238E27FC236}">
                <a16:creationId xmlns:a16="http://schemas.microsoft.com/office/drawing/2014/main" id="{F3034D5E-210B-F849-9C29-22AB10F6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0025" name="Rectangle 89">
            <a:extLst>
              <a:ext uri="{FF2B5EF4-FFF2-40B4-BE49-F238E27FC236}">
                <a16:creationId xmlns:a16="http://schemas.microsoft.com/office/drawing/2014/main" id="{CA6C02E5-561A-FC44-AF56-1536556C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0026" name="Rectangle 90">
            <a:extLst>
              <a:ext uri="{FF2B5EF4-FFF2-40B4-BE49-F238E27FC236}">
                <a16:creationId xmlns:a16="http://schemas.microsoft.com/office/drawing/2014/main" id="{138281B9-7F1A-D24E-8BFD-6227F240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0027" name="Rectangle 91">
            <a:extLst>
              <a:ext uri="{FF2B5EF4-FFF2-40B4-BE49-F238E27FC236}">
                <a16:creationId xmlns:a16="http://schemas.microsoft.com/office/drawing/2014/main" id="{0318AABB-2CC7-6944-ABA0-297E7DF1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0028" name="Rectangle 92">
            <a:extLst>
              <a:ext uri="{FF2B5EF4-FFF2-40B4-BE49-F238E27FC236}">
                <a16:creationId xmlns:a16="http://schemas.microsoft.com/office/drawing/2014/main" id="{1DB8C626-04DC-9344-BD49-BAF6C50F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0029" name="Rectangle 93">
            <a:extLst>
              <a:ext uri="{FF2B5EF4-FFF2-40B4-BE49-F238E27FC236}">
                <a16:creationId xmlns:a16="http://schemas.microsoft.com/office/drawing/2014/main" id="{D536E776-E7F7-CC48-AA48-FA7EAFBB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030" name="Rectangle 94">
            <a:extLst>
              <a:ext uri="{FF2B5EF4-FFF2-40B4-BE49-F238E27FC236}">
                <a16:creationId xmlns:a16="http://schemas.microsoft.com/office/drawing/2014/main" id="{7FDB3DD0-7432-8748-87A3-44D0EB23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0031" name="Rectangle 95">
            <a:extLst>
              <a:ext uri="{FF2B5EF4-FFF2-40B4-BE49-F238E27FC236}">
                <a16:creationId xmlns:a16="http://schemas.microsoft.com/office/drawing/2014/main" id="{D62CE8C1-D3FE-6744-821B-037A241E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0032" name="Rectangle 96">
            <a:extLst>
              <a:ext uri="{FF2B5EF4-FFF2-40B4-BE49-F238E27FC236}">
                <a16:creationId xmlns:a16="http://schemas.microsoft.com/office/drawing/2014/main" id="{BC1EB59C-CAA8-D647-A0C3-ACC9DDBF1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0033" name="Line 97">
            <a:extLst>
              <a:ext uri="{FF2B5EF4-FFF2-40B4-BE49-F238E27FC236}">
                <a16:creationId xmlns:a16="http://schemas.microsoft.com/office/drawing/2014/main" id="{40331724-93EF-C145-A88C-925ADD901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4" name="Arc 98">
            <a:extLst>
              <a:ext uri="{FF2B5EF4-FFF2-40B4-BE49-F238E27FC236}">
                <a16:creationId xmlns:a16="http://schemas.microsoft.com/office/drawing/2014/main" id="{DF0886CA-817F-834F-84D5-E971B9452EC5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5" name="Arc 99">
            <a:extLst>
              <a:ext uri="{FF2B5EF4-FFF2-40B4-BE49-F238E27FC236}">
                <a16:creationId xmlns:a16="http://schemas.microsoft.com/office/drawing/2014/main" id="{9BEAB4A8-AB8F-CB46-B329-B0B422FC7D8A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6" name="Arc 100">
            <a:extLst>
              <a:ext uri="{FF2B5EF4-FFF2-40B4-BE49-F238E27FC236}">
                <a16:creationId xmlns:a16="http://schemas.microsoft.com/office/drawing/2014/main" id="{9B4AEF3F-6932-C840-81B7-424390487BDD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7" name="Arc 101">
            <a:extLst>
              <a:ext uri="{FF2B5EF4-FFF2-40B4-BE49-F238E27FC236}">
                <a16:creationId xmlns:a16="http://schemas.microsoft.com/office/drawing/2014/main" id="{00457B47-C4DE-7143-A7B5-C576591CF2B8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8" name="Arc 102">
            <a:extLst>
              <a:ext uri="{FF2B5EF4-FFF2-40B4-BE49-F238E27FC236}">
                <a16:creationId xmlns:a16="http://schemas.microsoft.com/office/drawing/2014/main" id="{BD914FA5-D248-5041-ADEC-72C6895D54E6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9" name="Rectangle 103">
            <a:extLst>
              <a:ext uri="{FF2B5EF4-FFF2-40B4-BE49-F238E27FC236}">
                <a16:creationId xmlns:a16="http://schemas.microsoft.com/office/drawing/2014/main" id="{EC66BB34-DB52-2242-846F-28B48C14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338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DEA3617A-5FEC-A44E-9E6A-391934A4C0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FEF51-3962-F748-AC10-8DCF25E1C18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234F677-B522-F848-B2C6-02B63E8D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744B1A9-0D50-CF49-BC39-5E40E04B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ECC53E4-6196-3D41-AAD9-20CA5AC53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8153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Deleting a Data Entry from a B+ Tree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16848899-444B-C14C-9835-EF51B8628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0767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Start at root, find leaf </a:t>
            </a:r>
            <a:r>
              <a:rPr lang="en-US" altLang="zh-TW" sz="2800" i="1"/>
              <a:t>L</a:t>
            </a:r>
            <a:r>
              <a:rPr lang="en-US" altLang="zh-TW" sz="2800"/>
              <a:t> where entry belongs.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Remove the entry.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L is at least half-full, </a:t>
            </a:r>
            <a:r>
              <a:rPr lang="en-US" altLang="zh-TW" sz="2400" i="1"/>
              <a:t>done!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L has only </a:t>
            </a:r>
            <a:r>
              <a:rPr lang="en-US" altLang="zh-TW" sz="2400" b="1"/>
              <a:t>d-1 </a:t>
            </a:r>
            <a:r>
              <a:rPr lang="en-US" altLang="zh-TW" sz="2400"/>
              <a:t>entries,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Try to </a:t>
            </a:r>
            <a:r>
              <a:rPr lang="en-US" altLang="zh-TW">
                <a:solidFill>
                  <a:schemeClr val="accent2"/>
                </a:solidFill>
              </a:rPr>
              <a:t>re-distribute</a:t>
            </a:r>
            <a:r>
              <a:rPr lang="en-US" altLang="zh-TW"/>
              <a:t>, borrowing from </a:t>
            </a:r>
            <a:r>
              <a:rPr lang="en-US" altLang="zh-TW" i="1" u="sng"/>
              <a:t>sibling</a:t>
            </a:r>
            <a:r>
              <a:rPr lang="en-US" altLang="zh-TW" i="1"/>
              <a:t> (adjacent node with same parent as L)</a:t>
            </a:r>
            <a:r>
              <a:rPr lang="en-US" altLang="zh-TW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If re-distribution fails, </a:t>
            </a:r>
            <a:r>
              <a:rPr lang="en-US" altLang="zh-TW" i="1" u="sng">
                <a:solidFill>
                  <a:schemeClr val="accent2"/>
                </a:solidFill>
              </a:rPr>
              <a:t>merge</a:t>
            </a:r>
            <a:r>
              <a:rPr lang="en-US" altLang="zh-TW"/>
              <a:t> </a:t>
            </a:r>
            <a:r>
              <a:rPr lang="en-US" altLang="zh-TW" i="1"/>
              <a:t>L </a:t>
            </a:r>
            <a:r>
              <a:rPr lang="en-US" altLang="zh-TW"/>
              <a:t>and sibling.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If merge occurred, must delete entry (pointing to </a:t>
            </a:r>
            <a:r>
              <a:rPr lang="en-US" altLang="zh-TW" sz="2800" i="1"/>
              <a:t>L</a:t>
            </a:r>
            <a:r>
              <a:rPr lang="en-US" altLang="zh-TW" sz="2800"/>
              <a:t> or sibling) from parent of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Merge could propagate to root, decreasing height.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D37FA5B9-713B-7042-9F7E-668A296D6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903EC4-2264-1B4B-84B3-76154375C58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4EAD25B-66A1-1E4A-B46A-132DF5C2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B795C4-36CB-6140-B844-1A938730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1548198-E532-CC47-BFF8-CC8CE485C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Delete 19* and 20*</a:t>
            </a: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4BACBE0E-2B6F-2743-A60A-9077A71FF77B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34D61C26-0A65-6247-A564-301FAF190F08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C396C91E-DCA3-234D-8696-1E4936DC52F3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8">
            <a:extLst>
              <a:ext uri="{FF2B5EF4-FFF2-40B4-BE49-F238E27FC236}">
                <a16:creationId xmlns:a16="http://schemas.microsoft.com/office/drawing/2014/main" id="{07297B76-17EE-B241-BC2E-9117835B21F7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98DA191-77A0-D84B-B5C6-6A0A1C91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C4C0F6AC-D7C8-A544-BC0B-F7FD99D7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4043" name="Freeform 11">
            <a:extLst>
              <a:ext uri="{FF2B5EF4-FFF2-40B4-BE49-F238E27FC236}">
                <a16:creationId xmlns:a16="http://schemas.microsoft.com/office/drawing/2014/main" id="{F0402643-D34B-4446-8B08-9B8526ADEC50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Freeform 12">
            <a:extLst>
              <a:ext uri="{FF2B5EF4-FFF2-40B4-BE49-F238E27FC236}">
                <a16:creationId xmlns:a16="http://schemas.microsoft.com/office/drawing/2014/main" id="{5ED312B3-BF7E-DE43-8719-37475667D850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Freeform 13">
            <a:extLst>
              <a:ext uri="{FF2B5EF4-FFF2-40B4-BE49-F238E27FC236}">
                <a16:creationId xmlns:a16="http://schemas.microsoft.com/office/drawing/2014/main" id="{C9E2BDED-CA86-F146-912C-1B9D52CCE746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97E198C2-4C2E-6E49-8010-35FA06D5E307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Freeform 15">
            <a:extLst>
              <a:ext uri="{FF2B5EF4-FFF2-40B4-BE49-F238E27FC236}">
                <a16:creationId xmlns:a16="http://schemas.microsoft.com/office/drawing/2014/main" id="{6ABC05E5-D083-F646-B28B-11A3EB8E77E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6">
            <a:extLst>
              <a:ext uri="{FF2B5EF4-FFF2-40B4-BE49-F238E27FC236}">
                <a16:creationId xmlns:a16="http://schemas.microsoft.com/office/drawing/2014/main" id="{4E2C9B4C-DB2A-E940-BC85-6D136555674D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7">
            <a:extLst>
              <a:ext uri="{FF2B5EF4-FFF2-40B4-BE49-F238E27FC236}">
                <a16:creationId xmlns:a16="http://schemas.microsoft.com/office/drawing/2014/main" id="{FAF8FD95-57AF-2A49-B208-4C7D5E400D9F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8">
            <a:extLst>
              <a:ext uri="{FF2B5EF4-FFF2-40B4-BE49-F238E27FC236}">
                <a16:creationId xmlns:a16="http://schemas.microsoft.com/office/drawing/2014/main" id="{F786DA2E-3269-E043-B7D5-2B745A46FB38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Freeform 19">
            <a:extLst>
              <a:ext uri="{FF2B5EF4-FFF2-40B4-BE49-F238E27FC236}">
                <a16:creationId xmlns:a16="http://schemas.microsoft.com/office/drawing/2014/main" id="{A38EBE67-8B83-6C4F-BE87-EB39C213DA56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Freeform 20">
            <a:extLst>
              <a:ext uri="{FF2B5EF4-FFF2-40B4-BE49-F238E27FC236}">
                <a16:creationId xmlns:a16="http://schemas.microsoft.com/office/drawing/2014/main" id="{582DE0F7-C7D6-4545-8D85-9ADD085B1E9A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57DBB54-8F2E-2B41-AA14-EBC951D9B5DD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B552F2EB-88E2-6444-A7BD-859783436448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3">
            <a:extLst>
              <a:ext uri="{FF2B5EF4-FFF2-40B4-BE49-F238E27FC236}">
                <a16:creationId xmlns:a16="http://schemas.microsoft.com/office/drawing/2014/main" id="{D747E00E-0505-4E46-A44E-F0C3DD9F31ED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4">
            <a:extLst>
              <a:ext uri="{FF2B5EF4-FFF2-40B4-BE49-F238E27FC236}">
                <a16:creationId xmlns:a16="http://schemas.microsoft.com/office/drawing/2014/main" id="{7730A4F8-5008-4245-9CB3-79CD3697AFC0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5">
            <a:extLst>
              <a:ext uri="{FF2B5EF4-FFF2-40B4-BE49-F238E27FC236}">
                <a16:creationId xmlns:a16="http://schemas.microsoft.com/office/drawing/2014/main" id="{F17DF705-BF08-724B-A89D-E45F44087D2B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Freeform 26">
            <a:extLst>
              <a:ext uri="{FF2B5EF4-FFF2-40B4-BE49-F238E27FC236}">
                <a16:creationId xmlns:a16="http://schemas.microsoft.com/office/drawing/2014/main" id="{5E99059B-1116-5740-AFD3-A2F6661B37E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27">
            <a:extLst>
              <a:ext uri="{FF2B5EF4-FFF2-40B4-BE49-F238E27FC236}">
                <a16:creationId xmlns:a16="http://schemas.microsoft.com/office/drawing/2014/main" id="{E73D7F1A-3E8C-F941-8F1B-9CBF182E6131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28">
            <a:extLst>
              <a:ext uri="{FF2B5EF4-FFF2-40B4-BE49-F238E27FC236}">
                <a16:creationId xmlns:a16="http://schemas.microsoft.com/office/drawing/2014/main" id="{14B49C3A-45F6-644A-BB9B-56365D7DAD81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Freeform 29">
            <a:extLst>
              <a:ext uri="{FF2B5EF4-FFF2-40B4-BE49-F238E27FC236}">
                <a16:creationId xmlns:a16="http://schemas.microsoft.com/office/drawing/2014/main" id="{832856EF-C319-EB4A-938E-E5151EEAD769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Freeform 30">
            <a:extLst>
              <a:ext uri="{FF2B5EF4-FFF2-40B4-BE49-F238E27FC236}">
                <a16:creationId xmlns:a16="http://schemas.microsoft.com/office/drawing/2014/main" id="{442ABBB7-3A1D-074A-BB53-8C5C15FB2264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Freeform 31">
            <a:extLst>
              <a:ext uri="{FF2B5EF4-FFF2-40B4-BE49-F238E27FC236}">
                <a16:creationId xmlns:a16="http://schemas.microsoft.com/office/drawing/2014/main" id="{C55EA934-D365-AD49-99AD-57FDA3AC4CAA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C99CF716-477D-264F-81CE-82A1C6A62621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33">
            <a:extLst>
              <a:ext uri="{FF2B5EF4-FFF2-40B4-BE49-F238E27FC236}">
                <a16:creationId xmlns:a16="http://schemas.microsoft.com/office/drawing/2014/main" id="{BD828F2B-2AA8-3F4A-9558-CA5C78038903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Freeform 34">
            <a:extLst>
              <a:ext uri="{FF2B5EF4-FFF2-40B4-BE49-F238E27FC236}">
                <a16:creationId xmlns:a16="http://schemas.microsoft.com/office/drawing/2014/main" id="{08893CA1-6879-DE46-BDE0-B8FDCAB68D57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Freeform 35">
            <a:extLst>
              <a:ext uri="{FF2B5EF4-FFF2-40B4-BE49-F238E27FC236}">
                <a16:creationId xmlns:a16="http://schemas.microsoft.com/office/drawing/2014/main" id="{F8F2AE9C-32F7-5648-A2B0-A9A43BDD909D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Freeform 36">
            <a:extLst>
              <a:ext uri="{FF2B5EF4-FFF2-40B4-BE49-F238E27FC236}">
                <a16:creationId xmlns:a16="http://schemas.microsoft.com/office/drawing/2014/main" id="{97B40FDA-8774-AB4C-94D4-9389EAAB3955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Freeform 37">
            <a:extLst>
              <a:ext uri="{FF2B5EF4-FFF2-40B4-BE49-F238E27FC236}">
                <a16:creationId xmlns:a16="http://schemas.microsoft.com/office/drawing/2014/main" id="{6D92C4FD-6366-1B47-876F-FEE70B658674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Freeform 38">
            <a:extLst>
              <a:ext uri="{FF2B5EF4-FFF2-40B4-BE49-F238E27FC236}">
                <a16:creationId xmlns:a16="http://schemas.microsoft.com/office/drawing/2014/main" id="{7ADC6F18-A20F-AD4E-935B-95554487B413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Freeform 39">
            <a:extLst>
              <a:ext uri="{FF2B5EF4-FFF2-40B4-BE49-F238E27FC236}">
                <a16:creationId xmlns:a16="http://schemas.microsoft.com/office/drawing/2014/main" id="{B14D1140-15F5-9D4B-AB1E-20288F3EECBB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Freeform 40">
            <a:extLst>
              <a:ext uri="{FF2B5EF4-FFF2-40B4-BE49-F238E27FC236}">
                <a16:creationId xmlns:a16="http://schemas.microsoft.com/office/drawing/2014/main" id="{478C293D-C432-3E44-BFE5-3F192CA2E9B2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Freeform 41">
            <a:extLst>
              <a:ext uri="{FF2B5EF4-FFF2-40B4-BE49-F238E27FC236}">
                <a16:creationId xmlns:a16="http://schemas.microsoft.com/office/drawing/2014/main" id="{6AE1D485-CD8B-2C4F-B438-B421927FA204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Freeform 42">
            <a:extLst>
              <a:ext uri="{FF2B5EF4-FFF2-40B4-BE49-F238E27FC236}">
                <a16:creationId xmlns:a16="http://schemas.microsoft.com/office/drawing/2014/main" id="{110B78B9-CE1A-614C-90FF-39D285848D44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Freeform 43">
            <a:extLst>
              <a:ext uri="{FF2B5EF4-FFF2-40B4-BE49-F238E27FC236}">
                <a16:creationId xmlns:a16="http://schemas.microsoft.com/office/drawing/2014/main" id="{E213A1D7-24F5-D545-9FEC-157A4280F39A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Freeform 44">
            <a:extLst>
              <a:ext uri="{FF2B5EF4-FFF2-40B4-BE49-F238E27FC236}">
                <a16:creationId xmlns:a16="http://schemas.microsoft.com/office/drawing/2014/main" id="{B68E8AB8-F7EC-1145-AF04-A5C1FE7B1811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Freeform 45">
            <a:extLst>
              <a:ext uri="{FF2B5EF4-FFF2-40B4-BE49-F238E27FC236}">
                <a16:creationId xmlns:a16="http://schemas.microsoft.com/office/drawing/2014/main" id="{9DE5838E-84E0-A243-9013-B50DB5CCBF7F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Freeform 46">
            <a:extLst>
              <a:ext uri="{FF2B5EF4-FFF2-40B4-BE49-F238E27FC236}">
                <a16:creationId xmlns:a16="http://schemas.microsoft.com/office/drawing/2014/main" id="{B65166C2-130B-1D43-9C64-8A0A88E6EBCD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Freeform 47">
            <a:extLst>
              <a:ext uri="{FF2B5EF4-FFF2-40B4-BE49-F238E27FC236}">
                <a16:creationId xmlns:a16="http://schemas.microsoft.com/office/drawing/2014/main" id="{D610D086-11C4-5344-9521-79ABCB55A9AC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Freeform 48">
            <a:extLst>
              <a:ext uri="{FF2B5EF4-FFF2-40B4-BE49-F238E27FC236}">
                <a16:creationId xmlns:a16="http://schemas.microsoft.com/office/drawing/2014/main" id="{9FF725B7-03D3-0149-8682-6551D214E7DF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Freeform 49">
            <a:extLst>
              <a:ext uri="{FF2B5EF4-FFF2-40B4-BE49-F238E27FC236}">
                <a16:creationId xmlns:a16="http://schemas.microsoft.com/office/drawing/2014/main" id="{63F742AF-7CCC-5243-B7D3-8A8A781CDC6C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Freeform 50">
            <a:extLst>
              <a:ext uri="{FF2B5EF4-FFF2-40B4-BE49-F238E27FC236}">
                <a16:creationId xmlns:a16="http://schemas.microsoft.com/office/drawing/2014/main" id="{11E95223-4E72-E342-9E16-3E1C2334640D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Freeform 51">
            <a:extLst>
              <a:ext uri="{FF2B5EF4-FFF2-40B4-BE49-F238E27FC236}">
                <a16:creationId xmlns:a16="http://schemas.microsoft.com/office/drawing/2014/main" id="{BC89D000-4390-6D4D-9D15-2A15C3A96ADA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Freeform 52">
            <a:extLst>
              <a:ext uri="{FF2B5EF4-FFF2-40B4-BE49-F238E27FC236}">
                <a16:creationId xmlns:a16="http://schemas.microsoft.com/office/drawing/2014/main" id="{4594538C-2B9F-9341-A5B9-DB1C2F61FF20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Freeform 53">
            <a:extLst>
              <a:ext uri="{FF2B5EF4-FFF2-40B4-BE49-F238E27FC236}">
                <a16:creationId xmlns:a16="http://schemas.microsoft.com/office/drawing/2014/main" id="{2132AFB8-43AE-824C-A975-EEB1C5E2E3BD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Freeform 54">
            <a:extLst>
              <a:ext uri="{FF2B5EF4-FFF2-40B4-BE49-F238E27FC236}">
                <a16:creationId xmlns:a16="http://schemas.microsoft.com/office/drawing/2014/main" id="{642297C0-35ED-5646-A661-F15664C101B4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Freeform 55">
            <a:extLst>
              <a:ext uri="{FF2B5EF4-FFF2-40B4-BE49-F238E27FC236}">
                <a16:creationId xmlns:a16="http://schemas.microsoft.com/office/drawing/2014/main" id="{2B2FC586-AA89-0B42-8467-32C90CE7CDD7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Freeform 56">
            <a:extLst>
              <a:ext uri="{FF2B5EF4-FFF2-40B4-BE49-F238E27FC236}">
                <a16:creationId xmlns:a16="http://schemas.microsoft.com/office/drawing/2014/main" id="{2744771E-0C51-B74D-BA2F-CBCB194EC129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9" name="Freeform 57">
            <a:extLst>
              <a:ext uri="{FF2B5EF4-FFF2-40B4-BE49-F238E27FC236}">
                <a16:creationId xmlns:a16="http://schemas.microsoft.com/office/drawing/2014/main" id="{CAA87518-73E5-EF4E-A79D-C49E9055228F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Freeform 58">
            <a:extLst>
              <a:ext uri="{FF2B5EF4-FFF2-40B4-BE49-F238E27FC236}">
                <a16:creationId xmlns:a16="http://schemas.microsoft.com/office/drawing/2014/main" id="{354850D8-FB28-1D4E-80F6-B645C79DB2A9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1" name="Freeform 59">
            <a:extLst>
              <a:ext uri="{FF2B5EF4-FFF2-40B4-BE49-F238E27FC236}">
                <a16:creationId xmlns:a16="http://schemas.microsoft.com/office/drawing/2014/main" id="{EEF2EC0D-3967-CB49-B3C5-2114C3059331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2" name="Freeform 60">
            <a:extLst>
              <a:ext uri="{FF2B5EF4-FFF2-40B4-BE49-F238E27FC236}">
                <a16:creationId xmlns:a16="http://schemas.microsoft.com/office/drawing/2014/main" id="{26992C2B-CB75-F445-AAA5-640967BD52E9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3" name="Freeform 61">
            <a:extLst>
              <a:ext uri="{FF2B5EF4-FFF2-40B4-BE49-F238E27FC236}">
                <a16:creationId xmlns:a16="http://schemas.microsoft.com/office/drawing/2014/main" id="{4751EDAE-B754-F94A-B10C-7150A520376A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4" name="Freeform 62">
            <a:extLst>
              <a:ext uri="{FF2B5EF4-FFF2-40B4-BE49-F238E27FC236}">
                <a16:creationId xmlns:a16="http://schemas.microsoft.com/office/drawing/2014/main" id="{A665EA0D-EAA0-AD40-81F7-771CC8641786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5" name="Freeform 63">
            <a:extLst>
              <a:ext uri="{FF2B5EF4-FFF2-40B4-BE49-F238E27FC236}">
                <a16:creationId xmlns:a16="http://schemas.microsoft.com/office/drawing/2014/main" id="{7C0997B1-ABCC-6248-9A05-C12B7A8C529E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Freeform 64">
            <a:extLst>
              <a:ext uri="{FF2B5EF4-FFF2-40B4-BE49-F238E27FC236}">
                <a16:creationId xmlns:a16="http://schemas.microsoft.com/office/drawing/2014/main" id="{A9BDFD1D-F965-0546-88BD-C53FD0B47744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7" name="Freeform 65">
            <a:extLst>
              <a:ext uri="{FF2B5EF4-FFF2-40B4-BE49-F238E27FC236}">
                <a16:creationId xmlns:a16="http://schemas.microsoft.com/office/drawing/2014/main" id="{0FEF87A7-E102-F846-B8ED-F316FE80977B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8" name="Freeform 66">
            <a:extLst>
              <a:ext uri="{FF2B5EF4-FFF2-40B4-BE49-F238E27FC236}">
                <a16:creationId xmlns:a16="http://schemas.microsoft.com/office/drawing/2014/main" id="{2019DAF3-478F-724B-A6E0-6425E04F7688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9" name="Freeform 67">
            <a:extLst>
              <a:ext uri="{FF2B5EF4-FFF2-40B4-BE49-F238E27FC236}">
                <a16:creationId xmlns:a16="http://schemas.microsoft.com/office/drawing/2014/main" id="{3D842E26-B59F-1549-BE0E-3382036DBEC8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0" name="Freeform 68">
            <a:extLst>
              <a:ext uri="{FF2B5EF4-FFF2-40B4-BE49-F238E27FC236}">
                <a16:creationId xmlns:a16="http://schemas.microsoft.com/office/drawing/2014/main" id="{57EB4548-0EEA-A44E-B4B7-AFE9E248FAF0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1" name="Freeform 69">
            <a:extLst>
              <a:ext uri="{FF2B5EF4-FFF2-40B4-BE49-F238E27FC236}">
                <a16:creationId xmlns:a16="http://schemas.microsoft.com/office/drawing/2014/main" id="{DDAA49E9-8CE5-A94E-89FC-08D7B9F3ABC7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2" name="Freeform 70">
            <a:extLst>
              <a:ext uri="{FF2B5EF4-FFF2-40B4-BE49-F238E27FC236}">
                <a16:creationId xmlns:a16="http://schemas.microsoft.com/office/drawing/2014/main" id="{5D18B595-60CE-AB4E-88C4-E9CCAC7DCD21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3" name="Freeform 71">
            <a:extLst>
              <a:ext uri="{FF2B5EF4-FFF2-40B4-BE49-F238E27FC236}">
                <a16:creationId xmlns:a16="http://schemas.microsoft.com/office/drawing/2014/main" id="{D9E80001-9CD8-2042-869D-B638A8322FF0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4" name="Freeform 72">
            <a:extLst>
              <a:ext uri="{FF2B5EF4-FFF2-40B4-BE49-F238E27FC236}">
                <a16:creationId xmlns:a16="http://schemas.microsoft.com/office/drawing/2014/main" id="{72BECC85-A8E5-F149-B207-435E08571ABA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5" name="Freeform 73">
            <a:extLst>
              <a:ext uri="{FF2B5EF4-FFF2-40B4-BE49-F238E27FC236}">
                <a16:creationId xmlns:a16="http://schemas.microsoft.com/office/drawing/2014/main" id="{F724B852-AB9B-CF41-A3EC-D3F9F8E99B28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6" name="Rectangle 74">
            <a:extLst>
              <a:ext uri="{FF2B5EF4-FFF2-40B4-BE49-F238E27FC236}">
                <a16:creationId xmlns:a16="http://schemas.microsoft.com/office/drawing/2014/main" id="{2AF56995-7208-7B40-8FD3-327196D2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4107" name="Rectangle 75">
            <a:extLst>
              <a:ext uri="{FF2B5EF4-FFF2-40B4-BE49-F238E27FC236}">
                <a16:creationId xmlns:a16="http://schemas.microsoft.com/office/drawing/2014/main" id="{6028D0C2-ED7B-1D44-B507-47DCE65E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108" name="Rectangle 76">
            <a:extLst>
              <a:ext uri="{FF2B5EF4-FFF2-40B4-BE49-F238E27FC236}">
                <a16:creationId xmlns:a16="http://schemas.microsoft.com/office/drawing/2014/main" id="{1914825D-AE5E-D64A-9120-22D6CBD8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4109" name="Rectangle 77">
            <a:extLst>
              <a:ext uri="{FF2B5EF4-FFF2-40B4-BE49-F238E27FC236}">
                <a16:creationId xmlns:a16="http://schemas.microsoft.com/office/drawing/2014/main" id="{A24266DA-0331-BE4E-B465-9ACD2B28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4110" name="Rectangle 78">
            <a:extLst>
              <a:ext uri="{FF2B5EF4-FFF2-40B4-BE49-F238E27FC236}">
                <a16:creationId xmlns:a16="http://schemas.microsoft.com/office/drawing/2014/main" id="{04472915-3408-4F45-AF2B-3DB413E7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4111" name="Rectangle 79">
            <a:extLst>
              <a:ext uri="{FF2B5EF4-FFF2-40B4-BE49-F238E27FC236}">
                <a16:creationId xmlns:a16="http://schemas.microsoft.com/office/drawing/2014/main" id="{364AA44E-A9E0-914B-8018-3FD03CC8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44112" name="Rectangle 80">
            <a:extLst>
              <a:ext uri="{FF2B5EF4-FFF2-40B4-BE49-F238E27FC236}">
                <a16:creationId xmlns:a16="http://schemas.microsoft.com/office/drawing/2014/main" id="{D404D1E0-7C71-724D-AE7C-5B8BC312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44113" name="Rectangle 81">
            <a:extLst>
              <a:ext uri="{FF2B5EF4-FFF2-40B4-BE49-F238E27FC236}">
                <a16:creationId xmlns:a16="http://schemas.microsoft.com/office/drawing/2014/main" id="{0CFEC2C6-2D62-FB4F-B458-AC2BF804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4114" name="Rectangle 82">
            <a:extLst>
              <a:ext uri="{FF2B5EF4-FFF2-40B4-BE49-F238E27FC236}">
                <a16:creationId xmlns:a16="http://schemas.microsoft.com/office/drawing/2014/main" id="{B8A60A90-287C-304C-AC8D-4DBBDC03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4115" name="Rectangle 83">
            <a:extLst>
              <a:ext uri="{FF2B5EF4-FFF2-40B4-BE49-F238E27FC236}">
                <a16:creationId xmlns:a16="http://schemas.microsoft.com/office/drawing/2014/main" id="{958A1CB6-5618-EF4E-9E98-424EC4F2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4116" name="Rectangle 84">
            <a:extLst>
              <a:ext uri="{FF2B5EF4-FFF2-40B4-BE49-F238E27FC236}">
                <a16:creationId xmlns:a16="http://schemas.microsoft.com/office/drawing/2014/main" id="{0EB1773F-5DEF-C443-A6F2-EF995CB0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4117" name="Rectangle 85">
            <a:extLst>
              <a:ext uri="{FF2B5EF4-FFF2-40B4-BE49-F238E27FC236}">
                <a16:creationId xmlns:a16="http://schemas.microsoft.com/office/drawing/2014/main" id="{635E9E3B-8E76-F740-A3BE-352A1243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4118" name="Rectangle 86">
            <a:extLst>
              <a:ext uri="{FF2B5EF4-FFF2-40B4-BE49-F238E27FC236}">
                <a16:creationId xmlns:a16="http://schemas.microsoft.com/office/drawing/2014/main" id="{D74AC263-370B-234A-83B9-60E3C906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4119" name="Rectangle 87">
            <a:extLst>
              <a:ext uri="{FF2B5EF4-FFF2-40B4-BE49-F238E27FC236}">
                <a16:creationId xmlns:a16="http://schemas.microsoft.com/office/drawing/2014/main" id="{8BD48738-82FF-8445-B03D-DDD4E0B7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4120" name="Rectangle 88">
            <a:extLst>
              <a:ext uri="{FF2B5EF4-FFF2-40B4-BE49-F238E27FC236}">
                <a16:creationId xmlns:a16="http://schemas.microsoft.com/office/drawing/2014/main" id="{AF52D8DD-7B02-AA41-A86F-8D25212E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4121" name="Rectangle 89">
            <a:extLst>
              <a:ext uri="{FF2B5EF4-FFF2-40B4-BE49-F238E27FC236}">
                <a16:creationId xmlns:a16="http://schemas.microsoft.com/office/drawing/2014/main" id="{A311A22C-0008-9E4A-836A-7BB530D1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4122" name="Rectangle 90">
            <a:extLst>
              <a:ext uri="{FF2B5EF4-FFF2-40B4-BE49-F238E27FC236}">
                <a16:creationId xmlns:a16="http://schemas.microsoft.com/office/drawing/2014/main" id="{E1285874-E8B4-184B-A73A-81ADE946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4123" name="Rectangle 91">
            <a:extLst>
              <a:ext uri="{FF2B5EF4-FFF2-40B4-BE49-F238E27FC236}">
                <a16:creationId xmlns:a16="http://schemas.microsoft.com/office/drawing/2014/main" id="{51270666-4BDF-9544-9B83-2407682D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124" name="Rectangle 92">
            <a:extLst>
              <a:ext uri="{FF2B5EF4-FFF2-40B4-BE49-F238E27FC236}">
                <a16:creationId xmlns:a16="http://schemas.microsoft.com/office/drawing/2014/main" id="{6E6002CA-27C1-5A49-A51C-6FECDD8A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4125" name="Rectangle 93">
            <a:extLst>
              <a:ext uri="{FF2B5EF4-FFF2-40B4-BE49-F238E27FC236}">
                <a16:creationId xmlns:a16="http://schemas.microsoft.com/office/drawing/2014/main" id="{6C20F587-8FC3-864D-8A30-ABB9C10D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4126" name="Rectangle 94">
            <a:extLst>
              <a:ext uri="{FF2B5EF4-FFF2-40B4-BE49-F238E27FC236}">
                <a16:creationId xmlns:a16="http://schemas.microsoft.com/office/drawing/2014/main" id="{6340A88D-DC1C-EC4B-B255-1255D171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4127" name="Line 95">
            <a:extLst>
              <a:ext uri="{FF2B5EF4-FFF2-40B4-BE49-F238E27FC236}">
                <a16:creationId xmlns:a16="http://schemas.microsoft.com/office/drawing/2014/main" id="{98FEA9DA-630A-964A-93F4-B29E5FACA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8" name="Arc 96">
            <a:extLst>
              <a:ext uri="{FF2B5EF4-FFF2-40B4-BE49-F238E27FC236}">
                <a16:creationId xmlns:a16="http://schemas.microsoft.com/office/drawing/2014/main" id="{980876ED-9954-9F42-820E-B0402D4453E0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9" name="Arc 97">
            <a:extLst>
              <a:ext uri="{FF2B5EF4-FFF2-40B4-BE49-F238E27FC236}">
                <a16:creationId xmlns:a16="http://schemas.microsoft.com/office/drawing/2014/main" id="{6D9C4F43-76C2-8243-BBFB-4DB8F11A140D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0" name="Arc 98">
            <a:extLst>
              <a:ext uri="{FF2B5EF4-FFF2-40B4-BE49-F238E27FC236}">
                <a16:creationId xmlns:a16="http://schemas.microsoft.com/office/drawing/2014/main" id="{408AA709-6E31-C244-90D4-112CAF68898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1" name="Arc 99">
            <a:extLst>
              <a:ext uri="{FF2B5EF4-FFF2-40B4-BE49-F238E27FC236}">
                <a16:creationId xmlns:a16="http://schemas.microsoft.com/office/drawing/2014/main" id="{A40E1E4D-01F9-6D4B-8D30-B5620C341502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2" name="Arc 100">
            <a:extLst>
              <a:ext uri="{FF2B5EF4-FFF2-40B4-BE49-F238E27FC236}">
                <a16:creationId xmlns:a16="http://schemas.microsoft.com/office/drawing/2014/main" id="{36A3DE83-61D0-AE40-9AEC-E6AD0E23347D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Line 101">
            <a:extLst>
              <a:ext uri="{FF2B5EF4-FFF2-40B4-BE49-F238E27FC236}">
                <a16:creationId xmlns:a16="http://schemas.microsoft.com/office/drawing/2014/main" id="{D9953BF4-78B7-6749-B2E5-61E1F7C13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557713"/>
            <a:ext cx="15875" cy="2984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4C9DBDD7-9F7D-4842-8B76-EB2CB833A0E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211638"/>
            <a:ext cx="1395413" cy="644525"/>
            <a:chOff x="2784" y="2653"/>
            <a:chExt cx="879" cy="406"/>
          </a:xfrm>
        </p:grpSpPr>
        <p:sp>
          <p:nvSpPr>
            <p:cNvPr id="44157" name="AutoShape 103">
              <a:extLst>
                <a:ext uri="{FF2B5EF4-FFF2-40B4-BE49-F238E27FC236}">
                  <a16:creationId xmlns:a16="http://schemas.microsoft.com/office/drawing/2014/main" id="{9D47A75F-E6ED-4D45-B9D7-67183013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653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58" name="Group 104">
              <a:extLst>
                <a:ext uri="{FF2B5EF4-FFF2-40B4-BE49-F238E27FC236}">
                  <a16:creationId xmlns:a16="http://schemas.microsoft.com/office/drawing/2014/main" id="{0AB29625-BD89-5747-91F1-C12CA3A7C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66"/>
              <a:ext cx="879" cy="193"/>
              <a:chOff x="2784" y="2866"/>
              <a:chExt cx="879" cy="193"/>
            </a:xfrm>
          </p:grpSpPr>
          <p:sp>
            <p:nvSpPr>
              <p:cNvPr id="44159" name="Rectangle 105">
                <a:extLst>
                  <a:ext uri="{FF2B5EF4-FFF2-40B4-BE49-F238E27FC236}">
                    <a16:creationId xmlns:a16="http://schemas.microsoft.com/office/drawing/2014/main" id="{C7003C6E-7B4E-6640-B35D-7584656F1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871"/>
                <a:ext cx="811" cy="1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60" name="Line 106">
                <a:extLst>
                  <a:ext uri="{FF2B5EF4-FFF2-40B4-BE49-F238E27FC236}">
                    <a16:creationId xmlns:a16="http://schemas.microsoft.com/office/drawing/2014/main" id="{E966F194-1162-C442-A631-06A52F646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161" name="Line 107">
                <a:extLst>
                  <a:ext uri="{FF2B5EF4-FFF2-40B4-BE49-F238E27FC236}">
                    <a16:creationId xmlns:a16="http://schemas.microsoft.com/office/drawing/2014/main" id="{FC431D51-2D95-8B4C-902D-B252CFF2D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162" name="Text Box 108">
                <a:extLst>
                  <a:ext uri="{FF2B5EF4-FFF2-40B4-BE49-F238E27FC236}">
                    <a16:creationId xmlns:a16="http://schemas.microsoft.com/office/drawing/2014/main" id="{F61A7B09-26F7-124B-8B3F-9164FE3E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6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22*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109">
            <a:extLst>
              <a:ext uri="{FF2B5EF4-FFF2-40B4-BE49-F238E27FC236}">
                <a16:creationId xmlns:a16="http://schemas.microsoft.com/office/drawing/2014/main" id="{B3268561-47C3-254B-9924-A200B492A5D1}"/>
              </a:ext>
            </a:extLst>
          </p:cNvPr>
          <p:cNvGrpSpPr>
            <a:grpSpLocks/>
          </p:cNvGrpSpPr>
          <p:nvPr/>
        </p:nvGrpSpPr>
        <p:grpSpPr bwMode="auto">
          <a:xfrm>
            <a:off x="6067425" y="4241800"/>
            <a:ext cx="1322388" cy="1519238"/>
            <a:chOff x="3822" y="2672"/>
            <a:chExt cx="833" cy="957"/>
          </a:xfrm>
        </p:grpSpPr>
        <p:sp>
          <p:nvSpPr>
            <p:cNvPr id="44149" name="AutoShape 110">
              <a:extLst>
                <a:ext uri="{FF2B5EF4-FFF2-40B4-BE49-F238E27FC236}">
                  <a16:creationId xmlns:a16="http://schemas.microsoft.com/office/drawing/2014/main" id="{12C1C9EC-C05E-3C4E-99E3-B680393A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672"/>
              <a:ext cx="104" cy="671"/>
            </a:xfrm>
            <a:prstGeom prst="downArrow">
              <a:avLst>
                <a:gd name="adj1" fmla="val 50000"/>
                <a:gd name="adj2" fmla="val 16129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50" name="Group 111">
              <a:extLst>
                <a:ext uri="{FF2B5EF4-FFF2-40B4-BE49-F238E27FC236}">
                  <a16:creationId xmlns:a16="http://schemas.microsoft.com/office/drawing/2014/main" id="{DCFDE740-C336-534D-8CEF-3507EFA92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2" y="3437"/>
              <a:ext cx="833" cy="192"/>
              <a:chOff x="3822" y="3437"/>
              <a:chExt cx="833" cy="192"/>
            </a:xfrm>
          </p:grpSpPr>
          <p:grpSp>
            <p:nvGrpSpPr>
              <p:cNvPr id="44151" name="Group 112">
                <a:extLst>
                  <a:ext uri="{FF2B5EF4-FFF2-40B4-BE49-F238E27FC236}">
                    <a16:creationId xmlns:a16="http://schemas.microsoft.com/office/drawing/2014/main" id="{B9C6B08E-B492-794E-82CD-3C7943ABE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" y="3437"/>
                <a:ext cx="784" cy="189"/>
                <a:chOff x="3871" y="3437"/>
                <a:chExt cx="784" cy="189"/>
              </a:xfrm>
            </p:grpSpPr>
            <p:sp>
              <p:nvSpPr>
                <p:cNvPr id="44153" name="Rectangle 113">
                  <a:extLst>
                    <a:ext uri="{FF2B5EF4-FFF2-40B4-BE49-F238E27FC236}">
                      <a16:creationId xmlns:a16="http://schemas.microsoft.com/office/drawing/2014/main" id="{8DEB8BFF-14A7-3E49-A641-BEC004332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1" y="3437"/>
                  <a:ext cx="784" cy="1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54" name="Line 114">
                  <a:extLst>
                    <a:ext uri="{FF2B5EF4-FFF2-40B4-BE49-F238E27FC236}">
                      <a16:creationId xmlns:a16="http://schemas.microsoft.com/office/drawing/2014/main" id="{B0F4C591-2DA5-F24D-81E3-7E130D7D2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9" y="3437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55" name="Line 115">
                  <a:extLst>
                    <a:ext uri="{FF2B5EF4-FFF2-40B4-BE49-F238E27FC236}">
                      <a16:creationId xmlns:a16="http://schemas.microsoft.com/office/drawing/2014/main" id="{DB53228E-60A7-DB47-86F5-DC7959089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57" y="3437"/>
                  <a:ext cx="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56" name="Line 116">
                  <a:extLst>
                    <a:ext uri="{FF2B5EF4-FFF2-40B4-BE49-F238E27FC236}">
                      <a16:creationId xmlns:a16="http://schemas.microsoft.com/office/drawing/2014/main" id="{44D0F70B-C1E8-D34A-9560-2BB052A8E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1" y="3437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4152" name="Text Box 117">
                <a:extLst>
                  <a:ext uri="{FF2B5EF4-FFF2-40B4-BE49-F238E27FC236}">
                    <a16:creationId xmlns:a16="http://schemas.microsoft.com/office/drawing/2014/main" id="{D6A2C164-4503-BB4A-B498-4351CCA70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437"/>
                <a:ext cx="4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 b="0">
                    <a:latin typeface="Arial" panose="020B0604020202020204" pitchFamily="34" charset="0"/>
                  </a:rPr>
                  <a:t>27* 29*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8006" name="Line 118">
            <a:extLst>
              <a:ext uri="{FF2B5EF4-FFF2-40B4-BE49-F238E27FC236}">
                <a16:creationId xmlns:a16="http://schemas.microsoft.com/office/drawing/2014/main" id="{2C438029-76CA-304D-BA2C-5E63BBFF5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0" y="3222625"/>
            <a:ext cx="149225" cy="2173288"/>
          </a:xfrm>
          <a:prstGeom prst="line">
            <a:avLst/>
          </a:prstGeom>
          <a:noFill/>
          <a:ln w="12700">
            <a:solidFill>
              <a:srgbClr val="99CC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7" name="Line 119">
            <a:extLst>
              <a:ext uri="{FF2B5EF4-FFF2-40B4-BE49-F238E27FC236}">
                <a16:creationId xmlns:a16="http://schemas.microsoft.com/office/drawing/2014/main" id="{57F980D9-A5D2-8445-A039-D1472E58A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3222625"/>
            <a:ext cx="314325" cy="2159000"/>
          </a:xfrm>
          <a:prstGeom prst="line">
            <a:avLst/>
          </a:prstGeom>
          <a:noFill/>
          <a:ln w="12700">
            <a:solidFill>
              <a:srgbClr val="99CC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121">
            <a:extLst>
              <a:ext uri="{FF2B5EF4-FFF2-40B4-BE49-F238E27FC236}">
                <a16:creationId xmlns:a16="http://schemas.microsoft.com/office/drawing/2014/main" id="{C0ACA4B7-C564-6543-A6EF-D6E483B01070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5024438"/>
            <a:ext cx="1381125" cy="779462"/>
            <a:chOff x="2795" y="3165"/>
            <a:chExt cx="870" cy="491"/>
          </a:xfrm>
        </p:grpSpPr>
        <p:sp>
          <p:nvSpPr>
            <p:cNvPr id="44141" name="AutoShape 122">
              <a:extLst>
                <a:ext uri="{FF2B5EF4-FFF2-40B4-BE49-F238E27FC236}">
                  <a16:creationId xmlns:a16="http://schemas.microsoft.com/office/drawing/2014/main" id="{E7FC421E-1661-A547-ABC5-B919E235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65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42" name="Group 123">
              <a:extLst>
                <a:ext uri="{FF2B5EF4-FFF2-40B4-BE49-F238E27FC236}">
                  <a16:creationId xmlns:a16="http://schemas.microsoft.com/office/drawing/2014/main" id="{56FE537B-80F2-704B-B6B8-EEDA5BD01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" y="3444"/>
              <a:ext cx="870" cy="212"/>
              <a:chOff x="2795" y="3444"/>
              <a:chExt cx="870" cy="212"/>
            </a:xfrm>
          </p:grpSpPr>
          <p:sp>
            <p:nvSpPr>
              <p:cNvPr id="44143" name="Text Box 124">
                <a:extLst>
                  <a:ext uri="{FF2B5EF4-FFF2-40B4-BE49-F238E27FC236}">
                    <a16:creationId xmlns:a16="http://schemas.microsoft.com/office/drawing/2014/main" id="{AF279340-79CA-884A-B74A-02875A645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5" y="34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22*   24*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4144" name="Group 125">
                <a:extLst>
                  <a:ext uri="{FF2B5EF4-FFF2-40B4-BE49-F238E27FC236}">
                    <a16:creationId xmlns:a16="http://schemas.microsoft.com/office/drawing/2014/main" id="{4F74E0DE-BFEB-C94A-81DF-B148E2C102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4" y="3460"/>
                <a:ext cx="811" cy="196"/>
                <a:chOff x="2882" y="3459"/>
                <a:chExt cx="811" cy="196"/>
              </a:xfrm>
            </p:grpSpPr>
            <p:sp>
              <p:nvSpPr>
                <p:cNvPr id="44145" name="Rectangle 126">
                  <a:extLst>
                    <a:ext uri="{FF2B5EF4-FFF2-40B4-BE49-F238E27FC236}">
                      <a16:creationId xmlns:a16="http://schemas.microsoft.com/office/drawing/2014/main" id="{CB7094C4-76D0-B749-80C3-22F9F63E6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3459"/>
                  <a:ext cx="811" cy="1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46" name="Line 127">
                  <a:extLst>
                    <a:ext uri="{FF2B5EF4-FFF2-40B4-BE49-F238E27FC236}">
                      <a16:creationId xmlns:a16="http://schemas.microsoft.com/office/drawing/2014/main" id="{89BC0020-6965-A145-8F9B-0ACF624034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47" name="Line 128">
                  <a:extLst>
                    <a:ext uri="{FF2B5EF4-FFF2-40B4-BE49-F238E27FC236}">
                      <a16:creationId xmlns:a16="http://schemas.microsoft.com/office/drawing/2014/main" id="{4B785A08-B394-3943-AD85-F8AEFE502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5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48" name="Line 129">
                  <a:extLst>
                    <a:ext uri="{FF2B5EF4-FFF2-40B4-BE49-F238E27FC236}">
                      <a16:creationId xmlns:a16="http://schemas.microsoft.com/office/drawing/2014/main" id="{7FB0824C-09E8-5741-BB2F-91EB6B991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7" y="3466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8018" name="Text Box 130">
            <a:extLst>
              <a:ext uri="{FF2B5EF4-FFF2-40B4-BE49-F238E27FC236}">
                <a16:creationId xmlns:a16="http://schemas.microsoft.com/office/drawing/2014/main" id="{A78F8EF2-1505-5147-9BB1-CDBFF1A235E2}"/>
              </a:ext>
            </a:extLst>
          </p:cNvPr>
          <p:cNvSpPr txBox="1">
            <a:spLocks noChangeArrowheads="1"/>
          </p:cNvSpPr>
          <p:nvPr/>
        </p:nvSpPr>
        <p:spPr bwMode="auto">
          <a:xfrm rot="-1204625">
            <a:off x="2971800" y="4572000"/>
            <a:ext cx="1458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</p:txBody>
      </p:sp>
      <p:sp>
        <p:nvSpPr>
          <p:cNvPr id="38019" name="Text Box 131">
            <a:extLst>
              <a:ext uri="{FF2B5EF4-FFF2-40B4-BE49-F238E27FC236}">
                <a16:creationId xmlns:a16="http://schemas.microsoft.com/office/drawing/2014/main" id="{64E9E666-2759-084D-866E-26CE9AE4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6102350"/>
            <a:ext cx="363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Have we still forgot something?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8" grpId="0" autoUpdateAnimBg="0"/>
      <p:bldP spid="380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5BAAF2E8-D9FC-F445-803E-C0E402551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1DE98-6500-2A4D-9EDE-29B65ECD55C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65EC662-BB54-0A49-A07D-918B3E1B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07EF84-3C0F-A143-8BA6-A410B0E3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14F0DB5-8BDE-594F-BE2F-02D69CEDD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Deleting 19* and 20* (cont.)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3F8DC2F-5E80-AE48-81F8-FA0DF26EC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4545013"/>
            <a:ext cx="7924800" cy="1828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Notice how 27 is </a:t>
            </a:r>
            <a:r>
              <a:rPr lang="en-US" altLang="zh-TW" sz="2800" i="1">
                <a:solidFill>
                  <a:schemeClr val="accent2"/>
                </a:solidFill>
              </a:rPr>
              <a:t>copied up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But can we move it up?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Now we want to delete 24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Underflow again! But can we redistribute this time?</a:t>
            </a:r>
          </a:p>
        </p:txBody>
      </p:sp>
      <p:grpSp>
        <p:nvGrpSpPr>
          <p:cNvPr id="46086" name="Group 6">
            <a:extLst>
              <a:ext uri="{FF2B5EF4-FFF2-40B4-BE49-F238E27FC236}">
                <a16:creationId xmlns:a16="http://schemas.microsoft.com/office/drawing/2014/main" id="{ED5245A9-ED65-E64F-8C6E-91BCECC37458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981200"/>
            <a:ext cx="8366125" cy="2368550"/>
            <a:chOff x="185" y="1248"/>
            <a:chExt cx="5270" cy="1492"/>
          </a:xfrm>
        </p:grpSpPr>
        <p:sp>
          <p:nvSpPr>
            <p:cNvPr id="46087" name="Freeform 7">
              <a:extLst>
                <a:ext uri="{FF2B5EF4-FFF2-40B4-BE49-F238E27FC236}">
                  <a16:creationId xmlns:a16="http://schemas.microsoft.com/office/drawing/2014/main" id="{D1B69CDB-533E-6440-B388-C6856761D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53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Freeform 8">
              <a:extLst>
                <a:ext uri="{FF2B5EF4-FFF2-40B4-BE49-F238E27FC236}">
                  <a16:creationId xmlns:a16="http://schemas.microsoft.com/office/drawing/2014/main" id="{BF2B1024-3F21-E546-A13C-0B500698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53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Freeform 9">
              <a:extLst>
                <a:ext uri="{FF2B5EF4-FFF2-40B4-BE49-F238E27FC236}">
                  <a16:creationId xmlns:a16="http://schemas.microsoft.com/office/drawing/2014/main" id="{C0A54257-8133-F04D-B91F-D9AFB8C43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53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Freeform 10">
              <a:extLst>
                <a:ext uri="{FF2B5EF4-FFF2-40B4-BE49-F238E27FC236}">
                  <a16:creationId xmlns:a16="http://schemas.microsoft.com/office/drawing/2014/main" id="{E7125C0B-6BEC-2740-A486-73D37B37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53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0BB6216E-4C7E-AA4D-B6FF-CFF4B07E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17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C8C02E8A-3AA4-7A4C-84EA-7A0DFAEA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17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6093" name="Freeform 13">
              <a:extLst>
                <a:ext uri="{FF2B5EF4-FFF2-40B4-BE49-F238E27FC236}">
                  <a16:creationId xmlns:a16="http://schemas.microsoft.com/office/drawing/2014/main" id="{311972CD-DE6F-3E48-AAF9-92F5DFDE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1511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Freeform 14">
              <a:extLst>
                <a:ext uri="{FF2B5EF4-FFF2-40B4-BE49-F238E27FC236}">
                  <a16:creationId xmlns:a16="http://schemas.microsoft.com/office/drawing/2014/main" id="{6F844200-2584-CE45-AC75-4CC0C26AA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Freeform 15">
              <a:extLst>
                <a:ext uri="{FF2B5EF4-FFF2-40B4-BE49-F238E27FC236}">
                  <a16:creationId xmlns:a16="http://schemas.microsoft.com/office/drawing/2014/main" id="{EA5BDC37-A933-AF46-BBF2-9890CC83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6C8427A1-976E-024A-9C84-DAB4A674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17">
              <a:extLst>
                <a:ext uri="{FF2B5EF4-FFF2-40B4-BE49-F238E27FC236}">
                  <a16:creationId xmlns:a16="http://schemas.microsoft.com/office/drawing/2014/main" id="{FAB4350D-060E-3F4E-9506-2686BE23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Freeform 18">
              <a:extLst>
                <a:ext uri="{FF2B5EF4-FFF2-40B4-BE49-F238E27FC236}">
                  <a16:creationId xmlns:a16="http://schemas.microsoft.com/office/drawing/2014/main" id="{3E12DA33-BC94-4B4E-B4E5-63C2A2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Freeform 19">
              <a:extLst>
                <a:ext uri="{FF2B5EF4-FFF2-40B4-BE49-F238E27FC236}">
                  <a16:creationId xmlns:a16="http://schemas.microsoft.com/office/drawing/2014/main" id="{405D77E5-C1BE-5743-AF92-3748E5D7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Freeform 20">
              <a:extLst>
                <a:ext uri="{FF2B5EF4-FFF2-40B4-BE49-F238E27FC236}">
                  <a16:creationId xmlns:a16="http://schemas.microsoft.com/office/drawing/2014/main" id="{E63EFEF2-C993-0F48-A788-2896C615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21">
              <a:extLst>
                <a:ext uri="{FF2B5EF4-FFF2-40B4-BE49-F238E27FC236}">
                  <a16:creationId xmlns:a16="http://schemas.microsoft.com/office/drawing/2014/main" id="{1D200F10-12B5-244B-B236-371FF27C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511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Freeform 22">
              <a:extLst>
                <a:ext uri="{FF2B5EF4-FFF2-40B4-BE49-F238E27FC236}">
                  <a16:creationId xmlns:a16="http://schemas.microsoft.com/office/drawing/2014/main" id="{D4DA4975-EFD7-E84C-996A-DCB982770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Freeform 23">
              <a:extLst>
                <a:ext uri="{FF2B5EF4-FFF2-40B4-BE49-F238E27FC236}">
                  <a16:creationId xmlns:a16="http://schemas.microsoft.com/office/drawing/2014/main" id="{8EC534FB-9491-514E-AC62-AD634CD5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24">
              <a:extLst>
                <a:ext uri="{FF2B5EF4-FFF2-40B4-BE49-F238E27FC236}">
                  <a16:creationId xmlns:a16="http://schemas.microsoft.com/office/drawing/2014/main" id="{0D8BE0AE-788A-E446-9246-C8AD3EA3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5">
              <a:extLst>
                <a:ext uri="{FF2B5EF4-FFF2-40B4-BE49-F238E27FC236}">
                  <a16:creationId xmlns:a16="http://schemas.microsoft.com/office/drawing/2014/main" id="{72B4F78E-7520-AD4E-8B75-B0910FFAC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6">
              <a:extLst>
                <a:ext uri="{FF2B5EF4-FFF2-40B4-BE49-F238E27FC236}">
                  <a16:creationId xmlns:a16="http://schemas.microsoft.com/office/drawing/2014/main" id="{7FB7FD29-CC41-5C45-BAB0-A9D47384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Freeform 27">
              <a:extLst>
                <a:ext uri="{FF2B5EF4-FFF2-40B4-BE49-F238E27FC236}">
                  <a16:creationId xmlns:a16="http://schemas.microsoft.com/office/drawing/2014/main" id="{0278EBF6-55BE-2841-B70B-7BD7F978A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28">
              <a:extLst>
                <a:ext uri="{FF2B5EF4-FFF2-40B4-BE49-F238E27FC236}">
                  <a16:creationId xmlns:a16="http://schemas.microsoft.com/office/drawing/2014/main" id="{2D7EF652-35FA-504A-A8F0-CCD0C677C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535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29">
              <a:extLst>
                <a:ext uri="{FF2B5EF4-FFF2-40B4-BE49-F238E27FC236}">
                  <a16:creationId xmlns:a16="http://schemas.microsoft.com/office/drawing/2014/main" id="{54D757C8-950D-544D-AFC9-EBF289F7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Freeform 30">
              <a:extLst>
                <a:ext uri="{FF2B5EF4-FFF2-40B4-BE49-F238E27FC236}">
                  <a16:creationId xmlns:a16="http://schemas.microsoft.com/office/drawing/2014/main" id="{DB2FAD81-A95A-DF47-AF6E-345F6AEF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Freeform 31">
              <a:extLst>
                <a:ext uri="{FF2B5EF4-FFF2-40B4-BE49-F238E27FC236}">
                  <a16:creationId xmlns:a16="http://schemas.microsoft.com/office/drawing/2014/main" id="{50F1A907-5CF9-3C46-8750-9D95F1C1F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32">
              <a:extLst>
                <a:ext uri="{FF2B5EF4-FFF2-40B4-BE49-F238E27FC236}">
                  <a16:creationId xmlns:a16="http://schemas.microsoft.com/office/drawing/2014/main" id="{96D53F85-E19B-A147-9274-457BEDD84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Freeform 33">
              <a:extLst>
                <a:ext uri="{FF2B5EF4-FFF2-40B4-BE49-F238E27FC236}">
                  <a16:creationId xmlns:a16="http://schemas.microsoft.com/office/drawing/2014/main" id="{914F6C0B-1888-4542-9FF0-EC03D267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Freeform 34">
              <a:extLst>
                <a:ext uri="{FF2B5EF4-FFF2-40B4-BE49-F238E27FC236}">
                  <a16:creationId xmlns:a16="http://schemas.microsoft.com/office/drawing/2014/main" id="{D2EF16D4-1209-0F4B-AE0D-299039DF3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Freeform 35">
              <a:extLst>
                <a:ext uri="{FF2B5EF4-FFF2-40B4-BE49-F238E27FC236}">
                  <a16:creationId xmlns:a16="http://schemas.microsoft.com/office/drawing/2014/main" id="{88522870-16E9-A140-957F-6717B8F0D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Freeform 36">
              <a:extLst>
                <a:ext uri="{FF2B5EF4-FFF2-40B4-BE49-F238E27FC236}">
                  <a16:creationId xmlns:a16="http://schemas.microsoft.com/office/drawing/2014/main" id="{AFC1C7E4-CA21-DC4D-9260-0B9EEE19D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Freeform 37">
              <a:extLst>
                <a:ext uri="{FF2B5EF4-FFF2-40B4-BE49-F238E27FC236}">
                  <a16:creationId xmlns:a16="http://schemas.microsoft.com/office/drawing/2014/main" id="{08D017C1-1331-F44A-8A68-E6C27FB2E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Freeform 38">
              <a:extLst>
                <a:ext uri="{FF2B5EF4-FFF2-40B4-BE49-F238E27FC236}">
                  <a16:creationId xmlns:a16="http://schemas.microsoft.com/office/drawing/2014/main" id="{FAC59FC3-6161-BD48-A12C-016A1242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99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Freeform 39">
              <a:extLst>
                <a:ext uri="{FF2B5EF4-FFF2-40B4-BE49-F238E27FC236}">
                  <a16:creationId xmlns:a16="http://schemas.microsoft.com/office/drawing/2014/main" id="{C9345FDD-DD67-7B4A-915E-76472C0C0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Freeform 40">
              <a:extLst>
                <a:ext uri="{FF2B5EF4-FFF2-40B4-BE49-F238E27FC236}">
                  <a16:creationId xmlns:a16="http://schemas.microsoft.com/office/drawing/2014/main" id="{4131A68D-C375-FB42-8EB2-8E63BB51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Freeform 41">
              <a:extLst>
                <a:ext uri="{FF2B5EF4-FFF2-40B4-BE49-F238E27FC236}">
                  <a16:creationId xmlns:a16="http://schemas.microsoft.com/office/drawing/2014/main" id="{8031DC2A-A58A-8A48-B0FD-8DA62547A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Freeform 42">
              <a:extLst>
                <a:ext uri="{FF2B5EF4-FFF2-40B4-BE49-F238E27FC236}">
                  <a16:creationId xmlns:a16="http://schemas.microsoft.com/office/drawing/2014/main" id="{AD6A4B42-4BBD-5D4C-A06A-A46F1C2D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Freeform 43">
              <a:extLst>
                <a:ext uri="{FF2B5EF4-FFF2-40B4-BE49-F238E27FC236}">
                  <a16:creationId xmlns:a16="http://schemas.microsoft.com/office/drawing/2014/main" id="{DD312F8E-B3C7-5945-A894-4BA9225BD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Freeform 44">
              <a:extLst>
                <a:ext uri="{FF2B5EF4-FFF2-40B4-BE49-F238E27FC236}">
                  <a16:creationId xmlns:a16="http://schemas.microsoft.com/office/drawing/2014/main" id="{14252201-DDC5-8845-AC13-2345733D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Freeform 45">
              <a:extLst>
                <a:ext uri="{FF2B5EF4-FFF2-40B4-BE49-F238E27FC236}">
                  <a16:creationId xmlns:a16="http://schemas.microsoft.com/office/drawing/2014/main" id="{4714AD3E-08EE-F847-A72F-AC2C991C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Freeform 46">
              <a:extLst>
                <a:ext uri="{FF2B5EF4-FFF2-40B4-BE49-F238E27FC236}">
                  <a16:creationId xmlns:a16="http://schemas.microsoft.com/office/drawing/2014/main" id="{F2F24DA5-F76C-3E40-8E8C-1A674BFA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995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Freeform 47">
              <a:extLst>
                <a:ext uri="{FF2B5EF4-FFF2-40B4-BE49-F238E27FC236}">
                  <a16:creationId xmlns:a16="http://schemas.microsoft.com/office/drawing/2014/main" id="{878CA616-36D2-E544-A8A6-302BD9ABC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Freeform 48">
              <a:extLst>
                <a:ext uri="{FF2B5EF4-FFF2-40B4-BE49-F238E27FC236}">
                  <a16:creationId xmlns:a16="http://schemas.microsoft.com/office/drawing/2014/main" id="{01C55949-1E18-8242-A723-80CCFBCB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Freeform 49">
              <a:extLst>
                <a:ext uri="{FF2B5EF4-FFF2-40B4-BE49-F238E27FC236}">
                  <a16:creationId xmlns:a16="http://schemas.microsoft.com/office/drawing/2014/main" id="{0F5BEAE2-7D85-EE40-94F6-9CD43596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Freeform 50">
              <a:extLst>
                <a:ext uri="{FF2B5EF4-FFF2-40B4-BE49-F238E27FC236}">
                  <a16:creationId xmlns:a16="http://schemas.microsoft.com/office/drawing/2014/main" id="{C685BC57-C461-124A-83EA-1BEFD087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Freeform 51">
              <a:extLst>
                <a:ext uri="{FF2B5EF4-FFF2-40B4-BE49-F238E27FC236}">
                  <a16:creationId xmlns:a16="http://schemas.microsoft.com/office/drawing/2014/main" id="{D0A25A19-1665-B946-8893-6F79106C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99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Freeform 52">
              <a:extLst>
                <a:ext uri="{FF2B5EF4-FFF2-40B4-BE49-F238E27FC236}">
                  <a16:creationId xmlns:a16="http://schemas.microsoft.com/office/drawing/2014/main" id="{840000F0-86BA-194D-8653-CF013D07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Freeform 53">
              <a:extLst>
                <a:ext uri="{FF2B5EF4-FFF2-40B4-BE49-F238E27FC236}">
                  <a16:creationId xmlns:a16="http://schemas.microsoft.com/office/drawing/2014/main" id="{BBB25648-125C-7044-A350-CCC413D8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Freeform 54">
              <a:extLst>
                <a:ext uri="{FF2B5EF4-FFF2-40B4-BE49-F238E27FC236}">
                  <a16:creationId xmlns:a16="http://schemas.microsoft.com/office/drawing/2014/main" id="{91793FAD-9C54-C041-8D31-8B7112CB5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Freeform 55">
              <a:extLst>
                <a:ext uri="{FF2B5EF4-FFF2-40B4-BE49-F238E27FC236}">
                  <a16:creationId xmlns:a16="http://schemas.microsoft.com/office/drawing/2014/main" id="{9545A3BC-FFE9-4E4C-B8ED-DC8C03C9E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995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Freeform 56">
              <a:extLst>
                <a:ext uri="{FF2B5EF4-FFF2-40B4-BE49-F238E27FC236}">
                  <a16:creationId xmlns:a16="http://schemas.microsoft.com/office/drawing/2014/main" id="{9DA904F0-B600-F344-84ED-C3FDC7CFD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2198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7" name="Freeform 57">
              <a:extLst>
                <a:ext uri="{FF2B5EF4-FFF2-40B4-BE49-F238E27FC236}">
                  <a16:creationId xmlns:a16="http://schemas.microsoft.com/office/drawing/2014/main" id="{2AF65584-742F-4C44-94A1-548E7695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2452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Freeform 58">
              <a:extLst>
                <a:ext uri="{FF2B5EF4-FFF2-40B4-BE49-F238E27FC236}">
                  <a16:creationId xmlns:a16="http://schemas.microsoft.com/office/drawing/2014/main" id="{66A336F4-A480-0C4C-96FC-417BC78A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2198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Freeform 59">
              <a:extLst>
                <a:ext uri="{FF2B5EF4-FFF2-40B4-BE49-F238E27FC236}">
                  <a16:creationId xmlns:a16="http://schemas.microsoft.com/office/drawing/2014/main" id="{5D98EA17-F116-A646-8F7F-59C83D41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2459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Freeform 60">
              <a:extLst>
                <a:ext uri="{FF2B5EF4-FFF2-40B4-BE49-F238E27FC236}">
                  <a16:creationId xmlns:a16="http://schemas.microsoft.com/office/drawing/2014/main" id="{25B2F5EF-2743-5047-AD7B-7AAC28E1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2198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Freeform 61">
              <a:extLst>
                <a:ext uri="{FF2B5EF4-FFF2-40B4-BE49-F238E27FC236}">
                  <a16:creationId xmlns:a16="http://schemas.microsoft.com/office/drawing/2014/main" id="{CCF104E4-2E8F-0340-9B12-DD6ED9A3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485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Freeform 62">
              <a:extLst>
                <a:ext uri="{FF2B5EF4-FFF2-40B4-BE49-F238E27FC236}">
                  <a16:creationId xmlns:a16="http://schemas.microsoft.com/office/drawing/2014/main" id="{0FAC8EF2-BB37-344E-9CD9-059801CF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1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Freeform 63">
              <a:extLst>
                <a:ext uri="{FF2B5EF4-FFF2-40B4-BE49-F238E27FC236}">
                  <a16:creationId xmlns:a16="http://schemas.microsoft.com/office/drawing/2014/main" id="{80D64FAE-B4A8-904D-BA90-5724DB6D7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465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4" name="Freeform 64">
              <a:extLst>
                <a:ext uri="{FF2B5EF4-FFF2-40B4-BE49-F238E27FC236}">
                  <a16:creationId xmlns:a16="http://schemas.microsoft.com/office/drawing/2014/main" id="{05B476BC-4E7E-444D-91D0-3EE9580E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211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5" name="Freeform 65">
              <a:extLst>
                <a:ext uri="{FF2B5EF4-FFF2-40B4-BE49-F238E27FC236}">
                  <a16:creationId xmlns:a16="http://schemas.microsoft.com/office/drawing/2014/main" id="{57A36B25-1321-E543-9EB3-D35AC75B0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2453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6" name="Freeform 66">
              <a:extLst>
                <a:ext uri="{FF2B5EF4-FFF2-40B4-BE49-F238E27FC236}">
                  <a16:creationId xmlns:a16="http://schemas.microsoft.com/office/drawing/2014/main" id="{F81A348A-8497-7B4A-B665-C9B31A5C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2217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7" name="Freeform 67">
              <a:extLst>
                <a:ext uri="{FF2B5EF4-FFF2-40B4-BE49-F238E27FC236}">
                  <a16:creationId xmlns:a16="http://schemas.microsoft.com/office/drawing/2014/main" id="{AB11FFE8-9C9B-A548-BC6A-3E08BE6F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2480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8" name="Freeform 68">
              <a:extLst>
                <a:ext uri="{FF2B5EF4-FFF2-40B4-BE49-F238E27FC236}">
                  <a16:creationId xmlns:a16="http://schemas.microsoft.com/office/drawing/2014/main" id="{7BB84CCE-EABA-CB47-8212-6C7FB9E55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733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9" name="Freeform 69">
              <a:extLst>
                <a:ext uri="{FF2B5EF4-FFF2-40B4-BE49-F238E27FC236}">
                  <a16:creationId xmlns:a16="http://schemas.microsoft.com/office/drawing/2014/main" id="{809F9412-4E53-8041-940D-AA81CE1D9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946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0" name="Freeform 70">
              <a:extLst>
                <a:ext uri="{FF2B5EF4-FFF2-40B4-BE49-F238E27FC236}">
                  <a16:creationId xmlns:a16="http://schemas.microsoft.com/office/drawing/2014/main" id="{504E400B-67B9-A64C-97F5-97CC6ADB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39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1" name="Freeform 71">
              <a:extLst>
                <a:ext uri="{FF2B5EF4-FFF2-40B4-BE49-F238E27FC236}">
                  <a16:creationId xmlns:a16="http://schemas.microsoft.com/office/drawing/2014/main" id="{FE3B4D0A-F07B-F842-9071-D9A018D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954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2" name="Freeform 72">
              <a:extLst>
                <a:ext uri="{FF2B5EF4-FFF2-40B4-BE49-F238E27FC236}">
                  <a16:creationId xmlns:a16="http://schemas.microsoft.com/office/drawing/2014/main" id="{669EA844-E9A5-6943-BCEA-66A37B2D6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3" name="Freeform 73">
              <a:extLst>
                <a:ext uri="{FF2B5EF4-FFF2-40B4-BE49-F238E27FC236}">
                  <a16:creationId xmlns:a16="http://schemas.microsoft.com/office/drawing/2014/main" id="{13C9F2FE-F4ED-7840-AA98-370CB1ED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4" name="Freeform 74">
              <a:extLst>
                <a:ext uri="{FF2B5EF4-FFF2-40B4-BE49-F238E27FC236}">
                  <a16:creationId xmlns:a16="http://schemas.microsoft.com/office/drawing/2014/main" id="{83FB70E0-310E-9740-B817-4C0625F6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5" name="Freeform 75">
              <a:extLst>
                <a:ext uri="{FF2B5EF4-FFF2-40B4-BE49-F238E27FC236}">
                  <a16:creationId xmlns:a16="http://schemas.microsoft.com/office/drawing/2014/main" id="{D0032B08-4C43-B14B-9696-3E160905A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6" name="Rectangle 76">
              <a:extLst>
                <a:ext uri="{FF2B5EF4-FFF2-40B4-BE49-F238E27FC236}">
                  <a16:creationId xmlns:a16="http://schemas.microsoft.com/office/drawing/2014/main" id="{56EEE36C-DF1F-6340-A0A4-EF97028E2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278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6157" name="Rectangle 77">
              <a:extLst>
                <a:ext uri="{FF2B5EF4-FFF2-40B4-BE49-F238E27FC236}">
                  <a16:creationId xmlns:a16="http://schemas.microsoft.com/office/drawing/2014/main" id="{F3313D59-B3BC-6D40-B87C-F04924752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529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6158" name="Rectangle 78">
              <a:extLst>
                <a:ext uri="{FF2B5EF4-FFF2-40B4-BE49-F238E27FC236}">
                  <a16:creationId xmlns:a16="http://schemas.microsoft.com/office/drawing/2014/main" id="{2E3F2E48-3514-8240-B2B5-9617910B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2013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6159" name="Rectangle 79">
              <a:extLst>
                <a:ext uri="{FF2B5EF4-FFF2-40B4-BE49-F238E27FC236}">
                  <a16:creationId xmlns:a16="http://schemas.microsoft.com/office/drawing/2014/main" id="{D714766E-1B8A-7B4A-83F2-5579E997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53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6160" name="Rectangle 80">
              <a:extLst>
                <a:ext uri="{FF2B5EF4-FFF2-40B4-BE49-F238E27FC236}">
                  <a16:creationId xmlns:a16="http://schemas.microsoft.com/office/drawing/2014/main" id="{96A98606-9E42-6743-84D2-E875227A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53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6161" name="Rectangle 81">
              <a:extLst>
                <a:ext uri="{FF2B5EF4-FFF2-40B4-BE49-F238E27FC236}">
                  <a16:creationId xmlns:a16="http://schemas.microsoft.com/office/drawing/2014/main" id="{BFAF4E9A-21A1-4C4A-8C71-2B6DEE7C8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5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6162" name="Rectangle 82">
              <a:extLst>
                <a:ext uri="{FF2B5EF4-FFF2-40B4-BE49-F238E27FC236}">
                  <a16:creationId xmlns:a16="http://schemas.microsoft.com/office/drawing/2014/main" id="{52D98EC5-11B8-F644-B281-5424087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5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6163" name="Rectangle 83">
              <a:extLst>
                <a:ext uri="{FF2B5EF4-FFF2-40B4-BE49-F238E27FC236}">
                  <a16:creationId xmlns:a16="http://schemas.microsoft.com/office/drawing/2014/main" id="{EC6E2AC0-222B-7C43-86A4-849D6DA9C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6164" name="Rectangle 84">
              <a:extLst>
                <a:ext uri="{FF2B5EF4-FFF2-40B4-BE49-F238E27FC236}">
                  <a16:creationId xmlns:a16="http://schemas.microsoft.com/office/drawing/2014/main" id="{9EAD3D54-5473-BE46-9D3A-ECE9EB9F3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25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6165" name="Rectangle 85">
              <a:extLst>
                <a:ext uri="{FF2B5EF4-FFF2-40B4-BE49-F238E27FC236}">
                  <a16:creationId xmlns:a16="http://schemas.microsoft.com/office/drawing/2014/main" id="{492CDBEE-8165-A543-8EB1-125B01C7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013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6166" name="Rectangle 86">
              <a:extLst>
                <a:ext uri="{FF2B5EF4-FFF2-40B4-BE49-F238E27FC236}">
                  <a16:creationId xmlns:a16="http://schemas.microsoft.com/office/drawing/2014/main" id="{96DC35E0-3CC9-5F4C-BCEC-B3309FFC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013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6167" name="Rectangle 87">
              <a:extLst>
                <a:ext uri="{FF2B5EF4-FFF2-40B4-BE49-F238E27FC236}">
                  <a16:creationId xmlns:a16="http://schemas.microsoft.com/office/drawing/2014/main" id="{1EC35774-A163-104C-A9F1-C91D3F45A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6168" name="Rectangle 88">
              <a:extLst>
                <a:ext uri="{FF2B5EF4-FFF2-40B4-BE49-F238E27FC236}">
                  <a16:creationId xmlns:a16="http://schemas.microsoft.com/office/drawing/2014/main" id="{1FA27DD9-8BE3-D844-900B-6AD67865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6169" name="Rectangle 89">
              <a:extLst>
                <a:ext uri="{FF2B5EF4-FFF2-40B4-BE49-F238E27FC236}">
                  <a16:creationId xmlns:a16="http://schemas.microsoft.com/office/drawing/2014/main" id="{D6741903-4B69-3049-8DF1-AD920A088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6170" name="Rectangle 90">
              <a:extLst>
                <a:ext uri="{FF2B5EF4-FFF2-40B4-BE49-F238E27FC236}">
                  <a16:creationId xmlns:a16="http://schemas.microsoft.com/office/drawing/2014/main" id="{D0E36087-AF03-B246-BF72-0378BF0E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6171" name="Rectangle 91">
              <a:extLst>
                <a:ext uri="{FF2B5EF4-FFF2-40B4-BE49-F238E27FC236}">
                  <a16:creationId xmlns:a16="http://schemas.microsoft.com/office/drawing/2014/main" id="{52CFAB31-8035-AD41-B4B8-329876BE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46172" name="Rectangle 92">
              <a:extLst>
                <a:ext uri="{FF2B5EF4-FFF2-40B4-BE49-F238E27FC236}">
                  <a16:creationId xmlns:a16="http://schemas.microsoft.com/office/drawing/2014/main" id="{7570DDA6-50EB-7548-B46B-F9F4DBC1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006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46173" name="Rectangle 93">
              <a:extLst>
                <a:ext uri="{FF2B5EF4-FFF2-40B4-BE49-F238E27FC236}">
                  <a16:creationId xmlns:a16="http://schemas.microsoft.com/office/drawing/2014/main" id="{3F76D63E-60BA-9342-8598-BB8D7308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46174" name="Rectangle 94">
              <a:extLst>
                <a:ext uri="{FF2B5EF4-FFF2-40B4-BE49-F238E27FC236}">
                  <a16:creationId xmlns:a16="http://schemas.microsoft.com/office/drawing/2014/main" id="{BEADF117-5868-8B40-B9AE-114E86F5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46175" name="Line 95">
              <a:extLst>
                <a:ext uri="{FF2B5EF4-FFF2-40B4-BE49-F238E27FC236}">
                  <a16:creationId xmlns:a16="http://schemas.microsoft.com/office/drawing/2014/main" id="{4ACAAFB4-B7CE-FF47-AD6C-E1044D4EC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248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Arc 96">
              <a:extLst>
                <a:ext uri="{FF2B5EF4-FFF2-40B4-BE49-F238E27FC236}">
                  <a16:creationId xmlns:a16="http://schemas.microsoft.com/office/drawing/2014/main" id="{57AD31EC-035C-724B-8F6D-34965D5E60FB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Arc 97">
              <a:extLst>
                <a:ext uri="{FF2B5EF4-FFF2-40B4-BE49-F238E27FC236}">
                  <a16:creationId xmlns:a16="http://schemas.microsoft.com/office/drawing/2014/main" id="{B7410B3E-7A52-EB4A-B863-50595EF3945A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8" name="Arc 98">
              <a:extLst>
                <a:ext uri="{FF2B5EF4-FFF2-40B4-BE49-F238E27FC236}">
                  <a16:creationId xmlns:a16="http://schemas.microsoft.com/office/drawing/2014/main" id="{1AF4A2EA-CECB-7A41-86D8-C869B423E88B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9" name="Arc 99">
              <a:extLst>
                <a:ext uri="{FF2B5EF4-FFF2-40B4-BE49-F238E27FC236}">
                  <a16:creationId xmlns:a16="http://schemas.microsoft.com/office/drawing/2014/main" id="{0408F60E-5200-5F47-9AE0-554B605711F8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600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0" name="Arc 100">
              <a:extLst>
                <a:ext uri="{FF2B5EF4-FFF2-40B4-BE49-F238E27FC236}">
                  <a16:creationId xmlns:a16="http://schemas.microsoft.com/office/drawing/2014/main" id="{E239644A-CEAF-2D4B-9296-252C6C533AD2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512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92C2DACB-F60A-B141-A09D-3633E86AE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43D22-A058-324E-89BC-57E34C92DEB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201DD27-08BB-F548-B6A8-5EE90A08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E507279-63BD-E743-AB90-E1E6D860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CD5763E-9E44-5E47-B350-C7590A3AA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dirty="0"/>
              <a:t>Range Searches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E5D413C-F715-B744-9372-08A4EB31B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502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``</a:t>
            </a:r>
            <a:r>
              <a:rPr lang="en-US" altLang="zh-TW" sz="2800" i="1"/>
              <a:t>Find all students with 3.0</a:t>
            </a:r>
            <a:r>
              <a:rPr lang="zh-TW" altLang="en-US" sz="2800" i="1"/>
              <a:t> </a:t>
            </a:r>
            <a:r>
              <a:rPr lang="en-US" altLang="zh-TW" sz="2800" i="1"/>
              <a:t>&lt; gpa &lt; 3.5</a:t>
            </a:r>
            <a:r>
              <a:rPr lang="en-US" altLang="zh-TW" sz="2800"/>
              <a:t>’’</a:t>
            </a:r>
          </a:p>
          <a:p>
            <a:pPr lvl="1" eaLnBrk="1" hangingPunct="1">
              <a:buSzPct val="75000"/>
            </a:pPr>
            <a:r>
              <a:rPr lang="en-US" altLang="zh-TW" sz="2400"/>
              <a:t>If records are sorted on gpa, do binary search to find first such student, then scan to find others.</a:t>
            </a:r>
          </a:p>
          <a:p>
            <a:pPr lvl="1" eaLnBrk="1" hangingPunct="1">
              <a:buSzPct val="75000"/>
            </a:pPr>
            <a:r>
              <a:rPr lang="en-US" altLang="zh-TW" sz="2400"/>
              <a:t>Cost of binary search can be quite high.</a:t>
            </a:r>
          </a:p>
          <a:p>
            <a:pPr eaLnBrk="1" hangingPunct="1"/>
            <a:r>
              <a:rPr lang="en-US" altLang="zh-TW" sz="2800"/>
              <a:t>Simple idea:  Create an `index’ file.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88D069A-B21B-4743-B11C-5FCE8279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6081713"/>
            <a:ext cx="58658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Char char="*"/>
            </a:pPr>
            <a:r>
              <a:rPr kumimoji="0" lang="zh-TW" altLang="en-US" sz="2400" b="0">
                <a:latin typeface="Book Antiqua" panose="02040602050305030304" pitchFamily="18" charset="0"/>
              </a:rPr>
              <a:t> </a:t>
            </a:r>
            <a:r>
              <a:rPr kumimoji="0" lang="en-US" altLang="zh-TW" sz="2400" b="0" i="1">
                <a:solidFill>
                  <a:srgbClr val="F472AD"/>
                </a:solidFill>
                <a:latin typeface="Book Antiqua" panose="02040602050305030304" pitchFamily="18" charset="0"/>
              </a:rPr>
              <a:t>Can do binary search on (smaller) index file!</a:t>
            </a:r>
          </a:p>
        </p:txBody>
      </p:sp>
      <p:sp>
        <p:nvSpPr>
          <p:cNvPr id="17415" name="Freeform 7">
            <a:extLst>
              <a:ext uri="{FF2B5EF4-FFF2-40B4-BE49-F238E27FC236}">
                <a16:creationId xmlns:a16="http://schemas.microsoft.com/office/drawing/2014/main" id="{096247B6-18E0-B848-ABCF-DE4F470192F1}"/>
              </a:ext>
            </a:extLst>
          </p:cNvPr>
          <p:cNvSpPr>
            <a:spLocks/>
          </p:cNvSpPr>
          <p:nvPr/>
        </p:nvSpPr>
        <p:spPr bwMode="auto">
          <a:xfrm>
            <a:off x="1022350" y="5422900"/>
            <a:ext cx="1052513" cy="398463"/>
          </a:xfrm>
          <a:custGeom>
            <a:avLst/>
            <a:gdLst>
              <a:gd name="T0" fmla="*/ 0 w 663"/>
              <a:gd name="T1" fmla="*/ 2147483646 h 251"/>
              <a:gd name="T2" fmla="*/ 0 w 663"/>
              <a:gd name="T3" fmla="*/ 0 h 251"/>
              <a:gd name="T4" fmla="*/ 2147483646 w 663"/>
              <a:gd name="T5" fmla="*/ 0 h 251"/>
              <a:gd name="T6" fmla="*/ 2147483646 w 663"/>
              <a:gd name="T7" fmla="*/ 2147483646 h 251"/>
              <a:gd name="T8" fmla="*/ 0 w 663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1"/>
              <a:gd name="T17" fmla="*/ 663 w 663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Freeform 8">
            <a:extLst>
              <a:ext uri="{FF2B5EF4-FFF2-40B4-BE49-F238E27FC236}">
                <a16:creationId xmlns:a16="http://schemas.microsoft.com/office/drawing/2014/main" id="{FD260A8C-E262-B44B-998C-B5489211CA7A}"/>
              </a:ext>
            </a:extLst>
          </p:cNvPr>
          <p:cNvSpPr>
            <a:spLocks/>
          </p:cNvSpPr>
          <p:nvPr/>
        </p:nvSpPr>
        <p:spPr bwMode="auto">
          <a:xfrm>
            <a:off x="2168525" y="5422900"/>
            <a:ext cx="1050925" cy="398463"/>
          </a:xfrm>
          <a:custGeom>
            <a:avLst/>
            <a:gdLst>
              <a:gd name="T0" fmla="*/ 0 w 662"/>
              <a:gd name="T1" fmla="*/ 2147483646 h 251"/>
              <a:gd name="T2" fmla="*/ 0 w 662"/>
              <a:gd name="T3" fmla="*/ 0 h 251"/>
              <a:gd name="T4" fmla="*/ 2147483646 w 662"/>
              <a:gd name="T5" fmla="*/ 0 h 251"/>
              <a:gd name="T6" fmla="*/ 2147483646 w 662"/>
              <a:gd name="T7" fmla="*/ 2147483646 h 251"/>
              <a:gd name="T8" fmla="*/ 0 w 662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Freeform 9">
            <a:extLst>
              <a:ext uri="{FF2B5EF4-FFF2-40B4-BE49-F238E27FC236}">
                <a16:creationId xmlns:a16="http://schemas.microsoft.com/office/drawing/2014/main" id="{2D7B3FBB-D54A-464C-9465-48BD09A877EF}"/>
              </a:ext>
            </a:extLst>
          </p:cNvPr>
          <p:cNvSpPr>
            <a:spLocks/>
          </p:cNvSpPr>
          <p:nvPr/>
        </p:nvSpPr>
        <p:spPr bwMode="auto">
          <a:xfrm>
            <a:off x="5794375" y="5422900"/>
            <a:ext cx="1050925" cy="398463"/>
          </a:xfrm>
          <a:custGeom>
            <a:avLst/>
            <a:gdLst>
              <a:gd name="T0" fmla="*/ 0 w 662"/>
              <a:gd name="T1" fmla="*/ 2147483646 h 251"/>
              <a:gd name="T2" fmla="*/ 0 w 662"/>
              <a:gd name="T3" fmla="*/ 0 h 251"/>
              <a:gd name="T4" fmla="*/ 2147483646 w 662"/>
              <a:gd name="T5" fmla="*/ 0 h 251"/>
              <a:gd name="T6" fmla="*/ 2147483646 w 662"/>
              <a:gd name="T7" fmla="*/ 2147483646 h 251"/>
              <a:gd name="T8" fmla="*/ 0 w 662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Freeform 10">
            <a:extLst>
              <a:ext uri="{FF2B5EF4-FFF2-40B4-BE49-F238E27FC236}">
                <a16:creationId xmlns:a16="http://schemas.microsoft.com/office/drawing/2014/main" id="{199BE1B5-29E7-F541-A276-308B58FBA85E}"/>
              </a:ext>
            </a:extLst>
          </p:cNvPr>
          <p:cNvSpPr>
            <a:spLocks/>
          </p:cNvSpPr>
          <p:nvPr/>
        </p:nvSpPr>
        <p:spPr bwMode="auto">
          <a:xfrm>
            <a:off x="965200" y="5356225"/>
            <a:ext cx="5943600" cy="512763"/>
          </a:xfrm>
          <a:custGeom>
            <a:avLst/>
            <a:gdLst>
              <a:gd name="T0" fmla="*/ 0 w 3744"/>
              <a:gd name="T1" fmla="*/ 2147483646 h 323"/>
              <a:gd name="T2" fmla="*/ 0 w 3744"/>
              <a:gd name="T3" fmla="*/ 0 h 323"/>
              <a:gd name="T4" fmla="*/ 2147483646 w 3744"/>
              <a:gd name="T5" fmla="*/ 0 h 323"/>
              <a:gd name="T6" fmla="*/ 2147483646 w 3744"/>
              <a:gd name="T7" fmla="*/ 2147483646 h 323"/>
              <a:gd name="T8" fmla="*/ 0 w 3744"/>
              <a:gd name="T9" fmla="*/ 2147483646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4"/>
              <a:gd name="T16" fmla="*/ 0 h 323"/>
              <a:gd name="T17" fmla="*/ 3744 w 3744"/>
              <a:gd name="T18" fmla="*/ 323 h 3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Freeform 11">
            <a:extLst>
              <a:ext uri="{FF2B5EF4-FFF2-40B4-BE49-F238E27FC236}">
                <a16:creationId xmlns:a16="http://schemas.microsoft.com/office/drawing/2014/main" id="{DD7E5B98-D30B-8E4F-B8C7-5CF4D2901ABA}"/>
              </a:ext>
            </a:extLst>
          </p:cNvPr>
          <p:cNvSpPr>
            <a:spLocks/>
          </p:cNvSpPr>
          <p:nvPr/>
        </p:nvSpPr>
        <p:spPr bwMode="auto">
          <a:xfrm>
            <a:off x="5583238" y="4389438"/>
            <a:ext cx="198437" cy="968375"/>
          </a:xfrm>
          <a:custGeom>
            <a:avLst/>
            <a:gdLst>
              <a:gd name="T0" fmla="*/ 0 w 125"/>
              <a:gd name="T1" fmla="*/ 0 h 610"/>
              <a:gd name="T2" fmla="*/ 2147483646 w 125"/>
              <a:gd name="T3" fmla="*/ 2147483646 h 610"/>
              <a:gd name="T4" fmla="*/ 0 w 125"/>
              <a:gd name="T5" fmla="*/ 0 h 610"/>
              <a:gd name="T6" fmla="*/ 0 60000 65536"/>
              <a:gd name="T7" fmla="*/ 0 60000 65536"/>
              <a:gd name="T8" fmla="*/ 0 60000 65536"/>
              <a:gd name="T9" fmla="*/ 0 w 125"/>
              <a:gd name="T10" fmla="*/ 0 h 610"/>
              <a:gd name="T11" fmla="*/ 125 w 125"/>
              <a:gd name="T12" fmla="*/ 610 h 6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610">
                <a:moveTo>
                  <a:pt x="0" y="0"/>
                </a:moveTo>
                <a:lnTo>
                  <a:pt x="124" y="6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Freeform 12">
            <a:extLst>
              <a:ext uri="{FF2B5EF4-FFF2-40B4-BE49-F238E27FC236}">
                <a16:creationId xmlns:a16="http://schemas.microsoft.com/office/drawing/2014/main" id="{D251D02E-E5CB-D945-82DD-84C4EC929CB6}"/>
              </a:ext>
            </a:extLst>
          </p:cNvPr>
          <p:cNvSpPr>
            <a:spLocks/>
          </p:cNvSpPr>
          <p:nvPr/>
        </p:nvSpPr>
        <p:spPr bwMode="auto">
          <a:xfrm>
            <a:off x="5726113" y="5229225"/>
            <a:ext cx="58737" cy="128588"/>
          </a:xfrm>
          <a:custGeom>
            <a:avLst/>
            <a:gdLst>
              <a:gd name="T0" fmla="*/ 2147483646 w 37"/>
              <a:gd name="T1" fmla="*/ 0 h 81"/>
              <a:gd name="T2" fmla="*/ 2147483646 w 37"/>
              <a:gd name="T3" fmla="*/ 2147483646 h 81"/>
              <a:gd name="T4" fmla="*/ 0 w 37"/>
              <a:gd name="T5" fmla="*/ 2147483646 h 81"/>
              <a:gd name="T6" fmla="*/ 2147483646 w 37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81"/>
              <a:gd name="T14" fmla="*/ 37 w 3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81">
                <a:moveTo>
                  <a:pt x="36" y="0"/>
                </a:moveTo>
                <a:lnTo>
                  <a:pt x="34" y="80"/>
                </a:lnTo>
                <a:lnTo>
                  <a:pt x="0" y="8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Freeform 13">
            <a:extLst>
              <a:ext uri="{FF2B5EF4-FFF2-40B4-BE49-F238E27FC236}">
                <a16:creationId xmlns:a16="http://schemas.microsoft.com/office/drawing/2014/main" id="{18E9DA98-502B-DA48-9398-768B3A2C499F}"/>
              </a:ext>
            </a:extLst>
          </p:cNvPr>
          <p:cNvSpPr>
            <a:spLocks/>
          </p:cNvSpPr>
          <p:nvPr/>
        </p:nvSpPr>
        <p:spPr bwMode="auto">
          <a:xfrm>
            <a:off x="3314700" y="5429250"/>
            <a:ext cx="1052513" cy="400050"/>
          </a:xfrm>
          <a:custGeom>
            <a:avLst/>
            <a:gdLst>
              <a:gd name="T0" fmla="*/ 0 w 663"/>
              <a:gd name="T1" fmla="*/ 2147483646 h 252"/>
              <a:gd name="T2" fmla="*/ 0 w 663"/>
              <a:gd name="T3" fmla="*/ 0 h 252"/>
              <a:gd name="T4" fmla="*/ 2147483646 w 663"/>
              <a:gd name="T5" fmla="*/ 0 h 252"/>
              <a:gd name="T6" fmla="*/ 2147483646 w 663"/>
              <a:gd name="T7" fmla="*/ 2147483646 h 252"/>
              <a:gd name="T8" fmla="*/ 0 w 663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2"/>
              <a:gd name="T17" fmla="*/ 663 w 663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Freeform 14">
            <a:extLst>
              <a:ext uri="{FF2B5EF4-FFF2-40B4-BE49-F238E27FC236}">
                <a16:creationId xmlns:a16="http://schemas.microsoft.com/office/drawing/2014/main" id="{49B02FB9-7C1D-934C-AC24-88818202AD43}"/>
              </a:ext>
            </a:extLst>
          </p:cNvPr>
          <p:cNvSpPr>
            <a:spLocks/>
          </p:cNvSpPr>
          <p:nvPr/>
        </p:nvSpPr>
        <p:spPr bwMode="auto">
          <a:xfrm>
            <a:off x="2243138" y="4379913"/>
            <a:ext cx="1587" cy="935037"/>
          </a:xfrm>
          <a:custGeom>
            <a:avLst/>
            <a:gdLst>
              <a:gd name="T0" fmla="*/ 0 w 1"/>
              <a:gd name="T1" fmla="*/ 0 h 589"/>
              <a:gd name="T2" fmla="*/ 0 w 1"/>
              <a:gd name="T3" fmla="*/ 2147483646 h 589"/>
              <a:gd name="T4" fmla="*/ 0 w 1"/>
              <a:gd name="T5" fmla="*/ 0 h 589"/>
              <a:gd name="T6" fmla="*/ 0 60000 65536"/>
              <a:gd name="T7" fmla="*/ 0 60000 65536"/>
              <a:gd name="T8" fmla="*/ 0 60000 65536"/>
              <a:gd name="T9" fmla="*/ 0 w 1"/>
              <a:gd name="T10" fmla="*/ 0 h 589"/>
              <a:gd name="T11" fmla="*/ 1 w 1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89">
                <a:moveTo>
                  <a:pt x="0" y="0"/>
                </a:moveTo>
                <a:lnTo>
                  <a:pt x="0" y="5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Freeform 15">
            <a:extLst>
              <a:ext uri="{FF2B5EF4-FFF2-40B4-BE49-F238E27FC236}">
                <a16:creationId xmlns:a16="http://schemas.microsoft.com/office/drawing/2014/main" id="{983C80AB-430E-E642-BD64-8123FE1E7EE7}"/>
              </a:ext>
            </a:extLst>
          </p:cNvPr>
          <p:cNvSpPr>
            <a:spLocks/>
          </p:cNvSpPr>
          <p:nvPr/>
        </p:nvSpPr>
        <p:spPr bwMode="auto">
          <a:xfrm>
            <a:off x="2212975" y="5186363"/>
            <a:ext cx="61913" cy="128587"/>
          </a:xfrm>
          <a:custGeom>
            <a:avLst/>
            <a:gdLst>
              <a:gd name="T0" fmla="*/ 2147483646 w 39"/>
              <a:gd name="T1" fmla="*/ 0 h 81"/>
              <a:gd name="T2" fmla="*/ 2147483646 w 39"/>
              <a:gd name="T3" fmla="*/ 2147483646 h 81"/>
              <a:gd name="T4" fmla="*/ 0 w 39"/>
              <a:gd name="T5" fmla="*/ 0 h 81"/>
              <a:gd name="T6" fmla="*/ 2147483646 w 39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1"/>
              <a:gd name="T14" fmla="*/ 39 w 39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1">
                <a:moveTo>
                  <a:pt x="38" y="0"/>
                </a:moveTo>
                <a:lnTo>
                  <a:pt x="19" y="80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Freeform 16">
            <a:extLst>
              <a:ext uri="{FF2B5EF4-FFF2-40B4-BE49-F238E27FC236}">
                <a16:creationId xmlns:a16="http://schemas.microsoft.com/office/drawing/2014/main" id="{2E4B60D8-78F0-FF4F-890A-D375B2BEFFDE}"/>
              </a:ext>
            </a:extLst>
          </p:cNvPr>
          <p:cNvSpPr>
            <a:spLocks/>
          </p:cNvSpPr>
          <p:nvPr/>
        </p:nvSpPr>
        <p:spPr bwMode="auto">
          <a:xfrm>
            <a:off x="2568575" y="4397375"/>
            <a:ext cx="757238" cy="917575"/>
          </a:xfrm>
          <a:custGeom>
            <a:avLst/>
            <a:gdLst>
              <a:gd name="T0" fmla="*/ 0 w 477"/>
              <a:gd name="T1" fmla="*/ 0 h 578"/>
              <a:gd name="T2" fmla="*/ 2147483646 w 477"/>
              <a:gd name="T3" fmla="*/ 2147483646 h 578"/>
              <a:gd name="T4" fmla="*/ 0 w 477"/>
              <a:gd name="T5" fmla="*/ 0 h 578"/>
              <a:gd name="T6" fmla="*/ 0 60000 65536"/>
              <a:gd name="T7" fmla="*/ 0 60000 65536"/>
              <a:gd name="T8" fmla="*/ 0 60000 65536"/>
              <a:gd name="T9" fmla="*/ 0 w 477"/>
              <a:gd name="T10" fmla="*/ 0 h 578"/>
              <a:gd name="T11" fmla="*/ 477 w 477"/>
              <a:gd name="T12" fmla="*/ 578 h 5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7" h="578">
                <a:moveTo>
                  <a:pt x="0" y="0"/>
                </a:moveTo>
                <a:lnTo>
                  <a:pt x="476" y="5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Freeform 17">
            <a:extLst>
              <a:ext uri="{FF2B5EF4-FFF2-40B4-BE49-F238E27FC236}">
                <a16:creationId xmlns:a16="http://schemas.microsoft.com/office/drawing/2014/main" id="{6DECED25-C4AE-6B4F-9724-B8933C91D1F5}"/>
              </a:ext>
            </a:extLst>
          </p:cNvPr>
          <p:cNvSpPr>
            <a:spLocks/>
          </p:cNvSpPr>
          <p:nvPr/>
        </p:nvSpPr>
        <p:spPr bwMode="auto">
          <a:xfrm>
            <a:off x="3221038" y="5197475"/>
            <a:ext cx="104775" cy="117475"/>
          </a:xfrm>
          <a:custGeom>
            <a:avLst/>
            <a:gdLst>
              <a:gd name="T0" fmla="*/ 2147483646 w 66"/>
              <a:gd name="T1" fmla="*/ 0 h 74"/>
              <a:gd name="T2" fmla="*/ 2147483646 w 66"/>
              <a:gd name="T3" fmla="*/ 2147483646 h 74"/>
              <a:gd name="T4" fmla="*/ 0 w 66"/>
              <a:gd name="T5" fmla="*/ 2147483646 h 74"/>
              <a:gd name="T6" fmla="*/ 2147483646 w 66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74"/>
              <a:gd name="T14" fmla="*/ 66 w 66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74">
                <a:moveTo>
                  <a:pt x="29" y="0"/>
                </a:moveTo>
                <a:lnTo>
                  <a:pt x="65" y="73"/>
                </a:lnTo>
                <a:lnTo>
                  <a:pt x="0" y="27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Freeform 18">
            <a:extLst>
              <a:ext uri="{FF2B5EF4-FFF2-40B4-BE49-F238E27FC236}">
                <a16:creationId xmlns:a16="http://schemas.microsoft.com/office/drawing/2014/main" id="{EE2575D6-C0CC-1C48-9F89-B9118C1418A3}"/>
              </a:ext>
            </a:extLst>
          </p:cNvPr>
          <p:cNvSpPr>
            <a:spLocks/>
          </p:cNvSpPr>
          <p:nvPr/>
        </p:nvSpPr>
        <p:spPr bwMode="auto">
          <a:xfrm>
            <a:off x="1055688" y="5219700"/>
            <a:ext cx="106362" cy="115888"/>
          </a:xfrm>
          <a:custGeom>
            <a:avLst/>
            <a:gdLst>
              <a:gd name="T0" fmla="*/ 2147483646 w 67"/>
              <a:gd name="T1" fmla="*/ 2147483646 h 73"/>
              <a:gd name="T2" fmla="*/ 0 w 67"/>
              <a:gd name="T3" fmla="*/ 2147483646 h 73"/>
              <a:gd name="T4" fmla="*/ 2147483646 w 67"/>
              <a:gd name="T5" fmla="*/ 0 h 73"/>
              <a:gd name="T6" fmla="*/ 2147483646 w 67"/>
              <a:gd name="T7" fmla="*/ 2147483646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73"/>
              <a:gd name="T14" fmla="*/ 67 w 67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73">
                <a:moveTo>
                  <a:pt x="66" y="27"/>
                </a:moveTo>
                <a:lnTo>
                  <a:pt x="0" y="72"/>
                </a:lnTo>
                <a:lnTo>
                  <a:pt x="38" y="0"/>
                </a:lnTo>
                <a:lnTo>
                  <a:pt x="66" y="27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0C07C4C1-A4B3-5D4C-9E02-8E2763A5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430838"/>
            <a:ext cx="754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3BBA3C65-89C4-9C41-BC7A-140EB1F9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5446713"/>
            <a:ext cx="7540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2</a:t>
            </a:r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BEDB0C2D-D6DE-D843-A808-EFE3A8E2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397500"/>
            <a:ext cx="784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N</a:t>
            </a:r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C956026C-99A7-7F4F-B1CA-F4234BC7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422900"/>
            <a:ext cx="754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3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FF8045EC-31C8-B24F-AB1E-F6FBF0B4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343525"/>
            <a:ext cx="10810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17432" name="Freeform 24">
            <a:extLst>
              <a:ext uri="{FF2B5EF4-FFF2-40B4-BE49-F238E27FC236}">
                <a16:creationId xmlns:a16="http://schemas.microsoft.com/office/drawing/2014/main" id="{01D8D8A5-675A-0946-8E4C-49D5F91B21AD}"/>
              </a:ext>
            </a:extLst>
          </p:cNvPr>
          <p:cNvSpPr>
            <a:spLocks/>
          </p:cNvSpPr>
          <p:nvPr/>
        </p:nvSpPr>
        <p:spPr bwMode="auto">
          <a:xfrm>
            <a:off x="1952625" y="4070350"/>
            <a:ext cx="1049338" cy="400050"/>
          </a:xfrm>
          <a:custGeom>
            <a:avLst/>
            <a:gdLst>
              <a:gd name="T0" fmla="*/ 0 w 661"/>
              <a:gd name="T1" fmla="*/ 2147483646 h 252"/>
              <a:gd name="T2" fmla="*/ 0 w 661"/>
              <a:gd name="T3" fmla="*/ 0 h 252"/>
              <a:gd name="T4" fmla="*/ 2147483646 w 661"/>
              <a:gd name="T5" fmla="*/ 0 h 252"/>
              <a:gd name="T6" fmla="*/ 2147483646 w 661"/>
              <a:gd name="T7" fmla="*/ 2147483646 h 252"/>
              <a:gd name="T8" fmla="*/ 0 w 661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1"/>
              <a:gd name="T16" fmla="*/ 0 h 252"/>
              <a:gd name="T17" fmla="*/ 661 w 661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1" h="252">
                <a:moveTo>
                  <a:pt x="0" y="251"/>
                </a:moveTo>
                <a:lnTo>
                  <a:pt x="0" y="0"/>
                </a:lnTo>
                <a:lnTo>
                  <a:pt x="660" y="0"/>
                </a:lnTo>
                <a:lnTo>
                  <a:pt x="660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Freeform 25">
            <a:extLst>
              <a:ext uri="{FF2B5EF4-FFF2-40B4-BE49-F238E27FC236}">
                <a16:creationId xmlns:a16="http://schemas.microsoft.com/office/drawing/2014/main" id="{3D1CD4BF-7DEF-3D48-A8BE-0557D548D24A}"/>
              </a:ext>
            </a:extLst>
          </p:cNvPr>
          <p:cNvSpPr>
            <a:spLocks/>
          </p:cNvSpPr>
          <p:nvPr/>
        </p:nvSpPr>
        <p:spPr bwMode="auto">
          <a:xfrm>
            <a:off x="3136900" y="4070350"/>
            <a:ext cx="1052513" cy="400050"/>
          </a:xfrm>
          <a:custGeom>
            <a:avLst/>
            <a:gdLst>
              <a:gd name="T0" fmla="*/ 0 w 663"/>
              <a:gd name="T1" fmla="*/ 2147483646 h 252"/>
              <a:gd name="T2" fmla="*/ 0 w 663"/>
              <a:gd name="T3" fmla="*/ 0 h 252"/>
              <a:gd name="T4" fmla="*/ 2147483646 w 663"/>
              <a:gd name="T5" fmla="*/ 0 h 252"/>
              <a:gd name="T6" fmla="*/ 2147483646 w 663"/>
              <a:gd name="T7" fmla="*/ 2147483646 h 252"/>
              <a:gd name="T8" fmla="*/ 0 w 663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2"/>
              <a:gd name="T17" fmla="*/ 663 w 663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Freeform 26">
            <a:extLst>
              <a:ext uri="{FF2B5EF4-FFF2-40B4-BE49-F238E27FC236}">
                <a16:creationId xmlns:a16="http://schemas.microsoft.com/office/drawing/2014/main" id="{B14EBBC4-004D-F945-9068-68E6A01E6151}"/>
              </a:ext>
            </a:extLst>
          </p:cNvPr>
          <p:cNvSpPr>
            <a:spLocks/>
          </p:cNvSpPr>
          <p:nvPr/>
        </p:nvSpPr>
        <p:spPr bwMode="auto">
          <a:xfrm>
            <a:off x="4849813" y="4070350"/>
            <a:ext cx="1050925" cy="400050"/>
          </a:xfrm>
          <a:custGeom>
            <a:avLst/>
            <a:gdLst>
              <a:gd name="T0" fmla="*/ 0 w 662"/>
              <a:gd name="T1" fmla="*/ 2147483646 h 252"/>
              <a:gd name="T2" fmla="*/ 0 w 662"/>
              <a:gd name="T3" fmla="*/ 0 h 252"/>
              <a:gd name="T4" fmla="*/ 2147483646 w 662"/>
              <a:gd name="T5" fmla="*/ 0 h 252"/>
              <a:gd name="T6" fmla="*/ 2147483646 w 662"/>
              <a:gd name="T7" fmla="*/ 2147483646 h 252"/>
              <a:gd name="T8" fmla="*/ 0 w 662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2"/>
              <a:gd name="T17" fmla="*/ 662 w 662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2">
                <a:moveTo>
                  <a:pt x="0" y="251"/>
                </a:moveTo>
                <a:lnTo>
                  <a:pt x="0" y="0"/>
                </a:lnTo>
                <a:lnTo>
                  <a:pt x="661" y="0"/>
                </a:lnTo>
                <a:lnTo>
                  <a:pt x="661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Freeform 27">
            <a:extLst>
              <a:ext uri="{FF2B5EF4-FFF2-40B4-BE49-F238E27FC236}">
                <a16:creationId xmlns:a16="http://schemas.microsoft.com/office/drawing/2014/main" id="{32DA162D-1564-6B42-8F61-1F5313A7C336}"/>
              </a:ext>
            </a:extLst>
          </p:cNvPr>
          <p:cNvSpPr>
            <a:spLocks/>
          </p:cNvSpPr>
          <p:nvPr/>
        </p:nvSpPr>
        <p:spPr bwMode="auto">
          <a:xfrm>
            <a:off x="1876425" y="3973513"/>
            <a:ext cx="4068763" cy="574675"/>
          </a:xfrm>
          <a:custGeom>
            <a:avLst/>
            <a:gdLst>
              <a:gd name="T0" fmla="*/ 0 w 2563"/>
              <a:gd name="T1" fmla="*/ 2147483646 h 362"/>
              <a:gd name="T2" fmla="*/ 0 w 2563"/>
              <a:gd name="T3" fmla="*/ 0 h 362"/>
              <a:gd name="T4" fmla="*/ 2147483646 w 2563"/>
              <a:gd name="T5" fmla="*/ 0 h 362"/>
              <a:gd name="T6" fmla="*/ 2147483646 w 2563"/>
              <a:gd name="T7" fmla="*/ 2147483646 h 362"/>
              <a:gd name="T8" fmla="*/ 0 w 2563"/>
              <a:gd name="T9" fmla="*/ 2147483646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3"/>
              <a:gd name="T16" fmla="*/ 0 h 362"/>
              <a:gd name="T17" fmla="*/ 2563 w 2563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3" h="362">
                <a:moveTo>
                  <a:pt x="0" y="361"/>
                </a:moveTo>
                <a:lnTo>
                  <a:pt x="0" y="0"/>
                </a:lnTo>
                <a:lnTo>
                  <a:pt x="2562" y="0"/>
                </a:lnTo>
                <a:lnTo>
                  <a:pt x="2562" y="361"/>
                </a:lnTo>
                <a:lnTo>
                  <a:pt x="0" y="36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200DE159-F5FA-5547-9114-89D4AD0D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097338"/>
            <a:ext cx="37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k2</a:t>
            </a: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295ADB69-ECBE-3143-92A7-D49349CE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078288"/>
            <a:ext cx="4079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kN</a:t>
            </a:r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77C2654E-F46A-CD4F-AAE3-50B67497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100513"/>
            <a:ext cx="37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k1</a:t>
            </a:r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57DFF582-07DD-5347-9555-B8C4E9C7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976688"/>
            <a:ext cx="11795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chemeClr val="tx2"/>
                </a:solidFill>
                <a:latin typeface="Arial" panose="020B0604020202020204" pitchFamily="34" charset="0"/>
              </a:rPr>
              <a:t>Index File</a:t>
            </a:r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B2F1B6B1-C53D-654D-B25B-F8E0B0D95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267200"/>
            <a:ext cx="914400" cy="1066800"/>
          </a:xfrm>
          <a:prstGeom prst="line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5BAC8609-5F56-3E47-8CA6-7D7DD1336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886B6-6B70-5143-9546-CEA6831699A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20CE31E4-DDE1-5C40-ADDE-A47F2C8B20F5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1262063"/>
            <a:ext cx="8366125" cy="2368550"/>
            <a:chOff x="166" y="1710"/>
            <a:chExt cx="5270" cy="1492"/>
          </a:xfrm>
        </p:grpSpPr>
        <p:sp>
          <p:nvSpPr>
            <p:cNvPr id="48218" name="Freeform 4">
              <a:extLst>
                <a:ext uri="{FF2B5EF4-FFF2-40B4-BE49-F238E27FC236}">
                  <a16:creationId xmlns:a16="http://schemas.microsoft.com/office/drawing/2014/main" id="{2F747A1F-CBD0-E046-A3BE-2EAA84675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Freeform 5">
              <a:extLst>
                <a:ext uri="{FF2B5EF4-FFF2-40B4-BE49-F238E27FC236}">
                  <a16:creationId xmlns:a16="http://schemas.microsoft.com/office/drawing/2014/main" id="{D6DF915F-3582-C848-81C4-FCDAA3966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0" name="Freeform 6">
              <a:extLst>
                <a:ext uri="{FF2B5EF4-FFF2-40B4-BE49-F238E27FC236}">
                  <a16:creationId xmlns:a16="http://schemas.microsoft.com/office/drawing/2014/main" id="{6D9B0443-0796-7A45-B88D-E7568071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Freeform 7">
              <a:extLst>
                <a:ext uri="{FF2B5EF4-FFF2-40B4-BE49-F238E27FC236}">
                  <a16:creationId xmlns:a16="http://schemas.microsoft.com/office/drawing/2014/main" id="{CDF18E55-4FD3-D540-9584-A64C432B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Rectangle 8">
              <a:extLst>
                <a:ext uri="{FF2B5EF4-FFF2-40B4-BE49-F238E27FC236}">
                  <a16:creationId xmlns:a16="http://schemas.microsoft.com/office/drawing/2014/main" id="{A3C153F0-1813-8042-B544-CF4C70C6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979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8223" name="Rectangle 9">
              <a:extLst>
                <a:ext uri="{FF2B5EF4-FFF2-40B4-BE49-F238E27FC236}">
                  <a16:creationId xmlns:a16="http://schemas.microsoft.com/office/drawing/2014/main" id="{8010C6F1-84FC-A24F-8B52-4A3B8821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979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8224" name="Freeform 10">
              <a:extLst>
                <a:ext uri="{FF2B5EF4-FFF2-40B4-BE49-F238E27FC236}">
                  <a16:creationId xmlns:a16="http://schemas.microsoft.com/office/drawing/2014/main" id="{ECAF876A-0340-3B40-9C77-DC56D334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973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5" name="Freeform 11">
              <a:extLst>
                <a:ext uri="{FF2B5EF4-FFF2-40B4-BE49-F238E27FC236}">
                  <a16:creationId xmlns:a16="http://schemas.microsoft.com/office/drawing/2014/main" id="{86C11B4B-AB23-4540-9E16-3DF173BC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Freeform 12">
              <a:extLst>
                <a:ext uri="{FF2B5EF4-FFF2-40B4-BE49-F238E27FC236}">
                  <a16:creationId xmlns:a16="http://schemas.microsoft.com/office/drawing/2014/main" id="{2A377BD9-7FCB-2B48-9FFD-ABCDE81D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7" name="Freeform 13">
              <a:extLst>
                <a:ext uri="{FF2B5EF4-FFF2-40B4-BE49-F238E27FC236}">
                  <a16:creationId xmlns:a16="http://schemas.microsoft.com/office/drawing/2014/main" id="{C6ECB132-8123-DB4E-87FF-20FE1577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8" name="Freeform 14">
              <a:extLst>
                <a:ext uri="{FF2B5EF4-FFF2-40B4-BE49-F238E27FC236}">
                  <a16:creationId xmlns:a16="http://schemas.microsoft.com/office/drawing/2014/main" id="{A8ED846A-341C-C943-B6A9-F861D421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Freeform 15">
              <a:extLst>
                <a:ext uri="{FF2B5EF4-FFF2-40B4-BE49-F238E27FC236}">
                  <a16:creationId xmlns:a16="http://schemas.microsoft.com/office/drawing/2014/main" id="{0873F360-69E6-2148-89BD-0CE4D7AB2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0" name="Freeform 16">
              <a:extLst>
                <a:ext uri="{FF2B5EF4-FFF2-40B4-BE49-F238E27FC236}">
                  <a16:creationId xmlns:a16="http://schemas.microsoft.com/office/drawing/2014/main" id="{BC32293A-E4B4-304D-816F-F338F2519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1" name="Freeform 17">
              <a:extLst>
                <a:ext uri="{FF2B5EF4-FFF2-40B4-BE49-F238E27FC236}">
                  <a16:creationId xmlns:a16="http://schemas.microsoft.com/office/drawing/2014/main" id="{7DFE6FC7-909B-8147-A3ED-C299E6533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2" name="Freeform 18">
              <a:extLst>
                <a:ext uri="{FF2B5EF4-FFF2-40B4-BE49-F238E27FC236}">
                  <a16:creationId xmlns:a16="http://schemas.microsoft.com/office/drawing/2014/main" id="{4BE85321-4AF0-8140-A26B-A00E8C31D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973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3" name="Freeform 19">
              <a:extLst>
                <a:ext uri="{FF2B5EF4-FFF2-40B4-BE49-F238E27FC236}">
                  <a16:creationId xmlns:a16="http://schemas.microsoft.com/office/drawing/2014/main" id="{4D3BBC65-E21F-AB47-BB2B-CDF13C16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Freeform 20">
              <a:extLst>
                <a:ext uri="{FF2B5EF4-FFF2-40B4-BE49-F238E27FC236}">
                  <a16:creationId xmlns:a16="http://schemas.microsoft.com/office/drawing/2014/main" id="{9D155550-F838-F24D-903E-373FD90B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5" name="Freeform 21">
              <a:extLst>
                <a:ext uri="{FF2B5EF4-FFF2-40B4-BE49-F238E27FC236}">
                  <a16:creationId xmlns:a16="http://schemas.microsoft.com/office/drawing/2014/main" id="{C1C6FD1C-AB48-D74D-B366-F7024D8D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Freeform 22">
              <a:extLst>
                <a:ext uri="{FF2B5EF4-FFF2-40B4-BE49-F238E27FC236}">
                  <a16:creationId xmlns:a16="http://schemas.microsoft.com/office/drawing/2014/main" id="{47CEC500-CBC8-FD44-838B-D83E1C10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7" name="Freeform 23">
              <a:extLst>
                <a:ext uri="{FF2B5EF4-FFF2-40B4-BE49-F238E27FC236}">
                  <a16:creationId xmlns:a16="http://schemas.microsoft.com/office/drawing/2014/main" id="{1D9AC646-26E0-1346-AD88-104392930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Freeform 24">
              <a:extLst>
                <a:ext uri="{FF2B5EF4-FFF2-40B4-BE49-F238E27FC236}">
                  <a16:creationId xmlns:a16="http://schemas.microsoft.com/office/drawing/2014/main" id="{085B24B3-D9F3-4041-A5CF-69259F31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9" name="Freeform 25">
              <a:extLst>
                <a:ext uri="{FF2B5EF4-FFF2-40B4-BE49-F238E27FC236}">
                  <a16:creationId xmlns:a16="http://schemas.microsoft.com/office/drawing/2014/main" id="{545F4BAF-2640-E942-BFF7-809CB36B5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97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Freeform 26">
              <a:extLst>
                <a:ext uri="{FF2B5EF4-FFF2-40B4-BE49-F238E27FC236}">
                  <a16:creationId xmlns:a16="http://schemas.microsoft.com/office/drawing/2014/main" id="{AEFD9099-2721-7542-A73D-6D60918BA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1" name="Freeform 27">
              <a:extLst>
                <a:ext uri="{FF2B5EF4-FFF2-40B4-BE49-F238E27FC236}">
                  <a16:creationId xmlns:a16="http://schemas.microsoft.com/office/drawing/2014/main" id="{27743FB3-4170-7948-9814-0F0C912B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2" name="Freeform 28">
              <a:extLst>
                <a:ext uri="{FF2B5EF4-FFF2-40B4-BE49-F238E27FC236}">
                  <a16:creationId xmlns:a16="http://schemas.microsoft.com/office/drawing/2014/main" id="{761103BF-FC32-CE44-B502-480632B1A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Freeform 29">
              <a:extLst>
                <a:ext uri="{FF2B5EF4-FFF2-40B4-BE49-F238E27FC236}">
                  <a16:creationId xmlns:a16="http://schemas.microsoft.com/office/drawing/2014/main" id="{F681B955-355D-7143-A323-8E11A76C2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4" name="Freeform 30">
              <a:extLst>
                <a:ext uri="{FF2B5EF4-FFF2-40B4-BE49-F238E27FC236}">
                  <a16:creationId xmlns:a16="http://schemas.microsoft.com/office/drawing/2014/main" id="{D40B8C11-DDEF-1A44-A054-DBE048FB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Freeform 31">
              <a:extLst>
                <a:ext uri="{FF2B5EF4-FFF2-40B4-BE49-F238E27FC236}">
                  <a16:creationId xmlns:a16="http://schemas.microsoft.com/office/drawing/2014/main" id="{10FA33AF-2D9A-E144-B385-21FF50A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6" name="Freeform 32">
              <a:extLst>
                <a:ext uri="{FF2B5EF4-FFF2-40B4-BE49-F238E27FC236}">
                  <a16:creationId xmlns:a16="http://schemas.microsoft.com/office/drawing/2014/main" id="{9B9AEA6D-E350-C740-9899-62EB2AA0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Freeform 33">
              <a:extLst>
                <a:ext uri="{FF2B5EF4-FFF2-40B4-BE49-F238E27FC236}">
                  <a16:creationId xmlns:a16="http://schemas.microsoft.com/office/drawing/2014/main" id="{81405E55-112A-A64D-AFE6-8666DCC2A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8" name="Freeform 34">
              <a:extLst>
                <a:ext uri="{FF2B5EF4-FFF2-40B4-BE49-F238E27FC236}">
                  <a16:creationId xmlns:a16="http://schemas.microsoft.com/office/drawing/2014/main" id="{D000884B-21AF-D747-8C92-BEDE0D030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Freeform 35">
              <a:extLst>
                <a:ext uri="{FF2B5EF4-FFF2-40B4-BE49-F238E27FC236}">
                  <a16:creationId xmlns:a16="http://schemas.microsoft.com/office/drawing/2014/main" id="{BEF3C1D7-5E3A-2546-B376-868825E86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0" name="Freeform 36">
              <a:extLst>
                <a:ext uri="{FF2B5EF4-FFF2-40B4-BE49-F238E27FC236}">
                  <a16:creationId xmlns:a16="http://schemas.microsoft.com/office/drawing/2014/main" id="{26F15C55-7700-7B49-885B-91F06232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1" name="Freeform 37">
              <a:extLst>
                <a:ext uri="{FF2B5EF4-FFF2-40B4-BE49-F238E27FC236}">
                  <a16:creationId xmlns:a16="http://schemas.microsoft.com/office/drawing/2014/main" id="{5DE5552E-03B9-4E48-9F60-9F5EF330B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2" name="Freeform 38">
              <a:extLst>
                <a:ext uri="{FF2B5EF4-FFF2-40B4-BE49-F238E27FC236}">
                  <a16:creationId xmlns:a16="http://schemas.microsoft.com/office/drawing/2014/main" id="{D65EBBDB-2016-414A-82D6-E60085AE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3" name="Freeform 39">
              <a:extLst>
                <a:ext uri="{FF2B5EF4-FFF2-40B4-BE49-F238E27FC236}">
                  <a16:creationId xmlns:a16="http://schemas.microsoft.com/office/drawing/2014/main" id="{55279460-4C18-0B43-8D06-6828AC44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4" name="Freeform 40">
              <a:extLst>
                <a:ext uri="{FF2B5EF4-FFF2-40B4-BE49-F238E27FC236}">
                  <a16:creationId xmlns:a16="http://schemas.microsoft.com/office/drawing/2014/main" id="{5A64782F-D247-1242-96EC-0C5726638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5" name="Freeform 41">
              <a:extLst>
                <a:ext uri="{FF2B5EF4-FFF2-40B4-BE49-F238E27FC236}">
                  <a16:creationId xmlns:a16="http://schemas.microsoft.com/office/drawing/2014/main" id="{34F02D68-2E7F-B64A-85EB-4CA7E270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6" name="Freeform 42">
              <a:extLst>
                <a:ext uri="{FF2B5EF4-FFF2-40B4-BE49-F238E27FC236}">
                  <a16:creationId xmlns:a16="http://schemas.microsoft.com/office/drawing/2014/main" id="{5C1C0C66-4839-CA46-ACA1-70F5D2B7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7" name="Freeform 43">
              <a:extLst>
                <a:ext uri="{FF2B5EF4-FFF2-40B4-BE49-F238E27FC236}">
                  <a16:creationId xmlns:a16="http://schemas.microsoft.com/office/drawing/2014/main" id="{B20CD01B-326A-BA46-AB02-649A5DB08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457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8" name="Freeform 44">
              <a:extLst>
                <a:ext uri="{FF2B5EF4-FFF2-40B4-BE49-F238E27FC236}">
                  <a16:creationId xmlns:a16="http://schemas.microsoft.com/office/drawing/2014/main" id="{287E5D05-A045-D740-9F7C-08ABD9B5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9" name="Freeform 45">
              <a:extLst>
                <a:ext uri="{FF2B5EF4-FFF2-40B4-BE49-F238E27FC236}">
                  <a16:creationId xmlns:a16="http://schemas.microsoft.com/office/drawing/2014/main" id="{7A0A3E1C-F7E2-D042-AB3C-F4781C6E3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0" name="Freeform 46">
              <a:extLst>
                <a:ext uri="{FF2B5EF4-FFF2-40B4-BE49-F238E27FC236}">
                  <a16:creationId xmlns:a16="http://schemas.microsoft.com/office/drawing/2014/main" id="{AF7056B0-1C22-E14B-A4DC-CDC86E195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1" name="Freeform 47">
              <a:extLst>
                <a:ext uri="{FF2B5EF4-FFF2-40B4-BE49-F238E27FC236}">
                  <a16:creationId xmlns:a16="http://schemas.microsoft.com/office/drawing/2014/main" id="{3A072E41-BF95-D04B-AA59-856A4C353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2" name="Freeform 48">
              <a:extLst>
                <a:ext uri="{FF2B5EF4-FFF2-40B4-BE49-F238E27FC236}">
                  <a16:creationId xmlns:a16="http://schemas.microsoft.com/office/drawing/2014/main" id="{3AA9A0D0-03FF-CE41-B81D-A8A852CA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3" name="Freeform 49">
              <a:extLst>
                <a:ext uri="{FF2B5EF4-FFF2-40B4-BE49-F238E27FC236}">
                  <a16:creationId xmlns:a16="http://schemas.microsoft.com/office/drawing/2014/main" id="{4919389A-45E8-9E4F-83AE-E9F390FC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4" name="Freeform 50">
              <a:extLst>
                <a:ext uri="{FF2B5EF4-FFF2-40B4-BE49-F238E27FC236}">
                  <a16:creationId xmlns:a16="http://schemas.microsoft.com/office/drawing/2014/main" id="{F7DEFD7E-00B4-A145-BB68-179A0BD0E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5" name="Freeform 51">
              <a:extLst>
                <a:ext uri="{FF2B5EF4-FFF2-40B4-BE49-F238E27FC236}">
                  <a16:creationId xmlns:a16="http://schemas.microsoft.com/office/drawing/2014/main" id="{DA8BD323-D312-BE46-8416-E819AF67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6" name="Freeform 52">
              <a:extLst>
                <a:ext uri="{FF2B5EF4-FFF2-40B4-BE49-F238E27FC236}">
                  <a16:creationId xmlns:a16="http://schemas.microsoft.com/office/drawing/2014/main" id="{248BFFDD-161B-5245-926B-DCFCE2DA1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457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7" name="Freeform 53">
              <a:extLst>
                <a:ext uri="{FF2B5EF4-FFF2-40B4-BE49-F238E27FC236}">
                  <a16:creationId xmlns:a16="http://schemas.microsoft.com/office/drawing/2014/main" id="{F630B8D4-7147-7F49-9007-63920C16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660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8" name="Freeform 54">
              <a:extLst>
                <a:ext uri="{FF2B5EF4-FFF2-40B4-BE49-F238E27FC236}">
                  <a16:creationId xmlns:a16="http://schemas.microsoft.com/office/drawing/2014/main" id="{FAEDB820-BA03-CF40-8FF5-55233067B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914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9" name="Freeform 55">
              <a:extLst>
                <a:ext uri="{FF2B5EF4-FFF2-40B4-BE49-F238E27FC236}">
                  <a16:creationId xmlns:a16="http://schemas.microsoft.com/office/drawing/2014/main" id="{05C3A785-E1C1-2248-9327-6928D2EE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660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0" name="Freeform 56">
              <a:extLst>
                <a:ext uri="{FF2B5EF4-FFF2-40B4-BE49-F238E27FC236}">
                  <a16:creationId xmlns:a16="http://schemas.microsoft.com/office/drawing/2014/main" id="{8BB46470-0A74-DC49-BF82-D4FD74DED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921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1" name="Freeform 57">
              <a:extLst>
                <a:ext uri="{FF2B5EF4-FFF2-40B4-BE49-F238E27FC236}">
                  <a16:creationId xmlns:a16="http://schemas.microsoft.com/office/drawing/2014/main" id="{A974B96C-1487-244B-8ED7-36BD7BA34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660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2" name="Freeform 58">
              <a:extLst>
                <a:ext uri="{FF2B5EF4-FFF2-40B4-BE49-F238E27FC236}">
                  <a16:creationId xmlns:a16="http://schemas.microsoft.com/office/drawing/2014/main" id="{7B4E947A-0F84-5444-88E3-E54AC64C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47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3" name="Freeform 59">
              <a:extLst>
                <a:ext uri="{FF2B5EF4-FFF2-40B4-BE49-F238E27FC236}">
                  <a16:creationId xmlns:a16="http://schemas.microsoft.com/office/drawing/2014/main" id="{C87CC8D8-09AF-D640-8E2F-8E606B59D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6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4" name="Freeform 60">
              <a:extLst>
                <a:ext uri="{FF2B5EF4-FFF2-40B4-BE49-F238E27FC236}">
                  <a16:creationId xmlns:a16="http://schemas.microsoft.com/office/drawing/2014/main" id="{BD174CC2-3E8A-6E47-A94D-124191FBE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5" name="Freeform 61">
              <a:extLst>
                <a:ext uri="{FF2B5EF4-FFF2-40B4-BE49-F238E27FC236}">
                  <a16:creationId xmlns:a16="http://schemas.microsoft.com/office/drawing/2014/main" id="{5AE46926-557F-FF49-BB34-3D16991B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73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6" name="Freeform 62">
              <a:extLst>
                <a:ext uri="{FF2B5EF4-FFF2-40B4-BE49-F238E27FC236}">
                  <a16:creationId xmlns:a16="http://schemas.microsoft.com/office/drawing/2014/main" id="{463C5D9E-D5D0-5047-9C94-56B4A01D1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915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7" name="Freeform 63">
              <a:extLst>
                <a:ext uri="{FF2B5EF4-FFF2-40B4-BE49-F238E27FC236}">
                  <a16:creationId xmlns:a16="http://schemas.microsoft.com/office/drawing/2014/main" id="{F19C0358-9384-2444-9EB1-88E5C91D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79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8" name="Freeform 64">
              <a:extLst>
                <a:ext uri="{FF2B5EF4-FFF2-40B4-BE49-F238E27FC236}">
                  <a16:creationId xmlns:a16="http://schemas.microsoft.com/office/drawing/2014/main" id="{D0CE1DFC-9400-9948-BA8A-3B2A5528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42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9" name="Freeform 65">
              <a:extLst>
                <a:ext uri="{FF2B5EF4-FFF2-40B4-BE49-F238E27FC236}">
                  <a16:creationId xmlns:a16="http://schemas.microsoft.com/office/drawing/2014/main" id="{40E93104-590D-A44F-BB9F-91C39D38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195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0" name="Freeform 66">
              <a:extLst>
                <a:ext uri="{FF2B5EF4-FFF2-40B4-BE49-F238E27FC236}">
                  <a16:creationId xmlns:a16="http://schemas.microsoft.com/office/drawing/2014/main" id="{5905EE9E-F807-B040-8466-79AE497D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08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1" name="Freeform 67">
              <a:extLst>
                <a:ext uri="{FF2B5EF4-FFF2-40B4-BE49-F238E27FC236}">
                  <a16:creationId xmlns:a16="http://schemas.microsoft.com/office/drawing/2014/main" id="{4D1CEB55-D441-2045-B5D6-53DB877F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201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2" name="Freeform 68">
              <a:extLst>
                <a:ext uri="{FF2B5EF4-FFF2-40B4-BE49-F238E27FC236}">
                  <a16:creationId xmlns:a16="http://schemas.microsoft.com/office/drawing/2014/main" id="{F248A8FF-A637-A145-A6E0-DB2F9062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16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3" name="Freeform 69">
              <a:extLst>
                <a:ext uri="{FF2B5EF4-FFF2-40B4-BE49-F238E27FC236}">
                  <a16:creationId xmlns:a16="http://schemas.microsoft.com/office/drawing/2014/main" id="{FF207B0E-94CF-3648-A081-C971F0D47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4" name="Freeform 70">
              <a:extLst>
                <a:ext uri="{FF2B5EF4-FFF2-40B4-BE49-F238E27FC236}">
                  <a16:creationId xmlns:a16="http://schemas.microsoft.com/office/drawing/2014/main" id="{357A5F81-F97F-6145-9454-89D9CABB7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5" name="Freeform 71">
              <a:extLst>
                <a:ext uri="{FF2B5EF4-FFF2-40B4-BE49-F238E27FC236}">
                  <a16:creationId xmlns:a16="http://schemas.microsoft.com/office/drawing/2014/main" id="{E45AADA9-62E7-4447-B2AB-AB8E65946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6" name="Freeform 72">
              <a:extLst>
                <a:ext uri="{FF2B5EF4-FFF2-40B4-BE49-F238E27FC236}">
                  <a16:creationId xmlns:a16="http://schemas.microsoft.com/office/drawing/2014/main" id="{F62DDE96-8B10-954A-8FDE-5D04D6477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7" name="Rectangle 73">
              <a:extLst>
                <a:ext uri="{FF2B5EF4-FFF2-40B4-BE49-F238E27FC236}">
                  <a16:creationId xmlns:a16="http://schemas.microsoft.com/office/drawing/2014/main" id="{DB1A5D8F-9932-9944-8795-3EA5F423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740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8288" name="Rectangle 74">
              <a:extLst>
                <a:ext uri="{FF2B5EF4-FFF2-40B4-BE49-F238E27FC236}">
                  <a16:creationId xmlns:a16="http://schemas.microsoft.com/office/drawing/2014/main" id="{1CE6361F-EEB0-D545-BE33-78467815C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91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8289" name="Rectangle 75">
              <a:extLst>
                <a:ext uri="{FF2B5EF4-FFF2-40B4-BE49-F238E27FC236}">
                  <a16:creationId xmlns:a16="http://schemas.microsoft.com/office/drawing/2014/main" id="{D1E59EB1-FE4A-B948-8A87-CEC62949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4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8290" name="Rectangle 76">
              <a:extLst>
                <a:ext uri="{FF2B5EF4-FFF2-40B4-BE49-F238E27FC236}">
                  <a16:creationId xmlns:a16="http://schemas.microsoft.com/office/drawing/2014/main" id="{0E479C30-8F08-EB41-BDD6-44D504F5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8291" name="Rectangle 77">
              <a:extLst>
                <a:ext uri="{FF2B5EF4-FFF2-40B4-BE49-F238E27FC236}">
                  <a16:creationId xmlns:a16="http://schemas.microsoft.com/office/drawing/2014/main" id="{85D10FFA-5EF3-EF4F-BB7F-2F25466C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8292" name="Rectangle 78">
              <a:extLst>
                <a:ext uri="{FF2B5EF4-FFF2-40B4-BE49-F238E27FC236}">
                  <a16:creationId xmlns:a16="http://schemas.microsoft.com/office/drawing/2014/main" id="{9AC496D7-BAAB-6942-A848-889287C5B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8293" name="Rectangle 79">
              <a:extLst>
                <a:ext uri="{FF2B5EF4-FFF2-40B4-BE49-F238E27FC236}">
                  <a16:creationId xmlns:a16="http://schemas.microsoft.com/office/drawing/2014/main" id="{701ED8C6-B84A-F542-BFB0-CEC364DA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9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8294" name="Rectangle 80">
              <a:extLst>
                <a:ext uri="{FF2B5EF4-FFF2-40B4-BE49-F238E27FC236}">
                  <a16:creationId xmlns:a16="http://schemas.microsoft.com/office/drawing/2014/main" id="{CFDBE1F6-1344-F54C-B28A-D2AE3DF3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8295" name="Rectangle 81">
              <a:extLst>
                <a:ext uri="{FF2B5EF4-FFF2-40B4-BE49-F238E27FC236}">
                  <a16:creationId xmlns:a16="http://schemas.microsoft.com/office/drawing/2014/main" id="{E25581BC-E941-4E4B-85A0-A1995974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977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8296" name="Rectangle 82">
              <a:extLst>
                <a:ext uri="{FF2B5EF4-FFF2-40B4-BE49-F238E27FC236}">
                  <a16:creationId xmlns:a16="http://schemas.microsoft.com/office/drawing/2014/main" id="{F4B06E0B-7BFD-E640-86D1-45DEDFCF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4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8297" name="Rectangle 83">
              <a:extLst>
                <a:ext uri="{FF2B5EF4-FFF2-40B4-BE49-F238E27FC236}">
                  <a16:creationId xmlns:a16="http://schemas.microsoft.com/office/drawing/2014/main" id="{EC41450D-555A-AC49-A60A-CAE46BD9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75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8298" name="Rectangle 84">
              <a:extLst>
                <a:ext uri="{FF2B5EF4-FFF2-40B4-BE49-F238E27FC236}">
                  <a16:creationId xmlns:a16="http://schemas.microsoft.com/office/drawing/2014/main" id="{47DFCA90-DC8D-A745-A880-0798058E4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8299" name="Rectangle 85">
              <a:extLst>
                <a:ext uri="{FF2B5EF4-FFF2-40B4-BE49-F238E27FC236}">
                  <a16:creationId xmlns:a16="http://schemas.microsoft.com/office/drawing/2014/main" id="{4C267B15-0D45-6D45-994D-D3EFEC049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8300" name="Rectangle 86">
              <a:extLst>
                <a:ext uri="{FF2B5EF4-FFF2-40B4-BE49-F238E27FC236}">
                  <a16:creationId xmlns:a16="http://schemas.microsoft.com/office/drawing/2014/main" id="{0929F687-2106-7A4A-93A9-6A5221CE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8301" name="Rectangle 87">
              <a:extLst>
                <a:ext uri="{FF2B5EF4-FFF2-40B4-BE49-F238E27FC236}">
                  <a16:creationId xmlns:a16="http://schemas.microsoft.com/office/drawing/2014/main" id="{4D0E7DB1-B92B-7C4A-BC80-2889A7716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8302" name="Rectangle 88">
              <a:extLst>
                <a:ext uri="{FF2B5EF4-FFF2-40B4-BE49-F238E27FC236}">
                  <a16:creationId xmlns:a16="http://schemas.microsoft.com/office/drawing/2014/main" id="{0CC144C2-6A26-1440-9953-59F8CC7F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48303" name="Rectangle 89">
              <a:extLst>
                <a:ext uri="{FF2B5EF4-FFF2-40B4-BE49-F238E27FC236}">
                  <a16:creationId xmlns:a16="http://schemas.microsoft.com/office/drawing/2014/main" id="{BE893232-2AF1-6C4E-AB94-D1AF89FD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68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48304" name="Rectangle 90">
              <a:extLst>
                <a:ext uri="{FF2B5EF4-FFF2-40B4-BE49-F238E27FC236}">
                  <a16:creationId xmlns:a16="http://schemas.microsoft.com/office/drawing/2014/main" id="{4E26975A-61DB-8848-A6D3-DDADA64A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48305" name="Rectangle 91">
              <a:extLst>
                <a:ext uri="{FF2B5EF4-FFF2-40B4-BE49-F238E27FC236}">
                  <a16:creationId xmlns:a16="http://schemas.microsoft.com/office/drawing/2014/main" id="{E338B0CE-EC60-8147-A666-4C32FECD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48306" name="Line 92">
              <a:extLst>
                <a:ext uri="{FF2B5EF4-FFF2-40B4-BE49-F238E27FC236}">
                  <a16:creationId xmlns:a16="http://schemas.microsoft.com/office/drawing/2014/main" id="{03670FCD-605C-AC48-9363-09868C79D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1710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7" name="Arc 93">
              <a:extLst>
                <a:ext uri="{FF2B5EF4-FFF2-40B4-BE49-F238E27FC236}">
                  <a16:creationId xmlns:a16="http://schemas.microsoft.com/office/drawing/2014/main" id="{34F784CF-6ABD-5C44-A023-663CCB56867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893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8" name="Arc 94">
              <a:extLst>
                <a:ext uri="{FF2B5EF4-FFF2-40B4-BE49-F238E27FC236}">
                  <a16:creationId xmlns:a16="http://schemas.microsoft.com/office/drawing/2014/main" id="{0B350F8B-B291-4C45-BB76-384DA9A454C0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05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9" name="Arc 95">
              <a:extLst>
                <a:ext uri="{FF2B5EF4-FFF2-40B4-BE49-F238E27FC236}">
                  <a16:creationId xmlns:a16="http://schemas.microsoft.com/office/drawing/2014/main" id="{64E6052C-78D4-0145-9FD3-C0D5FBA28F0C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69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0" name="Arc 96">
              <a:extLst>
                <a:ext uri="{FF2B5EF4-FFF2-40B4-BE49-F238E27FC236}">
                  <a16:creationId xmlns:a16="http://schemas.microsoft.com/office/drawing/2014/main" id="{88F318B2-A01F-4240-81D7-7769E283DCF2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581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1" name="Arc 97">
              <a:extLst>
                <a:ext uri="{FF2B5EF4-FFF2-40B4-BE49-F238E27FC236}">
                  <a16:creationId xmlns:a16="http://schemas.microsoft.com/office/drawing/2014/main" id="{BD608669-1A88-C04E-A747-D2942A3CC9D8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493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1" name="Group 98">
            <a:extLst>
              <a:ext uri="{FF2B5EF4-FFF2-40B4-BE49-F238E27FC236}">
                <a16:creationId xmlns:a16="http://schemas.microsoft.com/office/drawing/2014/main" id="{90A9271B-E969-BC4E-BB1E-7F4B06278A64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4079875"/>
            <a:ext cx="8366125" cy="2368550"/>
            <a:chOff x="185" y="729"/>
            <a:chExt cx="5270" cy="1492"/>
          </a:xfrm>
        </p:grpSpPr>
        <p:sp>
          <p:nvSpPr>
            <p:cNvPr id="48134" name="Freeform 99">
              <a:extLst>
                <a:ext uri="{FF2B5EF4-FFF2-40B4-BE49-F238E27FC236}">
                  <a16:creationId xmlns:a16="http://schemas.microsoft.com/office/drawing/2014/main" id="{E920ADDC-4C47-4A4A-86FA-6B0960181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Freeform 100">
              <a:extLst>
                <a:ext uri="{FF2B5EF4-FFF2-40B4-BE49-F238E27FC236}">
                  <a16:creationId xmlns:a16="http://schemas.microsoft.com/office/drawing/2014/main" id="{E6D239A9-6FFF-CD45-8462-5AAC28030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101">
              <a:extLst>
                <a:ext uri="{FF2B5EF4-FFF2-40B4-BE49-F238E27FC236}">
                  <a16:creationId xmlns:a16="http://schemas.microsoft.com/office/drawing/2014/main" id="{E4CBF4A7-BD5A-5C47-AD90-7D79039A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Freeform 102">
              <a:extLst>
                <a:ext uri="{FF2B5EF4-FFF2-40B4-BE49-F238E27FC236}">
                  <a16:creationId xmlns:a16="http://schemas.microsoft.com/office/drawing/2014/main" id="{E49FF917-EC52-C644-968B-37B1E176D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Rectangle 103">
              <a:extLst>
                <a:ext uri="{FF2B5EF4-FFF2-40B4-BE49-F238E27FC236}">
                  <a16:creationId xmlns:a16="http://schemas.microsoft.com/office/drawing/2014/main" id="{96B1368D-8516-424F-97B6-4226285C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8139" name="Rectangle 104">
              <a:extLst>
                <a:ext uri="{FF2B5EF4-FFF2-40B4-BE49-F238E27FC236}">
                  <a16:creationId xmlns:a16="http://schemas.microsoft.com/office/drawing/2014/main" id="{EB78827A-73A7-FD45-9BC9-8BDE4F3E0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8140" name="Freeform 105">
              <a:extLst>
                <a:ext uri="{FF2B5EF4-FFF2-40B4-BE49-F238E27FC236}">
                  <a16:creationId xmlns:a16="http://schemas.microsoft.com/office/drawing/2014/main" id="{0838B084-8BA0-B34A-BD04-C451399B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Freeform 106">
              <a:extLst>
                <a:ext uri="{FF2B5EF4-FFF2-40B4-BE49-F238E27FC236}">
                  <a16:creationId xmlns:a16="http://schemas.microsoft.com/office/drawing/2014/main" id="{56C25280-0B1E-0C4A-9B65-3BA0744E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107">
              <a:extLst>
                <a:ext uri="{FF2B5EF4-FFF2-40B4-BE49-F238E27FC236}">
                  <a16:creationId xmlns:a16="http://schemas.microsoft.com/office/drawing/2014/main" id="{47D63B8A-F885-BE49-9076-CD888B2D9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Freeform 108">
              <a:extLst>
                <a:ext uri="{FF2B5EF4-FFF2-40B4-BE49-F238E27FC236}">
                  <a16:creationId xmlns:a16="http://schemas.microsoft.com/office/drawing/2014/main" id="{CA879CD8-D262-DE48-A6F6-EBB35C5EF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Freeform 109">
              <a:extLst>
                <a:ext uri="{FF2B5EF4-FFF2-40B4-BE49-F238E27FC236}">
                  <a16:creationId xmlns:a16="http://schemas.microsoft.com/office/drawing/2014/main" id="{8078080E-0006-0448-8FA3-4B73290BE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Freeform 110">
              <a:extLst>
                <a:ext uri="{FF2B5EF4-FFF2-40B4-BE49-F238E27FC236}">
                  <a16:creationId xmlns:a16="http://schemas.microsoft.com/office/drawing/2014/main" id="{50AD9B93-4226-F24C-B7AB-A37295BE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Freeform 111">
              <a:extLst>
                <a:ext uri="{FF2B5EF4-FFF2-40B4-BE49-F238E27FC236}">
                  <a16:creationId xmlns:a16="http://schemas.microsoft.com/office/drawing/2014/main" id="{2F024DE0-0692-364A-87A0-6D659495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Freeform 112">
              <a:extLst>
                <a:ext uri="{FF2B5EF4-FFF2-40B4-BE49-F238E27FC236}">
                  <a16:creationId xmlns:a16="http://schemas.microsoft.com/office/drawing/2014/main" id="{4DD6846B-789D-984C-B72A-DF2C26B0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Freeform 113">
              <a:extLst>
                <a:ext uri="{FF2B5EF4-FFF2-40B4-BE49-F238E27FC236}">
                  <a16:creationId xmlns:a16="http://schemas.microsoft.com/office/drawing/2014/main" id="{8712E7AB-64D0-664E-A0C5-577CD98E0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Freeform 114">
              <a:extLst>
                <a:ext uri="{FF2B5EF4-FFF2-40B4-BE49-F238E27FC236}">
                  <a16:creationId xmlns:a16="http://schemas.microsoft.com/office/drawing/2014/main" id="{8787A684-9591-804B-B143-3F4A06DB1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Freeform 115">
              <a:extLst>
                <a:ext uri="{FF2B5EF4-FFF2-40B4-BE49-F238E27FC236}">
                  <a16:creationId xmlns:a16="http://schemas.microsoft.com/office/drawing/2014/main" id="{5089DD73-0B24-7C4B-97ED-B46C71A31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Freeform 116">
              <a:extLst>
                <a:ext uri="{FF2B5EF4-FFF2-40B4-BE49-F238E27FC236}">
                  <a16:creationId xmlns:a16="http://schemas.microsoft.com/office/drawing/2014/main" id="{946F7BCF-9F2F-8349-BDE9-0F62CDC3C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117">
              <a:extLst>
                <a:ext uri="{FF2B5EF4-FFF2-40B4-BE49-F238E27FC236}">
                  <a16:creationId xmlns:a16="http://schemas.microsoft.com/office/drawing/2014/main" id="{61E4B638-F024-CA43-BCDC-5169935C1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Freeform 118">
              <a:extLst>
                <a:ext uri="{FF2B5EF4-FFF2-40B4-BE49-F238E27FC236}">
                  <a16:creationId xmlns:a16="http://schemas.microsoft.com/office/drawing/2014/main" id="{11D41F07-D145-8940-B718-562C541B1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Freeform 119">
              <a:extLst>
                <a:ext uri="{FF2B5EF4-FFF2-40B4-BE49-F238E27FC236}">
                  <a16:creationId xmlns:a16="http://schemas.microsoft.com/office/drawing/2014/main" id="{FD3FA0DB-8E4A-AE49-9D87-F59134201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120">
              <a:extLst>
                <a:ext uri="{FF2B5EF4-FFF2-40B4-BE49-F238E27FC236}">
                  <a16:creationId xmlns:a16="http://schemas.microsoft.com/office/drawing/2014/main" id="{B01EE514-A2B5-A54E-BF71-ECBD6FDB4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Freeform 121">
              <a:extLst>
                <a:ext uri="{FF2B5EF4-FFF2-40B4-BE49-F238E27FC236}">
                  <a16:creationId xmlns:a16="http://schemas.microsoft.com/office/drawing/2014/main" id="{DD524ED6-B7EA-F84E-BC64-9ED260D1A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Freeform 122">
              <a:extLst>
                <a:ext uri="{FF2B5EF4-FFF2-40B4-BE49-F238E27FC236}">
                  <a16:creationId xmlns:a16="http://schemas.microsoft.com/office/drawing/2014/main" id="{4E4CC3F0-F876-7D46-AA7A-70AB3E11B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123">
              <a:extLst>
                <a:ext uri="{FF2B5EF4-FFF2-40B4-BE49-F238E27FC236}">
                  <a16:creationId xmlns:a16="http://schemas.microsoft.com/office/drawing/2014/main" id="{342271DF-B353-A044-8E4C-DE8EE0F2A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Freeform 124">
              <a:extLst>
                <a:ext uri="{FF2B5EF4-FFF2-40B4-BE49-F238E27FC236}">
                  <a16:creationId xmlns:a16="http://schemas.microsoft.com/office/drawing/2014/main" id="{4C531C2D-C395-6C49-B29F-735EFA54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Freeform 125">
              <a:extLst>
                <a:ext uri="{FF2B5EF4-FFF2-40B4-BE49-F238E27FC236}">
                  <a16:creationId xmlns:a16="http://schemas.microsoft.com/office/drawing/2014/main" id="{F6618E0C-C594-0344-B9E9-62F84AF6B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126">
              <a:extLst>
                <a:ext uri="{FF2B5EF4-FFF2-40B4-BE49-F238E27FC236}">
                  <a16:creationId xmlns:a16="http://schemas.microsoft.com/office/drawing/2014/main" id="{B6C87CBE-73BA-434F-B8E2-76C5C95EF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Freeform 127">
              <a:extLst>
                <a:ext uri="{FF2B5EF4-FFF2-40B4-BE49-F238E27FC236}">
                  <a16:creationId xmlns:a16="http://schemas.microsoft.com/office/drawing/2014/main" id="{53F596F2-A726-9D4A-B4E8-D3200FC2D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Freeform 128">
              <a:extLst>
                <a:ext uri="{FF2B5EF4-FFF2-40B4-BE49-F238E27FC236}">
                  <a16:creationId xmlns:a16="http://schemas.microsoft.com/office/drawing/2014/main" id="{D1DDB6EF-31DE-9745-BBDE-04B71E60F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129">
              <a:extLst>
                <a:ext uri="{FF2B5EF4-FFF2-40B4-BE49-F238E27FC236}">
                  <a16:creationId xmlns:a16="http://schemas.microsoft.com/office/drawing/2014/main" id="{CEAE76E4-E33A-D745-9AD4-3FAADB7E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Freeform 130">
              <a:extLst>
                <a:ext uri="{FF2B5EF4-FFF2-40B4-BE49-F238E27FC236}">
                  <a16:creationId xmlns:a16="http://schemas.microsoft.com/office/drawing/2014/main" id="{682CD9BB-6D87-6D4A-B570-F605CD6C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Freeform 131">
              <a:extLst>
                <a:ext uri="{FF2B5EF4-FFF2-40B4-BE49-F238E27FC236}">
                  <a16:creationId xmlns:a16="http://schemas.microsoft.com/office/drawing/2014/main" id="{9FBA9A94-45B7-1A4F-A971-5C28062B9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132">
              <a:extLst>
                <a:ext uri="{FF2B5EF4-FFF2-40B4-BE49-F238E27FC236}">
                  <a16:creationId xmlns:a16="http://schemas.microsoft.com/office/drawing/2014/main" id="{534336B3-BE64-2947-B032-F714624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Freeform 133">
              <a:extLst>
                <a:ext uri="{FF2B5EF4-FFF2-40B4-BE49-F238E27FC236}">
                  <a16:creationId xmlns:a16="http://schemas.microsoft.com/office/drawing/2014/main" id="{F662AAD7-948B-F043-B4EB-1F08C250D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Freeform 134">
              <a:extLst>
                <a:ext uri="{FF2B5EF4-FFF2-40B4-BE49-F238E27FC236}">
                  <a16:creationId xmlns:a16="http://schemas.microsoft.com/office/drawing/2014/main" id="{F49AC704-F4E2-1B46-8478-02E5C6F8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5">
              <a:extLst>
                <a:ext uri="{FF2B5EF4-FFF2-40B4-BE49-F238E27FC236}">
                  <a16:creationId xmlns:a16="http://schemas.microsoft.com/office/drawing/2014/main" id="{8692ECD1-53E6-2A4F-93A1-488F62FD5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Freeform 136">
              <a:extLst>
                <a:ext uri="{FF2B5EF4-FFF2-40B4-BE49-F238E27FC236}">
                  <a16:creationId xmlns:a16="http://schemas.microsoft.com/office/drawing/2014/main" id="{8AB93D95-0A36-6E4B-8D80-B3F8AB35E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Freeform 137">
              <a:extLst>
                <a:ext uri="{FF2B5EF4-FFF2-40B4-BE49-F238E27FC236}">
                  <a16:creationId xmlns:a16="http://schemas.microsoft.com/office/drawing/2014/main" id="{5683C067-7B77-EF4E-8463-94556F348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38">
              <a:extLst>
                <a:ext uri="{FF2B5EF4-FFF2-40B4-BE49-F238E27FC236}">
                  <a16:creationId xmlns:a16="http://schemas.microsoft.com/office/drawing/2014/main" id="{5AE3BF3C-3398-A84B-8FFB-2ABBD706B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Freeform 139">
              <a:extLst>
                <a:ext uri="{FF2B5EF4-FFF2-40B4-BE49-F238E27FC236}">
                  <a16:creationId xmlns:a16="http://schemas.microsoft.com/office/drawing/2014/main" id="{5DFC3E6A-CC85-B841-A35B-0CCA3C97B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Freeform 140">
              <a:extLst>
                <a:ext uri="{FF2B5EF4-FFF2-40B4-BE49-F238E27FC236}">
                  <a16:creationId xmlns:a16="http://schemas.microsoft.com/office/drawing/2014/main" id="{67F9977D-5D9D-CD4F-A95F-4554741C0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41">
              <a:extLst>
                <a:ext uri="{FF2B5EF4-FFF2-40B4-BE49-F238E27FC236}">
                  <a16:creationId xmlns:a16="http://schemas.microsoft.com/office/drawing/2014/main" id="{BE4B7066-7333-F34D-AF40-B56896E2C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Freeform 142">
              <a:extLst>
                <a:ext uri="{FF2B5EF4-FFF2-40B4-BE49-F238E27FC236}">
                  <a16:creationId xmlns:a16="http://schemas.microsoft.com/office/drawing/2014/main" id="{9408FE0E-CE2B-DB4D-A9DA-59A11EBE3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Freeform 143">
              <a:extLst>
                <a:ext uri="{FF2B5EF4-FFF2-40B4-BE49-F238E27FC236}">
                  <a16:creationId xmlns:a16="http://schemas.microsoft.com/office/drawing/2014/main" id="{C5E498AE-72FE-3245-8149-57BE6FF9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Freeform 144">
              <a:extLst>
                <a:ext uri="{FF2B5EF4-FFF2-40B4-BE49-F238E27FC236}">
                  <a16:creationId xmlns:a16="http://schemas.microsoft.com/office/drawing/2014/main" id="{A692D5F8-9B80-1240-92CF-F2CD6D535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Freeform 145">
              <a:extLst>
                <a:ext uri="{FF2B5EF4-FFF2-40B4-BE49-F238E27FC236}">
                  <a16:creationId xmlns:a16="http://schemas.microsoft.com/office/drawing/2014/main" id="{3F0A5BA7-EA72-7748-AAEF-1E71606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Freeform 146">
              <a:extLst>
                <a:ext uri="{FF2B5EF4-FFF2-40B4-BE49-F238E27FC236}">
                  <a16:creationId xmlns:a16="http://schemas.microsoft.com/office/drawing/2014/main" id="{5181FB8A-2C0F-214D-8DDE-D45126354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Freeform 147">
              <a:extLst>
                <a:ext uri="{FF2B5EF4-FFF2-40B4-BE49-F238E27FC236}">
                  <a16:creationId xmlns:a16="http://schemas.microsoft.com/office/drawing/2014/main" id="{18FE6B6F-3F2C-6C46-A670-9875C3C8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Freeform 148">
              <a:extLst>
                <a:ext uri="{FF2B5EF4-FFF2-40B4-BE49-F238E27FC236}">
                  <a16:creationId xmlns:a16="http://schemas.microsoft.com/office/drawing/2014/main" id="{B5D53DBC-2E52-284F-99D9-707B2DCC9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Freeform 149">
              <a:extLst>
                <a:ext uri="{FF2B5EF4-FFF2-40B4-BE49-F238E27FC236}">
                  <a16:creationId xmlns:a16="http://schemas.microsoft.com/office/drawing/2014/main" id="{E7AA6CC8-9E2B-7D46-970F-8837A2F9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Freeform 150">
              <a:extLst>
                <a:ext uri="{FF2B5EF4-FFF2-40B4-BE49-F238E27FC236}">
                  <a16:creationId xmlns:a16="http://schemas.microsoft.com/office/drawing/2014/main" id="{789ED368-5C92-2740-B3D1-67CD872FD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Freeform 151">
              <a:extLst>
                <a:ext uri="{FF2B5EF4-FFF2-40B4-BE49-F238E27FC236}">
                  <a16:creationId xmlns:a16="http://schemas.microsoft.com/office/drawing/2014/main" id="{DA1E2003-436F-434E-99A1-5E270D5D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Freeform 152">
              <a:extLst>
                <a:ext uri="{FF2B5EF4-FFF2-40B4-BE49-F238E27FC236}">
                  <a16:creationId xmlns:a16="http://schemas.microsoft.com/office/drawing/2014/main" id="{319874B0-284C-E448-8428-D38433B1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Freeform 153">
              <a:extLst>
                <a:ext uri="{FF2B5EF4-FFF2-40B4-BE49-F238E27FC236}">
                  <a16:creationId xmlns:a16="http://schemas.microsoft.com/office/drawing/2014/main" id="{922BCCAA-06C2-8B46-A961-B3A379D85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Freeform 154">
              <a:extLst>
                <a:ext uri="{FF2B5EF4-FFF2-40B4-BE49-F238E27FC236}">
                  <a16:creationId xmlns:a16="http://schemas.microsoft.com/office/drawing/2014/main" id="{8AAB099A-B194-7044-829E-F8F2ADAEF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Freeform 155">
              <a:extLst>
                <a:ext uri="{FF2B5EF4-FFF2-40B4-BE49-F238E27FC236}">
                  <a16:creationId xmlns:a16="http://schemas.microsoft.com/office/drawing/2014/main" id="{A41862A3-2BCF-C643-B739-105C9AE03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1" name="Freeform 156">
              <a:extLst>
                <a:ext uri="{FF2B5EF4-FFF2-40B4-BE49-F238E27FC236}">
                  <a16:creationId xmlns:a16="http://schemas.microsoft.com/office/drawing/2014/main" id="{BF942008-6F0B-FB4D-93CC-C5F93BB2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Freeform 157">
              <a:extLst>
                <a:ext uri="{FF2B5EF4-FFF2-40B4-BE49-F238E27FC236}">
                  <a16:creationId xmlns:a16="http://schemas.microsoft.com/office/drawing/2014/main" id="{D9EA48AB-0402-5346-8C00-A743AB6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Freeform 158">
              <a:extLst>
                <a:ext uri="{FF2B5EF4-FFF2-40B4-BE49-F238E27FC236}">
                  <a16:creationId xmlns:a16="http://schemas.microsoft.com/office/drawing/2014/main" id="{63093641-098D-DA41-BDC6-06E77929B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Freeform 159">
              <a:extLst>
                <a:ext uri="{FF2B5EF4-FFF2-40B4-BE49-F238E27FC236}">
                  <a16:creationId xmlns:a16="http://schemas.microsoft.com/office/drawing/2014/main" id="{371DF6BC-0DAE-6C40-A681-FE15152B9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Rectangle 160">
              <a:extLst>
                <a:ext uri="{FF2B5EF4-FFF2-40B4-BE49-F238E27FC236}">
                  <a16:creationId xmlns:a16="http://schemas.microsoft.com/office/drawing/2014/main" id="{013056F2-B11E-0944-9D81-3FBDECCF6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8196" name="Rectangle 161">
              <a:extLst>
                <a:ext uri="{FF2B5EF4-FFF2-40B4-BE49-F238E27FC236}">
                  <a16:creationId xmlns:a16="http://schemas.microsoft.com/office/drawing/2014/main" id="{463E1B95-7DC1-3F48-98D7-9B83F0D63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8197" name="Rectangle 162">
              <a:extLst>
                <a:ext uri="{FF2B5EF4-FFF2-40B4-BE49-F238E27FC236}">
                  <a16:creationId xmlns:a16="http://schemas.microsoft.com/office/drawing/2014/main" id="{FF786663-E59C-8D44-84E7-22BA4B3D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8198" name="Rectangle 163">
              <a:extLst>
                <a:ext uri="{FF2B5EF4-FFF2-40B4-BE49-F238E27FC236}">
                  <a16:creationId xmlns:a16="http://schemas.microsoft.com/office/drawing/2014/main" id="{8F552CF2-2A0C-E94A-B815-B089B5EC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8199" name="Rectangle 164">
              <a:extLst>
                <a:ext uri="{FF2B5EF4-FFF2-40B4-BE49-F238E27FC236}">
                  <a16:creationId xmlns:a16="http://schemas.microsoft.com/office/drawing/2014/main" id="{8F1B4ACD-173A-0643-A1E9-9E16A128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8200" name="Rectangle 165">
              <a:extLst>
                <a:ext uri="{FF2B5EF4-FFF2-40B4-BE49-F238E27FC236}">
                  <a16:creationId xmlns:a16="http://schemas.microsoft.com/office/drawing/2014/main" id="{45FADFEF-6101-A24A-8EC5-39E2286C3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8201" name="Rectangle 166">
              <a:extLst>
                <a:ext uri="{FF2B5EF4-FFF2-40B4-BE49-F238E27FC236}">
                  <a16:creationId xmlns:a16="http://schemas.microsoft.com/office/drawing/2014/main" id="{903B616B-1B37-914B-8FFA-C536DB4F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8202" name="Rectangle 167">
              <a:extLst>
                <a:ext uri="{FF2B5EF4-FFF2-40B4-BE49-F238E27FC236}">
                  <a16:creationId xmlns:a16="http://schemas.microsoft.com/office/drawing/2014/main" id="{092C9D00-38DF-6348-902B-B106FC6B6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8203" name="Rectangle 168">
              <a:extLst>
                <a:ext uri="{FF2B5EF4-FFF2-40B4-BE49-F238E27FC236}">
                  <a16:creationId xmlns:a16="http://schemas.microsoft.com/office/drawing/2014/main" id="{1B4357C8-5ED0-8C47-8264-AD8084A8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8204" name="Rectangle 169">
              <a:extLst>
                <a:ext uri="{FF2B5EF4-FFF2-40B4-BE49-F238E27FC236}">
                  <a16:creationId xmlns:a16="http://schemas.microsoft.com/office/drawing/2014/main" id="{8E278C78-FB8A-374E-9B16-894189A4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8205" name="Rectangle 170">
              <a:extLst>
                <a:ext uri="{FF2B5EF4-FFF2-40B4-BE49-F238E27FC236}">
                  <a16:creationId xmlns:a16="http://schemas.microsoft.com/office/drawing/2014/main" id="{F5380FA9-C527-D649-AE80-3141EBC44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8206" name="Rectangle 171">
              <a:extLst>
                <a:ext uri="{FF2B5EF4-FFF2-40B4-BE49-F238E27FC236}">
                  <a16:creationId xmlns:a16="http://schemas.microsoft.com/office/drawing/2014/main" id="{262663EA-207F-204E-8760-21C2695E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8207" name="Rectangle 172">
              <a:extLst>
                <a:ext uri="{FF2B5EF4-FFF2-40B4-BE49-F238E27FC236}">
                  <a16:creationId xmlns:a16="http://schemas.microsoft.com/office/drawing/2014/main" id="{39ADD9E2-E5E6-1045-AF2C-33100504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8208" name="Rectangle 173">
              <a:extLst>
                <a:ext uri="{FF2B5EF4-FFF2-40B4-BE49-F238E27FC236}">
                  <a16:creationId xmlns:a16="http://schemas.microsoft.com/office/drawing/2014/main" id="{2AC01B67-E169-3F46-BE42-0DAC903E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8209" name="Rectangle 174">
              <a:extLst>
                <a:ext uri="{FF2B5EF4-FFF2-40B4-BE49-F238E27FC236}">
                  <a16:creationId xmlns:a16="http://schemas.microsoft.com/office/drawing/2014/main" id="{7564F793-31EF-D74C-8D7A-D0910576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8210" name="Rectangle 175">
              <a:extLst>
                <a:ext uri="{FF2B5EF4-FFF2-40B4-BE49-F238E27FC236}">
                  <a16:creationId xmlns:a16="http://schemas.microsoft.com/office/drawing/2014/main" id="{B17E83D4-2C5A-9D48-8514-C033A81EA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8211" name="Rectangle 176">
              <a:extLst>
                <a:ext uri="{FF2B5EF4-FFF2-40B4-BE49-F238E27FC236}">
                  <a16:creationId xmlns:a16="http://schemas.microsoft.com/office/drawing/2014/main" id="{82811282-D516-F643-BF46-85CBD184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212" name="Line 177">
              <a:extLst>
                <a:ext uri="{FF2B5EF4-FFF2-40B4-BE49-F238E27FC236}">
                  <a16:creationId xmlns:a16="http://schemas.microsoft.com/office/drawing/2014/main" id="{DB422EC4-8CF3-AC42-BAAA-8CD130D6F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Arc 178">
              <a:extLst>
                <a:ext uri="{FF2B5EF4-FFF2-40B4-BE49-F238E27FC236}">
                  <a16:creationId xmlns:a16="http://schemas.microsoft.com/office/drawing/2014/main" id="{FAE9104D-FC78-4949-B44E-9A889AE5AA7E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Arc 179">
              <a:extLst>
                <a:ext uri="{FF2B5EF4-FFF2-40B4-BE49-F238E27FC236}">
                  <a16:creationId xmlns:a16="http://schemas.microsoft.com/office/drawing/2014/main" id="{2B35E3A0-AB9D-6F4A-8CEC-A4D695F1244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Arc 180">
              <a:extLst>
                <a:ext uri="{FF2B5EF4-FFF2-40B4-BE49-F238E27FC236}">
                  <a16:creationId xmlns:a16="http://schemas.microsoft.com/office/drawing/2014/main" id="{0C7F100C-74F2-8B46-A97C-0F487BCB825A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Line 181">
              <a:extLst>
                <a:ext uri="{FF2B5EF4-FFF2-40B4-BE49-F238E27FC236}">
                  <a16:creationId xmlns:a16="http://schemas.microsoft.com/office/drawing/2014/main" id="{9BA51DFE-F75A-2644-AAC5-CE98D0519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217" name="Freeform 182">
              <a:extLst>
                <a:ext uri="{FF2B5EF4-FFF2-40B4-BE49-F238E27FC236}">
                  <a16:creationId xmlns:a16="http://schemas.microsoft.com/office/drawing/2014/main" id="{2D2B6F73-2330-7046-8362-5DD29CB55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2" name="AutoShape 183">
            <a:extLst>
              <a:ext uri="{FF2B5EF4-FFF2-40B4-BE49-F238E27FC236}">
                <a16:creationId xmlns:a16="http://schemas.microsoft.com/office/drawing/2014/main" id="{4C87395F-88FF-EE45-9905-B7093347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3822700"/>
            <a:ext cx="330200" cy="388938"/>
          </a:xfrm>
          <a:prstGeom prst="downArrow">
            <a:avLst>
              <a:gd name="adj1" fmla="val 50000"/>
              <a:gd name="adj2" fmla="val 2944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199">
            <a:extLst>
              <a:ext uri="{FF2B5EF4-FFF2-40B4-BE49-F238E27FC236}">
                <a16:creationId xmlns:a16="http://schemas.microsoft.com/office/drawing/2014/main" id="{B04AA0CD-6455-AE4E-8473-F10B995B0520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248400" y="4114800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8D716193-ECC5-E74E-8DF7-5BDFA6420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19009-4CBC-314A-AA0D-EC992A486FA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pSp>
        <p:nvGrpSpPr>
          <p:cNvPr id="49154" name="Group 2">
            <a:extLst>
              <a:ext uri="{FF2B5EF4-FFF2-40B4-BE49-F238E27FC236}">
                <a16:creationId xmlns:a16="http://schemas.microsoft.com/office/drawing/2014/main" id="{32EB1771-A48B-2E49-8B48-D6FF575BD443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946150"/>
            <a:ext cx="8366125" cy="2368550"/>
            <a:chOff x="185" y="729"/>
            <a:chExt cx="5270" cy="1492"/>
          </a:xfrm>
        </p:grpSpPr>
        <p:sp>
          <p:nvSpPr>
            <p:cNvPr id="49222" name="Freeform 3">
              <a:extLst>
                <a:ext uri="{FF2B5EF4-FFF2-40B4-BE49-F238E27FC236}">
                  <a16:creationId xmlns:a16="http://schemas.microsoft.com/office/drawing/2014/main" id="{70D31C14-27ED-8B47-99C4-3C8EF2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Freeform 4">
              <a:extLst>
                <a:ext uri="{FF2B5EF4-FFF2-40B4-BE49-F238E27FC236}">
                  <a16:creationId xmlns:a16="http://schemas.microsoft.com/office/drawing/2014/main" id="{0179DB74-7FB6-8D4D-AB1C-9794E6EF9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Freeform 5">
              <a:extLst>
                <a:ext uri="{FF2B5EF4-FFF2-40B4-BE49-F238E27FC236}">
                  <a16:creationId xmlns:a16="http://schemas.microsoft.com/office/drawing/2014/main" id="{FAB74FC9-3936-794F-8B34-D917EC34D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Freeform 6">
              <a:extLst>
                <a:ext uri="{FF2B5EF4-FFF2-40B4-BE49-F238E27FC236}">
                  <a16:creationId xmlns:a16="http://schemas.microsoft.com/office/drawing/2014/main" id="{D3E75D2B-87CB-4342-A1E0-819D2AEF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Rectangle 7">
              <a:extLst>
                <a:ext uri="{FF2B5EF4-FFF2-40B4-BE49-F238E27FC236}">
                  <a16:creationId xmlns:a16="http://schemas.microsoft.com/office/drawing/2014/main" id="{6108B53D-8123-FB48-A7E3-EB28F844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9227" name="Rectangle 8">
              <a:extLst>
                <a:ext uri="{FF2B5EF4-FFF2-40B4-BE49-F238E27FC236}">
                  <a16:creationId xmlns:a16="http://schemas.microsoft.com/office/drawing/2014/main" id="{46615B7E-E6B6-5049-A21F-D6DE45EB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9228" name="Freeform 9">
              <a:extLst>
                <a:ext uri="{FF2B5EF4-FFF2-40B4-BE49-F238E27FC236}">
                  <a16:creationId xmlns:a16="http://schemas.microsoft.com/office/drawing/2014/main" id="{EA3BF905-0573-C948-812B-4BD17402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Freeform 10">
              <a:extLst>
                <a:ext uri="{FF2B5EF4-FFF2-40B4-BE49-F238E27FC236}">
                  <a16:creationId xmlns:a16="http://schemas.microsoft.com/office/drawing/2014/main" id="{EC8D4155-C883-8D4F-9CF1-B8474C1E5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Freeform 11">
              <a:extLst>
                <a:ext uri="{FF2B5EF4-FFF2-40B4-BE49-F238E27FC236}">
                  <a16:creationId xmlns:a16="http://schemas.microsoft.com/office/drawing/2014/main" id="{A1B28807-179E-4144-BB1F-069112F0A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12">
              <a:extLst>
                <a:ext uri="{FF2B5EF4-FFF2-40B4-BE49-F238E27FC236}">
                  <a16:creationId xmlns:a16="http://schemas.microsoft.com/office/drawing/2014/main" id="{059D9C17-22AE-B844-ACB0-BD9A6966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13">
              <a:extLst>
                <a:ext uri="{FF2B5EF4-FFF2-40B4-BE49-F238E27FC236}">
                  <a16:creationId xmlns:a16="http://schemas.microsoft.com/office/drawing/2014/main" id="{AD7B075D-04AA-1F43-B1AA-774429BB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14">
              <a:extLst>
                <a:ext uri="{FF2B5EF4-FFF2-40B4-BE49-F238E27FC236}">
                  <a16:creationId xmlns:a16="http://schemas.microsoft.com/office/drawing/2014/main" id="{7761012F-23DB-F843-88F8-6E826094D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15">
              <a:extLst>
                <a:ext uri="{FF2B5EF4-FFF2-40B4-BE49-F238E27FC236}">
                  <a16:creationId xmlns:a16="http://schemas.microsoft.com/office/drawing/2014/main" id="{2B0BF036-7B50-704C-9F56-FCDEF2F51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16">
              <a:extLst>
                <a:ext uri="{FF2B5EF4-FFF2-40B4-BE49-F238E27FC236}">
                  <a16:creationId xmlns:a16="http://schemas.microsoft.com/office/drawing/2014/main" id="{7F42A7A2-94F8-CF47-B85F-0805A8C7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17">
              <a:extLst>
                <a:ext uri="{FF2B5EF4-FFF2-40B4-BE49-F238E27FC236}">
                  <a16:creationId xmlns:a16="http://schemas.microsoft.com/office/drawing/2014/main" id="{E5533DD0-0F5A-204F-80D6-9289EE6D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18">
              <a:extLst>
                <a:ext uri="{FF2B5EF4-FFF2-40B4-BE49-F238E27FC236}">
                  <a16:creationId xmlns:a16="http://schemas.microsoft.com/office/drawing/2014/main" id="{3E097A6A-54E3-604F-9F75-495E88FFC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19">
              <a:extLst>
                <a:ext uri="{FF2B5EF4-FFF2-40B4-BE49-F238E27FC236}">
                  <a16:creationId xmlns:a16="http://schemas.microsoft.com/office/drawing/2014/main" id="{C2F70CC4-AC81-9D4D-8F43-88FDFAD72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20">
              <a:extLst>
                <a:ext uri="{FF2B5EF4-FFF2-40B4-BE49-F238E27FC236}">
                  <a16:creationId xmlns:a16="http://schemas.microsoft.com/office/drawing/2014/main" id="{4485AC8A-114B-6442-878E-08797964D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21">
              <a:extLst>
                <a:ext uri="{FF2B5EF4-FFF2-40B4-BE49-F238E27FC236}">
                  <a16:creationId xmlns:a16="http://schemas.microsoft.com/office/drawing/2014/main" id="{F225FA8A-49D4-4240-8BD7-817928EF3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Freeform 22">
              <a:extLst>
                <a:ext uri="{FF2B5EF4-FFF2-40B4-BE49-F238E27FC236}">
                  <a16:creationId xmlns:a16="http://schemas.microsoft.com/office/drawing/2014/main" id="{A4C2B7D3-1AB4-1844-A481-06A7E7EDB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Freeform 23">
              <a:extLst>
                <a:ext uri="{FF2B5EF4-FFF2-40B4-BE49-F238E27FC236}">
                  <a16:creationId xmlns:a16="http://schemas.microsoft.com/office/drawing/2014/main" id="{C5CA71D9-52E4-1448-9C02-0243D831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Freeform 24">
              <a:extLst>
                <a:ext uri="{FF2B5EF4-FFF2-40B4-BE49-F238E27FC236}">
                  <a16:creationId xmlns:a16="http://schemas.microsoft.com/office/drawing/2014/main" id="{D784B74A-EA87-8448-A7E1-03A95A624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4" name="Freeform 25">
              <a:extLst>
                <a:ext uri="{FF2B5EF4-FFF2-40B4-BE49-F238E27FC236}">
                  <a16:creationId xmlns:a16="http://schemas.microsoft.com/office/drawing/2014/main" id="{76281222-4C01-6447-9D84-A6A3149E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5" name="Freeform 26">
              <a:extLst>
                <a:ext uri="{FF2B5EF4-FFF2-40B4-BE49-F238E27FC236}">
                  <a16:creationId xmlns:a16="http://schemas.microsoft.com/office/drawing/2014/main" id="{FC3A977C-470F-9C45-9656-8C705E113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6" name="Freeform 27">
              <a:extLst>
                <a:ext uri="{FF2B5EF4-FFF2-40B4-BE49-F238E27FC236}">
                  <a16:creationId xmlns:a16="http://schemas.microsoft.com/office/drawing/2014/main" id="{1059C2BB-8AA4-B544-8E46-D30B2E1FC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Freeform 28">
              <a:extLst>
                <a:ext uri="{FF2B5EF4-FFF2-40B4-BE49-F238E27FC236}">
                  <a16:creationId xmlns:a16="http://schemas.microsoft.com/office/drawing/2014/main" id="{AA0A9C50-9288-8244-B4B6-7B72D132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8" name="Freeform 29">
              <a:extLst>
                <a:ext uri="{FF2B5EF4-FFF2-40B4-BE49-F238E27FC236}">
                  <a16:creationId xmlns:a16="http://schemas.microsoft.com/office/drawing/2014/main" id="{43F3A99F-0FF4-0C4F-86C7-6AD65F87B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Freeform 30">
              <a:extLst>
                <a:ext uri="{FF2B5EF4-FFF2-40B4-BE49-F238E27FC236}">
                  <a16:creationId xmlns:a16="http://schemas.microsoft.com/office/drawing/2014/main" id="{7C5BC3A5-D62F-C74E-BE0C-616AEF859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Freeform 31">
              <a:extLst>
                <a:ext uri="{FF2B5EF4-FFF2-40B4-BE49-F238E27FC236}">
                  <a16:creationId xmlns:a16="http://schemas.microsoft.com/office/drawing/2014/main" id="{B22822BC-65E3-EB4C-BD69-35964B460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1" name="Freeform 32">
              <a:extLst>
                <a:ext uri="{FF2B5EF4-FFF2-40B4-BE49-F238E27FC236}">
                  <a16:creationId xmlns:a16="http://schemas.microsoft.com/office/drawing/2014/main" id="{F1EF3728-C195-BF4F-9569-6C0BCF89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2" name="Freeform 33">
              <a:extLst>
                <a:ext uri="{FF2B5EF4-FFF2-40B4-BE49-F238E27FC236}">
                  <a16:creationId xmlns:a16="http://schemas.microsoft.com/office/drawing/2014/main" id="{3A3E5D3D-FA4E-004D-A427-267CEE1C8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3" name="Freeform 34">
              <a:extLst>
                <a:ext uri="{FF2B5EF4-FFF2-40B4-BE49-F238E27FC236}">
                  <a16:creationId xmlns:a16="http://schemas.microsoft.com/office/drawing/2014/main" id="{B3F122A7-A430-684B-AA00-DF446D534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4" name="Freeform 35">
              <a:extLst>
                <a:ext uri="{FF2B5EF4-FFF2-40B4-BE49-F238E27FC236}">
                  <a16:creationId xmlns:a16="http://schemas.microsoft.com/office/drawing/2014/main" id="{F3084A9B-072E-9941-BD8A-F7A9430DA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5" name="Freeform 36">
              <a:extLst>
                <a:ext uri="{FF2B5EF4-FFF2-40B4-BE49-F238E27FC236}">
                  <a16:creationId xmlns:a16="http://schemas.microsoft.com/office/drawing/2014/main" id="{51C00F11-516E-E54E-BC9E-F0ADD966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6" name="Freeform 37">
              <a:extLst>
                <a:ext uri="{FF2B5EF4-FFF2-40B4-BE49-F238E27FC236}">
                  <a16:creationId xmlns:a16="http://schemas.microsoft.com/office/drawing/2014/main" id="{1B000489-D0BF-8F4D-BEC4-DEE6F265E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" name="Freeform 38">
              <a:extLst>
                <a:ext uri="{FF2B5EF4-FFF2-40B4-BE49-F238E27FC236}">
                  <a16:creationId xmlns:a16="http://schemas.microsoft.com/office/drawing/2014/main" id="{72CBE8FA-BB6D-CB42-921B-8C96A86C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Freeform 39">
              <a:extLst>
                <a:ext uri="{FF2B5EF4-FFF2-40B4-BE49-F238E27FC236}">
                  <a16:creationId xmlns:a16="http://schemas.microsoft.com/office/drawing/2014/main" id="{71417FA7-1690-BC4B-B353-1AE2B2AF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Freeform 40">
              <a:extLst>
                <a:ext uri="{FF2B5EF4-FFF2-40B4-BE49-F238E27FC236}">
                  <a16:creationId xmlns:a16="http://schemas.microsoft.com/office/drawing/2014/main" id="{83B7559C-2896-634C-A23B-3D1E323D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0" name="Freeform 41">
              <a:extLst>
                <a:ext uri="{FF2B5EF4-FFF2-40B4-BE49-F238E27FC236}">
                  <a16:creationId xmlns:a16="http://schemas.microsoft.com/office/drawing/2014/main" id="{68E1E579-E902-534A-BBD9-66086420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Freeform 42">
              <a:extLst>
                <a:ext uri="{FF2B5EF4-FFF2-40B4-BE49-F238E27FC236}">
                  <a16:creationId xmlns:a16="http://schemas.microsoft.com/office/drawing/2014/main" id="{206698FD-E2C4-2A48-91C6-DB58C1F25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Freeform 43">
              <a:extLst>
                <a:ext uri="{FF2B5EF4-FFF2-40B4-BE49-F238E27FC236}">
                  <a16:creationId xmlns:a16="http://schemas.microsoft.com/office/drawing/2014/main" id="{1532B783-2B20-A747-87F4-12CB34D7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Freeform 44">
              <a:extLst>
                <a:ext uri="{FF2B5EF4-FFF2-40B4-BE49-F238E27FC236}">
                  <a16:creationId xmlns:a16="http://schemas.microsoft.com/office/drawing/2014/main" id="{DB646811-214A-C34A-93D8-8A0E5C413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Freeform 45">
              <a:extLst>
                <a:ext uri="{FF2B5EF4-FFF2-40B4-BE49-F238E27FC236}">
                  <a16:creationId xmlns:a16="http://schemas.microsoft.com/office/drawing/2014/main" id="{3EECBC0C-40DD-864B-A4C1-BD1F69470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Freeform 46">
              <a:extLst>
                <a:ext uri="{FF2B5EF4-FFF2-40B4-BE49-F238E27FC236}">
                  <a16:creationId xmlns:a16="http://schemas.microsoft.com/office/drawing/2014/main" id="{FBFD718F-853B-0F4C-B962-5DE61FCDF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6" name="Freeform 47">
              <a:extLst>
                <a:ext uri="{FF2B5EF4-FFF2-40B4-BE49-F238E27FC236}">
                  <a16:creationId xmlns:a16="http://schemas.microsoft.com/office/drawing/2014/main" id="{2B7D15EF-F7D1-9E43-B860-8558B830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7" name="Freeform 48">
              <a:extLst>
                <a:ext uri="{FF2B5EF4-FFF2-40B4-BE49-F238E27FC236}">
                  <a16:creationId xmlns:a16="http://schemas.microsoft.com/office/drawing/2014/main" id="{41392C23-21E8-6247-855A-DB0BB525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8" name="Freeform 49">
              <a:extLst>
                <a:ext uri="{FF2B5EF4-FFF2-40B4-BE49-F238E27FC236}">
                  <a16:creationId xmlns:a16="http://schemas.microsoft.com/office/drawing/2014/main" id="{305392E3-9DD8-7149-9153-D717225E1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9" name="Freeform 50">
              <a:extLst>
                <a:ext uri="{FF2B5EF4-FFF2-40B4-BE49-F238E27FC236}">
                  <a16:creationId xmlns:a16="http://schemas.microsoft.com/office/drawing/2014/main" id="{1475DE72-A277-7747-81BA-6E140F9F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0" name="Freeform 51">
              <a:extLst>
                <a:ext uri="{FF2B5EF4-FFF2-40B4-BE49-F238E27FC236}">
                  <a16:creationId xmlns:a16="http://schemas.microsoft.com/office/drawing/2014/main" id="{125F1BD9-E1D5-8444-BB5F-6A29BFCB6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1" name="Freeform 52">
              <a:extLst>
                <a:ext uri="{FF2B5EF4-FFF2-40B4-BE49-F238E27FC236}">
                  <a16:creationId xmlns:a16="http://schemas.microsoft.com/office/drawing/2014/main" id="{8A5040F6-7729-4946-B160-1668734FC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2" name="Freeform 53">
              <a:extLst>
                <a:ext uri="{FF2B5EF4-FFF2-40B4-BE49-F238E27FC236}">
                  <a16:creationId xmlns:a16="http://schemas.microsoft.com/office/drawing/2014/main" id="{79B677F0-163C-834A-993D-13D6B04F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Freeform 54">
              <a:extLst>
                <a:ext uri="{FF2B5EF4-FFF2-40B4-BE49-F238E27FC236}">
                  <a16:creationId xmlns:a16="http://schemas.microsoft.com/office/drawing/2014/main" id="{30E35433-3132-6C44-88AA-3E44F1ED1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4" name="Freeform 55">
              <a:extLst>
                <a:ext uri="{FF2B5EF4-FFF2-40B4-BE49-F238E27FC236}">
                  <a16:creationId xmlns:a16="http://schemas.microsoft.com/office/drawing/2014/main" id="{F08D57BB-FD3B-024B-8BBC-955A345B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5" name="Freeform 56">
              <a:extLst>
                <a:ext uri="{FF2B5EF4-FFF2-40B4-BE49-F238E27FC236}">
                  <a16:creationId xmlns:a16="http://schemas.microsoft.com/office/drawing/2014/main" id="{F8FD2573-C6AA-DA4D-BA62-C6EB8DB76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Freeform 57">
              <a:extLst>
                <a:ext uri="{FF2B5EF4-FFF2-40B4-BE49-F238E27FC236}">
                  <a16:creationId xmlns:a16="http://schemas.microsoft.com/office/drawing/2014/main" id="{E2B15459-2ED3-DC4D-BACA-6E74CFFB6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7" name="Freeform 58">
              <a:extLst>
                <a:ext uri="{FF2B5EF4-FFF2-40B4-BE49-F238E27FC236}">
                  <a16:creationId xmlns:a16="http://schemas.microsoft.com/office/drawing/2014/main" id="{9FA44B1A-9FA3-D147-B5C6-A7A8839B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8" name="Freeform 59">
              <a:extLst>
                <a:ext uri="{FF2B5EF4-FFF2-40B4-BE49-F238E27FC236}">
                  <a16:creationId xmlns:a16="http://schemas.microsoft.com/office/drawing/2014/main" id="{B2B31FDF-BC69-A44C-BC5E-C95178821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9" name="Freeform 60">
              <a:extLst>
                <a:ext uri="{FF2B5EF4-FFF2-40B4-BE49-F238E27FC236}">
                  <a16:creationId xmlns:a16="http://schemas.microsoft.com/office/drawing/2014/main" id="{986FED0A-D4F8-1741-ACF2-C14BA4BF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0" name="Freeform 61">
              <a:extLst>
                <a:ext uri="{FF2B5EF4-FFF2-40B4-BE49-F238E27FC236}">
                  <a16:creationId xmlns:a16="http://schemas.microsoft.com/office/drawing/2014/main" id="{CF371C89-2AEF-8540-A54B-BD268FFDE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1" name="Freeform 62">
              <a:extLst>
                <a:ext uri="{FF2B5EF4-FFF2-40B4-BE49-F238E27FC236}">
                  <a16:creationId xmlns:a16="http://schemas.microsoft.com/office/drawing/2014/main" id="{F04E297B-8612-F347-81F6-DECD7E6CA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2" name="Freeform 63">
              <a:extLst>
                <a:ext uri="{FF2B5EF4-FFF2-40B4-BE49-F238E27FC236}">
                  <a16:creationId xmlns:a16="http://schemas.microsoft.com/office/drawing/2014/main" id="{7DC28799-66F9-2A40-9DE7-306476C12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3" name="Rectangle 64">
              <a:extLst>
                <a:ext uri="{FF2B5EF4-FFF2-40B4-BE49-F238E27FC236}">
                  <a16:creationId xmlns:a16="http://schemas.microsoft.com/office/drawing/2014/main" id="{E45ACC3A-6D67-9842-872E-94634BF8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9284" name="Rectangle 65">
              <a:extLst>
                <a:ext uri="{FF2B5EF4-FFF2-40B4-BE49-F238E27FC236}">
                  <a16:creationId xmlns:a16="http://schemas.microsoft.com/office/drawing/2014/main" id="{82F65DE0-514A-374B-A100-322DC87F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9285" name="Rectangle 66">
              <a:extLst>
                <a:ext uri="{FF2B5EF4-FFF2-40B4-BE49-F238E27FC236}">
                  <a16:creationId xmlns:a16="http://schemas.microsoft.com/office/drawing/2014/main" id="{93B92651-05EB-E646-B110-14A01E1A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86" name="Rectangle 67">
              <a:extLst>
                <a:ext uri="{FF2B5EF4-FFF2-40B4-BE49-F238E27FC236}">
                  <a16:creationId xmlns:a16="http://schemas.microsoft.com/office/drawing/2014/main" id="{579309FD-6321-5D42-BE35-A5B2A346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9287" name="Rectangle 68">
              <a:extLst>
                <a:ext uri="{FF2B5EF4-FFF2-40B4-BE49-F238E27FC236}">
                  <a16:creationId xmlns:a16="http://schemas.microsoft.com/office/drawing/2014/main" id="{DA5F6AB6-A887-A741-B0F9-B6367CC49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9288" name="Rectangle 69">
              <a:extLst>
                <a:ext uri="{FF2B5EF4-FFF2-40B4-BE49-F238E27FC236}">
                  <a16:creationId xmlns:a16="http://schemas.microsoft.com/office/drawing/2014/main" id="{1B4060BB-CD9F-9C46-AABE-14A76F646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9289" name="Rectangle 70">
              <a:extLst>
                <a:ext uri="{FF2B5EF4-FFF2-40B4-BE49-F238E27FC236}">
                  <a16:creationId xmlns:a16="http://schemas.microsoft.com/office/drawing/2014/main" id="{6B1F8307-154B-7846-86D9-E5437803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9290" name="Rectangle 71">
              <a:extLst>
                <a:ext uri="{FF2B5EF4-FFF2-40B4-BE49-F238E27FC236}">
                  <a16:creationId xmlns:a16="http://schemas.microsoft.com/office/drawing/2014/main" id="{E27488BA-7E6F-6545-A1EE-E3301416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9291" name="Rectangle 72">
              <a:extLst>
                <a:ext uri="{FF2B5EF4-FFF2-40B4-BE49-F238E27FC236}">
                  <a16:creationId xmlns:a16="http://schemas.microsoft.com/office/drawing/2014/main" id="{45A856C3-A877-E34B-9160-093972D6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9292" name="Rectangle 73">
              <a:extLst>
                <a:ext uri="{FF2B5EF4-FFF2-40B4-BE49-F238E27FC236}">
                  <a16:creationId xmlns:a16="http://schemas.microsoft.com/office/drawing/2014/main" id="{64B8E79D-BD54-1941-921B-14A3907C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9293" name="Rectangle 74">
              <a:extLst>
                <a:ext uri="{FF2B5EF4-FFF2-40B4-BE49-F238E27FC236}">
                  <a16:creationId xmlns:a16="http://schemas.microsoft.com/office/drawing/2014/main" id="{D23EA21B-EEFA-DF4E-AC97-688E2842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94" name="Rectangle 75">
              <a:extLst>
                <a:ext uri="{FF2B5EF4-FFF2-40B4-BE49-F238E27FC236}">
                  <a16:creationId xmlns:a16="http://schemas.microsoft.com/office/drawing/2014/main" id="{95E9D0FA-B4F9-6243-8AB6-2CD80680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9295" name="Rectangle 76">
              <a:extLst>
                <a:ext uri="{FF2B5EF4-FFF2-40B4-BE49-F238E27FC236}">
                  <a16:creationId xmlns:a16="http://schemas.microsoft.com/office/drawing/2014/main" id="{89EB26C8-1723-4443-891F-A4FC4A2B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9296" name="Rectangle 77">
              <a:extLst>
                <a:ext uri="{FF2B5EF4-FFF2-40B4-BE49-F238E27FC236}">
                  <a16:creationId xmlns:a16="http://schemas.microsoft.com/office/drawing/2014/main" id="{0C1177E9-1439-D94C-9542-6FE800AF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9297" name="Rectangle 78">
              <a:extLst>
                <a:ext uri="{FF2B5EF4-FFF2-40B4-BE49-F238E27FC236}">
                  <a16:creationId xmlns:a16="http://schemas.microsoft.com/office/drawing/2014/main" id="{CA83160F-0B10-F04F-999F-189C5C15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9298" name="Rectangle 79">
              <a:extLst>
                <a:ext uri="{FF2B5EF4-FFF2-40B4-BE49-F238E27FC236}">
                  <a16:creationId xmlns:a16="http://schemas.microsoft.com/office/drawing/2014/main" id="{4AB68C81-AF6E-7E44-9942-4E0C8588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9299" name="Rectangle 80">
              <a:extLst>
                <a:ext uri="{FF2B5EF4-FFF2-40B4-BE49-F238E27FC236}">
                  <a16:creationId xmlns:a16="http://schemas.microsoft.com/office/drawing/2014/main" id="{D219F980-FEA4-BD47-A332-9A5ADA041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300" name="Line 81">
              <a:extLst>
                <a:ext uri="{FF2B5EF4-FFF2-40B4-BE49-F238E27FC236}">
                  <a16:creationId xmlns:a16="http://schemas.microsoft.com/office/drawing/2014/main" id="{A9662B82-A2E8-9A40-8071-6A88EDCAE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1" name="Arc 82">
              <a:extLst>
                <a:ext uri="{FF2B5EF4-FFF2-40B4-BE49-F238E27FC236}">
                  <a16:creationId xmlns:a16="http://schemas.microsoft.com/office/drawing/2014/main" id="{3FB40127-A887-2040-8A0C-67B9DEF5AC7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2" name="Arc 83">
              <a:extLst>
                <a:ext uri="{FF2B5EF4-FFF2-40B4-BE49-F238E27FC236}">
                  <a16:creationId xmlns:a16="http://schemas.microsoft.com/office/drawing/2014/main" id="{BA3EC11D-D400-AE48-A5C0-EA127392DAB0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3" name="Arc 84">
              <a:extLst>
                <a:ext uri="{FF2B5EF4-FFF2-40B4-BE49-F238E27FC236}">
                  <a16:creationId xmlns:a16="http://schemas.microsoft.com/office/drawing/2014/main" id="{252162C0-0547-CF4C-95AB-B2FB9EF62821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4" name="Line 85">
              <a:extLst>
                <a:ext uri="{FF2B5EF4-FFF2-40B4-BE49-F238E27FC236}">
                  <a16:creationId xmlns:a16="http://schemas.microsoft.com/office/drawing/2014/main" id="{1A3447AB-9181-3741-BDCB-9406CC10C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305" name="Freeform 86">
              <a:extLst>
                <a:ext uri="{FF2B5EF4-FFF2-40B4-BE49-F238E27FC236}">
                  <a16:creationId xmlns:a16="http://schemas.microsoft.com/office/drawing/2014/main" id="{20D522AC-887F-E34C-A93E-99EE39884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5" name="Rectangle 87">
            <a:extLst>
              <a:ext uri="{FF2B5EF4-FFF2-40B4-BE49-F238E27FC236}">
                <a16:creationId xmlns:a16="http://schemas.microsoft.com/office/drawing/2014/main" id="{E1E22924-71F7-9642-8215-48B28C37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4697413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grpSp>
        <p:nvGrpSpPr>
          <p:cNvPr id="49156" name="Group 88">
            <a:extLst>
              <a:ext uri="{FF2B5EF4-FFF2-40B4-BE49-F238E27FC236}">
                <a16:creationId xmlns:a16="http://schemas.microsoft.com/office/drawing/2014/main" id="{560C5986-CFB5-D64C-B3D9-8137F926F8F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5191125"/>
            <a:ext cx="8366125" cy="1182688"/>
            <a:chOff x="300" y="3270"/>
            <a:chExt cx="5270" cy="745"/>
          </a:xfrm>
        </p:grpSpPr>
        <p:sp>
          <p:nvSpPr>
            <p:cNvPr id="49161" name="Rectangle 89">
              <a:extLst>
                <a:ext uri="{FF2B5EF4-FFF2-40B4-BE49-F238E27FC236}">
                  <a16:creationId xmlns:a16="http://schemas.microsoft.com/office/drawing/2014/main" id="{0B7C4A63-2305-7542-B88C-CC6CCE6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417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2" name="Rectangle 90">
              <a:extLst>
                <a:ext uri="{FF2B5EF4-FFF2-40B4-BE49-F238E27FC236}">
                  <a16:creationId xmlns:a16="http://schemas.microsoft.com/office/drawing/2014/main" id="{F8D2E9CD-6642-764F-AC26-B0914BC7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17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3" name="Freeform 91">
              <a:extLst>
                <a:ext uri="{FF2B5EF4-FFF2-40B4-BE49-F238E27FC236}">
                  <a16:creationId xmlns:a16="http://schemas.microsoft.com/office/drawing/2014/main" id="{DEE7F3E6-6EE6-1D4D-90F8-7C957DD1C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380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92">
              <a:extLst>
                <a:ext uri="{FF2B5EF4-FFF2-40B4-BE49-F238E27FC236}">
                  <a16:creationId xmlns:a16="http://schemas.microsoft.com/office/drawing/2014/main" id="{4936FBF3-E906-8C48-A04C-B36FEA7FE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" y="380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93">
              <a:extLst>
                <a:ext uri="{FF2B5EF4-FFF2-40B4-BE49-F238E27FC236}">
                  <a16:creationId xmlns:a16="http://schemas.microsoft.com/office/drawing/2014/main" id="{96EB5130-33BB-B344-A737-75A3814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380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Freeform 94">
              <a:extLst>
                <a:ext uri="{FF2B5EF4-FFF2-40B4-BE49-F238E27FC236}">
                  <a16:creationId xmlns:a16="http://schemas.microsoft.com/office/drawing/2014/main" id="{5005BDD6-2E31-B941-ACA1-F29811CB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380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Rectangle 95">
              <a:extLst>
                <a:ext uri="{FF2B5EF4-FFF2-40B4-BE49-F238E27FC236}">
                  <a16:creationId xmlns:a16="http://schemas.microsoft.com/office/drawing/2014/main" id="{D26D4C37-A4CE-BA44-80E5-91A20AA2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379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9168" name="Rectangle 96">
              <a:extLst>
                <a:ext uri="{FF2B5EF4-FFF2-40B4-BE49-F238E27FC236}">
                  <a16:creationId xmlns:a16="http://schemas.microsoft.com/office/drawing/2014/main" id="{D3F8B21A-676F-F94C-8362-8814CF75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379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9169" name="Freeform 97">
              <a:extLst>
                <a:ext uri="{FF2B5EF4-FFF2-40B4-BE49-F238E27FC236}">
                  <a16:creationId xmlns:a16="http://schemas.microsoft.com/office/drawing/2014/main" id="{95768AE8-52FC-8244-8586-316DBE68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Freeform 98">
              <a:extLst>
                <a:ext uri="{FF2B5EF4-FFF2-40B4-BE49-F238E27FC236}">
                  <a16:creationId xmlns:a16="http://schemas.microsoft.com/office/drawing/2014/main" id="{AA01A166-38B5-E040-9D86-97873D9B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99">
              <a:extLst>
                <a:ext uri="{FF2B5EF4-FFF2-40B4-BE49-F238E27FC236}">
                  <a16:creationId xmlns:a16="http://schemas.microsoft.com/office/drawing/2014/main" id="{FEAEAF60-34CA-574D-8B01-92040346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Freeform 100">
              <a:extLst>
                <a:ext uri="{FF2B5EF4-FFF2-40B4-BE49-F238E27FC236}">
                  <a16:creationId xmlns:a16="http://schemas.microsoft.com/office/drawing/2014/main" id="{0C04DC4E-087B-4643-AE2C-562B761E5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01">
              <a:extLst>
                <a:ext uri="{FF2B5EF4-FFF2-40B4-BE49-F238E27FC236}">
                  <a16:creationId xmlns:a16="http://schemas.microsoft.com/office/drawing/2014/main" id="{FE4E73FE-F82A-EF44-AFD4-9C4C9793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02">
              <a:extLst>
                <a:ext uri="{FF2B5EF4-FFF2-40B4-BE49-F238E27FC236}">
                  <a16:creationId xmlns:a16="http://schemas.microsoft.com/office/drawing/2014/main" id="{21A5D6A3-A364-BA45-998A-D5A813A4B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03">
              <a:extLst>
                <a:ext uri="{FF2B5EF4-FFF2-40B4-BE49-F238E27FC236}">
                  <a16:creationId xmlns:a16="http://schemas.microsoft.com/office/drawing/2014/main" id="{59D3AFA4-9375-7E4F-9308-59E6D74BB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" y="3810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Freeform 104">
              <a:extLst>
                <a:ext uri="{FF2B5EF4-FFF2-40B4-BE49-F238E27FC236}">
                  <a16:creationId xmlns:a16="http://schemas.microsoft.com/office/drawing/2014/main" id="{3440E17F-CD28-DD42-9865-8A7564236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105">
              <a:extLst>
                <a:ext uri="{FF2B5EF4-FFF2-40B4-BE49-F238E27FC236}">
                  <a16:creationId xmlns:a16="http://schemas.microsoft.com/office/drawing/2014/main" id="{295FCD00-D6D9-764D-839F-673167678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106">
              <a:extLst>
                <a:ext uri="{FF2B5EF4-FFF2-40B4-BE49-F238E27FC236}">
                  <a16:creationId xmlns:a16="http://schemas.microsoft.com/office/drawing/2014/main" id="{A4C79537-58C5-9543-80A6-7D5E35F9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07">
              <a:extLst>
                <a:ext uri="{FF2B5EF4-FFF2-40B4-BE49-F238E27FC236}">
                  <a16:creationId xmlns:a16="http://schemas.microsoft.com/office/drawing/2014/main" id="{7761DCCA-C48D-1649-B5E0-080D2EA32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108">
              <a:extLst>
                <a:ext uri="{FF2B5EF4-FFF2-40B4-BE49-F238E27FC236}">
                  <a16:creationId xmlns:a16="http://schemas.microsoft.com/office/drawing/2014/main" id="{7093656E-9365-4C45-BE2C-17DA33C7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09">
              <a:extLst>
                <a:ext uri="{FF2B5EF4-FFF2-40B4-BE49-F238E27FC236}">
                  <a16:creationId xmlns:a16="http://schemas.microsoft.com/office/drawing/2014/main" id="{5D1A2A29-E501-8040-B557-4D8F75DB1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270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10">
              <a:extLst>
                <a:ext uri="{FF2B5EF4-FFF2-40B4-BE49-F238E27FC236}">
                  <a16:creationId xmlns:a16="http://schemas.microsoft.com/office/drawing/2014/main" id="{778CDADA-9F76-6742-94B0-62B5A1F6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111">
              <a:extLst>
                <a:ext uri="{FF2B5EF4-FFF2-40B4-BE49-F238E27FC236}">
                  <a16:creationId xmlns:a16="http://schemas.microsoft.com/office/drawing/2014/main" id="{96B7C960-A4A4-BA4D-A563-9B1654D0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12">
              <a:extLst>
                <a:ext uri="{FF2B5EF4-FFF2-40B4-BE49-F238E27FC236}">
                  <a16:creationId xmlns:a16="http://schemas.microsoft.com/office/drawing/2014/main" id="{ADD975A9-A4F7-7B4D-83C0-B3F0F2DF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13">
              <a:extLst>
                <a:ext uri="{FF2B5EF4-FFF2-40B4-BE49-F238E27FC236}">
                  <a16:creationId xmlns:a16="http://schemas.microsoft.com/office/drawing/2014/main" id="{36C2F320-6E31-1748-AF4E-A2A573D5F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114">
              <a:extLst>
                <a:ext uri="{FF2B5EF4-FFF2-40B4-BE49-F238E27FC236}">
                  <a16:creationId xmlns:a16="http://schemas.microsoft.com/office/drawing/2014/main" id="{41E99301-501F-E143-AD64-937DE8E1A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15">
              <a:extLst>
                <a:ext uri="{FF2B5EF4-FFF2-40B4-BE49-F238E27FC236}">
                  <a16:creationId xmlns:a16="http://schemas.microsoft.com/office/drawing/2014/main" id="{4517A588-9A30-D04E-B365-E4DF7E122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16">
              <a:extLst>
                <a:ext uri="{FF2B5EF4-FFF2-40B4-BE49-F238E27FC236}">
                  <a16:creationId xmlns:a16="http://schemas.microsoft.com/office/drawing/2014/main" id="{F5A21424-4A1D-8044-8ACD-15E8F914C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17">
              <a:extLst>
                <a:ext uri="{FF2B5EF4-FFF2-40B4-BE49-F238E27FC236}">
                  <a16:creationId xmlns:a16="http://schemas.microsoft.com/office/drawing/2014/main" id="{AC8C63CB-9A1A-104B-AF62-44501DB4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3270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18">
              <a:extLst>
                <a:ext uri="{FF2B5EF4-FFF2-40B4-BE49-F238E27FC236}">
                  <a16:creationId xmlns:a16="http://schemas.microsoft.com/office/drawing/2014/main" id="{EFA09336-1C4A-FB47-AD5B-73C820E7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34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19">
              <a:extLst>
                <a:ext uri="{FF2B5EF4-FFF2-40B4-BE49-F238E27FC236}">
                  <a16:creationId xmlns:a16="http://schemas.microsoft.com/office/drawing/2014/main" id="{9EAC4CB8-9599-BB4D-A201-B774931C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37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120">
              <a:extLst>
                <a:ext uri="{FF2B5EF4-FFF2-40B4-BE49-F238E27FC236}">
                  <a16:creationId xmlns:a16="http://schemas.microsoft.com/office/drawing/2014/main" id="{2E524065-CBED-0E43-AC76-52A1A5E2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3473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121">
              <a:extLst>
                <a:ext uri="{FF2B5EF4-FFF2-40B4-BE49-F238E27FC236}">
                  <a16:creationId xmlns:a16="http://schemas.microsoft.com/office/drawing/2014/main" id="{E58D9600-51FB-4A4C-BA2F-04D7192C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3734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22">
              <a:extLst>
                <a:ext uri="{FF2B5EF4-FFF2-40B4-BE49-F238E27FC236}">
                  <a16:creationId xmlns:a16="http://schemas.microsoft.com/office/drawing/2014/main" id="{1143590B-65AD-B148-AFC2-658DB79E5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3473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23">
              <a:extLst>
                <a:ext uri="{FF2B5EF4-FFF2-40B4-BE49-F238E27FC236}">
                  <a16:creationId xmlns:a16="http://schemas.microsoft.com/office/drawing/2014/main" id="{C33B6305-9675-E54A-A619-C68CD81D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760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24">
              <a:extLst>
                <a:ext uri="{FF2B5EF4-FFF2-40B4-BE49-F238E27FC236}">
                  <a16:creationId xmlns:a16="http://schemas.microsoft.com/office/drawing/2014/main" id="{30768BB4-1DED-4C45-A4F4-E419053F6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755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25">
              <a:extLst>
                <a:ext uri="{FF2B5EF4-FFF2-40B4-BE49-F238E27FC236}">
                  <a16:creationId xmlns:a16="http://schemas.microsoft.com/office/drawing/2014/main" id="{C6B1D426-E94D-564D-BFED-0E21BE5C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126">
              <a:extLst>
                <a:ext uri="{FF2B5EF4-FFF2-40B4-BE49-F238E27FC236}">
                  <a16:creationId xmlns:a16="http://schemas.microsoft.com/office/drawing/2014/main" id="{D091244C-C5DC-754B-8C74-4C46D9B4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27">
              <a:extLst>
                <a:ext uri="{FF2B5EF4-FFF2-40B4-BE49-F238E27FC236}">
                  <a16:creationId xmlns:a16="http://schemas.microsoft.com/office/drawing/2014/main" id="{B5E8960D-E210-EC45-AC32-07D2D6E4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28">
              <a:extLst>
                <a:ext uri="{FF2B5EF4-FFF2-40B4-BE49-F238E27FC236}">
                  <a16:creationId xmlns:a16="http://schemas.microsoft.com/office/drawing/2014/main" id="{0ECA2303-ACB0-1E48-865C-4FFEEB0F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Rectangle 129">
              <a:extLst>
                <a:ext uri="{FF2B5EF4-FFF2-40B4-BE49-F238E27FC236}">
                  <a16:creationId xmlns:a16="http://schemas.microsoft.com/office/drawing/2014/main" id="{D35D16D2-A56D-F441-BC81-FE5FE2FD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316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02" name="Rectangle 130">
              <a:extLst>
                <a:ext uri="{FF2B5EF4-FFF2-40B4-BE49-F238E27FC236}">
                  <a16:creationId xmlns:a16="http://schemas.microsoft.com/office/drawing/2014/main" id="{4247C38A-7298-1440-9F71-C874924C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8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9203" name="Rectangle 131">
              <a:extLst>
                <a:ext uri="{FF2B5EF4-FFF2-40B4-BE49-F238E27FC236}">
                  <a16:creationId xmlns:a16="http://schemas.microsoft.com/office/drawing/2014/main" id="{26BD6575-8001-714A-8492-58F59299D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8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9204" name="Rectangle 132">
              <a:extLst>
                <a:ext uri="{FF2B5EF4-FFF2-40B4-BE49-F238E27FC236}">
                  <a16:creationId xmlns:a16="http://schemas.microsoft.com/office/drawing/2014/main" id="{812D38E0-9F5F-E74B-A4F6-DCF305A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80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9205" name="Rectangle 133">
              <a:extLst>
                <a:ext uri="{FF2B5EF4-FFF2-40B4-BE49-F238E27FC236}">
                  <a16:creationId xmlns:a16="http://schemas.microsoft.com/office/drawing/2014/main" id="{1D474B48-8BF9-F74E-A3F2-B2DBC6D4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80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9206" name="Rectangle 134">
              <a:extLst>
                <a:ext uri="{FF2B5EF4-FFF2-40B4-BE49-F238E27FC236}">
                  <a16:creationId xmlns:a16="http://schemas.microsoft.com/office/drawing/2014/main" id="{444352C0-E278-0047-82D7-A21A42345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7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9207" name="Rectangle 135">
              <a:extLst>
                <a:ext uri="{FF2B5EF4-FFF2-40B4-BE49-F238E27FC236}">
                  <a16:creationId xmlns:a16="http://schemas.microsoft.com/office/drawing/2014/main" id="{8B4CEFAD-CD7F-7D43-A87A-3A17D2E5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37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9208" name="Rectangle 136">
              <a:extLst>
                <a:ext uri="{FF2B5EF4-FFF2-40B4-BE49-F238E27FC236}">
                  <a16:creationId xmlns:a16="http://schemas.microsoft.com/office/drawing/2014/main" id="{95F6BC5D-C419-6140-85EE-DD32A94A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288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9209" name="Rectangle 137">
              <a:extLst>
                <a:ext uri="{FF2B5EF4-FFF2-40B4-BE49-F238E27FC236}">
                  <a16:creationId xmlns:a16="http://schemas.microsoft.com/office/drawing/2014/main" id="{1C8F4C5D-9F53-4A4C-B8F8-4BEFDB67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8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10" name="Rectangle 138">
              <a:extLst>
                <a:ext uri="{FF2B5EF4-FFF2-40B4-BE49-F238E27FC236}">
                  <a16:creationId xmlns:a16="http://schemas.microsoft.com/office/drawing/2014/main" id="{B6231542-0AA0-8645-B1DC-8C8FA6CD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9211" name="Rectangle 139">
              <a:extLst>
                <a:ext uri="{FF2B5EF4-FFF2-40B4-BE49-F238E27FC236}">
                  <a16:creationId xmlns:a16="http://schemas.microsoft.com/office/drawing/2014/main" id="{3D380799-DE0B-474F-A8FA-7F712A89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9212" name="Rectangle 140">
              <a:extLst>
                <a:ext uri="{FF2B5EF4-FFF2-40B4-BE49-F238E27FC236}">
                  <a16:creationId xmlns:a16="http://schemas.microsoft.com/office/drawing/2014/main" id="{FD3235D7-7890-1046-BF49-21AB787F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9213" name="Rectangle 141">
              <a:extLst>
                <a:ext uri="{FF2B5EF4-FFF2-40B4-BE49-F238E27FC236}">
                  <a16:creationId xmlns:a16="http://schemas.microsoft.com/office/drawing/2014/main" id="{FB721145-CEBA-B24A-A77A-DFF9AB1A4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37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9214" name="Rectangle 142">
              <a:extLst>
                <a:ext uri="{FF2B5EF4-FFF2-40B4-BE49-F238E27FC236}">
                  <a16:creationId xmlns:a16="http://schemas.microsoft.com/office/drawing/2014/main" id="{9F48639A-1A2F-1B48-B68F-4E781E49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" y="3796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9215" name="Rectangle 143">
              <a:extLst>
                <a:ext uri="{FF2B5EF4-FFF2-40B4-BE49-F238E27FC236}">
                  <a16:creationId xmlns:a16="http://schemas.microsoft.com/office/drawing/2014/main" id="{D532F228-ECC2-2D4A-B036-1622BD1A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96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6" name="Arc 144">
              <a:extLst>
                <a:ext uri="{FF2B5EF4-FFF2-40B4-BE49-F238E27FC236}">
                  <a16:creationId xmlns:a16="http://schemas.microsoft.com/office/drawing/2014/main" id="{AB28A86C-B9FD-ED4B-BA36-949D1E01CEB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027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Arc 145">
              <a:extLst>
                <a:ext uri="{FF2B5EF4-FFF2-40B4-BE49-F238E27FC236}">
                  <a16:creationId xmlns:a16="http://schemas.microsoft.com/office/drawing/2014/main" id="{B44876EA-0F44-364B-8147-00E7293EFF2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939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Arc 146">
              <a:extLst>
                <a:ext uri="{FF2B5EF4-FFF2-40B4-BE49-F238E27FC236}">
                  <a16:creationId xmlns:a16="http://schemas.microsoft.com/office/drawing/2014/main" id="{C26D0B19-3966-9B4F-A001-FE11945470DF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803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Freeform 147">
              <a:extLst>
                <a:ext uri="{FF2B5EF4-FFF2-40B4-BE49-F238E27FC236}">
                  <a16:creationId xmlns:a16="http://schemas.microsoft.com/office/drawing/2014/main" id="{A6B1A0C0-C302-4E4E-953F-7F8A4A4AF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3710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20" name="Line 148">
              <a:extLst>
                <a:ext uri="{FF2B5EF4-FFF2-40B4-BE49-F238E27FC236}">
                  <a16:creationId xmlns:a16="http://schemas.microsoft.com/office/drawing/2014/main" id="{9614D2C9-AA33-CA48-9429-3E943062A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7" y="3456"/>
              <a:ext cx="1294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21" name="Line 149">
              <a:extLst>
                <a:ext uri="{FF2B5EF4-FFF2-40B4-BE49-F238E27FC236}">
                  <a16:creationId xmlns:a16="http://schemas.microsoft.com/office/drawing/2014/main" id="{D7836B4B-3D5C-6744-B55C-DA287162F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3437"/>
              <a:ext cx="3059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7" name="Line 150">
            <a:extLst>
              <a:ext uri="{FF2B5EF4-FFF2-40B4-BE49-F238E27FC236}">
                <a16:creationId xmlns:a16="http://schemas.microsoft.com/office/drawing/2014/main" id="{6BC4C1B3-86B9-D540-B34E-D3772319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988" y="4662488"/>
            <a:ext cx="554037" cy="463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8" name="AutoShape 151">
            <a:extLst>
              <a:ext uri="{FF2B5EF4-FFF2-40B4-BE49-F238E27FC236}">
                <a16:creationId xmlns:a16="http://schemas.microsoft.com/office/drawing/2014/main" id="{8F1254CB-6879-6246-95C9-7465E990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613150"/>
            <a:ext cx="569912" cy="868363"/>
          </a:xfrm>
          <a:prstGeom prst="downArrow">
            <a:avLst>
              <a:gd name="adj1" fmla="val 50000"/>
              <a:gd name="adj2" fmla="val 3809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9159" name="Text Box 167">
            <a:extLst>
              <a:ext uri="{FF2B5EF4-FFF2-40B4-BE49-F238E27FC236}">
                <a16:creationId xmlns:a16="http://schemas.microsoft.com/office/drawing/2014/main" id="{2F7643AA-4509-9340-A6AF-1CE725BEC123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096000" y="914400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  <p:sp>
        <p:nvSpPr>
          <p:cNvPr id="49160" name="Text Box 168">
            <a:extLst>
              <a:ext uri="{FF2B5EF4-FFF2-40B4-BE49-F238E27FC236}">
                <a16:creationId xmlns:a16="http://schemas.microsoft.com/office/drawing/2014/main" id="{BF166C93-7A88-EB4C-B21F-D08D3C39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51943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>
                <a:latin typeface="Arial" panose="020B0604020202020204" pitchFamily="34" charset="0"/>
              </a:rPr>
              <a:t> </a:t>
            </a:r>
            <a:r>
              <a:rPr kumimoji="0" lang="en-US" altLang="zh-TW" sz="1400">
                <a:latin typeface="Arial" panose="020B0604020202020204" pitchFamily="34" charset="0"/>
              </a:rPr>
              <a:t>17 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D49249C3-BE60-2341-B694-3DCF40A15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46444-B0D1-1746-A1C4-90B6988498E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9B41462-2856-6045-8B4E-7EF82014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476F2F3-8053-D549-8F6A-EEDBFFEB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039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07EE5D8-1125-DD48-BFC0-CECACE92A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50" y="715963"/>
            <a:ext cx="4919663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Deleting 24*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F09F01DF-82AF-1A44-8C9E-7B0741878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27138"/>
            <a:ext cx="4038600" cy="2590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Observe the two leaf nodes are merged, and 27 is discarded from their parent.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Observe </a:t>
            </a:r>
            <a:r>
              <a:rPr lang="en-US" altLang="zh-TW" sz="2800">
                <a:solidFill>
                  <a:schemeClr val="accent2"/>
                </a:solidFill>
              </a:rPr>
              <a:t>`</a:t>
            </a:r>
            <a:r>
              <a:rPr lang="en-US" altLang="zh-TW" sz="2800" i="1">
                <a:solidFill>
                  <a:schemeClr val="accent2"/>
                </a:solidFill>
              </a:rPr>
              <a:t>pull down</a:t>
            </a:r>
            <a:r>
              <a:rPr lang="en-US" altLang="zh-TW" sz="2800">
                <a:solidFill>
                  <a:schemeClr val="accent2"/>
                </a:solidFill>
              </a:rPr>
              <a:t>’ </a:t>
            </a:r>
            <a:r>
              <a:rPr lang="en-US" altLang="zh-TW" sz="2800"/>
              <a:t>of index entry (below).</a:t>
            </a:r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B7E6E6F6-BCAD-4748-A992-6423C4B4F2BC}"/>
              </a:ext>
            </a:extLst>
          </p:cNvPr>
          <p:cNvSpPr>
            <a:spLocks/>
          </p:cNvSpPr>
          <p:nvPr/>
        </p:nvSpPr>
        <p:spPr bwMode="auto">
          <a:xfrm>
            <a:off x="47355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Freeform 7">
            <a:extLst>
              <a:ext uri="{FF2B5EF4-FFF2-40B4-BE49-F238E27FC236}">
                <a16:creationId xmlns:a16="http://schemas.microsoft.com/office/drawing/2014/main" id="{868A369F-0CA2-4945-91CC-A7D093FDBE55}"/>
              </a:ext>
            </a:extLst>
          </p:cNvPr>
          <p:cNvSpPr>
            <a:spLocks/>
          </p:cNvSpPr>
          <p:nvPr/>
        </p:nvSpPr>
        <p:spPr bwMode="auto">
          <a:xfrm>
            <a:off x="5170488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Freeform 8">
            <a:extLst>
              <a:ext uri="{FF2B5EF4-FFF2-40B4-BE49-F238E27FC236}">
                <a16:creationId xmlns:a16="http://schemas.microsoft.com/office/drawing/2014/main" id="{F74989AE-27FF-EA4C-8702-B7E23ABB98A2}"/>
              </a:ext>
            </a:extLst>
          </p:cNvPr>
          <p:cNvSpPr>
            <a:spLocks/>
          </p:cNvSpPr>
          <p:nvPr/>
        </p:nvSpPr>
        <p:spPr bwMode="auto">
          <a:xfrm>
            <a:off x="5603875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Freeform 9">
            <a:extLst>
              <a:ext uri="{FF2B5EF4-FFF2-40B4-BE49-F238E27FC236}">
                <a16:creationId xmlns:a16="http://schemas.microsoft.com/office/drawing/2014/main" id="{81421082-2B9C-0840-82A4-06CF34D6B512}"/>
              </a:ext>
            </a:extLst>
          </p:cNvPr>
          <p:cNvSpPr>
            <a:spLocks/>
          </p:cNvSpPr>
          <p:nvPr/>
        </p:nvSpPr>
        <p:spPr bwMode="auto">
          <a:xfrm>
            <a:off x="6037263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Freeform 10">
            <a:extLst>
              <a:ext uri="{FF2B5EF4-FFF2-40B4-BE49-F238E27FC236}">
                <a16:creationId xmlns:a16="http://schemas.microsoft.com/office/drawing/2014/main" id="{9ECEF7EE-9931-FF46-BFF6-2724BCD3FA9A}"/>
              </a:ext>
            </a:extLst>
          </p:cNvPr>
          <p:cNvSpPr>
            <a:spLocks/>
          </p:cNvSpPr>
          <p:nvPr/>
        </p:nvSpPr>
        <p:spPr bwMode="auto">
          <a:xfrm>
            <a:off x="6634163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Freeform 11">
            <a:extLst>
              <a:ext uri="{FF2B5EF4-FFF2-40B4-BE49-F238E27FC236}">
                <a16:creationId xmlns:a16="http://schemas.microsoft.com/office/drawing/2014/main" id="{A41F36EB-8C0B-D546-AE04-BDC7F88964E6}"/>
              </a:ext>
            </a:extLst>
          </p:cNvPr>
          <p:cNvSpPr>
            <a:spLocks/>
          </p:cNvSpPr>
          <p:nvPr/>
        </p:nvSpPr>
        <p:spPr bwMode="auto">
          <a:xfrm>
            <a:off x="7067550" y="2901950"/>
            <a:ext cx="436563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Freeform 12">
            <a:extLst>
              <a:ext uri="{FF2B5EF4-FFF2-40B4-BE49-F238E27FC236}">
                <a16:creationId xmlns:a16="http://schemas.microsoft.com/office/drawing/2014/main" id="{9FA3516C-27B4-8D48-A8D2-D08E37E36AE4}"/>
              </a:ext>
            </a:extLst>
          </p:cNvPr>
          <p:cNvSpPr>
            <a:spLocks/>
          </p:cNvSpPr>
          <p:nvPr/>
        </p:nvSpPr>
        <p:spPr bwMode="auto">
          <a:xfrm>
            <a:off x="7502525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Freeform 13">
            <a:extLst>
              <a:ext uri="{FF2B5EF4-FFF2-40B4-BE49-F238E27FC236}">
                <a16:creationId xmlns:a16="http://schemas.microsoft.com/office/drawing/2014/main" id="{450BC755-8DAD-464E-8637-8EDA92B49F34}"/>
              </a:ext>
            </a:extLst>
          </p:cNvPr>
          <p:cNvSpPr>
            <a:spLocks/>
          </p:cNvSpPr>
          <p:nvPr/>
        </p:nvSpPr>
        <p:spPr bwMode="auto">
          <a:xfrm>
            <a:off x="79359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>
            <a:extLst>
              <a:ext uri="{FF2B5EF4-FFF2-40B4-BE49-F238E27FC236}">
                <a16:creationId xmlns:a16="http://schemas.microsoft.com/office/drawing/2014/main" id="{8BD62701-05FD-BE40-A015-E34F5090927B}"/>
              </a:ext>
            </a:extLst>
          </p:cNvPr>
          <p:cNvSpPr>
            <a:spLocks/>
          </p:cNvSpPr>
          <p:nvPr/>
        </p:nvSpPr>
        <p:spPr bwMode="auto">
          <a:xfrm>
            <a:off x="6159500" y="1905000"/>
            <a:ext cx="652463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296"/>
              <a:gd name="T17" fmla="*/ 411 w 411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>
            <a:extLst>
              <a:ext uri="{FF2B5EF4-FFF2-40B4-BE49-F238E27FC236}">
                <a16:creationId xmlns:a16="http://schemas.microsoft.com/office/drawing/2014/main" id="{0ACAE6DE-7CB1-9247-AE2D-F8DF401739E5}"/>
              </a:ext>
            </a:extLst>
          </p:cNvPr>
          <p:cNvSpPr>
            <a:spLocks/>
          </p:cNvSpPr>
          <p:nvPr/>
        </p:nvSpPr>
        <p:spPr bwMode="auto">
          <a:xfrm>
            <a:off x="626745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>
            <a:extLst>
              <a:ext uri="{FF2B5EF4-FFF2-40B4-BE49-F238E27FC236}">
                <a16:creationId xmlns:a16="http://schemas.microsoft.com/office/drawing/2014/main" id="{ED52AE0B-A1B8-B641-801B-C3C21AD5FC7C}"/>
              </a:ext>
            </a:extLst>
          </p:cNvPr>
          <p:cNvSpPr>
            <a:spLocks/>
          </p:cNvSpPr>
          <p:nvPr/>
        </p:nvSpPr>
        <p:spPr bwMode="auto">
          <a:xfrm>
            <a:off x="6810375" y="1905000"/>
            <a:ext cx="654050" cy="469900"/>
          </a:xfrm>
          <a:custGeom>
            <a:avLst/>
            <a:gdLst>
              <a:gd name="T0" fmla="*/ 0 w 412"/>
              <a:gd name="T1" fmla="*/ 2147483646 h 296"/>
              <a:gd name="T2" fmla="*/ 0 w 412"/>
              <a:gd name="T3" fmla="*/ 0 h 296"/>
              <a:gd name="T4" fmla="*/ 2147483646 w 412"/>
              <a:gd name="T5" fmla="*/ 0 h 296"/>
              <a:gd name="T6" fmla="*/ 2147483646 w 412"/>
              <a:gd name="T7" fmla="*/ 2147483646 h 296"/>
              <a:gd name="T8" fmla="*/ 0 w 412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2"/>
              <a:gd name="T16" fmla="*/ 0 h 296"/>
              <a:gd name="T17" fmla="*/ 412 w 41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>
            <a:extLst>
              <a:ext uri="{FF2B5EF4-FFF2-40B4-BE49-F238E27FC236}">
                <a16:creationId xmlns:a16="http://schemas.microsoft.com/office/drawing/2014/main" id="{E0B05CAD-7F3A-0044-8C5E-153A7DDA0D55}"/>
              </a:ext>
            </a:extLst>
          </p:cNvPr>
          <p:cNvSpPr>
            <a:spLocks/>
          </p:cNvSpPr>
          <p:nvPr/>
        </p:nvSpPr>
        <p:spPr bwMode="auto">
          <a:xfrm>
            <a:off x="6919913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>
            <a:extLst>
              <a:ext uri="{FF2B5EF4-FFF2-40B4-BE49-F238E27FC236}">
                <a16:creationId xmlns:a16="http://schemas.microsoft.com/office/drawing/2014/main" id="{F685EAF0-26EF-4844-A92F-AADC080F9CBE}"/>
              </a:ext>
            </a:extLst>
          </p:cNvPr>
          <p:cNvSpPr>
            <a:spLocks/>
          </p:cNvSpPr>
          <p:nvPr/>
        </p:nvSpPr>
        <p:spPr bwMode="auto">
          <a:xfrm>
            <a:off x="7462838" y="1905000"/>
            <a:ext cx="652462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296"/>
              <a:gd name="T17" fmla="*/ 411 w 411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>
            <a:extLst>
              <a:ext uri="{FF2B5EF4-FFF2-40B4-BE49-F238E27FC236}">
                <a16:creationId xmlns:a16="http://schemas.microsoft.com/office/drawing/2014/main" id="{A0D4FE57-2EFD-A547-AF00-BED38CB3D02A}"/>
              </a:ext>
            </a:extLst>
          </p:cNvPr>
          <p:cNvSpPr>
            <a:spLocks/>
          </p:cNvSpPr>
          <p:nvPr/>
        </p:nvSpPr>
        <p:spPr bwMode="auto">
          <a:xfrm>
            <a:off x="756920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>
            <a:extLst>
              <a:ext uri="{FF2B5EF4-FFF2-40B4-BE49-F238E27FC236}">
                <a16:creationId xmlns:a16="http://schemas.microsoft.com/office/drawing/2014/main" id="{D38157FB-C8E5-CA45-92E7-0C6ED84B9DC7}"/>
              </a:ext>
            </a:extLst>
          </p:cNvPr>
          <p:cNvSpPr>
            <a:spLocks/>
          </p:cNvSpPr>
          <p:nvPr/>
        </p:nvSpPr>
        <p:spPr bwMode="auto">
          <a:xfrm>
            <a:off x="8113713" y="1905000"/>
            <a:ext cx="650875" cy="469900"/>
          </a:xfrm>
          <a:custGeom>
            <a:avLst/>
            <a:gdLst>
              <a:gd name="T0" fmla="*/ 0 w 410"/>
              <a:gd name="T1" fmla="*/ 2147483646 h 296"/>
              <a:gd name="T2" fmla="*/ 0 w 410"/>
              <a:gd name="T3" fmla="*/ 0 h 296"/>
              <a:gd name="T4" fmla="*/ 2147483646 w 410"/>
              <a:gd name="T5" fmla="*/ 0 h 296"/>
              <a:gd name="T6" fmla="*/ 2147483646 w 410"/>
              <a:gd name="T7" fmla="*/ 2147483646 h 296"/>
              <a:gd name="T8" fmla="*/ 0 w 41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"/>
              <a:gd name="T16" fmla="*/ 0 h 296"/>
              <a:gd name="T17" fmla="*/ 410 w 41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Freeform 21">
            <a:extLst>
              <a:ext uri="{FF2B5EF4-FFF2-40B4-BE49-F238E27FC236}">
                <a16:creationId xmlns:a16="http://schemas.microsoft.com/office/drawing/2014/main" id="{E4A1DB57-2F69-054E-AF50-DC3652E9EA60}"/>
              </a:ext>
            </a:extLst>
          </p:cNvPr>
          <p:cNvSpPr>
            <a:spLocks/>
          </p:cNvSpPr>
          <p:nvPr/>
        </p:nvSpPr>
        <p:spPr bwMode="auto">
          <a:xfrm>
            <a:off x="8221663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Freeform 22">
            <a:extLst>
              <a:ext uri="{FF2B5EF4-FFF2-40B4-BE49-F238E27FC236}">
                <a16:creationId xmlns:a16="http://schemas.microsoft.com/office/drawing/2014/main" id="{3365A9BC-6B3D-7943-AE4C-B2919BA00F8A}"/>
              </a:ext>
            </a:extLst>
          </p:cNvPr>
          <p:cNvSpPr>
            <a:spLocks/>
          </p:cNvSpPr>
          <p:nvPr/>
        </p:nvSpPr>
        <p:spPr bwMode="auto">
          <a:xfrm>
            <a:off x="8763000" y="1905000"/>
            <a:ext cx="111125" cy="469900"/>
          </a:xfrm>
          <a:custGeom>
            <a:avLst/>
            <a:gdLst>
              <a:gd name="T0" fmla="*/ 0 w 70"/>
              <a:gd name="T1" fmla="*/ 2147483646 h 296"/>
              <a:gd name="T2" fmla="*/ 0 w 70"/>
              <a:gd name="T3" fmla="*/ 0 h 296"/>
              <a:gd name="T4" fmla="*/ 2147483646 w 70"/>
              <a:gd name="T5" fmla="*/ 0 h 296"/>
              <a:gd name="T6" fmla="*/ 2147483646 w 70"/>
              <a:gd name="T7" fmla="*/ 2147483646 h 296"/>
              <a:gd name="T8" fmla="*/ 0 w 7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296"/>
              <a:gd name="T17" fmla="*/ 70 w 7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Freeform 23">
            <a:extLst>
              <a:ext uri="{FF2B5EF4-FFF2-40B4-BE49-F238E27FC236}">
                <a16:creationId xmlns:a16="http://schemas.microsoft.com/office/drawing/2014/main" id="{F0EF7A0B-7364-0F49-B8C8-BAACA7DA01B4}"/>
              </a:ext>
            </a:extLst>
          </p:cNvPr>
          <p:cNvSpPr>
            <a:spLocks/>
          </p:cNvSpPr>
          <p:nvPr/>
        </p:nvSpPr>
        <p:spPr bwMode="auto">
          <a:xfrm>
            <a:off x="5603875" y="2303463"/>
            <a:ext cx="598488" cy="576262"/>
          </a:xfrm>
          <a:custGeom>
            <a:avLst/>
            <a:gdLst>
              <a:gd name="T0" fmla="*/ 2147483646 w 377"/>
              <a:gd name="T1" fmla="*/ 0 h 363"/>
              <a:gd name="T2" fmla="*/ 0 w 377"/>
              <a:gd name="T3" fmla="*/ 2147483646 h 363"/>
              <a:gd name="T4" fmla="*/ 2147483646 w 377"/>
              <a:gd name="T5" fmla="*/ 0 h 363"/>
              <a:gd name="T6" fmla="*/ 0 60000 65536"/>
              <a:gd name="T7" fmla="*/ 0 60000 65536"/>
              <a:gd name="T8" fmla="*/ 0 60000 65536"/>
              <a:gd name="T9" fmla="*/ 0 w 377"/>
              <a:gd name="T10" fmla="*/ 0 h 363"/>
              <a:gd name="T11" fmla="*/ 377 w 37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Freeform 24">
            <a:extLst>
              <a:ext uri="{FF2B5EF4-FFF2-40B4-BE49-F238E27FC236}">
                <a16:creationId xmlns:a16="http://schemas.microsoft.com/office/drawing/2014/main" id="{29B63E9E-B806-1642-9068-44046B6DFD6C}"/>
              </a:ext>
            </a:extLst>
          </p:cNvPr>
          <p:cNvSpPr>
            <a:spLocks/>
          </p:cNvSpPr>
          <p:nvPr/>
        </p:nvSpPr>
        <p:spPr bwMode="auto">
          <a:xfrm>
            <a:off x="5603875" y="2771775"/>
            <a:ext cx="115888" cy="107950"/>
          </a:xfrm>
          <a:custGeom>
            <a:avLst/>
            <a:gdLst>
              <a:gd name="T0" fmla="*/ 2147483646 w 73"/>
              <a:gd name="T1" fmla="*/ 2147483646 h 68"/>
              <a:gd name="T2" fmla="*/ 0 w 73"/>
              <a:gd name="T3" fmla="*/ 2147483646 h 68"/>
              <a:gd name="T4" fmla="*/ 2147483646 w 73"/>
              <a:gd name="T5" fmla="*/ 0 h 68"/>
              <a:gd name="T6" fmla="*/ 2147483646 w 73"/>
              <a:gd name="T7" fmla="*/ 2147483646 h 68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68"/>
              <a:gd name="T14" fmla="*/ 73 w 73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Freeform 25">
            <a:extLst>
              <a:ext uri="{FF2B5EF4-FFF2-40B4-BE49-F238E27FC236}">
                <a16:creationId xmlns:a16="http://schemas.microsoft.com/office/drawing/2014/main" id="{3420FAEB-E410-2546-97E5-D77D9B36464B}"/>
              </a:ext>
            </a:extLst>
          </p:cNvPr>
          <p:cNvSpPr>
            <a:spLocks/>
          </p:cNvSpPr>
          <p:nvPr/>
        </p:nvSpPr>
        <p:spPr bwMode="auto">
          <a:xfrm>
            <a:off x="6850063" y="2303463"/>
            <a:ext cx="614362" cy="552450"/>
          </a:xfrm>
          <a:custGeom>
            <a:avLst/>
            <a:gdLst>
              <a:gd name="T0" fmla="*/ 0 w 387"/>
              <a:gd name="T1" fmla="*/ 0 h 348"/>
              <a:gd name="T2" fmla="*/ 2147483646 w 387"/>
              <a:gd name="T3" fmla="*/ 2147483646 h 348"/>
              <a:gd name="T4" fmla="*/ 0 w 387"/>
              <a:gd name="T5" fmla="*/ 0 h 348"/>
              <a:gd name="T6" fmla="*/ 0 60000 65536"/>
              <a:gd name="T7" fmla="*/ 0 60000 65536"/>
              <a:gd name="T8" fmla="*/ 0 60000 65536"/>
              <a:gd name="T9" fmla="*/ 0 w 387"/>
              <a:gd name="T10" fmla="*/ 0 h 348"/>
              <a:gd name="T11" fmla="*/ 387 w 387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Freeform 26">
            <a:extLst>
              <a:ext uri="{FF2B5EF4-FFF2-40B4-BE49-F238E27FC236}">
                <a16:creationId xmlns:a16="http://schemas.microsoft.com/office/drawing/2014/main" id="{9862406D-3798-3F48-94C6-B19DEA9C43DE}"/>
              </a:ext>
            </a:extLst>
          </p:cNvPr>
          <p:cNvSpPr>
            <a:spLocks/>
          </p:cNvSpPr>
          <p:nvPr/>
        </p:nvSpPr>
        <p:spPr bwMode="auto">
          <a:xfrm>
            <a:off x="7343775" y="2749550"/>
            <a:ext cx="120650" cy="106363"/>
          </a:xfrm>
          <a:custGeom>
            <a:avLst/>
            <a:gdLst>
              <a:gd name="T0" fmla="*/ 2147483646 w 76"/>
              <a:gd name="T1" fmla="*/ 0 h 67"/>
              <a:gd name="T2" fmla="*/ 2147483646 w 76"/>
              <a:gd name="T3" fmla="*/ 2147483646 h 67"/>
              <a:gd name="T4" fmla="*/ 0 w 76"/>
              <a:gd name="T5" fmla="*/ 2147483646 h 67"/>
              <a:gd name="T6" fmla="*/ 2147483646 w 7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67"/>
              <a:gd name="T14" fmla="*/ 76 w 76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Freeform 27">
            <a:extLst>
              <a:ext uri="{FF2B5EF4-FFF2-40B4-BE49-F238E27FC236}">
                <a16:creationId xmlns:a16="http://schemas.microsoft.com/office/drawing/2014/main" id="{12634862-5FAC-7949-8D76-F39319F095BD}"/>
              </a:ext>
            </a:extLst>
          </p:cNvPr>
          <p:cNvSpPr>
            <a:spLocks/>
          </p:cNvSpPr>
          <p:nvPr/>
        </p:nvSpPr>
        <p:spPr bwMode="auto">
          <a:xfrm>
            <a:off x="5305425" y="1458913"/>
            <a:ext cx="1303338" cy="412750"/>
          </a:xfrm>
          <a:custGeom>
            <a:avLst/>
            <a:gdLst>
              <a:gd name="T0" fmla="*/ 0 w 821"/>
              <a:gd name="T1" fmla="*/ 0 h 260"/>
              <a:gd name="T2" fmla="*/ 2147483646 w 821"/>
              <a:gd name="T3" fmla="*/ 2147483646 h 260"/>
              <a:gd name="T4" fmla="*/ 0 w 821"/>
              <a:gd name="T5" fmla="*/ 0 h 260"/>
              <a:gd name="T6" fmla="*/ 0 60000 65536"/>
              <a:gd name="T7" fmla="*/ 0 60000 65536"/>
              <a:gd name="T8" fmla="*/ 0 60000 65536"/>
              <a:gd name="T9" fmla="*/ 0 w 821"/>
              <a:gd name="T10" fmla="*/ 0 h 260"/>
              <a:gd name="T11" fmla="*/ 821 w 821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Freeform 28">
            <a:extLst>
              <a:ext uri="{FF2B5EF4-FFF2-40B4-BE49-F238E27FC236}">
                <a16:creationId xmlns:a16="http://schemas.microsoft.com/office/drawing/2014/main" id="{FDA79342-03D9-8547-88E8-0A7E926F23FA}"/>
              </a:ext>
            </a:extLst>
          </p:cNvPr>
          <p:cNvSpPr>
            <a:spLocks/>
          </p:cNvSpPr>
          <p:nvPr/>
        </p:nvSpPr>
        <p:spPr bwMode="auto">
          <a:xfrm>
            <a:off x="6467475" y="1803400"/>
            <a:ext cx="141288" cy="68263"/>
          </a:xfrm>
          <a:custGeom>
            <a:avLst/>
            <a:gdLst>
              <a:gd name="T0" fmla="*/ 2147483646 w 89"/>
              <a:gd name="T1" fmla="*/ 0 h 43"/>
              <a:gd name="T2" fmla="*/ 2147483646 w 89"/>
              <a:gd name="T3" fmla="*/ 2147483646 h 43"/>
              <a:gd name="T4" fmla="*/ 0 w 89"/>
              <a:gd name="T5" fmla="*/ 2147483646 h 43"/>
              <a:gd name="T6" fmla="*/ 2147483646 w 89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43"/>
              <a:gd name="T14" fmla="*/ 89 w 89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Rectangle 29">
            <a:extLst>
              <a:ext uri="{FF2B5EF4-FFF2-40B4-BE49-F238E27FC236}">
                <a16:creationId xmlns:a16="http://schemas.microsoft.com/office/drawing/2014/main" id="{D133D5A0-17C6-DF4E-89D5-6AAC178B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20288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1230" name="Rectangle 30">
            <a:extLst>
              <a:ext uri="{FF2B5EF4-FFF2-40B4-BE49-F238E27FC236}">
                <a16:creationId xmlns:a16="http://schemas.microsoft.com/office/drawing/2014/main" id="{4A2CD385-3912-304D-A8D7-A0525FCE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1231" name="Rectangle 31">
            <a:extLst>
              <a:ext uri="{FF2B5EF4-FFF2-40B4-BE49-F238E27FC236}">
                <a16:creationId xmlns:a16="http://schemas.microsoft.com/office/drawing/2014/main" id="{75E30118-F6D3-DD41-8193-CB7DD154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B6A0CF35-6BFB-9047-AC77-E904423F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1233" name="Rectangle 33">
            <a:extLst>
              <a:ext uri="{FF2B5EF4-FFF2-40B4-BE49-F238E27FC236}">
                <a16:creationId xmlns:a16="http://schemas.microsoft.com/office/drawing/2014/main" id="{452876E9-4C1A-CE41-8EEC-1771A37F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1234" name="Rectangle 34">
            <a:extLst>
              <a:ext uri="{FF2B5EF4-FFF2-40B4-BE49-F238E27FC236}">
                <a16:creationId xmlns:a16="http://schemas.microsoft.com/office/drawing/2014/main" id="{56DE4E29-3D43-3E4D-830E-DD91FCA7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1235" name="Rectangle 35">
            <a:extLst>
              <a:ext uri="{FF2B5EF4-FFF2-40B4-BE49-F238E27FC236}">
                <a16:creationId xmlns:a16="http://schemas.microsoft.com/office/drawing/2014/main" id="{FC8FDD66-8D4C-C649-8FD2-275ACAEE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1236" name="Rectangle 36">
            <a:extLst>
              <a:ext uri="{FF2B5EF4-FFF2-40B4-BE49-F238E27FC236}">
                <a16:creationId xmlns:a16="http://schemas.microsoft.com/office/drawing/2014/main" id="{9813955B-4349-8742-9A38-3591E6BD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9670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1237" name="Arc 37">
            <a:extLst>
              <a:ext uri="{FF2B5EF4-FFF2-40B4-BE49-F238E27FC236}">
                <a16:creationId xmlns:a16="http://schemas.microsoft.com/office/drawing/2014/main" id="{F93F72A0-8538-2749-B87B-F0CBEC60C359}"/>
              </a:ext>
            </a:extLst>
          </p:cNvPr>
          <p:cNvSpPr>
            <a:spLocks/>
          </p:cNvSpPr>
          <p:nvPr/>
        </p:nvSpPr>
        <p:spPr bwMode="auto">
          <a:xfrm rot="-3180000">
            <a:off x="44958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Arc 38">
            <a:extLst>
              <a:ext uri="{FF2B5EF4-FFF2-40B4-BE49-F238E27FC236}">
                <a16:creationId xmlns:a16="http://schemas.microsoft.com/office/drawing/2014/main" id="{7FED5B8E-43D8-F048-960B-9B6CA18F137C}"/>
              </a:ext>
            </a:extLst>
          </p:cNvPr>
          <p:cNvSpPr>
            <a:spLocks/>
          </p:cNvSpPr>
          <p:nvPr/>
        </p:nvSpPr>
        <p:spPr bwMode="auto">
          <a:xfrm rot="-3180000">
            <a:off x="63246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79E904B7-2315-484B-825F-0A018D1CB975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361113" y="762000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  <p:grpSp>
        <p:nvGrpSpPr>
          <p:cNvPr id="51240" name="Group 40">
            <a:extLst>
              <a:ext uri="{FF2B5EF4-FFF2-40B4-BE49-F238E27FC236}">
                <a16:creationId xmlns:a16="http://schemas.microsoft.com/office/drawing/2014/main" id="{3F7A3890-CD6C-EF45-9B7F-727977E153AA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4287838"/>
            <a:ext cx="8172450" cy="2208212"/>
            <a:chOff x="177" y="2833"/>
            <a:chExt cx="5148" cy="1391"/>
          </a:xfrm>
        </p:grpSpPr>
        <p:sp>
          <p:nvSpPr>
            <p:cNvPr id="51242" name="Rectangle 41">
              <a:extLst>
                <a:ext uri="{FF2B5EF4-FFF2-40B4-BE49-F238E27FC236}">
                  <a16:creationId xmlns:a16="http://schemas.microsoft.com/office/drawing/2014/main" id="{690BB44E-4E99-8B4A-BCA5-8A9A5C5A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43" name="Rectangle 42">
              <a:extLst>
                <a:ext uri="{FF2B5EF4-FFF2-40B4-BE49-F238E27FC236}">
                  <a16:creationId xmlns:a16="http://schemas.microsoft.com/office/drawing/2014/main" id="{FDFB1B22-15FC-5243-9C95-1CD43EB0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44" name="Freeform 43">
              <a:extLst>
                <a:ext uri="{FF2B5EF4-FFF2-40B4-BE49-F238E27FC236}">
                  <a16:creationId xmlns:a16="http://schemas.microsoft.com/office/drawing/2014/main" id="{FE0DFBD8-BD2F-274D-BBCD-381B1D636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" y="3701"/>
              <a:ext cx="240" cy="241"/>
            </a:xfrm>
            <a:custGeom>
              <a:avLst/>
              <a:gdLst>
                <a:gd name="T0" fmla="*/ 0 w 240"/>
                <a:gd name="T1" fmla="*/ 240 h 241"/>
                <a:gd name="T2" fmla="*/ 0 w 240"/>
                <a:gd name="T3" fmla="*/ 0 h 241"/>
                <a:gd name="T4" fmla="*/ 239 w 240"/>
                <a:gd name="T5" fmla="*/ 0 h 241"/>
                <a:gd name="T6" fmla="*/ 239 w 240"/>
                <a:gd name="T7" fmla="*/ 240 h 241"/>
                <a:gd name="T8" fmla="*/ 0 w 240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1"/>
                <a:gd name="T17" fmla="*/ 240 w 240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1">
                  <a:moveTo>
                    <a:pt x="0" y="240"/>
                  </a:moveTo>
                  <a:lnTo>
                    <a:pt x="0" y="0"/>
                  </a:lnTo>
                  <a:lnTo>
                    <a:pt x="239" y="0"/>
                  </a:lnTo>
                  <a:lnTo>
                    <a:pt x="239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Freeform 44">
              <a:extLst>
                <a:ext uri="{FF2B5EF4-FFF2-40B4-BE49-F238E27FC236}">
                  <a16:creationId xmlns:a16="http://schemas.microsoft.com/office/drawing/2014/main" id="{08E61ADF-0486-6A47-B4FB-4A8457EC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" y="3701"/>
              <a:ext cx="242" cy="241"/>
            </a:xfrm>
            <a:custGeom>
              <a:avLst/>
              <a:gdLst>
                <a:gd name="T0" fmla="*/ 0 w 242"/>
                <a:gd name="T1" fmla="*/ 240 h 241"/>
                <a:gd name="T2" fmla="*/ 0 w 242"/>
                <a:gd name="T3" fmla="*/ 0 h 241"/>
                <a:gd name="T4" fmla="*/ 241 w 242"/>
                <a:gd name="T5" fmla="*/ 0 h 241"/>
                <a:gd name="T6" fmla="*/ 241 w 242"/>
                <a:gd name="T7" fmla="*/ 240 h 241"/>
                <a:gd name="T8" fmla="*/ 0 w 242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1"/>
                <a:gd name="T17" fmla="*/ 242 w 242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1">
                  <a:moveTo>
                    <a:pt x="0" y="240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Freeform 45">
              <a:extLst>
                <a:ext uri="{FF2B5EF4-FFF2-40B4-BE49-F238E27FC236}">
                  <a16:creationId xmlns:a16="http://schemas.microsoft.com/office/drawing/2014/main" id="{A112181C-964F-E24F-9530-F75D604D4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3701"/>
              <a:ext cx="242" cy="241"/>
            </a:xfrm>
            <a:custGeom>
              <a:avLst/>
              <a:gdLst>
                <a:gd name="T0" fmla="*/ 0 w 242"/>
                <a:gd name="T1" fmla="*/ 240 h 241"/>
                <a:gd name="T2" fmla="*/ 0 w 242"/>
                <a:gd name="T3" fmla="*/ 0 h 241"/>
                <a:gd name="T4" fmla="*/ 241 w 242"/>
                <a:gd name="T5" fmla="*/ 0 h 241"/>
                <a:gd name="T6" fmla="*/ 241 w 242"/>
                <a:gd name="T7" fmla="*/ 240 h 241"/>
                <a:gd name="T8" fmla="*/ 0 w 242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1"/>
                <a:gd name="T17" fmla="*/ 242 w 242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1">
                  <a:moveTo>
                    <a:pt x="0" y="240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Freeform 46">
              <a:extLst>
                <a:ext uri="{FF2B5EF4-FFF2-40B4-BE49-F238E27FC236}">
                  <a16:creationId xmlns:a16="http://schemas.microsoft.com/office/drawing/2014/main" id="{30956997-342F-154B-9C33-898D93C95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" y="3701"/>
              <a:ext cx="241" cy="241"/>
            </a:xfrm>
            <a:custGeom>
              <a:avLst/>
              <a:gdLst>
                <a:gd name="T0" fmla="*/ 0 w 241"/>
                <a:gd name="T1" fmla="*/ 240 h 241"/>
                <a:gd name="T2" fmla="*/ 0 w 241"/>
                <a:gd name="T3" fmla="*/ 0 h 241"/>
                <a:gd name="T4" fmla="*/ 240 w 241"/>
                <a:gd name="T5" fmla="*/ 0 h 241"/>
                <a:gd name="T6" fmla="*/ 240 w 241"/>
                <a:gd name="T7" fmla="*/ 240 h 241"/>
                <a:gd name="T8" fmla="*/ 0 w 241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1"/>
                <a:gd name="T17" fmla="*/ 241 w 24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1">
                  <a:moveTo>
                    <a:pt x="0" y="240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Freeform 47">
              <a:extLst>
                <a:ext uri="{FF2B5EF4-FFF2-40B4-BE49-F238E27FC236}">
                  <a16:creationId xmlns:a16="http://schemas.microsoft.com/office/drawing/2014/main" id="{0D182C8F-54AB-7143-9AF5-E6DE59DA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9" name="Freeform 48">
              <a:extLst>
                <a:ext uri="{FF2B5EF4-FFF2-40B4-BE49-F238E27FC236}">
                  <a16:creationId xmlns:a16="http://schemas.microsoft.com/office/drawing/2014/main" id="{170D419E-AC68-494C-AD4A-AB129350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Freeform 49">
              <a:extLst>
                <a:ext uri="{FF2B5EF4-FFF2-40B4-BE49-F238E27FC236}">
                  <a16:creationId xmlns:a16="http://schemas.microsoft.com/office/drawing/2014/main" id="{490C0BE4-177D-8A44-96AC-902F80DD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Freeform 50">
              <a:extLst>
                <a:ext uri="{FF2B5EF4-FFF2-40B4-BE49-F238E27FC236}">
                  <a16:creationId xmlns:a16="http://schemas.microsoft.com/office/drawing/2014/main" id="{8A655F64-7F00-AF4B-BC51-795CA36AC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Freeform 51">
              <a:extLst>
                <a:ext uri="{FF2B5EF4-FFF2-40B4-BE49-F238E27FC236}">
                  <a16:creationId xmlns:a16="http://schemas.microsoft.com/office/drawing/2014/main" id="{AFF71DAF-BA69-CE4C-A7A6-00F001539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Freeform 52">
              <a:extLst>
                <a:ext uri="{FF2B5EF4-FFF2-40B4-BE49-F238E27FC236}">
                  <a16:creationId xmlns:a16="http://schemas.microsoft.com/office/drawing/2014/main" id="{BC7ED22F-4705-3649-B564-8CD86689B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4" name="Freeform 53">
              <a:extLst>
                <a:ext uri="{FF2B5EF4-FFF2-40B4-BE49-F238E27FC236}">
                  <a16:creationId xmlns:a16="http://schemas.microsoft.com/office/drawing/2014/main" id="{D92FB803-2D58-C24B-B100-A686369C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Freeform 54">
              <a:extLst>
                <a:ext uri="{FF2B5EF4-FFF2-40B4-BE49-F238E27FC236}">
                  <a16:creationId xmlns:a16="http://schemas.microsoft.com/office/drawing/2014/main" id="{56885B54-3FA6-1C40-9AE0-D18F7E7F8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6" name="Freeform 55">
              <a:extLst>
                <a:ext uri="{FF2B5EF4-FFF2-40B4-BE49-F238E27FC236}">
                  <a16:creationId xmlns:a16="http://schemas.microsoft.com/office/drawing/2014/main" id="{1C30A4A4-9E55-EE4B-9ADE-727E6C87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Freeform 56">
              <a:extLst>
                <a:ext uri="{FF2B5EF4-FFF2-40B4-BE49-F238E27FC236}">
                  <a16:creationId xmlns:a16="http://schemas.microsoft.com/office/drawing/2014/main" id="{FA65AAF3-9E60-A846-A310-878D5AC90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8" name="Freeform 57">
              <a:extLst>
                <a:ext uri="{FF2B5EF4-FFF2-40B4-BE49-F238E27FC236}">
                  <a16:creationId xmlns:a16="http://schemas.microsoft.com/office/drawing/2014/main" id="{4DCA89D5-4F30-5A4B-883E-4F9FD247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9" name="Freeform 58">
              <a:extLst>
                <a:ext uri="{FF2B5EF4-FFF2-40B4-BE49-F238E27FC236}">
                  <a16:creationId xmlns:a16="http://schemas.microsoft.com/office/drawing/2014/main" id="{CC2F51BD-981B-6342-BF47-79131EF3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3709"/>
              <a:ext cx="240" cy="240"/>
            </a:xfrm>
            <a:custGeom>
              <a:avLst/>
              <a:gdLst>
                <a:gd name="T0" fmla="*/ 0 w 240"/>
                <a:gd name="T1" fmla="*/ 239 h 240"/>
                <a:gd name="T2" fmla="*/ 0 w 240"/>
                <a:gd name="T3" fmla="*/ 0 h 240"/>
                <a:gd name="T4" fmla="*/ 239 w 240"/>
                <a:gd name="T5" fmla="*/ 0 h 240"/>
                <a:gd name="T6" fmla="*/ 239 w 240"/>
                <a:gd name="T7" fmla="*/ 239 h 240"/>
                <a:gd name="T8" fmla="*/ 0 w 240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0"/>
                <a:gd name="T17" fmla="*/ 240 w 240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0">
                  <a:moveTo>
                    <a:pt x="0" y="239"/>
                  </a:moveTo>
                  <a:lnTo>
                    <a:pt x="0" y="0"/>
                  </a:lnTo>
                  <a:lnTo>
                    <a:pt x="239" y="0"/>
                  </a:lnTo>
                  <a:lnTo>
                    <a:pt x="239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0" name="Freeform 59">
              <a:extLst>
                <a:ext uri="{FF2B5EF4-FFF2-40B4-BE49-F238E27FC236}">
                  <a16:creationId xmlns:a16="http://schemas.microsoft.com/office/drawing/2014/main" id="{627CA252-E868-3545-BE83-8ADC1281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1" name="Freeform 60">
              <a:extLst>
                <a:ext uri="{FF2B5EF4-FFF2-40B4-BE49-F238E27FC236}">
                  <a16:creationId xmlns:a16="http://schemas.microsoft.com/office/drawing/2014/main" id="{EC5E656E-0AC1-0D4A-A213-C84CD227D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2" name="Freeform 61">
              <a:extLst>
                <a:ext uri="{FF2B5EF4-FFF2-40B4-BE49-F238E27FC236}">
                  <a16:creationId xmlns:a16="http://schemas.microsoft.com/office/drawing/2014/main" id="{C19D557E-E1EE-7C44-9968-11C99B24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3" name="Freeform 62">
              <a:extLst>
                <a:ext uri="{FF2B5EF4-FFF2-40B4-BE49-F238E27FC236}">
                  <a16:creationId xmlns:a16="http://schemas.microsoft.com/office/drawing/2014/main" id="{DF18BAE2-60E4-C44B-98B7-011A1BD6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4" name="Freeform 63">
              <a:extLst>
                <a:ext uri="{FF2B5EF4-FFF2-40B4-BE49-F238E27FC236}">
                  <a16:creationId xmlns:a16="http://schemas.microsoft.com/office/drawing/2014/main" id="{D73C8F74-AA16-624C-AC2B-092B1634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2833"/>
              <a:ext cx="361" cy="299"/>
            </a:xfrm>
            <a:custGeom>
              <a:avLst/>
              <a:gdLst>
                <a:gd name="T0" fmla="*/ 0 w 361"/>
                <a:gd name="T1" fmla="*/ 298 h 299"/>
                <a:gd name="T2" fmla="*/ 0 w 361"/>
                <a:gd name="T3" fmla="*/ 0 h 299"/>
                <a:gd name="T4" fmla="*/ 360 w 361"/>
                <a:gd name="T5" fmla="*/ 0 h 299"/>
                <a:gd name="T6" fmla="*/ 360 w 361"/>
                <a:gd name="T7" fmla="*/ 298 h 299"/>
                <a:gd name="T8" fmla="*/ 0 w 361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299"/>
                <a:gd name="T17" fmla="*/ 361 w 361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299">
                  <a:moveTo>
                    <a:pt x="0" y="298"/>
                  </a:moveTo>
                  <a:lnTo>
                    <a:pt x="0" y="0"/>
                  </a:lnTo>
                  <a:lnTo>
                    <a:pt x="360" y="0"/>
                  </a:lnTo>
                  <a:lnTo>
                    <a:pt x="360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5" name="Freeform 64">
              <a:extLst>
                <a:ext uri="{FF2B5EF4-FFF2-40B4-BE49-F238E27FC236}">
                  <a16:creationId xmlns:a16="http://schemas.microsoft.com/office/drawing/2014/main" id="{B1871ACF-2348-774C-8877-2152D28D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6" name="Freeform 65">
              <a:extLst>
                <a:ext uri="{FF2B5EF4-FFF2-40B4-BE49-F238E27FC236}">
                  <a16:creationId xmlns:a16="http://schemas.microsoft.com/office/drawing/2014/main" id="{45BDB604-BC87-B240-ADBE-27FDC1DD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833"/>
              <a:ext cx="362" cy="299"/>
            </a:xfrm>
            <a:custGeom>
              <a:avLst/>
              <a:gdLst>
                <a:gd name="T0" fmla="*/ 0 w 362"/>
                <a:gd name="T1" fmla="*/ 298 h 299"/>
                <a:gd name="T2" fmla="*/ 0 w 362"/>
                <a:gd name="T3" fmla="*/ 0 h 299"/>
                <a:gd name="T4" fmla="*/ 361 w 362"/>
                <a:gd name="T5" fmla="*/ 0 h 299"/>
                <a:gd name="T6" fmla="*/ 361 w 362"/>
                <a:gd name="T7" fmla="*/ 298 h 299"/>
                <a:gd name="T8" fmla="*/ 0 w 3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299"/>
                <a:gd name="T17" fmla="*/ 362 w 3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299">
                  <a:moveTo>
                    <a:pt x="0" y="298"/>
                  </a:moveTo>
                  <a:lnTo>
                    <a:pt x="0" y="0"/>
                  </a:lnTo>
                  <a:lnTo>
                    <a:pt x="361" y="0"/>
                  </a:lnTo>
                  <a:lnTo>
                    <a:pt x="3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7" name="Freeform 66">
              <a:extLst>
                <a:ext uri="{FF2B5EF4-FFF2-40B4-BE49-F238E27FC236}">
                  <a16:creationId xmlns:a16="http://schemas.microsoft.com/office/drawing/2014/main" id="{8E183934-7535-6244-A112-117C52B24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8" name="Freeform 67">
              <a:extLst>
                <a:ext uri="{FF2B5EF4-FFF2-40B4-BE49-F238E27FC236}">
                  <a16:creationId xmlns:a16="http://schemas.microsoft.com/office/drawing/2014/main" id="{60676F83-0081-5A45-AD1B-D13D6E499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2833"/>
              <a:ext cx="361" cy="299"/>
            </a:xfrm>
            <a:custGeom>
              <a:avLst/>
              <a:gdLst>
                <a:gd name="T0" fmla="*/ 0 w 361"/>
                <a:gd name="T1" fmla="*/ 298 h 299"/>
                <a:gd name="T2" fmla="*/ 0 w 361"/>
                <a:gd name="T3" fmla="*/ 0 h 299"/>
                <a:gd name="T4" fmla="*/ 360 w 361"/>
                <a:gd name="T5" fmla="*/ 0 h 299"/>
                <a:gd name="T6" fmla="*/ 360 w 361"/>
                <a:gd name="T7" fmla="*/ 298 h 299"/>
                <a:gd name="T8" fmla="*/ 0 w 361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299"/>
                <a:gd name="T17" fmla="*/ 361 w 361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299">
                  <a:moveTo>
                    <a:pt x="0" y="298"/>
                  </a:moveTo>
                  <a:lnTo>
                    <a:pt x="0" y="0"/>
                  </a:lnTo>
                  <a:lnTo>
                    <a:pt x="360" y="0"/>
                  </a:lnTo>
                  <a:lnTo>
                    <a:pt x="360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Freeform 68">
              <a:extLst>
                <a:ext uri="{FF2B5EF4-FFF2-40B4-BE49-F238E27FC236}">
                  <a16:creationId xmlns:a16="http://schemas.microsoft.com/office/drawing/2014/main" id="{9C71D1E2-122E-4544-9C5D-5A7507920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0" name="Freeform 69">
              <a:extLst>
                <a:ext uri="{FF2B5EF4-FFF2-40B4-BE49-F238E27FC236}">
                  <a16:creationId xmlns:a16="http://schemas.microsoft.com/office/drawing/2014/main" id="{69309FFD-E921-3246-A05A-D54E6FCF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833"/>
              <a:ext cx="362" cy="299"/>
            </a:xfrm>
            <a:custGeom>
              <a:avLst/>
              <a:gdLst>
                <a:gd name="T0" fmla="*/ 0 w 362"/>
                <a:gd name="T1" fmla="*/ 298 h 299"/>
                <a:gd name="T2" fmla="*/ 0 w 362"/>
                <a:gd name="T3" fmla="*/ 0 h 299"/>
                <a:gd name="T4" fmla="*/ 361 w 362"/>
                <a:gd name="T5" fmla="*/ 0 h 299"/>
                <a:gd name="T6" fmla="*/ 361 w 362"/>
                <a:gd name="T7" fmla="*/ 298 h 299"/>
                <a:gd name="T8" fmla="*/ 0 w 3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299"/>
                <a:gd name="T17" fmla="*/ 362 w 3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299">
                  <a:moveTo>
                    <a:pt x="0" y="298"/>
                  </a:moveTo>
                  <a:lnTo>
                    <a:pt x="0" y="0"/>
                  </a:lnTo>
                  <a:lnTo>
                    <a:pt x="361" y="0"/>
                  </a:lnTo>
                  <a:lnTo>
                    <a:pt x="3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1" name="Freeform 70">
              <a:extLst>
                <a:ext uri="{FF2B5EF4-FFF2-40B4-BE49-F238E27FC236}">
                  <a16:creationId xmlns:a16="http://schemas.microsoft.com/office/drawing/2014/main" id="{19DA6887-1DA6-6241-A193-FC49F0537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Freeform 71">
              <a:extLst>
                <a:ext uri="{FF2B5EF4-FFF2-40B4-BE49-F238E27FC236}">
                  <a16:creationId xmlns:a16="http://schemas.microsoft.com/office/drawing/2014/main" id="{DE7BED93-5FE9-0D42-BCB3-0EA5B709F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833"/>
              <a:ext cx="62" cy="299"/>
            </a:xfrm>
            <a:custGeom>
              <a:avLst/>
              <a:gdLst>
                <a:gd name="T0" fmla="*/ 0 w 62"/>
                <a:gd name="T1" fmla="*/ 298 h 299"/>
                <a:gd name="T2" fmla="*/ 0 w 62"/>
                <a:gd name="T3" fmla="*/ 0 h 299"/>
                <a:gd name="T4" fmla="*/ 61 w 62"/>
                <a:gd name="T5" fmla="*/ 0 h 299"/>
                <a:gd name="T6" fmla="*/ 61 w 62"/>
                <a:gd name="T7" fmla="*/ 298 h 299"/>
                <a:gd name="T8" fmla="*/ 0 w 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299"/>
                <a:gd name="T17" fmla="*/ 62 w 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299">
                  <a:moveTo>
                    <a:pt x="0" y="298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3" name="Freeform 72">
              <a:extLst>
                <a:ext uri="{FF2B5EF4-FFF2-40B4-BE49-F238E27FC236}">
                  <a16:creationId xmlns:a16="http://schemas.microsoft.com/office/drawing/2014/main" id="{36B27EEB-B79C-924B-A481-0B198C49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3087"/>
              <a:ext cx="1369" cy="607"/>
            </a:xfrm>
            <a:custGeom>
              <a:avLst/>
              <a:gdLst>
                <a:gd name="T0" fmla="*/ 1368 w 1369"/>
                <a:gd name="T1" fmla="*/ 0 h 607"/>
                <a:gd name="T2" fmla="*/ 0 w 1369"/>
                <a:gd name="T3" fmla="*/ 606 h 607"/>
                <a:gd name="T4" fmla="*/ 1368 w 1369"/>
                <a:gd name="T5" fmla="*/ 0 h 607"/>
                <a:gd name="T6" fmla="*/ 0 60000 65536"/>
                <a:gd name="T7" fmla="*/ 0 60000 65536"/>
                <a:gd name="T8" fmla="*/ 0 60000 65536"/>
                <a:gd name="T9" fmla="*/ 0 w 1369"/>
                <a:gd name="T10" fmla="*/ 0 h 607"/>
                <a:gd name="T11" fmla="*/ 1369 w 1369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9" h="607">
                  <a:moveTo>
                    <a:pt x="1368" y="0"/>
                  </a:moveTo>
                  <a:lnTo>
                    <a:pt x="0" y="606"/>
                  </a:lnTo>
                  <a:lnTo>
                    <a:pt x="136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4" name="Freeform 73">
              <a:extLst>
                <a:ext uri="{FF2B5EF4-FFF2-40B4-BE49-F238E27FC236}">
                  <a16:creationId xmlns:a16="http://schemas.microsoft.com/office/drawing/2014/main" id="{53037495-CA4C-1546-BCC2-597AE2DF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3646"/>
              <a:ext cx="78" cy="48"/>
            </a:xfrm>
            <a:custGeom>
              <a:avLst/>
              <a:gdLst>
                <a:gd name="T0" fmla="*/ 77 w 78"/>
                <a:gd name="T1" fmla="*/ 33 h 48"/>
                <a:gd name="T2" fmla="*/ 0 w 78"/>
                <a:gd name="T3" fmla="*/ 47 h 48"/>
                <a:gd name="T4" fmla="*/ 61 w 78"/>
                <a:gd name="T5" fmla="*/ 0 h 48"/>
                <a:gd name="T6" fmla="*/ 77 w 78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8"/>
                <a:gd name="T14" fmla="*/ 78 w 7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8">
                  <a:moveTo>
                    <a:pt x="77" y="33"/>
                  </a:moveTo>
                  <a:lnTo>
                    <a:pt x="0" y="47"/>
                  </a:lnTo>
                  <a:lnTo>
                    <a:pt x="61" y="0"/>
                  </a:lnTo>
                  <a:lnTo>
                    <a:pt x="77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5" name="Freeform 74">
              <a:extLst>
                <a:ext uri="{FF2B5EF4-FFF2-40B4-BE49-F238E27FC236}">
                  <a16:creationId xmlns:a16="http://schemas.microsoft.com/office/drawing/2014/main" id="{8D27DEB2-154E-FC4E-92C7-1DF2AC2E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087"/>
              <a:ext cx="655" cy="607"/>
            </a:xfrm>
            <a:custGeom>
              <a:avLst/>
              <a:gdLst>
                <a:gd name="T0" fmla="*/ 654 w 655"/>
                <a:gd name="T1" fmla="*/ 0 h 607"/>
                <a:gd name="T2" fmla="*/ 0 w 655"/>
                <a:gd name="T3" fmla="*/ 606 h 607"/>
                <a:gd name="T4" fmla="*/ 654 w 655"/>
                <a:gd name="T5" fmla="*/ 0 h 607"/>
                <a:gd name="T6" fmla="*/ 0 60000 65536"/>
                <a:gd name="T7" fmla="*/ 0 60000 65536"/>
                <a:gd name="T8" fmla="*/ 0 60000 65536"/>
                <a:gd name="T9" fmla="*/ 0 w 655"/>
                <a:gd name="T10" fmla="*/ 0 h 607"/>
                <a:gd name="T11" fmla="*/ 655 w 655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5" h="607">
                  <a:moveTo>
                    <a:pt x="654" y="0"/>
                  </a:moveTo>
                  <a:lnTo>
                    <a:pt x="0" y="606"/>
                  </a:lnTo>
                  <a:lnTo>
                    <a:pt x="6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6" name="Freeform 75">
              <a:extLst>
                <a:ext uri="{FF2B5EF4-FFF2-40B4-BE49-F238E27FC236}">
                  <a16:creationId xmlns:a16="http://schemas.microsoft.com/office/drawing/2014/main" id="{B5043309-1D6A-F74E-AC7B-F437EE14A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628"/>
              <a:ext cx="69" cy="66"/>
            </a:xfrm>
            <a:custGeom>
              <a:avLst/>
              <a:gdLst>
                <a:gd name="T0" fmla="*/ 68 w 69"/>
                <a:gd name="T1" fmla="*/ 28 h 66"/>
                <a:gd name="T2" fmla="*/ 0 w 69"/>
                <a:gd name="T3" fmla="*/ 65 h 66"/>
                <a:gd name="T4" fmla="*/ 43 w 69"/>
                <a:gd name="T5" fmla="*/ 0 h 66"/>
                <a:gd name="T6" fmla="*/ 68 w 69"/>
                <a:gd name="T7" fmla="*/ 28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6"/>
                <a:gd name="T14" fmla="*/ 69 w 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6">
                  <a:moveTo>
                    <a:pt x="68" y="28"/>
                  </a:moveTo>
                  <a:lnTo>
                    <a:pt x="0" y="65"/>
                  </a:lnTo>
                  <a:lnTo>
                    <a:pt x="43" y="0"/>
                  </a:lnTo>
                  <a:lnTo>
                    <a:pt x="68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7" name="Freeform 76">
              <a:extLst>
                <a:ext uri="{FF2B5EF4-FFF2-40B4-BE49-F238E27FC236}">
                  <a16:creationId xmlns:a16="http://schemas.microsoft.com/office/drawing/2014/main" id="{0B5BB518-DFF9-EC40-8DD6-80AD2108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" y="3095"/>
              <a:ext cx="1" cy="607"/>
            </a:xfrm>
            <a:custGeom>
              <a:avLst/>
              <a:gdLst>
                <a:gd name="T0" fmla="*/ 0 w 1"/>
                <a:gd name="T1" fmla="*/ 0 h 607"/>
                <a:gd name="T2" fmla="*/ 0 w 1"/>
                <a:gd name="T3" fmla="*/ 606 h 607"/>
                <a:gd name="T4" fmla="*/ 0 w 1"/>
                <a:gd name="T5" fmla="*/ 0 h 607"/>
                <a:gd name="T6" fmla="*/ 0 60000 65536"/>
                <a:gd name="T7" fmla="*/ 0 60000 65536"/>
                <a:gd name="T8" fmla="*/ 0 60000 65536"/>
                <a:gd name="T9" fmla="*/ 0 w 1"/>
                <a:gd name="T10" fmla="*/ 0 h 607"/>
                <a:gd name="T11" fmla="*/ 1 w 1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7">
                  <a:moveTo>
                    <a:pt x="0" y="0"/>
                  </a:moveTo>
                  <a:lnTo>
                    <a:pt x="0" y="60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8" name="Freeform 77">
              <a:extLst>
                <a:ext uri="{FF2B5EF4-FFF2-40B4-BE49-F238E27FC236}">
                  <a16:creationId xmlns:a16="http://schemas.microsoft.com/office/drawing/2014/main" id="{C32E9115-E3AE-194A-8E83-D5C06E72F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" y="3626"/>
              <a:ext cx="40" cy="76"/>
            </a:xfrm>
            <a:custGeom>
              <a:avLst/>
              <a:gdLst>
                <a:gd name="T0" fmla="*/ 39 w 40"/>
                <a:gd name="T1" fmla="*/ 0 h 76"/>
                <a:gd name="T2" fmla="*/ 19 w 40"/>
                <a:gd name="T3" fmla="*/ 75 h 76"/>
                <a:gd name="T4" fmla="*/ 0 w 40"/>
                <a:gd name="T5" fmla="*/ 0 h 76"/>
                <a:gd name="T6" fmla="*/ 39 w 40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6"/>
                <a:gd name="T14" fmla="*/ 40 w 4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6">
                  <a:moveTo>
                    <a:pt x="39" y="0"/>
                  </a:moveTo>
                  <a:lnTo>
                    <a:pt x="19" y="75"/>
                  </a:lnTo>
                  <a:lnTo>
                    <a:pt x="0" y="0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9" name="Freeform 78">
              <a:extLst>
                <a:ext uri="{FF2B5EF4-FFF2-40B4-BE49-F238E27FC236}">
                  <a16:creationId xmlns:a16="http://schemas.microsoft.com/office/drawing/2014/main" id="{71B49BC3-B069-134E-BCAF-12BAF5A50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3095"/>
              <a:ext cx="685" cy="607"/>
            </a:xfrm>
            <a:custGeom>
              <a:avLst/>
              <a:gdLst>
                <a:gd name="T0" fmla="*/ 0 w 685"/>
                <a:gd name="T1" fmla="*/ 0 h 607"/>
                <a:gd name="T2" fmla="*/ 684 w 685"/>
                <a:gd name="T3" fmla="*/ 606 h 607"/>
                <a:gd name="T4" fmla="*/ 0 w 685"/>
                <a:gd name="T5" fmla="*/ 0 h 607"/>
                <a:gd name="T6" fmla="*/ 0 60000 65536"/>
                <a:gd name="T7" fmla="*/ 0 60000 65536"/>
                <a:gd name="T8" fmla="*/ 0 60000 65536"/>
                <a:gd name="T9" fmla="*/ 0 w 685"/>
                <a:gd name="T10" fmla="*/ 0 h 607"/>
                <a:gd name="T11" fmla="*/ 685 w 685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" h="607">
                  <a:moveTo>
                    <a:pt x="0" y="0"/>
                  </a:moveTo>
                  <a:lnTo>
                    <a:pt x="684" y="60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0" name="Freeform 79">
              <a:extLst>
                <a:ext uri="{FF2B5EF4-FFF2-40B4-BE49-F238E27FC236}">
                  <a16:creationId xmlns:a16="http://schemas.microsoft.com/office/drawing/2014/main" id="{FBE5C066-36E2-584E-BE89-5AFCC9EF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3637"/>
              <a:ext cx="69" cy="65"/>
            </a:xfrm>
            <a:custGeom>
              <a:avLst/>
              <a:gdLst>
                <a:gd name="T0" fmla="*/ 24 w 69"/>
                <a:gd name="T1" fmla="*/ 0 h 65"/>
                <a:gd name="T2" fmla="*/ 68 w 69"/>
                <a:gd name="T3" fmla="*/ 64 h 65"/>
                <a:gd name="T4" fmla="*/ 0 w 69"/>
                <a:gd name="T5" fmla="*/ 28 h 65"/>
                <a:gd name="T6" fmla="*/ 24 w 6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5"/>
                <a:gd name="T14" fmla="*/ 69 w 6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5">
                  <a:moveTo>
                    <a:pt x="24" y="0"/>
                  </a:moveTo>
                  <a:lnTo>
                    <a:pt x="68" y="64"/>
                  </a:lnTo>
                  <a:lnTo>
                    <a:pt x="0" y="28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1" name="Freeform 80">
              <a:extLst>
                <a:ext uri="{FF2B5EF4-FFF2-40B4-BE49-F238E27FC236}">
                  <a16:creationId xmlns:a16="http://schemas.microsoft.com/office/drawing/2014/main" id="{B3C62EB4-06F3-974F-80BF-49A2EB81F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" y="3095"/>
              <a:ext cx="1384" cy="599"/>
            </a:xfrm>
            <a:custGeom>
              <a:avLst/>
              <a:gdLst>
                <a:gd name="T0" fmla="*/ 0 w 1384"/>
                <a:gd name="T1" fmla="*/ 0 h 599"/>
                <a:gd name="T2" fmla="*/ 1383 w 1384"/>
                <a:gd name="T3" fmla="*/ 598 h 599"/>
                <a:gd name="T4" fmla="*/ 0 w 1384"/>
                <a:gd name="T5" fmla="*/ 0 h 599"/>
                <a:gd name="T6" fmla="*/ 0 60000 65536"/>
                <a:gd name="T7" fmla="*/ 0 60000 65536"/>
                <a:gd name="T8" fmla="*/ 0 60000 65536"/>
                <a:gd name="T9" fmla="*/ 0 w 1384"/>
                <a:gd name="T10" fmla="*/ 0 h 599"/>
                <a:gd name="T11" fmla="*/ 1384 w 1384"/>
                <a:gd name="T12" fmla="*/ 599 h 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4" h="599">
                  <a:moveTo>
                    <a:pt x="0" y="0"/>
                  </a:moveTo>
                  <a:lnTo>
                    <a:pt x="1383" y="5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Freeform 81">
              <a:extLst>
                <a:ext uri="{FF2B5EF4-FFF2-40B4-BE49-F238E27FC236}">
                  <a16:creationId xmlns:a16="http://schemas.microsoft.com/office/drawing/2014/main" id="{3E15472D-1A2F-9A44-9AEE-49EF2B1A4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3646"/>
              <a:ext cx="77" cy="48"/>
            </a:xfrm>
            <a:custGeom>
              <a:avLst/>
              <a:gdLst>
                <a:gd name="T0" fmla="*/ 15 w 77"/>
                <a:gd name="T1" fmla="*/ 0 h 48"/>
                <a:gd name="T2" fmla="*/ 76 w 77"/>
                <a:gd name="T3" fmla="*/ 47 h 48"/>
                <a:gd name="T4" fmla="*/ 0 w 77"/>
                <a:gd name="T5" fmla="*/ 35 h 48"/>
                <a:gd name="T6" fmla="*/ 15 w 77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8"/>
                <a:gd name="T14" fmla="*/ 77 w 7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8">
                  <a:moveTo>
                    <a:pt x="15" y="0"/>
                  </a:moveTo>
                  <a:lnTo>
                    <a:pt x="76" y="47"/>
                  </a:lnTo>
                  <a:lnTo>
                    <a:pt x="0" y="35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Rectangle 82">
              <a:extLst>
                <a:ext uri="{FF2B5EF4-FFF2-40B4-BE49-F238E27FC236}">
                  <a16:creationId xmlns:a16="http://schemas.microsoft.com/office/drawing/2014/main" id="{AE218984-F890-9142-B4DD-2438663B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1284" name="Rectangle 83">
              <a:extLst>
                <a:ext uri="{FF2B5EF4-FFF2-40B4-BE49-F238E27FC236}">
                  <a16:creationId xmlns:a16="http://schemas.microsoft.com/office/drawing/2014/main" id="{6FFD9DDF-A105-4D45-A8D6-43D10BECF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370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1285" name="Rectangle 84">
              <a:extLst>
                <a:ext uri="{FF2B5EF4-FFF2-40B4-BE49-F238E27FC236}">
                  <a16:creationId xmlns:a16="http://schemas.microsoft.com/office/drawing/2014/main" id="{A338009A-1929-8442-A87E-AA4C4DE4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1286" name="Rectangle 85">
              <a:extLst>
                <a:ext uri="{FF2B5EF4-FFF2-40B4-BE49-F238E27FC236}">
                  <a16:creationId xmlns:a16="http://schemas.microsoft.com/office/drawing/2014/main" id="{07A51634-056D-A04B-8D88-9F9B1103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1287" name="Rectangle 86">
              <a:extLst>
                <a:ext uri="{FF2B5EF4-FFF2-40B4-BE49-F238E27FC236}">
                  <a16:creationId xmlns:a16="http://schemas.microsoft.com/office/drawing/2014/main" id="{7CD86B55-0315-2649-B4C6-CD89A706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1288" name="Rectangle 87">
              <a:extLst>
                <a:ext uri="{FF2B5EF4-FFF2-40B4-BE49-F238E27FC236}">
                  <a16:creationId xmlns:a16="http://schemas.microsoft.com/office/drawing/2014/main" id="{4625D828-6320-E54C-8F27-A3414458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7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1289" name="Rectangle 88">
              <a:extLst>
                <a:ext uri="{FF2B5EF4-FFF2-40B4-BE49-F238E27FC236}">
                  <a16:creationId xmlns:a16="http://schemas.microsoft.com/office/drawing/2014/main" id="{5DBDFA71-FFF6-7B4D-890E-B535A0055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1290" name="Rectangle 89">
              <a:extLst>
                <a:ext uri="{FF2B5EF4-FFF2-40B4-BE49-F238E27FC236}">
                  <a16:creationId xmlns:a16="http://schemas.microsoft.com/office/drawing/2014/main" id="{1F64504D-37CE-244B-819F-8E971F55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1291" name="Rectangle 90">
              <a:extLst>
                <a:ext uri="{FF2B5EF4-FFF2-40B4-BE49-F238E27FC236}">
                  <a16:creationId xmlns:a16="http://schemas.microsoft.com/office/drawing/2014/main" id="{78C6873B-35C7-6C47-9B9C-A4FB9A56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1292" name="Rectangle 91">
              <a:extLst>
                <a:ext uri="{FF2B5EF4-FFF2-40B4-BE49-F238E27FC236}">
                  <a16:creationId xmlns:a16="http://schemas.microsoft.com/office/drawing/2014/main" id="{3B3F2792-A813-BA45-8C71-26588D3F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1293" name="Rectangle 92">
              <a:extLst>
                <a:ext uri="{FF2B5EF4-FFF2-40B4-BE49-F238E27FC236}">
                  <a16:creationId xmlns:a16="http://schemas.microsoft.com/office/drawing/2014/main" id="{636799F5-45E2-334B-BBFF-CE1F8002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37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1294" name="Rectangle 93">
              <a:extLst>
                <a:ext uri="{FF2B5EF4-FFF2-40B4-BE49-F238E27FC236}">
                  <a16:creationId xmlns:a16="http://schemas.microsoft.com/office/drawing/2014/main" id="{0ACF7EC8-12DF-1B49-A334-F7441F67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37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1295" name="Rectangle 94">
              <a:extLst>
                <a:ext uri="{FF2B5EF4-FFF2-40B4-BE49-F238E27FC236}">
                  <a16:creationId xmlns:a16="http://schemas.microsoft.com/office/drawing/2014/main" id="{3492EBFF-FF31-0F47-9456-BE1E64AF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1296" name="Rectangle 95">
              <a:extLst>
                <a:ext uri="{FF2B5EF4-FFF2-40B4-BE49-F238E27FC236}">
                  <a16:creationId xmlns:a16="http://schemas.microsoft.com/office/drawing/2014/main" id="{8192AF4C-5D1E-4243-82F9-3258E4BA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1297" name="Rectangle 96">
              <a:extLst>
                <a:ext uri="{FF2B5EF4-FFF2-40B4-BE49-F238E27FC236}">
                  <a16:creationId xmlns:a16="http://schemas.microsoft.com/office/drawing/2014/main" id="{B1DF50D1-5BA4-4F48-8CBF-561794F8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882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1298" name="Rectangle 97">
              <a:extLst>
                <a:ext uri="{FF2B5EF4-FFF2-40B4-BE49-F238E27FC236}">
                  <a16:creationId xmlns:a16="http://schemas.microsoft.com/office/drawing/2014/main" id="{5AADAEB4-862A-4645-ACF8-36CE124C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28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1299" name="Rectangle 98">
              <a:extLst>
                <a:ext uri="{FF2B5EF4-FFF2-40B4-BE49-F238E27FC236}">
                  <a16:creationId xmlns:a16="http://schemas.microsoft.com/office/drawing/2014/main" id="{1F6FF01A-7956-004A-9CC8-8788E8E1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2875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1300" name="Rectangle 99">
              <a:extLst>
                <a:ext uri="{FF2B5EF4-FFF2-40B4-BE49-F238E27FC236}">
                  <a16:creationId xmlns:a16="http://schemas.microsoft.com/office/drawing/2014/main" id="{38A1EEE7-5B91-3749-AFCD-95FDB24F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2882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1301" name="Arc 100">
              <a:extLst>
                <a:ext uri="{FF2B5EF4-FFF2-40B4-BE49-F238E27FC236}">
                  <a16:creationId xmlns:a16="http://schemas.microsoft.com/office/drawing/2014/main" id="{E3234007-A112-E54B-A3E8-7A62CA0D200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104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2" name="Arc 101">
              <a:extLst>
                <a:ext uri="{FF2B5EF4-FFF2-40B4-BE49-F238E27FC236}">
                  <a16:creationId xmlns:a16="http://schemas.microsoft.com/office/drawing/2014/main" id="{87726918-11F8-F348-A7D2-5F103A681A3D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160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3" name="Arc 102">
              <a:extLst>
                <a:ext uri="{FF2B5EF4-FFF2-40B4-BE49-F238E27FC236}">
                  <a16:creationId xmlns:a16="http://schemas.microsoft.com/office/drawing/2014/main" id="{A108A49E-3743-DB46-8354-6CEFD7EED78C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168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4" name="Arc 103">
              <a:extLst>
                <a:ext uri="{FF2B5EF4-FFF2-40B4-BE49-F238E27FC236}">
                  <a16:creationId xmlns:a16="http://schemas.microsoft.com/office/drawing/2014/main" id="{041DE992-292E-934A-BB82-F5CAD64C8D99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176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1" name="AutoShape 104">
            <a:extLst>
              <a:ext uri="{FF2B5EF4-FFF2-40B4-BE49-F238E27FC236}">
                <a16:creationId xmlns:a16="http://schemas.microsoft.com/office/drawing/2014/main" id="{36996CA2-7A45-F24C-AF84-E302B5E340F5}"/>
              </a:ext>
            </a:extLst>
          </p:cNvPr>
          <p:cNvSpPr>
            <a:spLocks noChangeArrowheads="1"/>
          </p:cNvSpPr>
          <p:nvPr/>
        </p:nvSpPr>
        <p:spPr bwMode="auto">
          <a:xfrm rot="1568004">
            <a:off x="4632325" y="3462338"/>
            <a:ext cx="284163" cy="600075"/>
          </a:xfrm>
          <a:prstGeom prst="downArrow">
            <a:avLst>
              <a:gd name="adj1" fmla="val 50000"/>
              <a:gd name="adj2" fmla="val 5279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12E1E3B9-D956-C341-90DA-7D13E0A72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795EA-0623-334F-99A6-65ED19D280D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76220A3-5CC8-0A4A-9C74-2DB03677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E9306E-3602-944F-B66F-4B0164E21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577D9596-E13D-144D-ACEB-AB49F2A89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of Non-leaf Re-distribution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F79B49F-AF26-DA41-A1B0-015BD3F86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820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/>
              <a:t>Tree is shown below </a:t>
            </a:r>
            <a:r>
              <a:rPr lang="en-US" altLang="zh-TW" i="1"/>
              <a:t>during deletion </a:t>
            </a:r>
            <a:r>
              <a:rPr lang="en-US" altLang="zh-TW"/>
              <a:t>of 24*. (What could be a possible initial tree?)</a:t>
            </a:r>
          </a:p>
          <a:p>
            <a:pPr eaLnBrk="1" hangingPunct="1"/>
            <a:r>
              <a:rPr lang="en-US" altLang="zh-TW"/>
              <a:t>In contrast to previous example, can re-distribute entry from left child of root to right child.  </a:t>
            </a:r>
          </a:p>
        </p:txBody>
      </p:sp>
      <p:sp>
        <p:nvSpPr>
          <p:cNvPr id="53254" name="Freeform 6">
            <a:extLst>
              <a:ext uri="{FF2B5EF4-FFF2-40B4-BE49-F238E27FC236}">
                <a16:creationId xmlns:a16="http://schemas.microsoft.com/office/drawing/2014/main" id="{9C0F840A-DC98-B344-913F-36E59420F6A5}"/>
              </a:ext>
            </a:extLst>
          </p:cNvPr>
          <p:cNvSpPr>
            <a:spLocks/>
          </p:cNvSpPr>
          <p:nvPr/>
        </p:nvSpPr>
        <p:spPr bwMode="auto">
          <a:xfrm>
            <a:off x="4508500" y="4365625"/>
            <a:ext cx="452438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Freeform 7">
            <a:extLst>
              <a:ext uri="{FF2B5EF4-FFF2-40B4-BE49-F238E27FC236}">
                <a16:creationId xmlns:a16="http://schemas.microsoft.com/office/drawing/2014/main" id="{8A819D0D-8181-B041-ADAA-19855E7E7B22}"/>
              </a:ext>
            </a:extLst>
          </p:cNvPr>
          <p:cNvSpPr>
            <a:spLocks/>
          </p:cNvSpPr>
          <p:nvPr/>
        </p:nvSpPr>
        <p:spPr bwMode="auto">
          <a:xfrm>
            <a:off x="458470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Freeform 8">
            <a:extLst>
              <a:ext uri="{FF2B5EF4-FFF2-40B4-BE49-F238E27FC236}">
                <a16:creationId xmlns:a16="http://schemas.microsoft.com/office/drawing/2014/main" id="{F39F592B-464F-F641-A185-8EC18C7CB3E0}"/>
              </a:ext>
            </a:extLst>
          </p:cNvPr>
          <p:cNvSpPr>
            <a:spLocks/>
          </p:cNvSpPr>
          <p:nvPr/>
        </p:nvSpPr>
        <p:spPr bwMode="auto">
          <a:xfrm>
            <a:off x="4959350" y="4365625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Freeform 9">
            <a:extLst>
              <a:ext uri="{FF2B5EF4-FFF2-40B4-BE49-F238E27FC236}">
                <a16:creationId xmlns:a16="http://schemas.microsoft.com/office/drawing/2014/main" id="{3534AED2-49FE-1044-A853-FF788C08328B}"/>
              </a:ext>
            </a:extLst>
          </p:cNvPr>
          <p:cNvSpPr>
            <a:spLocks/>
          </p:cNvSpPr>
          <p:nvPr/>
        </p:nvSpPr>
        <p:spPr bwMode="auto">
          <a:xfrm>
            <a:off x="5033963" y="436562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Freeform 10">
            <a:extLst>
              <a:ext uri="{FF2B5EF4-FFF2-40B4-BE49-F238E27FC236}">
                <a16:creationId xmlns:a16="http://schemas.microsoft.com/office/drawing/2014/main" id="{4D9F0389-9D11-8E4D-BAAE-EC6636107646}"/>
              </a:ext>
            </a:extLst>
          </p:cNvPr>
          <p:cNvSpPr>
            <a:spLocks/>
          </p:cNvSpPr>
          <p:nvPr/>
        </p:nvSpPr>
        <p:spPr bwMode="auto">
          <a:xfrm>
            <a:off x="548640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Freeform 11">
            <a:extLst>
              <a:ext uri="{FF2B5EF4-FFF2-40B4-BE49-F238E27FC236}">
                <a16:creationId xmlns:a16="http://schemas.microsoft.com/office/drawing/2014/main" id="{0D55506F-59A6-074A-A602-D6A1EAA57F50}"/>
              </a:ext>
            </a:extLst>
          </p:cNvPr>
          <p:cNvSpPr>
            <a:spLocks/>
          </p:cNvSpPr>
          <p:nvPr/>
        </p:nvSpPr>
        <p:spPr bwMode="auto">
          <a:xfrm>
            <a:off x="2354263" y="5240338"/>
            <a:ext cx="454025" cy="407987"/>
          </a:xfrm>
          <a:custGeom>
            <a:avLst/>
            <a:gdLst>
              <a:gd name="T0" fmla="*/ 0 w 286"/>
              <a:gd name="T1" fmla="*/ 2147483646 h 257"/>
              <a:gd name="T2" fmla="*/ 0 w 286"/>
              <a:gd name="T3" fmla="*/ 0 h 257"/>
              <a:gd name="T4" fmla="*/ 2147483646 w 286"/>
              <a:gd name="T5" fmla="*/ 0 h 257"/>
              <a:gd name="T6" fmla="*/ 2147483646 w 286"/>
              <a:gd name="T7" fmla="*/ 2147483646 h 257"/>
              <a:gd name="T8" fmla="*/ 0 w 286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7"/>
              <a:gd name="T17" fmla="*/ 286 w 286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Freeform 12">
            <a:extLst>
              <a:ext uri="{FF2B5EF4-FFF2-40B4-BE49-F238E27FC236}">
                <a16:creationId xmlns:a16="http://schemas.microsoft.com/office/drawing/2014/main" id="{59C2119A-C573-544B-B8F6-491E752A504C}"/>
              </a:ext>
            </a:extLst>
          </p:cNvPr>
          <p:cNvSpPr>
            <a:spLocks/>
          </p:cNvSpPr>
          <p:nvPr/>
        </p:nvSpPr>
        <p:spPr bwMode="auto">
          <a:xfrm>
            <a:off x="2430463" y="5240338"/>
            <a:ext cx="1587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Freeform 13">
            <a:extLst>
              <a:ext uri="{FF2B5EF4-FFF2-40B4-BE49-F238E27FC236}">
                <a16:creationId xmlns:a16="http://schemas.microsoft.com/office/drawing/2014/main" id="{63806DD6-0260-1149-82EC-7F4CE7633F48}"/>
              </a:ext>
            </a:extLst>
          </p:cNvPr>
          <p:cNvSpPr>
            <a:spLocks/>
          </p:cNvSpPr>
          <p:nvPr/>
        </p:nvSpPr>
        <p:spPr bwMode="auto">
          <a:xfrm>
            <a:off x="2806700" y="5240338"/>
            <a:ext cx="454025" cy="407987"/>
          </a:xfrm>
          <a:custGeom>
            <a:avLst/>
            <a:gdLst>
              <a:gd name="T0" fmla="*/ 0 w 286"/>
              <a:gd name="T1" fmla="*/ 2147483646 h 257"/>
              <a:gd name="T2" fmla="*/ 0 w 286"/>
              <a:gd name="T3" fmla="*/ 0 h 257"/>
              <a:gd name="T4" fmla="*/ 2147483646 w 286"/>
              <a:gd name="T5" fmla="*/ 0 h 257"/>
              <a:gd name="T6" fmla="*/ 2147483646 w 286"/>
              <a:gd name="T7" fmla="*/ 2147483646 h 257"/>
              <a:gd name="T8" fmla="*/ 0 w 286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7"/>
              <a:gd name="T17" fmla="*/ 286 w 286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Freeform 14">
            <a:extLst>
              <a:ext uri="{FF2B5EF4-FFF2-40B4-BE49-F238E27FC236}">
                <a16:creationId xmlns:a16="http://schemas.microsoft.com/office/drawing/2014/main" id="{E66DBB3E-C290-2A43-99E8-134BC0588939}"/>
              </a:ext>
            </a:extLst>
          </p:cNvPr>
          <p:cNvSpPr>
            <a:spLocks/>
          </p:cNvSpPr>
          <p:nvPr/>
        </p:nvSpPr>
        <p:spPr bwMode="auto">
          <a:xfrm>
            <a:off x="2882900" y="5240338"/>
            <a:ext cx="1588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Freeform 15">
            <a:extLst>
              <a:ext uri="{FF2B5EF4-FFF2-40B4-BE49-F238E27FC236}">
                <a16:creationId xmlns:a16="http://schemas.microsoft.com/office/drawing/2014/main" id="{127A87B7-28C6-9E4C-8D58-6AAF74029079}"/>
              </a:ext>
            </a:extLst>
          </p:cNvPr>
          <p:cNvSpPr>
            <a:spLocks/>
          </p:cNvSpPr>
          <p:nvPr/>
        </p:nvSpPr>
        <p:spPr bwMode="auto">
          <a:xfrm>
            <a:off x="3259138" y="5240338"/>
            <a:ext cx="450850" cy="407987"/>
          </a:xfrm>
          <a:custGeom>
            <a:avLst/>
            <a:gdLst>
              <a:gd name="T0" fmla="*/ 0 w 284"/>
              <a:gd name="T1" fmla="*/ 2147483646 h 257"/>
              <a:gd name="T2" fmla="*/ 0 w 284"/>
              <a:gd name="T3" fmla="*/ 0 h 257"/>
              <a:gd name="T4" fmla="*/ 2147483646 w 284"/>
              <a:gd name="T5" fmla="*/ 0 h 257"/>
              <a:gd name="T6" fmla="*/ 2147483646 w 284"/>
              <a:gd name="T7" fmla="*/ 2147483646 h 257"/>
              <a:gd name="T8" fmla="*/ 0 w 284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"/>
              <a:gd name="T16" fmla="*/ 0 h 257"/>
              <a:gd name="T17" fmla="*/ 284 w 28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" h="257">
                <a:moveTo>
                  <a:pt x="0" y="256"/>
                </a:moveTo>
                <a:lnTo>
                  <a:pt x="0" y="0"/>
                </a:lnTo>
                <a:lnTo>
                  <a:pt x="283" y="0"/>
                </a:lnTo>
                <a:lnTo>
                  <a:pt x="283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Freeform 16">
            <a:extLst>
              <a:ext uri="{FF2B5EF4-FFF2-40B4-BE49-F238E27FC236}">
                <a16:creationId xmlns:a16="http://schemas.microsoft.com/office/drawing/2014/main" id="{6FE85EA7-DEE4-C24C-8B53-92090A196C5A}"/>
              </a:ext>
            </a:extLst>
          </p:cNvPr>
          <p:cNvSpPr>
            <a:spLocks/>
          </p:cNvSpPr>
          <p:nvPr/>
        </p:nvSpPr>
        <p:spPr bwMode="auto">
          <a:xfrm>
            <a:off x="3332163" y="5240338"/>
            <a:ext cx="1587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Freeform 17">
            <a:extLst>
              <a:ext uri="{FF2B5EF4-FFF2-40B4-BE49-F238E27FC236}">
                <a16:creationId xmlns:a16="http://schemas.microsoft.com/office/drawing/2014/main" id="{556C3433-C735-3D4A-B182-2E7DFD897D76}"/>
              </a:ext>
            </a:extLst>
          </p:cNvPr>
          <p:cNvSpPr>
            <a:spLocks/>
          </p:cNvSpPr>
          <p:nvPr/>
        </p:nvSpPr>
        <p:spPr bwMode="auto">
          <a:xfrm>
            <a:off x="3708400" y="5240338"/>
            <a:ext cx="452438" cy="407987"/>
          </a:xfrm>
          <a:custGeom>
            <a:avLst/>
            <a:gdLst>
              <a:gd name="T0" fmla="*/ 0 w 285"/>
              <a:gd name="T1" fmla="*/ 2147483646 h 257"/>
              <a:gd name="T2" fmla="*/ 0 w 285"/>
              <a:gd name="T3" fmla="*/ 0 h 257"/>
              <a:gd name="T4" fmla="*/ 2147483646 w 285"/>
              <a:gd name="T5" fmla="*/ 0 h 257"/>
              <a:gd name="T6" fmla="*/ 2147483646 w 285"/>
              <a:gd name="T7" fmla="*/ 2147483646 h 257"/>
              <a:gd name="T8" fmla="*/ 0 w 285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7"/>
              <a:gd name="T17" fmla="*/ 285 w 285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7">
                <a:moveTo>
                  <a:pt x="0" y="256"/>
                </a:moveTo>
                <a:lnTo>
                  <a:pt x="0" y="0"/>
                </a:lnTo>
                <a:lnTo>
                  <a:pt x="284" y="0"/>
                </a:lnTo>
                <a:lnTo>
                  <a:pt x="284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Freeform 18">
            <a:extLst>
              <a:ext uri="{FF2B5EF4-FFF2-40B4-BE49-F238E27FC236}">
                <a16:creationId xmlns:a16="http://schemas.microsoft.com/office/drawing/2014/main" id="{CB55A19A-8B40-C04F-8EE7-7A82B1B558FD}"/>
              </a:ext>
            </a:extLst>
          </p:cNvPr>
          <p:cNvSpPr>
            <a:spLocks/>
          </p:cNvSpPr>
          <p:nvPr/>
        </p:nvSpPr>
        <p:spPr bwMode="auto">
          <a:xfrm>
            <a:off x="3784600" y="5240338"/>
            <a:ext cx="1588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Freeform 19">
            <a:extLst>
              <a:ext uri="{FF2B5EF4-FFF2-40B4-BE49-F238E27FC236}">
                <a16:creationId xmlns:a16="http://schemas.microsoft.com/office/drawing/2014/main" id="{B0DC563F-60FB-F44F-A3B6-F5EA5DB9D125}"/>
              </a:ext>
            </a:extLst>
          </p:cNvPr>
          <p:cNvSpPr>
            <a:spLocks/>
          </p:cNvSpPr>
          <p:nvPr/>
        </p:nvSpPr>
        <p:spPr bwMode="auto">
          <a:xfrm>
            <a:off x="4159250" y="5240338"/>
            <a:ext cx="79375" cy="407987"/>
          </a:xfrm>
          <a:custGeom>
            <a:avLst/>
            <a:gdLst>
              <a:gd name="T0" fmla="*/ 0 w 50"/>
              <a:gd name="T1" fmla="*/ 2147483646 h 257"/>
              <a:gd name="T2" fmla="*/ 0 w 50"/>
              <a:gd name="T3" fmla="*/ 0 h 257"/>
              <a:gd name="T4" fmla="*/ 2147483646 w 50"/>
              <a:gd name="T5" fmla="*/ 0 h 257"/>
              <a:gd name="T6" fmla="*/ 2147483646 w 50"/>
              <a:gd name="T7" fmla="*/ 2147483646 h 257"/>
              <a:gd name="T8" fmla="*/ 0 w 50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257"/>
              <a:gd name="T17" fmla="*/ 50 w 50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257">
                <a:moveTo>
                  <a:pt x="0" y="256"/>
                </a:moveTo>
                <a:lnTo>
                  <a:pt x="0" y="0"/>
                </a:lnTo>
                <a:lnTo>
                  <a:pt x="49" y="0"/>
                </a:lnTo>
                <a:lnTo>
                  <a:pt x="49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Freeform 20">
            <a:extLst>
              <a:ext uri="{FF2B5EF4-FFF2-40B4-BE49-F238E27FC236}">
                <a16:creationId xmlns:a16="http://schemas.microsoft.com/office/drawing/2014/main" id="{6CE983F6-ED34-3946-ABA4-03905029910C}"/>
              </a:ext>
            </a:extLst>
          </p:cNvPr>
          <p:cNvSpPr>
            <a:spLocks/>
          </p:cNvSpPr>
          <p:nvPr/>
        </p:nvSpPr>
        <p:spPr bwMode="auto">
          <a:xfrm>
            <a:off x="766763" y="5588000"/>
            <a:ext cx="1627187" cy="476250"/>
          </a:xfrm>
          <a:custGeom>
            <a:avLst/>
            <a:gdLst>
              <a:gd name="T0" fmla="*/ 2147483646 w 1025"/>
              <a:gd name="T1" fmla="*/ 0 h 300"/>
              <a:gd name="T2" fmla="*/ 0 w 1025"/>
              <a:gd name="T3" fmla="*/ 2147483646 h 300"/>
              <a:gd name="T4" fmla="*/ 2147483646 w 1025"/>
              <a:gd name="T5" fmla="*/ 0 h 300"/>
              <a:gd name="T6" fmla="*/ 0 60000 65536"/>
              <a:gd name="T7" fmla="*/ 0 60000 65536"/>
              <a:gd name="T8" fmla="*/ 0 60000 65536"/>
              <a:gd name="T9" fmla="*/ 0 w 1025"/>
              <a:gd name="T10" fmla="*/ 0 h 300"/>
              <a:gd name="T11" fmla="*/ 1025 w 1025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5" h="300">
                <a:moveTo>
                  <a:pt x="1024" y="0"/>
                </a:moveTo>
                <a:lnTo>
                  <a:pt x="0" y="299"/>
                </a:lnTo>
                <a:lnTo>
                  <a:pt x="10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Freeform 21">
            <a:extLst>
              <a:ext uri="{FF2B5EF4-FFF2-40B4-BE49-F238E27FC236}">
                <a16:creationId xmlns:a16="http://schemas.microsoft.com/office/drawing/2014/main" id="{806B6D85-8DDA-B244-89E0-E3257ADC4A76}"/>
              </a:ext>
            </a:extLst>
          </p:cNvPr>
          <p:cNvSpPr>
            <a:spLocks/>
          </p:cNvSpPr>
          <p:nvPr/>
        </p:nvSpPr>
        <p:spPr bwMode="auto">
          <a:xfrm>
            <a:off x="2016125" y="5595938"/>
            <a:ext cx="811213" cy="460375"/>
          </a:xfrm>
          <a:custGeom>
            <a:avLst/>
            <a:gdLst>
              <a:gd name="T0" fmla="*/ 2147483646 w 511"/>
              <a:gd name="T1" fmla="*/ 0 h 290"/>
              <a:gd name="T2" fmla="*/ 0 w 511"/>
              <a:gd name="T3" fmla="*/ 2147483646 h 290"/>
              <a:gd name="T4" fmla="*/ 2147483646 w 511"/>
              <a:gd name="T5" fmla="*/ 0 h 290"/>
              <a:gd name="T6" fmla="*/ 0 60000 65536"/>
              <a:gd name="T7" fmla="*/ 0 60000 65536"/>
              <a:gd name="T8" fmla="*/ 0 60000 65536"/>
              <a:gd name="T9" fmla="*/ 0 w 511"/>
              <a:gd name="T10" fmla="*/ 0 h 290"/>
              <a:gd name="T11" fmla="*/ 511 w 511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290">
                <a:moveTo>
                  <a:pt x="510" y="0"/>
                </a:moveTo>
                <a:lnTo>
                  <a:pt x="0" y="289"/>
                </a:lnTo>
                <a:lnTo>
                  <a:pt x="5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Freeform 22">
            <a:extLst>
              <a:ext uri="{FF2B5EF4-FFF2-40B4-BE49-F238E27FC236}">
                <a16:creationId xmlns:a16="http://schemas.microsoft.com/office/drawing/2014/main" id="{F600C0D4-5CFD-FA4E-9DDF-BA0935418E54}"/>
              </a:ext>
            </a:extLst>
          </p:cNvPr>
          <p:cNvSpPr>
            <a:spLocks/>
          </p:cNvSpPr>
          <p:nvPr/>
        </p:nvSpPr>
        <p:spPr bwMode="auto">
          <a:xfrm>
            <a:off x="2016125" y="5984875"/>
            <a:ext cx="95250" cy="71438"/>
          </a:xfrm>
          <a:custGeom>
            <a:avLst/>
            <a:gdLst>
              <a:gd name="T0" fmla="*/ 2147483646 w 60"/>
              <a:gd name="T1" fmla="*/ 2147483646 h 45"/>
              <a:gd name="T2" fmla="*/ 0 w 60"/>
              <a:gd name="T3" fmla="*/ 2147483646 h 45"/>
              <a:gd name="T4" fmla="*/ 2147483646 w 60"/>
              <a:gd name="T5" fmla="*/ 0 h 45"/>
              <a:gd name="T6" fmla="*/ 2147483646 w 60"/>
              <a:gd name="T7" fmla="*/ 2147483646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45"/>
              <a:gd name="T14" fmla="*/ 60 w 6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45">
                <a:moveTo>
                  <a:pt x="59" y="29"/>
                </a:moveTo>
                <a:lnTo>
                  <a:pt x="0" y="44"/>
                </a:lnTo>
                <a:lnTo>
                  <a:pt x="46" y="0"/>
                </a:lnTo>
                <a:lnTo>
                  <a:pt x="5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Freeform 23">
            <a:extLst>
              <a:ext uri="{FF2B5EF4-FFF2-40B4-BE49-F238E27FC236}">
                <a16:creationId xmlns:a16="http://schemas.microsoft.com/office/drawing/2014/main" id="{A18637CF-EB59-454F-9F05-62A7BFC3579E}"/>
              </a:ext>
            </a:extLst>
          </p:cNvPr>
          <p:cNvSpPr>
            <a:spLocks/>
          </p:cNvSpPr>
          <p:nvPr/>
        </p:nvSpPr>
        <p:spPr bwMode="auto">
          <a:xfrm>
            <a:off x="3259138" y="5607050"/>
            <a:ext cx="19050" cy="449263"/>
          </a:xfrm>
          <a:custGeom>
            <a:avLst/>
            <a:gdLst>
              <a:gd name="T0" fmla="*/ 2147483646 w 12"/>
              <a:gd name="T1" fmla="*/ 0 h 283"/>
              <a:gd name="T2" fmla="*/ 0 w 12"/>
              <a:gd name="T3" fmla="*/ 2147483646 h 283"/>
              <a:gd name="T4" fmla="*/ 2147483646 w 12"/>
              <a:gd name="T5" fmla="*/ 0 h 283"/>
              <a:gd name="T6" fmla="*/ 0 60000 65536"/>
              <a:gd name="T7" fmla="*/ 0 60000 65536"/>
              <a:gd name="T8" fmla="*/ 0 60000 65536"/>
              <a:gd name="T9" fmla="*/ 0 w 12"/>
              <a:gd name="T10" fmla="*/ 0 h 283"/>
              <a:gd name="T11" fmla="*/ 12 w 12"/>
              <a:gd name="T12" fmla="*/ 283 h 2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283">
                <a:moveTo>
                  <a:pt x="11" y="0"/>
                </a:moveTo>
                <a:lnTo>
                  <a:pt x="0" y="282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Freeform 24">
            <a:extLst>
              <a:ext uri="{FF2B5EF4-FFF2-40B4-BE49-F238E27FC236}">
                <a16:creationId xmlns:a16="http://schemas.microsoft.com/office/drawing/2014/main" id="{6DFDAF16-13F9-8347-9E0F-E325EEFE784E}"/>
              </a:ext>
            </a:extLst>
          </p:cNvPr>
          <p:cNvSpPr>
            <a:spLocks/>
          </p:cNvSpPr>
          <p:nvPr/>
        </p:nvSpPr>
        <p:spPr bwMode="auto">
          <a:xfrm>
            <a:off x="3238500" y="5951538"/>
            <a:ext cx="47625" cy="104775"/>
          </a:xfrm>
          <a:custGeom>
            <a:avLst/>
            <a:gdLst>
              <a:gd name="T0" fmla="*/ 2147483646 w 30"/>
              <a:gd name="T1" fmla="*/ 2147483646 h 66"/>
              <a:gd name="T2" fmla="*/ 2147483646 w 30"/>
              <a:gd name="T3" fmla="*/ 2147483646 h 66"/>
              <a:gd name="T4" fmla="*/ 0 w 30"/>
              <a:gd name="T5" fmla="*/ 0 h 66"/>
              <a:gd name="T6" fmla="*/ 2147483646 w 30"/>
              <a:gd name="T7" fmla="*/ 2147483646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6"/>
              <a:gd name="T14" fmla="*/ 30 w 30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6">
                <a:moveTo>
                  <a:pt x="29" y="2"/>
                </a:moveTo>
                <a:lnTo>
                  <a:pt x="12" y="65"/>
                </a:lnTo>
                <a:lnTo>
                  <a:pt x="0" y="0"/>
                </a:lnTo>
                <a:lnTo>
                  <a:pt x="29" y="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Freeform 25">
            <a:extLst>
              <a:ext uri="{FF2B5EF4-FFF2-40B4-BE49-F238E27FC236}">
                <a16:creationId xmlns:a16="http://schemas.microsoft.com/office/drawing/2014/main" id="{DE630EF4-2A58-FB4A-95EB-900DFA90A03C}"/>
              </a:ext>
            </a:extLst>
          </p:cNvPr>
          <p:cNvSpPr>
            <a:spLocks/>
          </p:cNvSpPr>
          <p:nvPr/>
        </p:nvSpPr>
        <p:spPr bwMode="auto">
          <a:xfrm>
            <a:off x="3756025" y="5607050"/>
            <a:ext cx="792163" cy="438150"/>
          </a:xfrm>
          <a:custGeom>
            <a:avLst/>
            <a:gdLst>
              <a:gd name="T0" fmla="*/ 0 w 499"/>
              <a:gd name="T1" fmla="*/ 0 h 276"/>
              <a:gd name="T2" fmla="*/ 2147483646 w 499"/>
              <a:gd name="T3" fmla="*/ 2147483646 h 276"/>
              <a:gd name="T4" fmla="*/ 0 w 499"/>
              <a:gd name="T5" fmla="*/ 0 h 276"/>
              <a:gd name="T6" fmla="*/ 0 60000 65536"/>
              <a:gd name="T7" fmla="*/ 0 60000 65536"/>
              <a:gd name="T8" fmla="*/ 0 60000 65536"/>
              <a:gd name="T9" fmla="*/ 0 w 499"/>
              <a:gd name="T10" fmla="*/ 0 h 276"/>
              <a:gd name="T11" fmla="*/ 499 w 499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276">
                <a:moveTo>
                  <a:pt x="0" y="0"/>
                </a:moveTo>
                <a:lnTo>
                  <a:pt x="498" y="2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Freeform 26">
            <a:extLst>
              <a:ext uri="{FF2B5EF4-FFF2-40B4-BE49-F238E27FC236}">
                <a16:creationId xmlns:a16="http://schemas.microsoft.com/office/drawing/2014/main" id="{77AAC8BA-0C76-DE44-BB03-FDEC5CF1BCD3}"/>
              </a:ext>
            </a:extLst>
          </p:cNvPr>
          <p:cNvSpPr>
            <a:spLocks/>
          </p:cNvSpPr>
          <p:nvPr/>
        </p:nvSpPr>
        <p:spPr bwMode="auto">
          <a:xfrm>
            <a:off x="4452938" y="5975350"/>
            <a:ext cx="95250" cy="69850"/>
          </a:xfrm>
          <a:custGeom>
            <a:avLst/>
            <a:gdLst>
              <a:gd name="T0" fmla="*/ 2147483646 w 60"/>
              <a:gd name="T1" fmla="*/ 0 h 44"/>
              <a:gd name="T2" fmla="*/ 2147483646 w 60"/>
              <a:gd name="T3" fmla="*/ 2147483646 h 44"/>
              <a:gd name="T4" fmla="*/ 0 w 60"/>
              <a:gd name="T5" fmla="*/ 2147483646 h 44"/>
              <a:gd name="T6" fmla="*/ 2147483646 w 60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44"/>
              <a:gd name="T14" fmla="*/ 60 w 60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44">
                <a:moveTo>
                  <a:pt x="13" y="0"/>
                </a:moveTo>
                <a:lnTo>
                  <a:pt x="59" y="43"/>
                </a:lnTo>
                <a:lnTo>
                  <a:pt x="0" y="2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Freeform 27">
            <a:extLst>
              <a:ext uri="{FF2B5EF4-FFF2-40B4-BE49-F238E27FC236}">
                <a16:creationId xmlns:a16="http://schemas.microsoft.com/office/drawing/2014/main" id="{35A4C7D5-B72E-5E49-84FA-597E21F9FF75}"/>
              </a:ext>
            </a:extLst>
          </p:cNvPr>
          <p:cNvSpPr>
            <a:spLocks/>
          </p:cNvSpPr>
          <p:nvPr/>
        </p:nvSpPr>
        <p:spPr bwMode="auto">
          <a:xfrm>
            <a:off x="3230563" y="4711700"/>
            <a:ext cx="1317625" cy="509588"/>
          </a:xfrm>
          <a:custGeom>
            <a:avLst/>
            <a:gdLst>
              <a:gd name="T0" fmla="*/ 2147483646 w 830"/>
              <a:gd name="T1" fmla="*/ 0 h 321"/>
              <a:gd name="T2" fmla="*/ 0 w 830"/>
              <a:gd name="T3" fmla="*/ 2147483646 h 321"/>
              <a:gd name="T4" fmla="*/ 2147483646 w 830"/>
              <a:gd name="T5" fmla="*/ 0 h 321"/>
              <a:gd name="T6" fmla="*/ 0 60000 65536"/>
              <a:gd name="T7" fmla="*/ 0 60000 65536"/>
              <a:gd name="T8" fmla="*/ 0 60000 65536"/>
              <a:gd name="T9" fmla="*/ 0 w 830"/>
              <a:gd name="T10" fmla="*/ 0 h 321"/>
              <a:gd name="T11" fmla="*/ 830 w 830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0" h="321">
                <a:moveTo>
                  <a:pt x="829" y="0"/>
                </a:moveTo>
                <a:lnTo>
                  <a:pt x="0" y="320"/>
                </a:lnTo>
                <a:lnTo>
                  <a:pt x="8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Freeform 28">
            <a:extLst>
              <a:ext uri="{FF2B5EF4-FFF2-40B4-BE49-F238E27FC236}">
                <a16:creationId xmlns:a16="http://schemas.microsoft.com/office/drawing/2014/main" id="{0B7476FC-5626-184B-85D7-1A0CDA943614}"/>
              </a:ext>
            </a:extLst>
          </p:cNvPr>
          <p:cNvSpPr>
            <a:spLocks/>
          </p:cNvSpPr>
          <p:nvPr/>
        </p:nvSpPr>
        <p:spPr bwMode="auto">
          <a:xfrm>
            <a:off x="3230563" y="5162550"/>
            <a:ext cx="96837" cy="58738"/>
          </a:xfrm>
          <a:custGeom>
            <a:avLst/>
            <a:gdLst>
              <a:gd name="T0" fmla="*/ 2147483646 w 61"/>
              <a:gd name="T1" fmla="*/ 2147483646 h 37"/>
              <a:gd name="T2" fmla="*/ 0 w 61"/>
              <a:gd name="T3" fmla="*/ 2147483646 h 37"/>
              <a:gd name="T4" fmla="*/ 2147483646 w 61"/>
              <a:gd name="T5" fmla="*/ 0 h 37"/>
              <a:gd name="T6" fmla="*/ 2147483646 w 61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37"/>
              <a:gd name="T14" fmla="*/ 61 w 61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37">
                <a:moveTo>
                  <a:pt x="60" y="30"/>
                </a:moveTo>
                <a:lnTo>
                  <a:pt x="0" y="36"/>
                </a:lnTo>
                <a:lnTo>
                  <a:pt x="51" y="0"/>
                </a:lnTo>
                <a:lnTo>
                  <a:pt x="60" y="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Freeform 29">
            <a:extLst>
              <a:ext uri="{FF2B5EF4-FFF2-40B4-BE49-F238E27FC236}">
                <a16:creationId xmlns:a16="http://schemas.microsoft.com/office/drawing/2014/main" id="{48A06639-652B-C84A-961A-C965553F4616}"/>
              </a:ext>
            </a:extLst>
          </p:cNvPr>
          <p:cNvSpPr>
            <a:spLocks/>
          </p:cNvSpPr>
          <p:nvPr/>
        </p:nvSpPr>
        <p:spPr bwMode="auto">
          <a:xfrm>
            <a:off x="5411788" y="4365625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Freeform 30">
            <a:extLst>
              <a:ext uri="{FF2B5EF4-FFF2-40B4-BE49-F238E27FC236}">
                <a16:creationId xmlns:a16="http://schemas.microsoft.com/office/drawing/2014/main" id="{4F5F4F21-CF9D-0A41-9077-71898B1CBF55}"/>
              </a:ext>
            </a:extLst>
          </p:cNvPr>
          <p:cNvSpPr>
            <a:spLocks/>
          </p:cNvSpPr>
          <p:nvPr/>
        </p:nvSpPr>
        <p:spPr bwMode="auto">
          <a:xfrm>
            <a:off x="5862638" y="4365625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Freeform 31">
            <a:extLst>
              <a:ext uri="{FF2B5EF4-FFF2-40B4-BE49-F238E27FC236}">
                <a16:creationId xmlns:a16="http://schemas.microsoft.com/office/drawing/2014/main" id="{B342E5C1-979B-2642-817E-A709393585EE}"/>
              </a:ext>
            </a:extLst>
          </p:cNvPr>
          <p:cNvSpPr>
            <a:spLocks/>
          </p:cNvSpPr>
          <p:nvPr/>
        </p:nvSpPr>
        <p:spPr bwMode="auto">
          <a:xfrm>
            <a:off x="593725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Freeform 32">
            <a:extLst>
              <a:ext uri="{FF2B5EF4-FFF2-40B4-BE49-F238E27FC236}">
                <a16:creationId xmlns:a16="http://schemas.microsoft.com/office/drawing/2014/main" id="{F45AB374-FDAD-5F40-8607-43F845AEAABE}"/>
              </a:ext>
            </a:extLst>
          </p:cNvPr>
          <p:cNvSpPr>
            <a:spLocks/>
          </p:cNvSpPr>
          <p:nvPr/>
        </p:nvSpPr>
        <p:spPr bwMode="auto">
          <a:xfrm>
            <a:off x="6313488" y="4365625"/>
            <a:ext cx="77787" cy="409575"/>
          </a:xfrm>
          <a:custGeom>
            <a:avLst/>
            <a:gdLst>
              <a:gd name="T0" fmla="*/ 0 w 49"/>
              <a:gd name="T1" fmla="*/ 2147483646 h 258"/>
              <a:gd name="T2" fmla="*/ 0 w 49"/>
              <a:gd name="T3" fmla="*/ 0 h 258"/>
              <a:gd name="T4" fmla="*/ 2147483646 w 49"/>
              <a:gd name="T5" fmla="*/ 0 h 258"/>
              <a:gd name="T6" fmla="*/ 2147483646 w 49"/>
              <a:gd name="T7" fmla="*/ 2147483646 h 258"/>
              <a:gd name="T8" fmla="*/ 0 w 49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258"/>
              <a:gd name="T17" fmla="*/ 49 w 49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Freeform 33">
            <a:extLst>
              <a:ext uri="{FF2B5EF4-FFF2-40B4-BE49-F238E27FC236}">
                <a16:creationId xmlns:a16="http://schemas.microsoft.com/office/drawing/2014/main" id="{AEEF728E-D83E-3740-8F97-59F1D0246D75}"/>
              </a:ext>
            </a:extLst>
          </p:cNvPr>
          <p:cNvSpPr>
            <a:spLocks/>
          </p:cNvSpPr>
          <p:nvPr/>
        </p:nvSpPr>
        <p:spPr bwMode="auto">
          <a:xfrm>
            <a:off x="6754813" y="5168900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Freeform 34">
            <a:extLst>
              <a:ext uri="{FF2B5EF4-FFF2-40B4-BE49-F238E27FC236}">
                <a16:creationId xmlns:a16="http://schemas.microsoft.com/office/drawing/2014/main" id="{9C8EF245-0AD9-9344-B252-4691054A25CF}"/>
              </a:ext>
            </a:extLst>
          </p:cNvPr>
          <p:cNvSpPr>
            <a:spLocks/>
          </p:cNvSpPr>
          <p:nvPr/>
        </p:nvSpPr>
        <p:spPr bwMode="auto">
          <a:xfrm>
            <a:off x="6831013" y="5168900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Freeform 35">
            <a:extLst>
              <a:ext uri="{FF2B5EF4-FFF2-40B4-BE49-F238E27FC236}">
                <a16:creationId xmlns:a16="http://schemas.microsoft.com/office/drawing/2014/main" id="{61A0798F-879B-8B4E-B43F-C4828DADA03B}"/>
              </a:ext>
            </a:extLst>
          </p:cNvPr>
          <p:cNvSpPr>
            <a:spLocks/>
          </p:cNvSpPr>
          <p:nvPr/>
        </p:nvSpPr>
        <p:spPr bwMode="auto">
          <a:xfrm>
            <a:off x="7207250" y="5168900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Freeform 36">
            <a:extLst>
              <a:ext uri="{FF2B5EF4-FFF2-40B4-BE49-F238E27FC236}">
                <a16:creationId xmlns:a16="http://schemas.microsoft.com/office/drawing/2014/main" id="{01F411E6-66C3-AD47-8EB4-E424B43B47D3}"/>
              </a:ext>
            </a:extLst>
          </p:cNvPr>
          <p:cNvSpPr>
            <a:spLocks/>
          </p:cNvSpPr>
          <p:nvPr/>
        </p:nvSpPr>
        <p:spPr bwMode="auto">
          <a:xfrm>
            <a:off x="7283450" y="5168900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Freeform 37">
            <a:extLst>
              <a:ext uri="{FF2B5EF4-FFF2-40B4-BE49-F238E27FC236}">
                <a16:creationId xmlns:a16="http://schemas.microsoft.com/office/drawing/2014/main" id="{DD33500E-0388-0543-B1B6-D7CEF91960C7}"/>
              </a:ext>
            </a:extLst>
          </p:cNvPr>
          <p:cNvSpPr>
            <a:spLocks/>
          </p:cNvSpPr>
          <p:nvPr/>
        </p:nvSpPr>
        <p:spPr bwMode="auto">
          <a:xfrm>
            <a:off x="7659688" y="5168900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Freeform 38">
            <a:extLst>
              <a:ext uri="{FF2B5EF4-FFF2-40B4-BE49-F238E27FC236}">
                <a16:creationId xmlns:a16="http://schemas.microsoft.com/office/drawing/2014/main" id="{411E0361-D778-B740-87B0-32461DC93441}"/>
              </a:ext>
            </a:extLst>
          </p:cNvPr>
          <p:cNvSpPr>
            <a:spLocks/>
          </p:cNvSpPr>
          <p:nvPr/>
        </p:nvSpPr>
        <p:spPr bwMode="auto">
          <a:xfrm>
            <a:off x="7732713" y="5168900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Freeform 39">
            <a:extLst>
              <a:ext uri="{FF2B5EF4-FFF2-40B4-BE49-F238E27FC236}">
                <a16:creationId xmlns:a16="http://schemas.microsoft.com/office/drawing/2014/main" id="{481A8199-0812-444F-9834-A95A7086C59E}"/>
              </a:ext>
            </a:extLst>
          </p:cNvPr>
          <p:cNvSpPr>
            <a:spLocks/>
          </p:cNvSpPr>
          <p:nvPr/>
        </p:nvSpPr>
        <p:spPr bwMode="auto">
          <a:xfrm>
            <a:off x="8110538" y="5168900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Freeform 40">
            <a:extLst>
              <a:ext uri="{FF2B5EF4-FFF2-40B4-BE49-F238E27FC236}">
                <a16:creationId xmlns:a16="http://schemas.microsoft.com/office/drawing/2014/main" id="{8DF66D4F-2D63-9C40-B992-B083889AE4F0}"/>
              </a:ext>
            </a:extLst>
          </p:cNvPr>
          <p:cNvSpPr>
            <a:spLocks/>
          </p:cNvSpPr>
          <p:nvPr/>
        </p:nvSpPr>
        <p:spPr bwMode="auto">
          <a:xfrm>
            <a:off x="8185150" y="5168900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Freeform 41">
            <a:extLst>
              <a:ext uri="{FF2B5EF4-FFF2-40B4-BE49-F238E27FC236}">
                <a16:creationId xmlns:a16="http://schemas.microsoft.com/office/drawing/2014/main" id="{A5BD0FC2-DD06-6B44-AE06-BB44EB8FA002}"/>
              </a:ext>
            </a:extLst>
          </p:cNvPr>
          <p:cNvSpPr>
            <a:spLocks/>
          </p:cNvSpPr>
          <p:nvPr/>
        </p:nvSpPr>
        <p:spPr bwMode="auto">
          <a:xfrm>
            <a:off x="8561388" y="5168900"/>
            <a:ext cx="77787" cy="409575"/>
          </a:xfrm>
          <a:custGeom>
            <a:avLst/>
            <a:gdLst>
              <a:gd name="T0" fmla="*/ 0 w 49"/>
              <a:gd name="T1" fmla="*/ 2147483646 h 258"/>
              <a:gd name="T2" fmla="*/ 0 w 49"/>
              <a:gd name="T3" fmla="*/ 0 h 258"/>
              <a:gd name="T4" fmla="*/ 2147483646 w 49"/>
              <a:gd name="T5" fmla="*/ 0 h 258"/>
              <a:gd name="T6" fmla="*/ 2147483646 w 49"/>
              <a:gd name="T7" fmla="*/ 2147483646 h 258"/>
              <a:gd name="T8" fmla="*/ 0 w 49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258"/>
              <a:gd name="T17" fmla="*/ 49 w 49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Freeform 42">
            <a:extLst>
              <a:ext uri="{FF2B5EF4-FFF2-40B4-BE49-F238E27FC236}">
                <a16:creationId xmlns:a16="http://schemas.microsoft.com/office/drawing/2014/main" id="{F350D04E-93F7-1A47-99E5-4C960E8F5C92}"/>
              </a:ext>
            </a:extLst>
          </p:cNvPr>
          <p:cNvSpPr>
            <a:spLocks/>
          </p:cNvSpPr>
          <p:nvPr/>
        </p:nvSpPr>
        <p:spPr bwMode="auto">
          <a:xfrm>
            <a:off x="4187825" y="5595938"/>
            <a:ext cx="1535113" cy="460375"/>
          </a:xfrm>
          <a:custGeom>
            <a:avLst/>
            <a:gdLst>
              <a:gd name="T0" fmla="*/ 0 w 967"/>
              <a:gd name="T1" fmla="*/ 0 h 290"/>
              <a:gd name="T2" fmla="*/ 2147483646 w 967"/>
              <a:gd name="T3" fmla="*/ 2147483646 h 290"/>
              <a:gd name="T4" fmla="*/ 0 w 967"/>
              <a:gd name="T5" fmla="*/ 0 h 290"/>
              <a:gd name="T6" fmla="*/ 0 60000 65536"/>
              <a:gd name="T7" fmla="*/ 0 60000 65536"/>
              <a:gd name="T8" fmla="*/ 0 60000 65536"/>
              <a:gd name="T9" fmla="*/ 0 w 967"/>
              <a:gd name="T10" fmla="*/ 0 h 290"/>
              <a:gd name="T11" fmla="*/ 967 w 967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290">
                <a:moveTo>
                  <a:pt x="0" y="0"/>
                </a:moveTo>
                <a:lnTo>
                  <a:pt x="966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Freeform 43">
            <a:extLst>
              <a:ext uri="{FF2B5EF4-FFF2-40B4-BE49-F238E27FC236}">
                <a16:creationId xmlns:a16="http://schemas.microsoft.com/office/drawing/2014/main" id="{D4356E0C-CF69-CD4F-9A43-AC164D9B522A}"/>
              </a:ext>
            </a:extLst>
          </p:cNvPr>
          <p:cNvSpPr>
            <a:spLocks/>
          </p:cNvSpPr>
          <p:nvPr/>
        </p:nvSpPr>
        <p:spPr bwMode="auto">
          <a:xfrm>
            <a:off x="6784975" y="5514975"/>
            <a:ext cx="169863" cy="530225"/>
          </a:xfrm>
          <a:custGeom>
            <a:avLst/>
            <a:gdLst>
              <a:gd name="T0" fmla="*/ 0 w 107"/>
              <a:gd name="T1" fmla="*/ 0 h 334"/>
              <a:gd name="T2" fmla="*/ 2147483646 w 107"/>
              <a:gd name="T3" fmla="*/ 2147483646 h 334"/>
              <a:gd name="T4" fmla="*/ 0 w 107"/>
              <a:gd name="T5" fmla="*/ 0 h 334"/>
              <a:gd name="T6" fmla="*/ 0 60000 65536"/>
              <a:gd name="T7" fmla="*/ 0 60000 65536"/>
              <a:gd name="T8" fmla="*/ 0 60000 65536"/>
              <a:gd name="T9" fmla="*/ 0 w 107"/>
              <a:gd name="T10" fmla="*/ 0 h 334"/>
              <a:gd name="T11" fmla="*/ 107 w 107"/>
              <a:gd name="T12" fmla="*/ 334 h 3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334">
                <a:moveTo>
                  <a:pt x="0" y="0"/>
                </a:moveTo>
                <a:lnTo>
                  <a:pt x="106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Freeform 44">
            <a:extLst>
              <a:ext uri="{FF2B5EF4-FFF2-40B4-BE49-F238E27FC236}">
                <a16:creationId xmlns:a16="http://schemas.microsoft.com/office/drawing/2014/main" id="{59892010-549F-6C49-9D3E-5E1C1F356D30}"/>
              </a:ext>
            </a:extLst>
          </p:cNvPr>
          <p:cNvSpPr>
            <a:spLocks/>
          </p:cNvSpPr>
          <p:nvPr/>
        </p:nvSpPr>
        <p:spPr bwMode="auto">
          <a:xfrm>
            <a:off x="6899275" y="5940425"/>
            <a:ext cx="55563" cy="104775"/>
          </a:xfrm>
          <a:custGeom>
            <a:avLst/>
            <a:gdLst>
              <a:gd name="T0" fmla="*/ 2147483646 w 35"/>
              <a:gd name="T1" fmla="*/ 0 h 66"/>
              <a:gd name="T2" fmla="*/ 2147483646 w 35"/>
              <a:gd name="T3" fmla="*/ 2147483646 h 66"/>
              <a:gd name="T4" fmla="*/ 0 w 35"/>
              <a:gd name="T5" fmla="*/ 2147483646 h 66"/>
              <a:gd name="T6" fmla="*/ 2147483646 w 35"/>
              <a:gd name="T7" fmla="*/ 0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66"/>
              <a:gd name="T14" fmla="*/ 35 w 35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66">
                <a:moveTo>
                  <a:pt x="29" y="0"/>
                </a:moveTo>
                <a:lnTo>
                  <a:pt x="34" y="65"/>
                </a:lnTo>
                <a:lnTo>
                  <a:pt x="0" y="10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Freeform 45">
            <a:extLst>
              <a:ext uri="{FF2B5EF4-FFF2-40B4-BE49-F238E27FC236}">
                <a16:creationId xmlns:a16="http://schemas.microsoft.com/office/drawing/2014/main" id="{710FDA04-FE1A-3B4A-92E4-79C92213A03E}"/>
              </a:ext>
            </a:extLst>
          </p:cNvPr>
          <p:cNvSpPr>
            <a:spLocks/>
          </p:cNvSpPr>
          <p:nvPr/>
        </p:nvSpPr>
        <p:spPr bwMode="auto">
          <a:xfrm>
            <a:off x="7235825" y="5526088"/>
            <a:ext cx="1185863" cy="519112"/>
          </a:xfrm>
          <a:custGeom>
            <a:avLst/>
            <a:gdLst>
              <a:gd name="T0" fmla="*/ 0 w 747"/>
              <a:gd name="T1" fmla="*/ 0 h 327"/>
              <a:gd name="T2" fmla="*/ 2147483646 w 747"/>
              <a:gd name="T3" fmla="*/ 2147483646 h 327"/>
              <a:gd name="T4" fmla="*/ 0 w 747"/>
              <a:gd name="T5" fmla="*/ 0 h 327"/>
              <a:gd name="T6" fmla="*/ 0 60000 65536"/>
              <a:gd name="T7" fmla="*/ 0 60000 65536"/>
              <a:gd name="T8" fmla="*/ 0 60000 65536"/>
              <a:gd name="T9" fmla="*/ 0 w 747"/>
              <a:gd name="T10" fmla="*/ 0 h 327"/>
              <a:gd name="T11" fmla="*/ 747 w 747"/>
              <a:gd name="T12" fmla="*/ 327 h 3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7" h="327">
                <a:moveTo>
                  <a:pt x="0" y="0"/>
                </a:moveTo>
                <a:lnTo>
                  <a:pt x="746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Freeform 46">
            <a:extLst>
              <a:ext uri="{FF2B5EF4-FFF2-40B4-BE49-F238E27FC236}">
                <a16:creationId xmlns:a16="http://schemas.microsoft.com/office/drawing/2014/main" id="{DA08B07C-7B9E-BE47-9B40-C2E03B762119}"/>
              </a:ext>
            </a:extLst>
          </p:cNvPr>
          <p:cNvSpPr>
            <a:spLocks/>
          </p:cNvSpPr>
          <p:nvPr/>
        </p:nvSpPr>
        <p:spPr bwMode="auto">
          <a:xfrm>
            <a:off x="8323263" y="5983288"/>
            <a:ext cx="98425" cy="61912"/>
          </a:xfrm>
          <a:custGeom>
            <a:avLst/>
            <a:gdLst>
              <a:gd name="T0" fmla="*/ 2147483646 w 62"/>
              <a:gd name="T1" fmla="*/ 0 h 39"/>
              <a:gd name="T2" fmla="*/ 2147483646 w 62"/>
              <a:gd name="T3" fmla="*/ 2147483646 h 39"/>
              <a:gd name="T4" fmla="*/ 0 w 62"/>
              <a:gd name="T5" fmla="*/ 2147483646 h 39"/>
              <a:gd name="T6" fmla="*/ 2147483646 w 62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39"/>
              <a:gd name="T14" fmla="*/ 62 w 62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39">
                <a:moveTo>
                  <a:pt x="12" y="0"/>
                </a:moveTo>
                <a:lnTo>
                  <a:pt x="61" y="38"/>
                </a:lnTo>
                <a:lnTo>
                  <a:pt x="0" y="30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Freeform 47">
            <a:extLst>
              <a:ext uri="{FF2B5EF4-FFF2-40B4-BE49-F238E27FC236}">
                <a16:creationId xmlns:a16="http://schemas.microsoft.com/office/drawing/2014/main" id="{A5377F31-FB61-4243-A927-96AE34F6C371}"/>
              </a:ext>
            </a:extLst>
          </p:cNvPr>
          <p:cNvSpPr>
            <a:spLocks/>
          </p:cNvSpPr>
          <p:nvPr/>
        </p:nvSpPr>
        <p:spPr bwMode="auto">
          <a:xfrm>
            <a:off x="4986338" y="4722813"/>
            <a:ext cx="2033587" cy="428625"/>
          </a:xfrm>
          <a:custGeom>
            <a:avLst/>
            <a:gdLst>
              <a:gd name="T0" fmla="*/ 0 w 1281"/>
              <a:gd name="T1" fmla="*/ 0 h 270"/>
              <a:gd name="T2" fmla="*/ 2147483646 w 1281"/>
              <a:gd name="T3" fmla="*/ 2147483646 h 270"/>
              <a:gd name="T4" fmla="*/ 0 w 1281"/>
              <a:gd name="T5" fmla="*/ 0 h 270"/>
              <a:gd name="T6" fmla="*/ 0 60000 65536"/>
              <a:gd name="T7" fmla="*/ 0 60000 65536"/>
              <a:gd name="T8" fmla="*/ 0 60000 65536"/>
              <a:gd name="T9" fmla="*/ 0 w 1281"/>
              <a:gd name="T10" fmla="*/ 0 h 270"/>
              <a:gd name="T11" fmla="*/ 1281 w 1281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1" h="270">
                <a:moveTo>
                  <a:pt x="0" y="0"/>
                </a:moveTo>
                <a:lnTo>
                  <a:pt x="128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Freeform 48">
            <a:extLst>
              <a:ext uri="{FF2B5EF4-FFF2-40B4-BE49-F238E27FC236}">
                <a16:creationId xmlns:a16="http://schemas.microsoft.com/office/drawing/2014/main" id="{4A5CA92E-EAF2-1D40-BB56-4F59424BB536}"/>
              </a:ext>
            </a:extLst>
          </p:cNvPr>
          <p:cNvSpPr>
            <a:spLocks/>
          </p:cNvSpPr>
          <p:nvPr/>
        </p:nvSpPr>
        <p:spPr bwMode="auto">
          <a:xfrm>
            <a:off x="6919913" y="5105400"/>
            <a:ext cx="100012" cy="50800"/>
          </a:xfrm>
          <a:custGeom>
            <a:avLst/>
            <a:gdLst>
              <a:gd name="T0" fmla="*/ 2147483646 w 63"/>
              <a:gd name="T1" fmla="*/ 0 h 32"/>
              <a:gd name="T2" fmla="*/ 2147483646 w 63"/>
              <a:gd name="T3" fmla="*/ 2147483646 h 32"/>
              <a:gd name="T4" fmla="*/ 0 w 63"/>
              <a:gd name="T5" fmla="*/ 2147483646 h 32"/>
              <a:gd name="T6" fmla="*/ 2147483646 w 63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32"/>
              <a:gd name="T14" fmla="*/ 63 w 63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32">
                <a:moveTo>
                  <a:pt x="6" y="0"/>
                </a:moveTo>
                <a:lnTo>
                  <a:pt x="62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Rectangle 49">
            <a:extLst>
              <a:ext uri="{FF2B5EF4-FFF2-40B4-BE49-F238E27FC236}">
                <a16:creationId xmlns:a16="http://schemas.microsoft.com/office/drawing/2014/main" id="{4508316C-90B7-F943-AD95-9DF91688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943350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FFE0ED06-557E-5A47-9AE9-39F111E3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524986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B05E57EC-3CF6-6941-80E1-CF0C24E3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5249863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9E48B85F-7C72-354E-88F6-558B37D0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52403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387064D7-3BE7-554D-BE01-F868D166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52403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056B53DE-FE59-AB42-9DB3-2314C845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437515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F789B8B-3401-2E4E-884C-74B66E71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1895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53304" name="Group 56">
            <a:extLst>
              <a:ext uri="{FF2B5EF4-FFF2-40B4-BE49-F238E27FC236}">
                <a16:creationId xmlns:a16="http://schemas.microsoft.com/office/drawing/2014/main" id="{C1776EA1-3E51-A744-916D-5C3A032C012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03925"/>
            <a:ext cx="8897938" cy="398463"/>
            <a:chOff x="96" y="3782"/>
            <a:chExt cx="5605" cy="251"/>
          </a:xfrm>
        </p:grpSpPr>
        <p:sp>
          <p:nvSpPr>
            <p:cNvPr id="53312" name="Freeform 57">
              <a:extLst>
                <a:ext uri="{FF2B5EF4-FFF2-40B4-BE49-F238E27FC236}">
                  <a16:creationId xmlns:a16="http://schemas.microsoft.com/office/drawing/2014/main" id="{9376FFE4-50C8-0448-810F-8C265D1B9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Freeform 58">
              <a:extLst>
                <a:ext uri="{FF2B5EF4-FFF2-40B4-BE49-F238E27FC236}">
                  <a16:creationId xmlns:a16="http://schemas.microsoft.com/office/drawing/2014/main" id="{5C1B161E-E058-BA41-AC06-6E558E49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Freeform 59">
              <a:extLst>
                <a:ext uri="{FF2B5EF4-FFF2-40B4-BE49-F238E27FC236}">
                  <a16:creationId xmlns:a16="http://schemas.microsoft.com/office/drawing/2014/main" id="{013F4C58-D634-9840-9524-C6DE6066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Freeform 60">
              <a:extLst>
                <a:ext uri="{FF2B5EF4-FFF2-40B4-BE49-F238E27FC236}">
                  <a16:creationId xmlns:a16="http://schemas.microsoft.com/office/drawing/2014/main" id="{B7FCF61D-390D-6248-BD95-015C4BAB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Freeform 61">
              <a:extLst>
                <a:ext uri="{FF2B5EF4-FFF2-40B4-BE49-F238E27FC236}">
                  <a16:creationId xmlns:a16="http://schemas.microsoft.com/office/drawing/2014/main" id="{26A5052F-DDBF-4043-9DC3-DFAC4D54D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Freeform 62">
              <a:extLst>
                <a:ext uri="{FF2B5EF4-FFF2-40B4-BE49-F238E27FC236}">
                  <a16:creationId xmlns:a16="http://schemas.microsoft.com/office/drawing/2014/main" id="{FC5B7205-26B3-A941-B8E2-94E82AF18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Freeform 63">
              <a:extLst>
                <a:ext uri="{FF2B5EF4-FFF2-40B4-BE49-F238E27FC236}">
                  <a16:creationId xmlns:a16="http://schemas.microsoft.com/office/drawing/2014/main" id="{2936A165-FB71-2448-8A67-9CDB97B1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Freeform 64">
              <a:extLst>
                <a:ext uri="{FF2B5EF4-FFF2-40B4-BE49-F238E27FC236}">
                  <a16:creationId xmlns:a16="http://schemas.microsoft.com/office/drawing/2014/main" id="{24AA1771-C5EE-2743-8AAC-4EACFA5A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Freeform 65">
              <a:extLst>
                <a:ext uri="{FF2B5EF4-FFF2-40B4-BE49-F238E27FC236}">
                  <a16:creationId xmlns:a16="http://schemas.microsoft.com/office/drawing/2014/main" id="{6463F412-2B7F-3041-92D8-D49F08398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Freeform 66">
              <a:extLst>
                <a:ext uri="{FF2B5EF4-FFF2-40B4-BE49-F238E27FC236}">
                  <a16:creationId xmlns:a16="http://schemas.microsoft.com/office/drawing/2014/main" id="{6619F773-5B52-AA45-A0D9-740CF567F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Freeform 67">
              <a:extLst>
                <a:ext uri="{FF2B5EF4-FFF2-40B4-BE49-F238E27FC236}">
                  <a16:creationId xmlns:a16="http://schemas.microsoft.com/office/drawing/2014/main" id="{A3471DC9-825F-374C-B75C-AE20381D5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3789"/>
              <a:ext cx="62" cy="31"/>
            </a:xfrm>
            <a:custGeom>
              <a:avLst/>
              <a:gdLst>
                <a:gd name="T0" fmla="*/ 61 w 62"/>
                <a:gd name="T1" fmla="*/ 29 h 31"/>
                <a:gd name="T2" fmla="*/ 0 w 62"/>
                <a:gd name="T3" fmla="*/ 30 h 31"/>
                <a:gd name="T4" fmla="*/ 53 w 62"/>
                <a:gd name="T5" fmla="*/ 0 h 31"/>
                <a:gd name="T6" fmla="*/ 61 w 62"/>
                <a:gd name="T7" fmla="*/ 29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1"/>
                <a:gd name="T14" fmla="*/ 62 w 6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1">
                  <a:moveTo>
                    <a:pt x="61" y="29"/>
                  </a:moveTo>
                  <a:lnTo>
                    <a:pt x="0" y="30"/>
                  </a:lnTo>
                  <a:lnTo>
                    <a:pt x="53" y="0"/>
                  </a:lnTo>
                  <a:lnTo>
                    <a:pt x="61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Freeform 68">
              <a:extLst>
                <a:ext uri="{FF2B5EF4-FFF2-40B4-BE49-F238E27FC236}">
                  <a16:creationId xmlns:a16="http://schemas.microsoft.com/office/drawing/2014/main" id="{3CE3B106-991D-484C-8969-06CBAD7E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Freeform 69">
              <a:extLst>
                <a:ext uri="{FF2B5EF4-FFF2-40B4-BE49-F238E27FC236}">
                  <a16:creationId xmlns:a16="http://schemas.microsoft.com/office/drawing/2014/main" id="{944932B4-8B84-2C4E-8E44-BD0BF4272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9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5" name="Freeform 70">
              <a:extLst>
                <a:ext uri="{FF2B5EF4-FFF2-40B4-BE49-F238E27FC236}">
                  <a16:creationId xmlns:a16="http://schemas.microsoft.com/office/drawing/2014/main" id="{C5C6B34A-F1DF-E54C-94ED-577E8CE3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Freeform 71">
              <a:extLst>
                <a:ext uri="{FF2B5EF4-FFF2-40B4-BE49-F238E27FC236}">
                  <a16:creationId xmlns:a16="http://schemas.microsoft.com/office/drawing/2014/main" id="{5F7F9001-923A-3540-A5A1-AE2F9E0C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Freeform 72">
              <a:extLst>
                <a:ext uri="{FF2B5EF4-FFF2-40B4-BE49-F238E27FC236}">
                  <a16:creationId xmlns:a16="http://schemas.microsoft.com/office/drawing/2014/main" id="{EAEB33B8-DFE3-DF44-8190-6A31025B9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8" name="Freeform 73">
              <a:extLst>
                <a:ext uri="{FF2B5EF4-FFF2-40B4-BE49-F238E27FC236}">
                  <a16:creationId xmlns:a16="http://schemas.microsoft.com/office/drawing/2014/main" id="{D786BF2F-8F09-BE4B-8009-235FF4A53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9" name="Freeform 74">
              <a:extLst>
                <a:ext uri="{FF2B5EF4-FFF2-40B4-BE49-F238E27FC236}">
                  <a16:creationId xmlns:a16="http://schemas.microsoft.com/office/drawing/2014/main" id="{FB245728-1885-BA47-8971-45435FA11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0" name="Freeform 75">
              <a:extLst>
                <a:ext uri="{FF2B5EF4-FFF2-40B4-BE49-F238E27FC236}">
                  <a16:creationId xmlns:a16="http://schemas.microsoft.com/office/drawing/2014/main" id="{17D277DF-D4A4-2B4B-B122-D93DD4263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826"/>
              <a:ext cx="192" cy="207"/>
            </a:xfrm>
            <a:custGeom>
              <a:avLst/>
              <a:gdLst>
                <a:gd name="T0" fmla="*/ 0 w 192"/>
                <a:gd name="T1" fmla="*/ 206 h 207"/>
                <a:gd name="T2" fmla="*/ 0 w 192"/>
                <a:gd name="T3" fmla="*/ 0 h 207"/>
                <a:gd name="T4" fmla="*/ 191 w 192"/>
                <a:gd name="T5" fmla="*/ 0 h 207"/>
                <a:gd name="T6" fmla="*/ 191 w 192"/>
                <a:gd name="T7" fmla="*/ 206 h 207"/>
                <a:gd name="T8" fmla="*/ 0 w 192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07"/>
                <a:gd name="T17" fmla="*/ 192 w 192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07">
                  <a:moveTo>
                    <a:pt x="0" y="206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1" name="Freeform 76">
              <a:extLst>
                <a:ext uri="{FF2B5EF4-FFF2-40B4-BE49-F238E27FC236}">
                  <a16:creationId xmlns:a16="http://schemas.microsoft.com/office/drawing/2014/main" id="{C1EF9BC3-A1A7-2141-8FEE-D62680E20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2" name="Freeform 77">
              <a:extLst>
                <a:ext uri="{FF2B5EF4-FFF2-40B4-BE49-F238E27FC236}">
                  <a16:creationId xmlns:a16="http://schemas.microsoft.com/office/drawing/2014/main" id="{4C8F9B7C-BDE4-724E-8312-33306A70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3" name="Freeform 78">
              <a:extLst>
                <a:ext uri="{FF2B5EF4-FFF2-40B4-BE49-F238E27FC236}">
                  <a16:creationId xmlns:a16="http://schemas.microsoft.com/office/drawing/2014/main" id="{4144B8DD-87A4-E44F-9D14-1D0C5AB4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3782"/>
              <a:ext cx="63" cy="33"/>
            </a:xfrm>
            <a:custGeom>
              <a:avLst/>
              <a:gdLst>
                <a:gd name="T0" fmla="*/ 8 w 63"/>
                <a:gd name="T1" fmla="*/ 0 h 33"/>
                <a:gd name="T2" fmla="*/ 62 w 63"/>
                <a:gd name="T3" fmla="*/ 32 h 33"/>
                <a:gd name="T4" fmla="*/ 0 w 63"/>
                <a:gd name="T5" fmla="*/ 30 h 33"/>
                <a:gd name="T6" fmla="*/ 8 w 6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3"/>
                <a:gd name="T14" fmla="*/ 63 w 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3">
                  <a:moveTo>
                    <a:pt x="8" y="0"/>
                  </a:moveTo>
                  <a:lnTo>
                    <a:pt x="62" y="32"/>
                  </a:lnTo>
                  <a:lnTo>
                    <a:pt x="0" y="3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4" name="Freeform 79">
              <a:extLst>
                <a:ext uri="{FF2B5EF4-FFF2-40B4-BE49-F238E27FC236}">
                  <a16:creationId xmlns:a16="http://schemas.microsoft.com/office/drawing/2014/main" id="{17D23D6D-5E49-D142-81B0-7D59AD81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3819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5" name="Freeform 80">
              <a:extLst>
                <a:ext uri="{FF2B5EF4-FFF2-40B4-BE49-F238E27FC236}">
                  <a16:creationId xmlns:a16="http://schemas.microsoft.com/office/drawing/2014/main" id="{2C87AE6E-EF71-6145-9C98-8A32D6F7A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" y="3819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6" name="Freeform 81">
              <a:extLst>
                <a:ext uri="{FF2B5EF4-FFF2-40B4-BE49-F238E27FC236}">
                  <a16:creationId xmlns:a16="http://schemas.microsoft.com/office/drawing/2014/main" id="{ED4DD489-7E42-9C4C-A850-5E0FEF8FE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" y="3819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7" name="Freeform 82">
              <a:extLst>
                <a:ext uri="{FF2B5EF4-FFF2-40B4-BE49-F238E27FC236}">
                  <a16:creationId xmlns:a16="http://schemas.microsoft.com/office/drawing/2014/main" id="{EBC076A0-0171-F64F-93E2-096B09C44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3819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8" name="Freeform 83">
              <a:extLst>
                <a:ext uri="{FF2B5EF4-FFF2-40B4-BE49-F238E27FC236}">
                  <a16:creationId xmlns:a16="http://schemas.microsoft.com/office/drawing/2014/main" id="{17F26197-526D-E84B-8E62-74749801A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3819"/>
              <a:ext cx="190" cy="208"/>
            </a:xfrm>
            <a:custGeom>
              <a:avLst/>
              <a:gdLst>
                <a:gd name="T0" fmla="*/ 0 w 190"/>
                <a:gd name="T1" fmla="*/ 207 h 208"/>
                <a:gd name="T2" fmla="*/ 0 w 190"/>
                <a:gd name="T3" fmla="*/ 0 h 208"/>
                <a:gd name="T4" fmla="*/ 189 w 190"/>
                <a:gd name="T5" fmla="*/ 0 h 208"/>
                <a:gd name="T6" fmla="*/ 189 w 190"/>
                <a:gd name="T7" fmla="*/ 207 h 208"/>
                <a:gd name="T8" fmla="*/ 0 w 190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8"/>
                <a:gd name="T17" fmla="*/ 190 w 190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9" name="Freeform 84">
              <a:extLst>
                <a:ext uri="{FF2B5EF4-FFF2-40B4-BE49-F238E27FC236}">
                  <a16:creationId xmlns:a16="http://schemas.microsoft.com/office/drawing/2014/main" id="{BE2FA717-3A46-BB4A-824C-17192956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3819"/>
              <a:ext cx="190" cy="208"/>
            </a:xfrm>
            <a:custGeom>
              <a:avLst/>
              <a:gdLst>
                <a:gd name="T0" fmla="*/ 0 w 190"/>
                <a:gd name="T1" fmla="*/ 207 h 208"/>
                <a:gd name="T2" fmla="*/ 0 w 190"/>
                <a:gd name="T3" fmla="*/ 0 h 208"/>
                <a:gd name="T4" fmla="*/ 189 w 190"/>
                <a:gd name="T5" fmla="*/ 0 h 208"/>
                <a:gd name="T6" fmla="*/ 189 w 190"/>
                <a:gd name="T7" fmla="*/ 207 h 208"/>
                <a:gd name="T8" fmla="*/ 0 w 190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8"/>
                <a:gd name="T17" fmla="*/ 190 w 190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0" name="Freeform 85">
              <a:extLst>
                <a:ext uri="{FF2B5EF4-FFF2-40B4-BE49-F238E27FC236}">
                  <a16:creationId xmlns:a16="http://schemas.microsoft.com/office/drawing/2014/main" id="{733C74BD-9F49-4546-8137-DD530B82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3819"/>
              <a:ext cx="191" cy="208"/>
            </a:xfrm>
            <a:custGeom>
              <a:avLst/>
              <a:gdLst>
                <a:gd name="T0" fmla="*/ 0 w 191"/>
                <a:gd name="T1" fmla="*/ 207 h 208"/>
                <a:gd name="T2" fmla="*/ 0 w 191"/>
                <a:gd name="T3" fmla="*/ 0 h 208"/>
                <a:gd name="T4" fmla="*/ 190 w 191"/>
                <a:gd name="T5" fmla="*/ 0 h 208"/>
                <a:gd name="T6" fmla="*/ 190 w 191"/>
                <a:gd name="T7" fmla="*/ 207 h 208"/>
                <a:gd name="T8" fmla="*/ 0 w 191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8"/>
                <a:gd name="T17" fmla="*/ 191 w 19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1" name="Freeform 86">
              <a:extLst>
                <a:ext uri="{FF2B5EF4-FFF2-40B4-BE49-F238E27FC236}">
                  <a16:creationId xmlns:a16="http://schemas.microsoft.com/office/drawing/2014/main" id="{392B64F5-6E6E-E642-9C89-1E4F21CD4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3819"/>
              <a:ext cx="191" cy="208"/>
            </a:xfrm>
            <a:custGeom>
              <a:avLst/>
              <a:gdLst>
                <a:gd name="T0" fmla="*/ 0 w 191"/>
                <a:gd name="T1" fmla="*/ 207 h 208"/>
                <a:gd name="T2" fmla="*/ 0 w 191"/>
                <a:gd name="T3" fmla="*/ 0 h 208"/>
                <a:gd name="T4" fmla="*/ 190 w 191"/>
                <a:gd name="T5" fmla="*/ 0 h 208"/>
                <a:gd name="T6" fmla="*/ 190 w 191"/>
                <a:gd name="T7" fmla="*/ 207 h 208"/>
                <a:gd name="T8" fmla="*/ 0 w 191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8"/>
                <a:gd name="T17" fmla="*/ 191 w 19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2" name="Rectangle 87">
              <a:extLst>
                <a:ext uri="{FF2B5EF4-FFF2-40B4-BE49-F238E27FC236}">
                  <a16:creationId xmlns:a16="http://schemas.microsoft.com/office/drawing/2014/main" id="{C39DF6FB-E9E8-024B-B49E-01E2452D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38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3343" name="Rectangle 88">
              <a:extLst>
                <a:ext uri="{FF2B5EF4-FFF2-40B4-BE49-F238E27FC236}">
                  <a16:creationId xmlns:a16="http://schemas.microsoft.com/office/drawing/2014/main" id="{037468C7-4203-604E-B7DF-58AEF926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8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3344" name="Rectangle 89">
              <a:extLst>
                <a:ext uri="{FF2B5EF4-FFF2-40B4-BE49-F238E27FC236}">
                  <a16:creationId xmlns:a16="http://schemas.microsoft.com/office/drawing/2014/main" id="{37622125-C489-E249-A1DA-E4F84F50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17*</a:t>
              </a:r>
            </a:p>
          </p:txBody>
        </p:sp>
        <p:sp>
          <p:nvSpPr>
            <p:cNvPr id="53345" name="Rectangle 90">
              <a:extLst>
                <a:ext uri="{FF2B5EF4-FFF2-40B4-BE49-F238E27FC236}">
                  <a16:creationId xmlns:a16="http://schemas.microsoft.com/office/drawing/2014/main" id="{2E328D2C-6A5D-274D-8326-801FBE4F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18*</a:t>
              </a:r>
            </a:p>
          </p:txBody>
        </p:sp>
        <p:sp>
          <p:nvSpPr>
            <p:cNvPr id="53346" name="Rectangle 91">
              <a:extLst>
                <a:ext uri="{FF2B5EF4-FFF2-40B4-BE49-F238E27FC236}">
                  <a16:creationId xmlns:a16="http://schemas.microsoft.com/office/drawing/2014/main" id="{B94ABF09-3213-4042-9A63-CB8B0C6A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20*</a:t>
              </a:r>
            </a:p>
          </p:txBody>
        </p:sp>
        <p:sp>
          <p:nvSpPr>
            <p:cNvPr id="53347" name="Rectangle 92">
              <a:extLst>
                <a:ext uri="{FF2B5EF4-FFF2-40B4-BE49-F238E27FC236}">
                  <a16:creationId xmlns:a16="http://schemas.microsoft.com/office/drawing/2014/main" id="{5891087C-1C99-474E-8790-3681B0EC1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3348" name="Rectangle 93">
              <a:extLst>
                <a:ext uri="{FF2B5EF4-FFF2-40B4-BE49-F238E27FC236}">
                  <a16:creationId xmlns:a16="http://schemas.microsoft.com/office/drawing/2014/main" id="{443E0D2F-46B4-2B43-86E2-8ABA9EEFE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3349" name="Rectangle 94">
              <a:extLst>
                <a:ext uri="{FF2B5EF4-FFF2-40B4-BE49-F238E27FC236}">
                  <a16:creationId xmlns:a16="http://schemas.microsoft.com/office/drawing/2014/main" id="{D0F3BBD9-0F15-DF42-99E9-240A9B7C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3350" name="Rectangle 95">
              <a:extLst>
                <a:ext uri="{FF2B5EF4-FFF2-40B4-BE49-F238E27FC236}">
                  <a16:creationId xmlns:a16="http://schemas.microsoft.com/office/drawing/2014/main" id="{DA95953C-F779-E843-A513-07CAEB9B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" y="379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3351" name="Rectangle 96">
              <a:extLst>
                <a:ext uri="{FF2B5EF4-FFF2-40B4-BE49-F238E27FC236}">
                  <a16:creationId xmlns:a16="http://schemas.microsoft.com/office/drawing/2014/main" id="{5D3921A6-C87F-0E48-B793-D292A10D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3352" name="Rectangle 97">
              <a:extLst>
                <a:ext uri="{FF2B5EF4-FFF2-40B4-BE49-F238E27FC236}">
                  <a16:creationId xmlns:a16="http://schemas.microsoft.com/office/drawing/2014/main" id="{91042D7D-B3EA-AD46-AA41-15E5F858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3353" name="Rectangle 98">
              <a:extLst>
                <a:ext uri="{FF2B5EF4-FFF2-40B4-BE49-F238E27FC236}">
                  <a16:creationId xmlns:a16="http://schemas.microsoft.com/office/drawing/2014/main" id="{96526EAF-96E9-754D-959B-6D50A7B1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3354" name="Rectangle 99">
              <a:extLst>
                <a:ext uri="{FF2B5EF4-FFF2-40B4-BE49-F238E27FC236}">
                  <a16:creationId xmlns:a16="http://schemas.microsoft.com/office/drawing/2014/main" id="{9DCC2A3D-7200-AE40-99BF-DE754AF2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21*</a:t>
              </a:r>
            </a:p>
          </p:txBody>
        </p:sp>
        <p:sp>
          <p:nvSpPr>
            <p:cNvPr id="53355" name="Rectangle 100">
              <a:extLst>
                <a:ext uri="{FF2B5EF4-FFF2-40B4-BE49-F238E27FC236}">
                  <a16:creationId xmlns:a16="http://schemas.microsoft.com/office/drawing/2014/main" id="{10619E85-35DA-D944-BD8D-5000D6BD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3356" name="Rectangle 101">
              <a:extLst>
                <a:ext uri="{FF2B5EF4-FFF2-40B4-BE49-F238E27FC236}">
                  <a16:creationId xmlns:a16="http://schemas.microsoft.com/office/drawing/2014/main" id="{A7990608-EDF4-6F4E-94BA-6256A410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57" name="Rectangle 102">
              <a:extLst>
                <a:ext uri="{FF2B5EF4-FFF2-40B4-BE49-F238E27FC236}">
                  <a16:creationId xmlns:a16="http://schemas.microsoft.com/office/drawing/2014/main" id="{825F8EC6-35A3-A94E-AB53-06C84E77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3358" name="Rectangle 103">
              <a:extLst>
                <a:ext uri="{FF2B5EF4-FFF2-40B4-BE49-F238E27FC236}">
                  <a16:creationId xmlns:a16="http://schemas.microsoft.com/office/drawing/2014/main" id="{0068B629-1FDF-AE4F-A48D-DDDB9DDA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79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59" name="Rectangle 104">
              <a:extLst>
                <a:ext uri="{FF2B5EF4-FFF2-40B4-BE49-F238E27FC236}">
                  <a16:creationId xmlns:a16="http://schemas.microsoft.com/office/drawing/2014/main" id="{3F9C31B1-0EE8-B849-AB7E-F626F662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" y="379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</p:grpSp>
      <p:sp>
        <p:nvSpPr>
          <p:cNvPr id="53305" name="Line 105">
            <a:extLst>
              <a:ext uri="{FF2B5EF4-FFF2-40B4-BE49-F238E27FC236}">
                <a16:creationId xmlns:a16="http://schemas.microsoft.com/office/drawing/2014/main" id="{9F8F9E73-A159-B04D-9B28-FCADE4D18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3810000"/>
            <a:ext cx="560388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6" name="Arc 106">
            <a:extLst>
              <a:ext uri="{FF2B5EF4-FFF2-40B4-BE49-F238E27FC236}">
                <a16:creationId xmlns:a16="http://schemas.microsoft.com/office/drawing/2014/main" id="{A8EDFD16-580E-E14D-A4C9-5A20C3EC0FD4}"/>
              </a:ext>
            </a:extLst>
          </p:cNvPr>
          <p:cNvSpPr>
            <a:spLocks/>
          </p:cNvSpPr>
          <p:nvPr/>
        </p:nvSpPr>
        <p:spPr bwMode="auto">
          <a:xfrm rot="-3180000">
            <a:off x="1328738" y="5808663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Arc 107">
            <a:extLst>
              <a:ext uri="{FF2B5EF4-FFF2-40B4-BE49-F238E27FC236}">
                <a16:creationId xmlns:a16="http://schemas.microsoft.com/office/drawing/2014/main" id="{4BB3BAF2-9A16-224B-8C6A-131275D156A2}"/>
              </a:ext>
            </a:extLst>
          </p:cNvPr>
          <p:cNvSpPr>
            <a:spLocks/>
          </p:cNvSpPr>
          <p:nvPr/>
        </p:nvSpPr>
        <p:spPr bwMode="auto">
          <a:xfrm rot="-3180000">
            <a:off x="2532063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8" name="Arc 108">
            <a:extLst>
              <a:ext uri="{FF2B5EF4-FFF2-40B4-BE49-F238E27FC236}">
                <a16:creationId xmlns:a16="http://schemas.microsoft.com/office/drawing/2014/main" id="{26DB6EF0-06F6-9C4E-8C07-CBB3B7CE28E8}"/>
              </a:ext>
            </a:extLst>
          </p:cNvPr>
          <p:cNvSpPr>
            <a:spLocks/>
          </p:cNvSpPr>
          <p:nvPr/>
        </p:nvSpPr>
        <p:spPr bwMode="auto">
          <a:xfrm rot="-3180000">
            <a:off x="3730625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Arc 109">
            <a:extLst>
              <a:ext uri="{FF2B5EF4-FFF2-40B4-BE49-F238E27FC236}">
                <a16:creationId xmlns:a16="http://schemas.microsoft.com/office/drawing/2014/main" id="{F9084229-B813-2B49-8F00-BAD3EB5AB652}"/>
              </a:ext>
            </a:extLst>
          </p:cNvPr>
          <p:cNvSpPr>
            <a:spLocks/>
          </p:cNvSpPr>
          <p:nvPr/>
        </p:nvSpPr>
        <p:spPr bwMode="auto">
          <a:xfrm rot="-3180000">
            <a:off x="4929188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Arc 110">
            <a:extLst>
              <a:ext uri="{FF2B5EF4-FFF2-40B4-BE49-F238E27FC236}">
                <a16:creationId xmlns:a16="http://schemas.microsoft.com/office/drawing/2014/main" id="{CAE2F61C-D88D-464D-B61C-2ADE95E4D131}"/>
              </a:ext>
            </a:extLst>
          </p:cNvPr>
          <p:cNvSpPr>
            <a:spLocks/>
          </p:cNvSpPr>
          <p:nvPr/>
        </p:nvSpPr>
        <p:spPr bwMode="auto">
          <a:xfrm rot="-3180000">
            <a:off x="6208713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Arc 111">
            <a:extLst>
              <a:ext uri="{FF2B5EF4-FFF2-40B4-BE49-F238E27FC236}">
                <a16:creationId xmlns:a16="http://schemas.microsoft.com/office/drawing/2014/main" id="{3B481D5F-1906-0442-8D0D-7B1D2CCAE67C}"/>
              </a:ext>
            </a:extLst>
          </p:cNvPr>
          <p:cNvSpPr>
            <a:spLocks/>
          </p:cNvSpPr>
          <p:nvPr/>
        </p:nvSpPr>
        <p:spPr bwMode="auto">
          <a:xfrm rot="-3180000">
            <a:off x="7487444" y="5812631"/>
            <a:ext cx="319088" cy="434975"/>
          </a:xfrm>
          <a:custGeom>
            <a:avLst/>
            <a:gdLst>
              <a:gd name="T0" fmla="*/ 0 w 21600"/>
              <a:gd name="T1" fmla="*/ 0 h 21600"/>
              <a:gd name="T2" fmla="*/ 1028680799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E32CEF12-4770-F141-9741-673116AB3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5E48E-2826-5D4D-B96A-4B196EB98C2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FC26BE4-B8A9-934E-8CE3-660B99A8A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After Re-distribution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3EE3177-C0BB-4042-8FED-07A605697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Intuitively, entries are </a:t>
            </a:r>
            <a:r>
              <a:rPr lang="en-US" altLang="zh-TW" sz="2400">
                <a:solidFill>
                  <a:schemeClr val="accent2"/>
                </a:solidFill>
              </a:rPr>
              <a:t>re-distributed by `</a:t>
            </a:r>
            <a:r>
              <a:rPr lang="en-US" altLang="zh-TW" sz="2400" i="1">
                <a:solidFill>
                  <a:schemeClr val="accent2"/>
                </a:solidFill>
              </a:rPr>
              <a:t>pushing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  <a:r>
              <a:rPr lang="en-US" altLang="zh-TW" sz="2400" i="1">
                <a:solidFill>
                  <a:schemeClr val="accent2"/>
                </a:solidFill>
              </a:rPr>
              <a:t>through</a:t>
            </a:r>
            <a:r>
              <a:rPr lang="en-US" altLang="zh-TW" sz="2400">
                <a:solidFill>
                  <a:schemeClr val="accent2"/>
                </a:solidFill>
              </a:rPr>
              <a:t>’ </a:t>
            </a:r>
            <a:r>
              <a:rPr lang="en-US" altLang="zh-TW" sz="2400"/>
              <a:t>the splitting entry in the parent node.</a:t>
            </a:r>
          </a:p>
        </p:txBody>
      </p:sp>
      <p:sp>
        <p:nvSpPr>
          <p:cNvPr id="55300" name="Freeform 4">
            <a:extLst>
              <a:ext uri="{FF2B5EF4-FFF2-40B4-BE49-F238E27FC236}">
                <a16:creationId xmlns:a16="http://schemas.microsoft.com/office/drawing/2014/main" id="{3EFC7F0F-F836-B043-9CAE-5D2FE86C162D}"/>
              </a:ext>
            </a:extLst>
          </p:cNvPr>
          <p:cNvSpPr>
            <a:spLocks/>
          </p:cNvSpPr>
          <p:nvPr/>
        </p:nvSpPr>
        <p:spPr bwMode="auto">
          <a:xfrm>
            <a:off x="912813" y="5538788"/>
            <a:ext cx="95250" cy="60325"/>
          </a:xfrm>
          <a:custGeom>
            <a:avLst/>
            <a:gdLst>
              <a:gd name="T0" fmla="*/ 2147483646 w 60"/>
              <a:gd name="T1" fmla="*/ 2147483646 h 38"/>
              <a:gd name="T2" fmla="*/ 0 w 60"/>
              <a:gd name="T3" fmla="*/ 2147483646 h 38"/>
              <a:gd name="T4" fmla="*/ 2147483646 w 60"/>
              <a:gd name="T5" fmla="*/ 0 h 38"/>
              <a:gd name="T6" fmla="*/ 2147483646 w 60"/>
              <a:gd name="T7" fmla="*/ 2147483646 h 38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38"/>
              <a:gd name="T14" fmla="*/ 60 w 60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38">
                <a:moveTo>
                  <a:pt x="59" y="36"/>
                </a:moveTo>
                <a:lnTo>
                  <a:pt x="0" y="37"/>
                </a:lnTo>
                <a:lnTo>
                  <a:pt x="51" y="0"/>
                </a:lnTo>
                <a:lnTo>
                  <a:pt x="59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8C9ACCD9-E529-7D40-95D6-D987572C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5670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AE3F53D5-4292-7644-8405-E77E2085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5670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B8DF3014-D0B7-7248-8F99-F7B0C41E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F24E3BD3-9ADC-C64A-B6C4-A63AB76F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101C4607-0E36-0240-8BC5-1DE187FE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D1111454-BE01-3048-9338-53AE44EA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56340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043B86DB-A38B-2242-A8BE-8F8D11975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3DFAF363-FA33-994F-97B0-4D104F82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5309" name="Rectangle 14">
            <a:extLst>
              <a:ext uri="{FF2B5EF4-FFF2-40B4-BE49-F238E27FC236}">
                <a16:creationId xmlns:a16="http://schemas.microsoft.com/office/drawing/2014/main" id="{25771949-43C4-414C-A453-8065A54C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5310" name="Rectangle 15">
            <a:extLst>
              <a:ext uri="{FF2B5EF4-FFF2-40B4-BE49-F238E27FC236}">
                <a16:creationId xmlns:a16="http://schemas.microsoft.com/office/drawing/2014/main" id="{EDF349C0-D69F-5A49-9AD3-F385173A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17*</a:t>
            </a:r>
          </a:p>
        </p:txBody>
      </p:sp>
      <p:sp>
        <p:nvSpPr>
          <p:cNvPr id="55311" name="Rectangle 16">
            <a:extLst>
              <a:ext uri="{FF2B5EF4-FFF2-40B4-BE49-F238E27FC236}">
                <a16:creationId xmlns:a16="http://schemas.microsoft.com/office/drawing/2014/main" id="{239C4A39-5327-964E-B05E-D96AAC0F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18*</a:t>
            </a:r>
          </a:p>
        </p:txBody>
      </p:sp>
      <p:sp>
        <p:nvSpPr>
          <p:cNvPr id="55312" name="Rectangle 17">
            <a:extLst>
              <a:ext uri="{FF2B5EF4-FFF2-40B4-BE49-F238E27FC236}">
                <a16:creationId xmlns:a16="http://schemas.microsoft.com/office/drawing/2014/main" id="{5116B63A-99DC-F04B-B199-56A4F664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55313" name="Rectangle 18">
            <a:extLst>
              <a:ext uri="{FF2B5EF4-FFF2-40B4-BE49-F238E27FC236}">
                <a16:creationId xmlns:a16="http://schemas.microsoft.com/office/drawing/2014/main" id="{DA41A68D-32F8-A747-BF1B-C34B87FD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21*</a:t>
            </a:r>
          </a:p>
        </p:txBody>
      </p:sp>
      <p:sp>
        <p:nvSpPr>
          <p:cNvPr id="55314" name="Rectangle 19">
            <a:extLst>
              <a:ext uri="{FF2B5EF4-FFF2-40B4-BE49-F238E27FC236}">
                <a16:creationId xmlns:a16="http://schemas.microsoft.com/office/drawing/2014/main" id="{31F38B2B-979E-9845-93C7-60F2D418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55315" name="Rectangle 20">
            <a:extLst>
              <a:ext uri="{FF2B5EF4-FFF2-40B4-BE49-F238E27FC236}">
                <a16:creationId xmlns:a16="http://schemas.microsoft.com/office/drawing/2014/main" id="{8EFF6F6B-54EE-224E-87C3-FABEAB2D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55316" name="Rectangle 21">
            <a:extLst>
              <a:ext uri="{FF2B5EF4-FFF2-40B4-BE49-F238E27FC236}">
                <a16:creationId xmlns:a16="http://schemas.microsoft.com/office/drawing/2014/main" id="{BC37AE3B-EC98-274E-BF4E-737BFE70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55317" name="Rectangle 22">
            <a:extLst>
              <a:ext uri="{FF2B5EF4-FFF2-40B4-BE49-F238E27FC236}">
                <a16:creationId xmlns:a16="http://schemas.microsoft.com/office/drawing/2014/main" id="{2BE55D53-ACD7-7D4B-A6C8-551B9E0D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56308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55318" name="Rectangle 23">
            <a:extLst>
              <a:ext uri="{FF2B5EF4-FFF2-40B4-BE49-F238E27FC236}">
                <a16:creationId xmlns:a16="http://schemas.microsoft.com/office/drawing/2014/main" id="{12F07275-87F0-A041-84C6-6B05397D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56308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55319" name="Arc 25">
            <a:extLst>
              <a:ext uri="{FF2B5EF4-FFF2-40B4-BE49-F238E27FC236}">
                <a16:creationId xmlns:a16="http://schemas.microsoft.com/office/drawing/2014/main" id="{B6C3EC08-D9B8-264E-B5D3-D9961ACBE3DD}"/>
              </a:ext>
            </a:extLst>
          </p:cNvPr>
          <p:cNvSpPr>
            <a:spLocks/>
          </p:cNvSpPr>
          <p:nvPr/>
        </p:nvSpPr>
        <p:spPr bwMode="auto">
          <a:xfrm rot="-3180000">
            <a:off x="1457325" y="5348288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Freeform 26">
            <a:extLst>
              <a:ext uri="{FF2B5EF4-FFF2-40B4-BE49-F238E27FC236}">
                <a16:creationId xmlns:a16="http://schemas.microsoft.com/office/drawing/2014/main" id="{D1FAB07A-0DF0-7D45-B312-1D9D8824B64D}"/>
              </a:ext>
            </a:extLst>
          </p:cNvPr>
          <p:cNvSpPr>
            <a:spLocks/>
          </p:cNvSpPr>
          <p:nvPr/>
        </p:nvSpPr>
        <p:spPr bwMode="auto">
          <a:xfrm>
            <a:off x="4600575" y="3540125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Freeform 27">
            <a:extLst>
              <a:ext uri="{FF2B5EF4-FFF2-40B4-BE49-F238E27FC236}">
                <a16:creationId xmlns:a16="http://schemas.microsoft.com/office/drawing/2014/main" id="{763B5030-3F41-F543-AF3A-7BA574EF51E2}"/>
              </a:ext>
            </a:extLst>
          </p:cNvPr>
          <p:cNvSpPr>
            <a:spLocks/>
          </p:cNvSpPr>
          <p:nvPr/>
        </p:nvSpPr>
        <p:spPr bwMode="auto">
          <a:xfrm>
            <a:off x="46751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Freeform 28">
            <a:extLst>
              <a:ext uri="{FF2B5EF4-FFF2-40B4-BE49-F238E27FC236}">
                <a16:creationId xmlns:a16="http://schemas.microsoft.com/office/drawing/2014/main" id="{DCEC8F01-88B2-8142-9946-A4A73B25A557}"/>
              </a:ext>
            </a:extLst>
          </p:cNvPr>
          <p:cNvSpPr>
            <a:spLocks/>
          </p:cNvSpPr>
          <p:nvPr/>
        </p:nvSpPr>
        <p:spPr bwMode="auto">
          <a:xfrm>
            <a:off x="5045075" y="3540125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Freeform 29">
            <a:extLst>
              <a:ext uri="{FF2B5EF4-FFF2-40B4-BE49-F238E27FC236}">
                <a16:creationId xmlns:a16="http://schemas.microsoft.com/office/drawing/2014/main" id="{0D42CE92-2968-8C4A-A27F-79310EA4C09C}"/>
              </a:ext>
            </a:extLst>
          </p:cNvPr>
          <p:cNvSpPr>
            <a:spLocks/>
          </p:cNvSpPr>
          <p:nvPr/>
        </p:nvSpPr>
        <p:spPr bwMode="auto">
          <a:xfrm>
            <a:off x="51196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Freeform 30">
            <a:extLst>
              <a:ext uri="{FF2B5EF4-FFF2-40B4-BE49-F238E27FC236}">
                <a16:creationId xmlns:a16="http://schemas.microsoft.com/office/drawing/2014/main" id="{273B726F-48B8-8D47-9024-87E027B7AF21}"/>
              </a:ext>
            </a:extLst>
          </p:cNvPr>
          <p:cNvSpPr>
            <a:spLocks/>
          </p:cNvSpPr>
          <p:nvPr/>
        </p:nvSpPr>
        <p:spPr bwMode="auto">
          <a:xfrm>
            <a:off x="5489575" y="3540125"/>
            <a:ext cx="447675" cy="495300"/>
          </a:xfrm>
          <a:custGeom>
            <a:avLst/>
            <a:gdLst>
              <a:gd name="T0" fmla="*/ 0 w 282"/>
              <a:gd name="T1" fmla="*/ 2147483646 h 312"/>
              <a:gd name="T2" fmla="*/ 0 w 282"/>
              <a:gd name="T3" fmla="*/ 0 h 312"/>
              <a:gd name="T4" fmla="*/ 2147483646 w 282"/>
              <a:gd name="T5" fmla="*/ 0 h 312"/>
              <a:gd name="T6" fmla="*/ 2147483646 w 282"/>
              <a:gd name="T7" fmla="*/ 2147483646 h 312"/>
              <a:gd name="T8" fmla="*/ 0 w 282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2"/>
              <a:gd name="T16" fmla="*/ 0 h 312"/>
              <a:gd name="T17" fmla="*/ 282 w 282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Freeform 31">
            <a:extLst>
              <a:ext uri="{FF2B5EF4-FFF2-40B4-BE49-F238E27FC236}">
                <a16:creationId xmlns:a16="http://schemas.microsoft.com/office/drawing/2014/main" id="{1D82131D-5F08-2244-A31F-F9A309291B1A}"/>
              </a:ext>
            </a:extLst>
          </p:cNvPr>
          <p:cNvSpPr>
            <a:spLocks/>
          </p:cNvSpPr>
          <p:nvPr/>
        </p:nvSpPr>
        <p:spPr bwMode="auto">
          <a:xfrm>
            <a:off x="55641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Freeform 32">
            <a:extLst>
              <a:ext uri="{FF2B5EF4-FFF2-40B4-BE49-F238E27FC236}">
                <a16:creationId xmlns:a16="http://schemas.microsoft.com/office/drawing/2014/main" id="{EF115569-9B25-AA4C-9683-226F620503B5}"/>
              </a:ext>
            </a:extLst>
          </p:cNvPr>
          <p:cNvSpPr>
            <a:spLocks/>
          </p:cNvSpPr>
          <p:nvPr/>
        </p:nvSpPr>
        <p:spPr bwMode="auto">
          <a:xfrm>
            <a:off x="5935663" y="3540125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Freeform 33">
            <a:extLst>
              <a:ext uri="{FF2B5EF4-FFF2-40B4-BE49-F238E27FC236}">
                <a16:creationId xmlns:a16="http://schemas.microsoft.com/office/drawing/2014/main" id="{6731A025-66B6-3C4C-8536-DC6E4A0246FF}"/>
              </a:ext>
            </a:extLst>
          </p:cNvPr>
          <p:cNvSpPr>
            <a:spLocks/>
          </p:cNvSpPr>
          <p:nvPr/>
        </p:nvSpPr>
        <p:spPr bwMode="auto">
          <a:xfrm>
            <a:off x="6007100" y="35401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Freeform 34">
            <a:extLst>
              <a:ext uri="{FF2B5EF4-FFF2-40B4-BE49-F238E27FC236}">
                <a16:creationId xmlns:a16="http://schemas.microsoft.com/office/drawing/2014/main" id="{91E6364B-934B-BD46-AE2F-51ABE0B0CFDB}"/>
              </a:ext>
            </a:extLst>
          </p:cNvPr>
          <p:cNvSpPr>
            <a:spLocks/>
          </p:cNvSpPr>
          <p:nvPr/>
        </p:nvSpPr>
        <p:spPr bwMode="auto">
          <a:xfrm>
            <a:off x="6380163" y="3540125"/>
            <a:ext cx="74612" cy="495300"/>
          </a:xfrm>
          <a:custGeom>
            <a:avLst/>
            <a:gdLst>
              <a:gd name="T0" fmla="*/ 0 w 47"/>
              <a:gd name="T1" fmla="*/ 2147483646 h 312"/>
              <a:gd name="T2" fmla="*/ 0 w 47"/>
              <a:gd name="T3" fmla="*/ 0 h 312"/>
              <a:gd name="T4" fmla="*/ 2147483646 w 47"/>
              <a:gd name="T5" fmla="*/ 0 h 312"/>
              <a:gd name="T6" fmla="*/ 2147483646 w 47"/>
              <a:gd name="T7" fmla="*/ 2147483646 h 312"/>
              <a:gd name="T8" fmla="*/ 0 w 47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12"/>
              <a:gd name="T17" fmla="*/ 47 w 47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12">
                <a:moveTo>
                  <a:pt x="0" y="311"/>
                </a:moveTo>
                <a:lnTo>
                  <a:pt x="0" y="0"/>
                </a:lnTo>
                <a:lnTo>
                  <a:pt x="46" y="0"/>
                </a:lnTo>
                <a:lnTo>
                  <a:pt x="46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Freeform 35">
            <a:extLst>
              <a:ext uri="{FF2B5EF4-FFF2-40B4-BE49-F238E27FC236}">
                <a16:creationId xmlns:a16="http://schemas.microsoft.com/office/drawing/2014/main" id="{662D29FD-FE90-0044-9319-477934C07F70}"/>
              </a:ext>
            </a:extLst>
          </p:cNvPr>
          <p:cNvSpPr>
            <a:spLocks/>
          </p:cNvSpPr>
          <p:nvPr/>
        </p:nvSpPr>
        <p:spPr bwMode="auto">
          <a:xfrm>
            <a:off x="2792413" y="5610225"/>
            <a:ext cx="300037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Freeform 36">
            <a:extLst>
              <a:ext uri="{FF2B5EF4-FFF2-40B4-BE49-F238E27FC236}">
                <a16:creationId xmlns:a16="http://schemas.microsoft.com/office/drawing/2014/main" id="{518C8819-A5C5-D649-8593-78F9140B5E5E}"/>
              </a:ext>
            </a:extLst>
          </p:cNvPr>
          <p:cNvSpPr>
            <a:spLocks/>
          </p:cNvSpPr>
          <p:nvPr/>
        </p:nvSpPr>
        <p:spPr bwMode="auto">
          <a:xfrm>
            <a:off x="3090863" y="5610225"/>
            <a:ext cx="296862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Freeform 37">
            <a:extLst>
              <a:ext uri="{FF2B5EF4-FFF2-40B4-BE49-F238E27FC236}">
                <a16:creationId xmlns:a16="http://schemas.microsoft.com/office/drawing/2014/main" id="{776615EA-9D65-4143-B97A-10A668BADB81}"/>
              </a:ext>
            </a:extLst>
          </p:cNvPr>
          <p:cNvSpPr>
            <a:spLocks/>
          </p:cNvSpPr>
          <p:nvPr/>
        </p:nvSpPr>
        <p:spPr bwMode="auto">
          <a:xfrm>
            <a:off x="3386138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2" name="Freeform 38">
            <a:extLst>
              <a:ext uri="{FF2B5EF4-FFF2-40B4-BE49-F238E27FC236}">
                <a16:creationId xmlns:a16="http://schemas.microsoft.com/office/drawing/2014/main" id="{24B5A190-02E8-2F46-9A18-78392B7854A7}"/>
              </a:ext>
            </a:extLst>
          </p:cNvPr>
          <p:cNvSpPr>
            <a:spLocks/>
          </p:cNvSpPr>
          <p:nvPr/>
        </p:nvSpPr>
        <p:spPr bwMode="auto">
          <a:xfrm>
            <a:off x="36830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Freeform 39">
            <a:extLst>
              <a:ext uri="{FF2B5EF4-FFF2-40B4-BE49-F238E27FC236}">
                <a16:creationId xmlns:a16="http://schemas.microsoft.com/office/drawing/2014/main" id="{28D80208-02A9-B048-AE42-F6C9C31A881D}"/>
              </a:ext>
            </a:extLst>
          </p:cNvPr>
          <p:cNvSpPr>
            <a:spLocks/>
          </p:cNvSpPr>
          <p:nvPr/>
        </p:nvSpPr>
        <p:spPr bwMode="auto">
          <a:xfrm>
            <a:off x="2476500" y="4598988"/>
            <a:ext cx="447675" cy="495300"/>
          </a:xfrm>
          <a:custGeom>
            <a:avLst/>
            <a:gdLst>
              <a:gd name="T0" fmla="*/ 0 w 282"/>
              <a:gd name="T1" fmla="*/ 2147483646 h 312"/>
              <a:gd name="T2" fmla="*/ 0 w 282"/>
              <a:gd name="T3" fmla="*/ 0 h 312"/>
              <a:gd name="T4" fmla="*/ 2147483646 w 282"/>
              <a:gd name="T5" fmla="*/ 0 h 312"/>
              <a:gd name="T6" fmla="*/ 2147483646 w 282"/>
              <a:gd name="T7" fmla="*/ 2147483646 h 312"/>
              <a:gd name="T8" fmla="*/ 0 w 282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2"/>
              <a:gd name="T16" fmla="*/ 0 h 312"/>
              <a:gd name="T17" fmla="*/ 282 w 282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Freeform 40">
            <a:extLst>
              <a:ext uri="{FF2B5EF4-FFF2-40B4-BE49-F238E27FC236}">
                <a16:creationId xmlns:a16="http://schemas.microsoft.com/office/drawing/2014/main" id="{FE618929-EBFD-F84A-9DA4-CDDF779CE11B}"/>
              </a:ext>
            </a:extLst>
          </p:cNvPr>
          <p:cNvSpPr>
            <a:spLocks/>
          </p:cNvSpPr>
          <p:nvPr/>
        </p:nvSpPr>
        <p:spPr bwMode="auto">
          <a:xfrm>
            <a:off x="2551113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Freeform 41">
            <a:extLst>
              <a:ext uri="{FF2B5EF4-FFF2-40B4-BE49-F238E27FC236}">
                <a16:creationId xmlns:a16="http://schemas.microsoft.com/office/drawing/2014/main" id="{E6B4A41A-CA93-6B4A-BC96-62C946802E67}"/>
              </a:ext>
            </a:extLst>
          </p:cNvPr>
          <p:cNvSpPr>
            <a:spLocks/>
          </p:cNvSpPr>
          <p:nvPr/>
        </p:nvSpPr>
        <p:spPr bwMode="auto">
          <a:xfrm>
            <a:off x="29225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Freeform 42">
            <a:extLst>
              <a:ext uri="{FF2B5EF4-FFF2-40B4-BE49-F238E27FC236}">
                <a16:creationId xmlns:a16="http://schemas.microsoft.com/office/drawing/2014/main" id="{9015154A-9D81-4541-BA0F-3B42050092E9}"/>
              </a:ext>
            </a:extLst>
          </p:cNvPr>
          <p:cNvSpPr>
            <a:spLocks/>
          </p:cNvSpPr>
          <p:nvPr/>
        </p:nvSpPr>
        <p:spPr bwMode="auto">
          <a:xfrm>
            <a:off x="2995613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Freeform 43">
            <a:extLst>
              <a:ext uri="{FF2B5EF4-FFF2-40B4-BE49-F238E27FC236}">
                <a16:creationId xmlns:a16="http://schemas.microsoft.com/office/drawing/2014/main" id="{6032BF87-259E-8D40-BE91-8C19245CACE1}"/>
              </a:ext>
            </a:extLst>
          </p:cNvPr>
          <p:cNvSpPr>
            <a:spLocks/>
          </p:cNvSpPr>
          <p:nvPr/>
        </p:nvSpPr>
        <p:spPr bwMode="auto">
          <a:xfrm>
            <a:off x="33670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8" name="Freeform 44">
            <a:extLst>
              <a:ext uri="{FF2B5EF4-FFF2-40B4-BE49-F238E27FC236}">
                <a16:creationId xmlns:a16="http://schemas.microsoft.com/office/drawing/2014/main" id="{023CD9DB-6386-3743-87AC-379BCF15C843}"/>
              </a:ext>
            </a:extLst>
          </p:cNvPr>
          <p:cNvSpPr>
            <a:spLocks/>
          </p:cNvSpPr>
          <p:nvPr/>
        </p:nvSpPr>
        <p:spPr bwMode="auto">
          <a:xfrm>
            <a:off x="34417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Freeform 45">
            <a:extLst>
              <a:ext uri="{FF2B5EF4-FFF2-40B4-BE49-F238E27FC236}">
                <a16:creationId xmlns:a16="http://schemas.microsoft.com/office/drawing/2014/main" id="{2DC3BBE0-C554-8145-8478-A94AB4FB0F4B}"/>
              </a:ext>
            </a:extLst>
          </p:cNvPr>
          <p:cNvSpPr>
            <a:spLocks/>
          </p:cNvSpPr>
          <p:nvPr/>
        </p:nvSpPr>
        <p:spPr bwMode="auto">
          <a:xfrm>
            <a:off x="38115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Freeform 46">
            <a:extLst>
              <a:ext uri="{FF2B5EF4-FFF2-40B4-BE49-F238E27FC236}">
                <a16:creationId xmlns:a16="http://schemas.microsoft.com/office/drawing/2014/main" id="{53F3D602-ADB7-FC4C-9C48-A4A31668B5DE}"/>
              </a:ext>
            </a:extLst>
          </p:cNvPr>
          <p:cNvSpPr>
            <a:spLocks/>
          </p:cNvSpPr>
          <p:nvPr/>
        </p:nvSpPr>
        <p:spPr bwMode="auto">
          <a:xfrm>
            <a:off x="38862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1" name="Freeform 47">
            <a:extLst>
              <a:ext uri="{FF2B5EF4-FFF2-40B4-BE49-F238E27FC236}">
                <a16:creationId xmlns:a16="http://schemas.microsoft.com/office/drawing/2014/main" id="{0A064B75-323A-7F40-B277-5D220D869749}"/>
              </a:ext>
            </a:extLst>
          </p:cNvPr>
          <p:cNvSpPr>
            <a:spLocks/>
          </p:cNvSpPr>
          <p:nvPr/>
        </p:nvSpPr>
        <p:spPr bwMode="auto">
          <a:xfrm>
            <a:off x="4256088" y="4598988"/>
            <a:ext cx="76200" cy="495300"/>
          </a:xfrm>
          <a:custGeom>
            <a:avLst/>
            <a:gdLst>
              <a:gd name="T0" fmla="*/ 0 w 48"/>
              <a:gd name="T1" fmla="*/ 2147483646 h 312"/>
              <a:gd name="T2" fmla="*/ 0 w 48"/>
              <a:gd name="T3" fmla="*/ 0 h 312"/>
              <a:gd name="T4" fmla="*/ 2147483646 w 48"/>
              <a:gd name="T5" fmla="*/ 0 h 312"/>
              <a:gd name="T6" fmla="*/ 2147483646 w 48"/>
              <a:gd name="T7" fmla="*/ 2147483646 h 312"/>
              <a:gd name="T8" fmla="*/ 0 w 48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12"/>
              <a:gd name="T17" fmla="*/ 48 w 48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2" name="Freeform 48">
            <a:extLst>
              <a:ext uri="{FF2B5EF4-FFF2-40B4-BE49-F238E27FC236}">
                <a16:creationId xmlns:a16="http://schemas.microsoft.com/office/drawing/2014/main" id="{DA62C82B-9355-3542-A7C5-5E2034A01E31}"/>
              </a:ext>
            </a:extLst>
          </p:cNvPr>
          <p:cNvSpPr>
            <a:spLocks/>
          </p:cNvSpPr>
          <p:nvPr/>
        </p:nvSpPr>
        <p:spPr bwMode="auto">
          <a:xfrm>
            <a:off x="4052888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3" name="Freeform 49">
            <a:extLst>
              <a:ext uri="{FF2B5EF4-FFF2-40B4-BE49-F238E27FC236}">
                <a16:creationId xmlns:a16="http://schemas.microsoft.com/office/drawing/2014/main" id="{A9C35CAA-0A0B-AA42-8D71-F93E88242F01}"/>
              </a:ext>
            </a:extLst>
          </p:cNvPr>
          <p:cNvSpPr>
            <a:spLocks/>
          </p:cNvSpPr>
          <p:nvPr/>
        </p:nvSpPr>
        <p:spPr bwMode="auto">
          <a:xfrm>
            <a:off x="4349750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4" name="Freeform 50">
            <a:extLst>
              <a:ext uri="{FF2B5EF4-FFF2-40B4-BE49-F238E27FC236}">
                <a16:creationId xmlns:a16="http://schemas.microsoft.com/office/drawing/2014/main" id="{112F57D1-0E0B-134C-9990-16B39A1D9B3B}"/>
              </a:ext>
            </a:extLst>
          </p:cNvPr>
          <p:cNvSpPr>
            <a:spLocks/>
          </p:cNvSpPr>
          <p:nvPr/>
        </p:nvSpPr>
        <p:spPr bwMode="auto">
          <a:xfrm>
            <a:off x="4646613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5" name="Freeform 51">
            <a:extLst>
              <a:ext uri="{FF2B5EF4-FFF2-40B4-BE49-F238E27FC236}">
                <a16:creationId xmlns:a16="http://schemas.microsoft.com/office/drawing/2014/main" id="{CECAD22C-FA3A-E944-977B-ACFBF0E76512}"/>
              </a:ext>
            </a:extLst>
          </p:cNvPr>
          <p:cNvSpPr>
            <a:spLocks/>
          </p:cNvSpPr>
          <p:nvPr/>
        </p:nvSpPr>
        <p:spPr bwMode="auto">
          <a:xfrm>
            <a:off x="4943475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Freeform 52">
            <a:extLst>
              <a:ext uri="{FF2B5EF4-FFF2-40B4-BE49-F238E27FC236}">
                <a16:creationId xmlns:a16="http://schemas.microsoft.com/office/drawing/2014/main" id="{EC6E38E5-42CA-A249-A7EC-6000EFB4CDA8}"/>
              </a:ext>
            </a:extLst>
          </p:cNvPr>
          <p:cNvSpPr>
            <a:spLocks/>
          </p:cNvSpPr>
          <p:nvPr/>
        </p:nvSpPr>
        <p:spPr bwMode="auto">
          <a:xfrm>
            <a:off x="78073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7" name="Freeform 53">
            <a:extLst>
              <a:ext uri="{FF2B5EF4-FFF2-40B4-BE49-F238E27FC236}">
                <a16:creationId xmlns:a16="http://schemas.microsoft.com/office/drawing/2014/main" id="{C9E0106A-A0C7-5049-9124-95970E901A31}"/>
              </a:ext>
            </a:extLst>
          </p:cNvPr>
          <p:cNvSpPr>
            <a:spLocks/>
          </p:cNvSpPr>
          <p:nvPr/>
        </p:nvSpPr>
        <p:spPr bwMode="auto">
          <a:xfrm>
            <a:off x="81026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Freeform 54">
            <a:extLst>
              <a:ext uri="{FF2B5EF4-FFF2-40B4-BE49-F238E27FC236}">
                <a16:creationId xmlns:a16="http://schemas.microsoft.com/office/drawing/2014/main" id="{2DC605F8-6CA6-1A4F-AC5E-156215A8329F}"/>
              </a:ext>
            </a:extLst>
          </p:cNvPr>
          <p:cNvSpPr>
            <a:spLocks/>
          </p:cNvSpPr>
          <p:nvPr/>
        </p:nvSpPr>
        <p:spPr bwMode="auto">
          <a:xfrm>
            <a:off x="8397875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Freeform 55">
            <a:extLst>
              <a:ext uri="{FF2B5EF4-FFF2-40B4-BE49-F238E27FC236}">
                <a16:creationId xmlns:a16="http://schemas.microsoft.com/office/drawing/2014/main" id="{5BB937F2-5B83-0B4A-A3CD-DA25D6EDBBC1}"/>
              </a:ext>
            </a:extLst>
          </p:cNvPr>
          <p:cNvSpPr>
            <a:spLocks/>
          </p:cNvSpPr>
          <p:nvPr/>
        </p:nvSpPr>
        <p:spPr bwMode="auto">
          <a:xfrm>
            <a:off x="86963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0" name="Freeform 56">
            <a:extLst>
              <a:ext uri="{FF2B5EF4-FFF2-40B4-BE49-F238E27FC236}">
                <a16:creationId xmlns:a16="http://schemas.microsoft.com/office/drawing/2014/main" id="{116E2B97-07A9-944C-A053-BBF6DB6D3F26}"/>
              </a:ext>
            </a:extLst>
          </p:cNvPr>
          <p:cNvSpPr>
            <a:spLocks/>
          </p:cNvSpPr>
          <p:nvPr/>
        </p:nvSpPr>
        <p:spPr bwMode="auto">
          <a:xfrm>
            <a:off x="6546850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1" name="Freeform 57">
            <a:extLst>
              <a:ext uri="{FF2B5EF4-FFF2-40B4-BE49-F238E27FC236}">
                <a16:creationId xmlns:a16="http://schemas.microsoft.com/office/drawing/2014/main" id="{D8C691EA-C51C-C64A-9016-2B7DE80765A0}"/>
              </a:ext>
            </a:extLst>
          </p:cNvPr>
          <p:cNvSpPr>
            <a:spLocks/>
          </p:cNvSpPr>
          <p:nvPr/>
        </p:nvSpPr>
        <p:spPr bwMode="auto">
          <a:xfrm>
            <a:off x="6843713" y="5610225"/>
            <a:ext cx="295275" cy="396875"/>
          </a:xfrm>
          <a:custGeom>
            <a:avLst/>
            <a:gdLst>
              <a:gd name="T0" fmla="*/ 0 w 186"/>
              <a:gd name="T1" fmla="*/ 2147483646 h 250"/>
              <a:gd name="T2" fmla="*/ 0 w 186"/>
              <a:gd name="T3" fmla="*/ 0 h 250"/>
              <a:gd name="T4" fmla="*/ 2147483646 w 186"/>
              <a:gd name="T5" fmla="*/ 0 h 250"/>
              <a:gd name="T6" fmla="*/ 2147483646 w 186"/>
              <a:gd name="T7" fmla="*/ 2147483646 h 250"/>
              <a:gd name="T8" fmla="*/ 0 w 186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50"/>
              <a:gd name="T17" fmla="*/ 186 w 186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2" name="Freeform 58">
            <a:extLst>
              <a:ext uri="{FF2B5EF4-FFF2-40B4-BE49-F238E27FC236}">
                <a16:creationId xmlns:a16="http://schemas.microsoft.com/office/drawing/2014/main" id="{290F917D-D3B0-714F-8907-B39A324271A4}"/>
              </a:ext>
            </a:extLst>
          </p:cNvPr>
          <p:cNvSpPr>
            <a:spLocks/>
          </p:cNvSpPr>
          <p:nvPr/>
        </p:nvSpPr>
        <p:spPr bwMode="auto">
          <a:xfrm>
            <a:off x="7137400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3" name="Freeform 59">
            <a:extLst>
              <a:ext uri="{FF2B5EF4-FFF2-40B4-BE49-F238E27FC236}">
                <a16:creationId xmlns:a16="http://schemas.microsoft.com/office/drawing/2014/main" id="{52F00CC3-7FC7-5C44-BF42-2CAEFB500796}"/>
              </a:ext>
            </a:extLst>
          </p:cNvPr>
          <p:cNvSpPr>
            <a:spLocks/>
          </p:cNvSpPr>
          <p:nvPr/>
        </p:nvSpPr>
        <p:spPr bwMode="auto">
          <a:xfrm>
            <a:off x="743585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4" name="Freeform 60">
            <a:extLst>
              <a:ext uri="{FF2B5EF4-FFF2-40B4-BE49-F238E27FC236}">
                <a16:creationId xmlns:a16="http://schemas.microsoft.com/office/drawing/2014/main" id="{03D73864-3B03-A044-835B-C96D5BDECDFE}"/>
              </a:ext>
            </a:extLst>
          </p:cNvPr>
          <p:cNvSpPr>
            <a:spLocks/>
          </p:cNvSpPr>
          <p:nvPr/>
        </p:nvSpPr>
        <p:spPr bwMode="auto">
          <a:xfrm>
            <a:off x="5294313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5" name="Freeform 61">
            <a:extLst>
              <a:ext uri="{FF2B5EF4-FFF2-40B4-BE49-F238E27FC236}">
                <a16:creationId xmlns:a16="http://schemas.microsoft.com/office/drawing/2014/main" id="{339DA1F0-1EC1-994E-A995-6FA987EBCBCA}"/>
              </a:ext>
            </a:extLst>
          </p:cNvPr>
          <p:cNvSpPr>
            <a:spLocks/>
          </p:cNvSpPr>
          <p:nvPr/>
        </p:nvSpPr>
        <p:spPr bwMode="auto">
          <a:xfrm>
            <a:off x="5591175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6" name="Freeform 62">
            <a:extLst>
              <a:ext uri="{FF2B5EF4-FFF2-40B4-BE49-F238E27FC236}">
                <a16:creationId xmlns:a16="http://schemas.microsoft.com/office/drawing/2014/main" id="{5C518D7B-3ACE-B149-8C38-07F9835BF243}"/>
              </a:ext>
            </a:extLst>
          </p:cNvPr>
          <p:cNvSpPr>
            <a:spLocks/>
          </p:cNvSpPr>
          <p:nvPr/>
        </p:nvSpPr>
        <p:spPr bwMode="auto">
          <a:xfrm>
            <a:off x="58896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7" name="Freeform 63">
            <a:extLst>
              <a:ext uri="{FF2B5EF4-FFF2-40B4-BE49-F238E27FC236}">
                <a16:creationId xmlns:a16="http://schemas.microsoft.com/office/drawing/2014/main" id="{3AD3F23E-D124-BA43-91B2-BF4B9C0BAFA7}"/>
              </a:ext>
            </a:extLst>
          </p:cNvPr>
          <p:cNvSpPr>
            <a:spLocks/>
          </p:cNvSpPr>
          <p:nvPr/>
        </p:nvSpPr>
        <p:spPr bwMode="auto">
          <a:xfrm>
            <a:off x="61849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Freeform 64">
            <a:extLst>
              <a:ext uri="{FF2B5EF4-FFF2-40B4-BE49-F238E27FC236}">
                <a16:creationId xmlns:a16="http://schemas.microsoft.com/office/drawing/2014/main" id="{FE154963-870F-6F47-9A4A-EC0BA63842F2}"/>
              </a:ext>
            </a:extLst>
          </p:cNvPr>
          <p:cNvSpPr>
            <a:spLocks/>
          </p:cNvSpPr>
          <p:nvPr/>
        </p:nvSpPr>
        <p:spPr bwMode="auto">
          <a:xfrm>
            <a:off x="912813" y="5021263"/>
            <a:ext cx="1601787" cy="577850"/>
          </a:xfrm>
          <a:custGeom>
            <a:avLst/>
            <a:gdLst>
              <a:gd name="T0" fmla="*/ 2147483646 w 1009"/>
              <a:gd name="T1" fmla="*/ 0 h 364"/>
              <a:gd name="T2" fmla="*/ 0 w 1009"/>
              <a:gd name="T3" fmla="*/ 2147483646 h 364"/>
              <a:gd name="T4" fmla="*/ 2147483646 w 1009"/>
              <a:gd name="T5" fmla="*/ 0 h 364"/>
              <a:gd name="T6" fmla="*/ 0 60000 65536"/>
              <a:gd name="T7" fmla="*/ 0 60000 65536"/>
              <a:gd name="T8" fmla="*/ 0 60000 65536"/>
              <a:gd name="T9" fmla="*/ 0 w 1009"/>
              <a:gd name="T10" fmla="*/ 0 h 364"/>
              <a:gd name="T11" fmla="*/ 1009 w 1009"/>
              <a:gd name="T12" fmla="*/ 364 h 3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9" h="364">
                <a:moveTo>
                  <a:pt x="1008" y="0"/>
                </a:moveTo>
                <a:lnTo>
                  <a:pt x="0" y="363"/>
                </a:lnTo>
                <a:lnTo>
                  <a:pt x="10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Freeform 65">
            <a:extLst>
              <a:ext uri="{FF2B5EF4-FFF2-40B4-BE49-F238E27FC236}">
                <a16:creationId xmlns:a16="http://schemas.microsoft.com/office/drawing/2014/main" id="{90847187-4504-FD42-9214-264911EAF3B1}"/>
              </a:ext>
            </a:extLst>
          </p:cNvPr>
          <p:cNvSpPr>
            <a:spLocks/>
          </p:cNvSpPr>
          <p:nvPr/>
        </p:nvSpPr>
        <p:spPr bwMode="auto">
          <a:xfrm>
            <a:off x="2144713" y="5030788"/>
            <a:ext cx="798512" cy="555625"/>
          </a:xfrm>
          <a:custGeom>
            <a:avLst/>
            <a:gdLst>
              <a:gd name="T0" fmla="*/ 2147483646 w 503"/>
              <a:gd name="T1" fmla="*/ 0 h 350"/>
              <a:gd name="T2" fmla="*/ 0 w 503"/>
              <a:gd name="T3" fmla="*/ 2147483646 h 350"/>
              <a:gd name="T4" fmla="*/ 2147483646 w 503"/>
              <a:gd name="T5" fmla="*/ 0 h 350"/>
              <a:gd name="T6" fmla="*/ 0 60000 65536"/>
              <a:gd name="T7" fmla="*/ 0 60000 65536"/>
              <a:gd name="T8" fmla="*/ 0 60000 65536"/>
              <a:gd name="T9" fmla="*/ 0 w 503"/>
              <a:gd name="T10" fmla="*/ 0 h 350"/>
              <a:gd name="T11" fmla="*/ 503 w 503"/>
              <a:gd name="T12" fmla="*/ 350 h 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3" h="350">
                <a:moveTo>
                  <a:pt x="502" y="0"/>
                </a:moveTo>
                <a:lnTo>
                  <a:pt x="0" y="349"/>
                </a:lnTo>
                <a:lnTo>
                  <a:pt x="50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0" name="Freeform 66">
            <a:extLst>
              <a:ext uri="{FF2B5EF4-FFF2-40B4-BE49-F238E27FC236}">
                <a16:creationId xmlns:a16="http://schemas.microsoft.com/office/drawing/2014/main" id="{7F54F1B6-68C5-5948-AFAD-B90E88DD4B0E}"/>
              </a:ext>
            </a:extLst>
          </p:cNvPr>
          <p:cNvSpPr>
            <a:spLocks/>
          </p:cNvSpPr>
          <p:nvPr/>
        </p:nvSpPr>
        <p:spPr bwMode="auto">
          <a:xfrm>
            <a:off x="2144713" y="5500688"/>
            <a:ext cx="93662" cy="85725"/>
          </a:xfrm>
          <a:custGeom>
            <a:avLst/>
            <a:gdLst>
              <a:gd name="T0" fmla="*/ 2147483646 w 59"/>
              <a:gd name="T1" fmla="*/ 2147483646 h 54"/>
              <a:gd name="T2" fmla="*/ 0 w 59"/>
              <a:gd name="T3" fmla="*/ 2147483646 h 54"/>
              <a:gd name="T4" fmla="*/ 2147483646 w 59"/>
              <a:gd name="T5" fmla="*/ 0 h 54"/>
              <a:gd name="T6" fmla="*/ 2147483646 w 59"/>
              <a:gd name="T7" fmla="*/ 2147483646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54"/>
              <a:gd name="T14" fmla="*/ 59 w 59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54">
                <a:moveTo>
                  <a:pt x="58" y="35"/>
                </a:moveTo>
                <a:lnTo>
                  <a:pt x="0" y="53"/>
                </a:lnTo>
                <a:lnTo>
                  <a:pt x="45" y="0"/>
                </a:lnTo>
                <a:lnTo>
                  <a:pt x="58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1" name="Freeform 67">
            <a:extLst>
              <a:ext uri="{FF2B5EF4-FFF2-40B4-BE49-F238E27FC236}">
                <a16:creationId xmlns:a16="http://schemas.microsoft.com/office/drawing/2014/main" id="{C548302F-2386-464C-A022-054A63A0F886}"/>
              </a:ext>
            </a:extLst>
          </p:cNvPr>
          <p:cNvSpPr>
            <a:spLocks/>
          </p:cNvSpPr>
          <p:nvPr/>
        </p:nvSpPr>
        <p:spPr bwMode="auto">
          <a:xfrm>
            <a:off x="3340100" y="3959225"/>
            <a:ext cx="1300163" cy="617538"/>
          </a:xfrm>
          <a:custGeom>
            <a:avLst/>
            <a:gdLst>
              <a:gd name="T0" fmla="*/ 2147483646 w 819"/>
              <a:gd name="T1" fmla="*/ 0 h 389"/>
              <a:gd name="T2" fmla="*/ 0 w 819"/>
              <a:gd name="T3" fmla="*/ 2147483646 h 389"/>
              <a:gd name="T4" fmla="*/ 2147483646 w 819"/>
              <a:gd name="T5" fmla="*/ 0 h 389"/>
              <a:gd name="T6" fmla="*/ 0 60000 65536"/>
              <a:gd name="T7" fmla="*/ 0 60000 65536"/>
              <a:gd name="T8" fmla="*/ 0 60000 65536"/>
              <a:gd name="T9" fmla="*/ 0 w 819"/>
              <a:gd name="T10" fmla="*/ 0 h 389"/>
              <a:gd name="T11" fmla="*/ 819 w 819"/>
              <a:gd name="T12" fmla="*/ 389 h 3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9" h="389">
                <a:moveTo>
                  <a:pt x="818" y="0"/>
                </a:moveTo>
                <a:lnTo>
                  <a:pt x="0" y="388"/>
                </a:lnTo>
                <a:lnTo>
                  <a:pt x="8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2" name="Freeform 68">
            <a:extLst>
              <a:ext uri="{FF2B5EF4-FFF2-40B4-BE49-F238E27FC236}">
                <a16:creationId xmlns:a16="http://schemas.microsoft.com/office/drawing/2014/main" id="{0122E3FC-3A38-F948-A954-7C9C346630D0}"/>
              </a:ext>
            </a:extLst>
          </p:cNvPr>
          <p:cNvSpPr>
            <a:spLocks/>
          </p:cNvSpPr>
          <p:nvPr/>
        </p:nvSpPr>
        <p:spPr bwMode="auto">
          <a:xfrm>
            <a:off x="3340100" y="4505325"/>
            <a:ext cx="96838" cy="71438"/>
          </a:xfrm>
          <a:custGeom>
            <a:avLst/>
            <a:gdLst>
              <a:gd name="T0" fmla="*/ 2147483646 w 61"/>
              <a:gd name="T1" fmla="*/ 2147483646 h 45"/>
              <a:gd name="T2" fmla="*/ 0 w 61"/>
              <a:gd name="T3" fmla="*/ 2147483646 h 45"/>
              <a:gd name="T4" fmla="*/ 2147483646 w 61"/>
              <a:gd name="T5" fmla="*/ 0 h 45"/>
              <a:gd name="T6" fmla="*/ 2147483646 w 61"/>
              <a:gd name="T7" fmla="*/ 2147483646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60" y="36"/>
                </a:moveTo>
                <a:lnTo>
                  <a:pt x="0" y="44"/>
                </a:lnTo>
                <a:lnTo>
                  <a:pt x="51" y="0"/>
                </a:lnTo>
                <a:lnTo>
                  <a:pt x="60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3" name="Freeform 69">
            <a:extLst>
              <a:ext uri="{FF2B5EF4-FFF2-40B4-BE49-F238E27FC236}">
                <a16:creationId xmlns:a16="http://schemas.microsoft.com/office/drawing/2014/main" id="{5EC63CB3-AAD7-5045-8C4D-BDA689E79E54}"/>
              </a:ext>
            </a:extLst>
          </p:cNvPr>
          <p:cNvSpPr>
            <a:spLocks/>
          </p:cNvSpPr>
          <p:nvPr/>
        </p:nvSpPr>
        <p:spPr bwMode="auto">
          <a:xfrm>
            <a:off x="56292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4" name="Freeform 70">
            <a:extLst>
              <a:ext uri="{FF2B5EF4-FFF2-40B4-BE49-F238E27FC236}">
                <a16:creationId xmlns:a16="http://schemas.microsoft.com/office/drawing/2014/main" id="{248B1B1F-B4B7-2749-9866-B4EE0B11F21B}"/>
              </a:ext>
            </a:extLst>
          </p:cNvPr>
          <p:cNvSpPr>
            <a:spLocks/>
          </p:cNvSpPr>
          <p:nvPr/>
        </p:nvSpPr>
        <p:spPr bwMode="auto">
          <a:xfrm>
            <a:off x="57023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5" name="Freeform 71">
            <a:extLst>
              <a:ext uri="{FF2B5EF4-FFF2-40B4-BE49-F238E27FC236}">
                <a16:creationId xmlns:a16="http://schemas.microsoft.com/office/drawing/2014/main" id="{4934CF11-62CF-7348-A0FD-1966D19F8C98}"/>
              </a:ext>
            </a:extLst>
          </p:cNvPr>
          <p:cNvSpPr>
            <a:spLocks/>
          </p:cNvSpPr>
          <p:nvPr/>
        </p:nvSpPr>
        <p:spPr bwMode="auto">
          <a:xfrm>
            <a:off x="60737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Freeform 72">
            <a:extLst>
              <a:ext uri="{FF2B5EF4-FFF2-40B4-BE49-F238E27FC236}">
                <a16:creationId xmlns:a16="http://schemas.microsoft.com/office/drawing/2014/main" id="{72A09296-B965-CE43-BDFB-3486DA614FAD}"/>
              </a:ext>
            </a:extLst>
          </p:cNvPr>
          <p:cNvSpPr>
            <a:spLocks/>
          </p:cNvSpPr>
          <p:nvPr/>
        </p:nvSpPr>
        <p:spPr bwMode="auto">
          <a:xfrm>
            <a:off x="61468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7" name="Freeform 73">
            <a:extLst>
              <a:ext uri="{FF2B5EF4-FFF2-40B4-BE49-F238E27FC236}">
                <a16:creationId xmlns:a16="http://schemas.microsoft.com/office/drawing/2014/main" id="{06CCC769-1844-9347-B597-BA1F18CB5201}"/>
              </a:ext>
            </a:extLst>
          </p:cNvPr>
          <p:cNvSpPr>
            <a:spLocks/>
          </p:cNvSpPr>
          <p:nvPr/>
        </p:nvSpPr>
        <p:spPr bwMode="auto">
          <a:xfrm>
            <a:off x="65182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8" name="Freeform 74">
            <a:extLst>
              <a:ext uri="{FF2B5EF4-FFF2-40B4-BE49-F238E27FC236}">
                <a16:creationId xmlns:a16="http://schemas.microsoft.com/office/drawing/2014/main" id="{65DC61F2-5E12-7242-B3C7-8B61B135CDEC}"/>
              </a:ext>
            </a:extLst>
          </p:cNvPr>
          <p:cNvSpPr>
            <a:spLocks/>
          </p:cNvSpPr>
          <p:nvPr/>
        </p:nvSpPr>
        <p:spPr bwMode="auto">
          <a:xfrm>
            <a:off x="6592888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9" name="Freeform 75">
            <a:extLst>
              <a:ext uri="{FF2B5EF4-FFF2-40B4-BE49-F238E27FC236}">
                <a16:creationId xmlns:a16="http://schemas.microsoft.com/office/drawing/2014/main" id="{0636A535-C993-0D4F-A17A-346724AEA78C}"/>
              </a:ext>
            </a:extLst>
          </p:cNvPr>
          <p:cNvSpPr>
            <a:spLocks/>
          </p:cNvSpPr>
          <p:nvPr/>
        </p:nvSpPr>
        <p:spPr bwMode="auto">
          <a:xfrm>
            <a:off x="69627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0" name="Freeform 76">
            <a:extLst>
              <a:ext uri="{FF2B5EF4-FFF2-40B4-BE49-F238E27FC236}">
                <a16:creationId xmlns:a16="http://schemas.microsoft.com/office/drawing/2014/main" id="{1422B7E3-1853-EA46-9EEC-1711D461ACB8}"/>
              </a:ext>
            </a:extLst>
          </p:cNvPr>
          <p:cNvSpPr>
            <a:spLocks/>
          </p:cNvSpPr>
          <p:nvPr/>
        </p:nvSpPr>
        <p:spPr bwMode="auto">
          <a:xfrm>
            <a:off x="7037388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1" name="Freeform 77">
            <a:extLst>
              <a:ext uri="{FF2B5EF4-FFF2-40B4-BE49-F238E27FC236}">
                <a16:creationId xmlns:a16="http://schemas.microsoft.com/office/drawing/2014/main" id="{5038866E-7C40-D448-936D-343BC5AF7BA1}"/>
              </a:ext>
            </a:extLst>
          </p:cNvPr>
          <p:cNvSpPr>
            <a:spLocks/>
          </p:cNvSpPr>
          <p:nvPr/>
        </p:nvSpPr>
        <p:spPr bwMode="auto">
          <a:xfrm>
            <a:off x="7407275" y="4598988"/>
            <a:ext cx="76200" cy="495300"/>
          </a:xfrm>
          <a:custGeom>
            <a:avLst/>
            <a:gdLst>
              <a:gd name="T0" fmla="*/ 0 w 48"/>
              <a:gd name="T1" fmla="*/ 2147483646 h 312"/>
              <a:gd name="T2" fmla="*/ 0 w 48"/>
              <a:gd name="T3" fmla="*/ 0 h 312"/>
              <a:gd name="T4" fmla="*/ 2147483646 w 48"/>
              <a:gd name="T5" fmla="*/ 0 h 312"/>
              <a:gd name="T6" fmla="*/ 2147483646 w 48"/>
              <a:gd name="T7" fmla="*/ 2147483646 h 312"/>
              <a:gd name="T8" fmla="*/ 0 w 48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12"/>
              <a:gd name="T17" fmla="*/ 48 w 48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2" name="Freeform 78">
            <a:extLst>
              <a:ext uri="{FF2B5EF4-FFF2-40B4-BE49-F238E27FC236}">
                <a16:creationId xmlns:a16="http://schemas.microsoft.com/office/drawing/2014/main" id="{3AB71180-F9F1-7A43-A213-318C0E6D22A5}"/>
              </a:ext>
            </a:extLst>
          </p:cNvPr>
          <p:cNvSpPr>
            <a:spLocks/>
          </p:cNvSpPr>
          <p:nvPr/>
        </p:nvSpPr>
        <p:spPr bwMode="auto">
          <a:xfrm>
            <a:off x="3340100" y="5021263"/>
            <a:ext cx="57150" cy="554037"/>
          </a:xfrm>
          <a:custGeom>
            <a:avLst/>
            <a:gdLst>
              <a:gd name="T0" fmla="*/ 2147483646 w 36"/>
              <a:gd name="T1" fmla="*/ 0 h 349"/>
              <a:gd name="T2" fmla="*/ 0 w 36"/>
              <a:gd name="T3" fmla="*/ 2147483646 h 349"/>
              <a:gd name="T4" fmla="*/ 2147483646 w 36"/>
              <a:gd name="T5" fmla="*/ 0 h 349"/>
              <a:gd name="T6" fmla="*/ 0 60000 65536"/>
              <a:gd name="T7" fmla="*/ 0 60000 65536"/>
              <a:gd name="T8" fmla="*/ 0 60000 65536"/>
              <a:gd name="T9" fmla="*/ 0 w 36"/>
              <a:gd name="T10" fmla="*/ 0 h 349"/>
              <a:gd name="T11" fmla="*/ 36 w 36"/>
              <a:gd name="T12" fmla="*/ 349 h 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349">
                <a:moveTo>
                  <a:pt x="35" y="0"/>
                </a:moveTo>
                <a:lnTo>
                  <a:pt x="0" y="348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3" name="Freeform 79">
            <a:extLst>
              <a:ext uri="{FF2B5EF4-FFF2-40B4-BE49-F238E27FC236}">
                <a16:creationId xmlns:a16="http://schemas.microsoft.com/office/drawing/2014/main" id="{F66B2F7A-70D7-0F44-9F3F-B20F66CAB918}"/>
              </a:ext>
            </a:extLst>
          </p:cNvPr>
          <p:cNvSpPr>
            <a:spLocks/>
          </p:cNvSpPr>
          <p:nvPr/>
        </p:nvSpPr>
        <p:spPr bwMode="auto">
          <a:xfrm>
            <a:off x="3328988" y="5448300"/>
            <a:ext cx="47625" cy="127000"/>
          </a:xfrm>
          <a:custGeom>
            <a:avLst/>
            <a:gdLst>
              <a:gd name="T0" fmla="*/ 2147483646 w 30"/>
              <a:gd name="T1" fmla="*/ 2147483646 h 80"/>
              <a:gd name="T2" fmla="*/ 2147483646 w 30"/>
              <a:gd name="T3" fmla="*/ 2147483646 h 80"/>
              <a:gd name="T4" fmla="*/ 0 w 30"/>
              <a:gd name="T5" fmla="*/ 0 h 80"/>
              <a:gd name="T6" fmla="*/ 2147483646 w 30"/>
              <a:gd name="T7" fmla="*/ 2147483646 h 80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80"/>
              <a:gd name="T14" fmla="*/ 30 w 3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80">
                <a:moveTo>
                  <a:pt x="29" y="6"/>
                </a:moveTo>
                <a:lnTo>
                  <a:pt x="6" y="79"/>
                </a:lnTo>
                <a:lnTo>
                  <a:pt x="0" y="0"/>
                </a:lnTo>
                <a:lnTo>
                  <a:pt x="29" y="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4" name="Freeform 85">
            <a:extLst>
              <a:ext uri="{FF2B5EF4-FFF2-40B4-BE49-F238E27FC236}">
                <a16:creationId xmlns:a16="http://schemas.microsoft.com/office/drawing/2014/main" id="{E2595D3F-27C6-804A-851F-B71A64F1E833}"/>
              </a:ext>
            </a:extLst>
          </p:cNvPr>
          <p:cNvSpPr>
            <a:spLocks/>
          </p:cNvSpPr>
          <p:nvPr/>
        </p:nvSpPr>
        <p:spPr bwMode="auto">
          <a:xfrm flipH="1">
            <a:off x="3886200" y="5105400"/>
            <a:ext cx="908050" cy="481013"/>
          </a:xfrm>
          <a:custGeom>
            <a:avLst/>
            <a:gdLst>
              <a:gd name="T0" fmla="*/ 2147483646 w 545"/>
              <a:gd name="T1" fmla="*/ 0 h 350"/>
              <a:gd name="T2" fmla="*/ 0 w 545"/>
              <a:gd name="T3" fmla="*/ 2147483646 h 350"/>
              <a:gd name="T4" fmla="*/ 2147483646 w 545"/>
              <a:gd name="T5" fmla="*/ 0 h 350"/>
              <a:gd name="T6" fmla="*/ 0 60000 65536"/>
              <a:gd name="T7" fmla="*/ 0 60000 65536"/>
              <a:gd name="T8" fmla="*/ 0 60000 65536"/>
              <a:gd name="T9" fmla="*/ 0 w 545"/>
              <a:gd name="T10" fmla="*/ 0 h 350"/>
              <a:gd name="T11" fmla="*/ 545 w 545"/>
              <a:gd name="T12" fmla="*/ 350 h 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350">
                <a:moveTo>
                  <a:pt x="544" y="0"/>
                </a:moveTo>
                <a:lnTo>
                  <a:pt x="0" y="349"/>
                </a:lnTo>
                <a:lnTo>
                  <a:pt x="54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5" name="Freeform 86">
            <a:extLst>
              <a:ext uri="{FF2B5EF4-FFF2-40B4-BE49-F238E27FC236}">
                <a16:creationId xmlns:a16="http://schemas.microsoft.com/office/drawing/2014/main" id="{1D85EC99-A944-4248-9BA2-9D79D83FD443}"/>
              </a:ext>
            </a:extLst>
          </p:cNvPr>
          <p:cNvSpPr>
            <a:spLocks/>
          </p:cNvSpPr>
          <p:nvPr/>
        </p:nvSpPr>
        <p:spPr bwMode="auto">
          <a:xfrm flipH="1">
            <a:off x="4648200" y="5486400"/>
            <a:ext cx="146050" cy="100013"/>
          </a:xfrm>
          <a:custGeom>
            <a:avLst/>
            <a:gdLst>
              <a:gd name="T0" fmla="*/ 2147483646 w 61"/>
              <a:gd name="T1" fmla="*/ 2147483646 h 51"/>
              <a:gd name="T2" fmla="*/ 0 w 61"/>
              <a:gd name="T3" fmla="*/ 2147483646 h 51"/>
              <a:gd name="T4" fmla="*/ 2147483646 w 61"/>
              <a:gd name="T5" fmla="*/ 0 h 51"/>
              <a:gd name="T6" fmla="*/ 2147483646 w 61"/>
              <a:gd name="T7" fmla="*/ 2147483646 h 51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51"/>
              <a:gd name="T14" fmla="*/ 61 w 61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51">
                <a:moveTo>
                  <a:pt x="60" y="35"/>
                </a:moveTo>
                <a:lnTo>
                  <a:pt x="0" y="50"/>
                </a:lnTo>
                <a:lnTo>
                  <a:pt x="48" y="0"/>
                </a:lnTo>
                <a:lnTo>
                  <a:pt x="6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6" name="Freeform 87">
            <a:extLst>
              <a:ext uri="{FF2B5EF4-FFF2-40B4-BE49-F238E27FC236}">
                <a16:creationId xmlns:a16="http://schemas.microsoft.com/office/drawing/2014/main" id="{C91CF0F4-BCE1-2542-894D-BC393D853AB2}"/>
              </a:ext>
            </a:extLst>
          </p:cNvPr>
          <p:cNvSpPr>
            <a:spLocks/>
          </p:cNvSpPr>
          <p:nvPr/>
        </p:nvSpPr>
        <p:spPr bwMode="auto">
          <a:xfrm>
            <a:off x="5081588" y="3971925"/>
            <a:ext cx="1346200" cy="604838"/>
          </a:xfrm>
          <a:custGeom>
            <a:avLst/>
            <a:gdLst>
              <a:gd name="T0" fmla="*/ 0 w 848"/>
              <a:gd name="T1" fmla="*/ 0 h 381"/>
              <a:gd name="T2" fmla="*/ 2147483646 w 848"/>
              <a:gd name="T3" fmla="*/ 2147483646 h 381"/>
              <a:gd name="T4" fmla="*/ 0 w 848"/>
              <a:gd name="T5" fmla="*/ 0 h 381"/>
              <a:gd name="T6" fmla="*/ 0 60000 65536"/>
              <a:gd name="T7" fmla="*/ 0 60000 65536"/>
              <a:gd name="T8" fmla="*/ 0 60000 65536"/>
              <a:gd name="T9" fmla="*/ 0 w 848"/>
              <a:gd name="T10" fmla="*/ 0 h 381"/>
              <a:gd name="T11" fmla="*/ 848 w 848"/>
              <a:gd name="T12" fmla="*/ 381 h 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381">
                <a:moveTo>
                  <a:pt x="0" y="0"/>
                </a:moveTo>
                <a:lnTo>
                  <a:pt x="847" y="3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7" name="Freeform 88">
            <a:extLst>
              <a:ext uri="{FF2B5EF4-FFF2-40B4-BE49-F238E27FC236}">
                <a16:creationId xmlns:a16="http://schemas.microsoft.com/office/drawing/2014/main" id="{74C3E1A0-E11D-5244-A635-9B271A20293E}"/>
              </a:ext>
            </a:extLst>
          </p:cNvPr>
          <p:cNvSpPr>
            <a:spLocks/>
          </p:cNvSpPr>
          <p:nvPr/>
        </p:nvSpPr>
        <p:spPr bwMode="auto">
          <a:xfrm>
            <a:off x="6329363" y="4506913"/>
            <a:ext cx="98425" cy="69850"/>
          </a:xfrm>
          <a:custGeom>
            <a:avLst/>
            <a:gdLst>
              <a:gd name="T0" fmla="*/ 2147483646 w 62"/>
              <a:gd name="T1" fmla="*/ 0 h 44"/>
              <a:gd name="T2" fmla="*/ 2147483646 w 62"/>
              <a:gd name="T3" fmla="*/ 2147483646 h 44"/>
              <a:gd name="T4" fmla="*/ 0 w 62"/>
              <a:gd name="T5" fmla="*/ 2147483646 h 44"/>
              <a:gd name="T6" fmla="*/ 2147483646 w 62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44"/>
              <a:gd name="T14" fmla="*/ 62 w 62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44">
                <a:moveTo>
                  <a:pt x="9" y="0"/>
                </a:moveTo>
                <a:lnTo>
                  <a:pt x="61" y="43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8" name="Freeform 89">
            <a:extLst>
              <a:ext uri="{FF2B5EF4-FFF2-40B4-BE49-F238E27FC236}">
                <a16:creationId xmlns:a16="http://schemas.microsoft.com/office/drawing/2014/main" id="{B9D3D31D-E407-5C46-8E48-23BB0CD7209E}"/>
              </a:ext>
            </a:extLst>
          </p:cNvPr>
          <p:cNvSpPr>
            <a:spLocks/>
          </p:cNvSpPr>
          <p:nvPr/>
        </p:nvSpPr>
        <p:spPr bwMode="auto">
          <a:xfrm>
            <a:off x="307975" y="5597525"/>
            <a:ext cx="295275" cy="396875"/>
          </a:xfrm>
          <a:custGeom>
            <a:avLst/>
            <a:gdLst>
              <a:gd name="T0" fmla="*/ 0 w 186"/>
              <a:gd name="T1" fmla="*/ 2147483646 h 250"/>
              <a:gd name="T2" fmla="*/ 0 w 186"/>
              <a:gd name="T3" fmla="*/ 0 h 250"/>
              <a:gd name="T4" fmla="*/ 2147483646 w 186"/>
              <a:gd name="T5" fmla="*/ 0 h 250"/>
              <a:gd name="T6" fmla="*/ 2147483646 w 186"/>
              <a:gd name="T7" fmla="*/ 2147483646 h 250"/>
              <a:gd name="T8" fmla="*/ 0 w 186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50"/>
              <a:gd name="T17" fmla="*/ 186 w 186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9" name="Freeform 90">
            <a:extLst>
              <a:ext uri="{FF2B5EF4-FFF2-40B4-BE49-F238E27FC236}">
                <a16:creationId xmlns:a16="http://schemas.microsoft.com/office/drawing/2014/main" id="{47039235-9C53-FE4F-96D4-3767504C7BBD}"/>
              </a:ext>
            </a:extLst>
          </p:cNvPr>
          <p:cNvSpPr>
            <a:spLocks/>
          </p:cNvSpPr>
          <p:nvPr/>
        </p:nvSpPr>
        <p:spPr bwMode="auto">
          <a:xfrm>
            <a:off x="601663" y="5597525"/>
            <a:ext cx="300037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0" name="Freeform 91">
            <a:extLst>
              <a:ext uri="{FF2B5EF4-FFF2-40B4-BE49-F238E27FC236}">
                <a16:creationId xmlns:a16="http://schemas.microsoft.com/office/drawing/2014/main" id="{FCBF7A2F-8964-4943-BA5B-8F84448784A0}"/>
              </a:ext>
            </a:extLst>
          </p:cNvPr>
          <p:cNvSpPr>
            <a:spLocks/>
          </p:cNvSpPr>
          <p:nvPr/>
        </p:nvSpPr>
        <p:spPr bwMode="auto">
          <a:xfrm>
            <a:off x="900113" y="5597525"/>
            <a:ext cx="296862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1" name="Freeform 92">
            <a:extLst>
              <a:ext uri="{FF2B5EF4-FFF2-40B4-BE49-F238E27FC236}">
                <a16:creationId xmlns:a16="http://schemas.microsoft.com/office/drawing/2014/main" id="{C286CE8A-5D49-564B-BA26-930380EADAE5}"/>
              </a:ext>
            </a:extLst>
          </p:cNvPr>
          <p:cNvSpPr>
            <a:spLocks/>
          </p:cNvSpPr>
          <p:nvPr/>
        </p:nvSpPr>
        <p:spPr bwMode="auto">
          <a:xfrm>
            <a:off x="1195388" y="55975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2" name="Freeform 93">
            <a:extLst>
              <a:ext uri="{FF2B5EF4-FFF2-40B4-BE49-F238E27FC236}">
                <a16:creationId xmlns:a16="http://schemas.microsoft.com/office/drawing/2014/main" id="{FC08DB5D-AFE2-2B40-BB23-57B58944734A}"/>
              </a:ext>
            </a:extLst>
          </p:cNvPr>
          <p:cNvSpPr>
            <a:spLocks/>
          </p:cNvSpPr>
          <p:nvPr/>
        </p:nvSpPr>
        <p:spPr bwMode="auto">
          <a:xfrm>
            <a:off x="1550988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3" name="Freeform 94">
            <a:extLst>
              <a:ext uri="{FF2B5EF4-FFF2-40B4-BE49-F238E27FC236}">
                <a16:creationId xmlns:a16="http://schemas.microsoft.com/office/drawing/2014/main" id="{96731F8B-D7A9-CF44-B8A3-78318FC65A9C}"/>
              </a:ext>
            </a:extLst>
          </p:cNvPr>
          <p:cNvSpPr>
            <a:spLocks/>
          </p:cNvSpPr>
          <p:nvPr/>
        </p:nvSpPr>
        <p:spPr bwMode="auto">
          <a:xfrm>
            <a:off x="1847850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4" name="Freeform 95">
            <a:extLst>
              <a:ext uri="{FF2B5EF4-FFF2-40B4-BE49-F238E27FC236}">
                <a16:creationId xmlns:a16="http://schemas.microsoft.com/office/drawing/2014/main" id="{C543612C-0EAF-2248-8EF1-EC648601A4F0}"/>
              </a:ext>
            </a:extLst>
          </p:cNvPr>
          <p:cNvSpPr>
            <a:spLocks/>
          </p:cNvSpPr>
          <p:nvPr/>
        </p:nvSpPr>
        <p:spPr bwMode="auto">
          <a:xfrm>
            <a:off x="2144713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5" name="Freeform 96">
            <a:extLst>
              <a:ext uri="{FF2B5EF4-FFF2-40B4-BE49-F238E27FC236}">
                <a16:creationId xmlns:a16="http://schemas.microsoft.com/office/drawing/2014/main" id="{FB90032C-E33D-3A4A-8C45-365AFA8FA57B}"/>
              </a:ext>
            </a:extLst>
          </p:cNvPr>
          <p:cNvSpPr>
            <a:spLocks/>
          </p:cNvSpPr>
          <p:nvPr/>
        </p:nvSpPr>
        <p:spPr bwMode="auto">
          <a:xfrm>
            <a:off x="2441575" y="5597525"/>
            <a:ext cx="296863" cy="398463"/>
          </a:xfrm>
          <a:custGeom>
            <a:avLst/>
            <a:gdLst>
              <a:gd name="T0" fmla="*/ 0 w 187"/>
              <a:gd name="T1" fmla="*/ 2147483646 h 251"/>
              <a:gd name="T2" fmla="*/ 0 w 187"/>
              <a:gd name="T3" fmla="*/ 0 h 251"/>
              <a:gd name="T4" fmla="*/ 2147483646 w 187"/>
              <a:gd name="T5" fmla="*/ 0 h 251"/>
              <a:gd name="T6" fmla="*/ 2147483646 w 187"/>
              <a:gd name="T7" fmla="*/ 2147483646 h 251"/>
              <a:gd name="T8" fmla="*/ 0 w 187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1"/>
              <a:gd name="T17" fmla="*/ 187 w 187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1">
                <a:moveTo>
                  <a:pt x="0" y="250"/>
                </a:moveTo>
                <a:lnTo>
                  <a:pt x="0" y="0"/>
                </a:lnTo>
                <a:lnTo>
                  <a:pt x="186" y="0"/>
                </a:lnTo>
                <a:lnTo>
                  <a:pt x="186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6" name="Rectangle 97">
            <a:extLst>
              <a:ext uri="{FF2B5EF4-FFF2-40B4-BE49-F238E27FC236}">
                <a16:creationId xmlns:a16="http://schemas.microsoft.com/office/drawing/2014/main" id="{52740BCA-9845-5741-AA51-1C15B16D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036888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5387" name="Rectangle 98">
            <a:extLst>
              <a:ext uri="{FF2B5EF4-FFF2-40B4-BE49-F238E27FC236}">
                <a16:creationId xmlns:a16="http://schemas.microsoft.com/office/drawing/2014/main" id="{9C1E50E2-46FB-F64F-A5F1-969A1673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6212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5388" name="Rectangle 99">
            <a:extLst>
              <a:ext uri="{FF2B5EF4-FFF2-40B4-BE49-F238E27FC236}">
                <a16:creationId xmlns:a16="http://schemas.microsoft.com/office/drawing/2014/main" id="{72A5B70F-6FB7-EE41-8A7B-089BAC52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621213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389" name="Rectangle 100">
            <a:extLst>
              <a:ext uri="{FF2B5EF4-FFF2-40B4-BE49-F238E27FC236}">
                <a16:creationId xmlns:a16="http://schemas.microsoft.com/office/drawing/2014/main" id="{41345DFC-1305-B040-846A-08CDE7CA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5390" name="Rectangle 101">
            <a:extLst>
              <a:ext uri="{FF2B5EF4-FFF2-40B4-BE49-F238E27FC236}">
                <a16:creationId xmlns:a16="http://schemas.microsoft.com/office/drawing/2014/main" id="{4E578589-5292-0A4C-940F-F37D9FA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5391" name="Rectangle 102">
            <a:extLst>
              <a:ext uri="{FF2B5EF4-FFF2-40B4-BE49-F238E27FC236}">
                <a16:creationId xmlns:a16="http://schemas.microsoft.com/office/drawing/2014/main" id="{88D2E65A-4D4B-1E46-8A55-BD49A9E6C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5392" name="Rectangle 103">
            <a:extLst>
              <a:ext uri="{FF2B5EF4-FFF2-40B4-BE49-F238E27FC236}">
                <a16:creationId xmlns:a16="http://schemas.microsoft.com/office/drawing/2014/main" id="{F6A9535B-5F3B-2949-8BB2-7A85CDA4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5393" name="Line 104">
            <a:extLst>
              <a:ext uri="{FF2B5EF4-FFF2-40B4-BE49-F238E27FC236}">
                <a16:creationId xmlns:a16="http://schemas.microsoft.com/office/drawing/2014/main" id="{CE17150E-D6C0-1840-8835-8454289B9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2971800"/>
            <a:ext cx="630237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4" name="Arc 105">
            <a:extLst>
              <a:ext uri="{FF2B5EF4-FFF2-40B4-BE49-F238E27FC236}">
                <a16:creationId xmlns:a16="http://schemas.microsoft.com/office/drawing/2014/main" id="{664CBA64-BEF2-1044-9D8A-70D1FB8902DD}"/>
              </a:ext>
            </a:extLst>
          </p:cNvPr>
          <p:cNvSpPr>
            <a:spLocks/>
          </p:cNvSpPr>
          <p:nvPr/>
        </p:nvSpPr>
        <p:spPr bwMode="auto">
          <a:xfrm rot="-3180000">
            <a:off x="2646363" y="5349875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5" name="Arc 106">
            <a:extLst>
              <a:ext uri="{FF2B5EF4-FFF2-40B4-BE49-F238E27FC236}">
                <a16:creationId xmlns:a16="http://schemas.microsoft.com/office/drawing/2014/main" id="{0D639BAF-D8DF-2441-8A3D-F462CE5FD0F5}"/>
              </a:ext>
            </a:extLst>
          </p:cNvPr>
          <p:cNvSpPr>
            <a:spLocks/>
          </p:cNvSpPr>
          <p:nvPr/>
        </p:nvSpPr>
        <p:spPr bwMode="auto">
          <a:xfrm rot="-3180000">
            <a:off x="3841750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6" name="Arc 107">
            <a:extLst>
              <a:ext uri="{FF2B5EF4-FFF2-40B4-BE49-F238E27FC236}">
                <a16:creationId xmlns:a16="http://schemas.microsoft.com/office/drawing/2014/main" id="{6A130379-9CCF-E34A-B911-20603FBE1798}"/>
              </a:ext>
            </a:extLst>
          </p:cNvPr>
          <p:cNvSpPr>
            <a:spLocks/>
          </p:cNvSpPr>
          <p:nvPr/>
        </p:nvSpPr>
        <p:spPr bwMode="auto">
          <a:xfrm rot="-3180000">
            <a:off x="5110163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7" name="Arc 108">
            <a:extLst>
              <a:ext uri="{FF2B5EF4-FFF2-40B4-BE49-F238E27FC236}">
                <a16:creationId xmlns:a16="http://schemas.microsoft.com/office/drawing/2014/main" id="{CEE7F2D9-6B0B-1241-95BF-32A486ABA8A4}"/>
              </a:ext>
            </a:extLst>
          </p:cNvPr>
          <p:cNvSpPr>
            <a:spLocks/>
          </p:cNvSpPr>
          <p:nvPr/>
        </p:nvSpPr>
        <p:spPr bwMode="auto">
          <a:xfrm rot="-3180000">
            <a:off x="6373813" y="5349875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8" name="Arc 109">
            <a:extLst>
              <a:ext uri="{FF2B5EF4-FFF2-40B4-BE49-F238E27FC236}">
                <a16:creationId xmlns:a16="http://schemas.microsoft.com/office/drawing/2014/main" id="{54948923-DF68-5340-9A03-2919477DFD31}"/>
              </a:ext>
            </a:extLst>
          </p:cNvPr>
          <p:cNvSpPr>
            <a:spLocks/>
          </p:cNvSpPr>
          <p:nvPr/>
        </p:nvSpPr>
        <p:spPr bwMode="auto">
          <a:xfrm rot="-3180000">
            <a:off x="7569200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" name="Line 110">
            <a:extLst>
              <a:ext uri="{FF2B5EF4-FFF2-40B4-BE49-F238E27FC236}">
                <a16:creationId xmlns:a16="http://schemas.microsoft.com/office/drawing/2014/main" id="{0B34EABD-CA4F-AC45-9F67-AFC4454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29200"/>
            <a:ext cx="3048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400" name="Line 113">
            <a:extLst>
              <a:ext uri="{FF2B5EF4-FFF2-40B4-BE49-F238E27FC236}">
                <a16:creationId xmlns:a16="http://schemas.microsoft.com/office/drawing/2014/main" id="{220EDDDF-D840-864C-AF96-9FFAC7A1F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292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1" name="Line 114">
            <a:extLst>
              <a:ext uri="{FF2B5EF4-FFF2-40B4-BE49-F238E27FC236}">
                <a16:creationId xmlns:a16="http://schemas.microsoft.com/office/drawing/2014/main" id="{B3700536-E573-9644-8A93-AD77D0DDC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402" name="Line 115">
            <a:extLst>
              <a:ext uri="{FF2B5EF4-FFF2-40B4-BE49-F238E27FC236}">
                <a16:creationId xmlns:a16="http://schemas.microsoft.com/office/drawing/2014/main" id="{49854647-D523-5A40-BBB8-522C1C51C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953000"/>
            <a:ext cx="1828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62608415-4DCF-E642-8FB5-4D92F0A50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0751E-46FE-684E-81A6-EE1358BC047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A6967BB-835F-8649-AB0F-951246363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B+ Tree: Most Widely Used Index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F401AF5-E6B6-0343-8BE5-FD8460778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162800" cy="4419600"/>
          </a:xfrm>
        </p:spPr>
        <p:txBody>
          <a:bodyPr/>
          <a:lstStyle/>
          <a:p>
            <a:pPr eaLnBrk="1" hangingPunct="1"/>
            <a:r>
              <a:rPr lang="en-US" altLang="zh-TW"/>
              <a:t>General concept of a tree: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1D44A00C-B5F6-8A48-AB6C-1B399AA5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62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29C129D9-ACEF-7A4F-8A64-6A4770C2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DBAFF93B-2FDA-AD42-A906-42A37373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E43AF1CF-9CDF-D944-A6D5-FE587441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A41411F6-B047-8F46-BFE6-BFD3FBF2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E246519B-E40A-344C-8B11-EA077EFD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CCEF3B3C-4695-C949-BB62-D9F1F9F3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A8121C5C-1A4D-8841-A877-36F243FB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FA1D6115-C424-8548-96A1-232B93AD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572C3007-D6B6-CC4A-B549-4FDF649FD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590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CC67BDE6-1945-E343-AC66-C51548317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DE419318-D69F-554D-94F2-AF00AFF5B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0E7BA4A9-50DC-3043-ACC7-AAAC7A83F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B8A81D8E-5664-254D-BFE9-18FB95F1C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F53B0E0E-2B4B-4C45-8DC4-46CC56D05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A0CA0778-0FB2-4348-8A8D-C0652CEF1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10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1728EC7B-FBF0-AD45-8A3C-25E80435D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9B49D82C-A117-5140-9D2F-1814EC01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3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69D20FB3-1575-B84A-AAE5-BBBF146AF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3810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DDFD9983-42C2-0046-9368-CB103A04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40751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leaf</a:t>
            </a: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7EAE20F7-66DE-3D41-A37C-DC424F3C8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4572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A12FA442-85C9-EC45-B324-79CBB1C5E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762000" cy="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2" name="Line 26">
            <a:extLst>
              <a:ext uri="{FF2B5EF4-FFF2-40B4-BE49-F238E27FC236}">
                <a16:creationId xmlns:a16="http://schemas.microsoft.com/office/drawing/2014/main" id="{ACFB9AA5-5A45-9842-97B8-E98AA923F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D9378872-59C0-5C4C-B4C7-6A10ADF3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224631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1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5C027116-3EB0-884A-A4FF-9FDCEBB4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3</a:t>
            </a: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15F1FE01-85D7-B047-810A-BA24BD1E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4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2FB46891-1D74-BF46-A29D-C291D37B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Internal node</a:t>
            </a:r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8DC895B7-7FFC-3F4B-84F9-D198A0DC1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971800"/>
            <a:ext cx="3048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id="{321E6676-1DC4-8D4B-B1B4-D4AA9B92D1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514600"/>
            <a:ext cx="7620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27604E3C-1590-A047-9D2E-5EEAE2C86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95600"/>
            <a:ext cx="1219200" cy="1524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92FF3469-3DF8-C34F-B215-AFCA979D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19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2</a:t>
            </a: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95AA6FAF-2C52-1B46-AC8D-979537AB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989513"/>
            <a:ext cx="6762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AutoNum type="romanUcPeriod"/>
            </a:pPr>
            <a:r>
              <a:rPr kumimoji="0" lang="en-US" altLang="zh-TW" sz="1800" b="0">
                <a:latin typeface="Arial" panose="020B0604020202020204" pitchFamily="34" charset="0"/>
              </a:rPr>
              <a:t>Height of a node: its distance to the root</a:t>
            </a:r>
          </a:p>
          <a:p>
            <a:pPr>
              <a:spcBef>
                <a:spcPct val="0"/>
              </a:spcBef>
              <a:buFontTx/>
              <a:buAutoNum type="romanUcPeriod"/>
            </a:pPr>
            <a:r>
              <a:rPr kumimoji="0" lang="en-US" altLang="zh-TW" sz="1800" b="0">
                <a:latin typeface="Arial" panose="020B0604020202020204" pitchFamily="34" charset="0"/>
              </a:rPr>
              <a:t>If a higher level node is connected to a lower level node, then the higher level node is called a parent (grandparent, ancestor, etc.) of the lower level 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3E093102-D558-A643-9E43-D828A62E9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CE311-B4EA-C048-A59D-2067A3CF9D0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F136A71-4CD2-754D-BDCF-AF1CD0067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Balanced tree: all leafs at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Example: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Structure of a B+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It is </a:t>
            </a:r>
            <a:r>
              <a:rPr lang="en-US" altLang="zh-TW" b="1" i="1">
                <a:solidFill>
                  <a:srgbClr val="FF0000"/>
                </a:solidFill>
              </a:rPr>
              <a:t>balanced</a:t>
            </a:r>
            <a:r>
              <a:rPr lang="en-US" altLang="zh-TW" b="1" i="1"/>
              <a:t>: </a:t>
            </a:r>
            <a:r>
              <a:rPr lang="en-US" altLang="zh-TW"/>
              <a:t>all leaf nodes at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It</a:t>
            </a:r>
            <a:r>
              <a:rPr lang="en-US" altLang="zh-TW">
                <a:latin typeface="Arial" panose="020B0604020202020204" pitchFamily="34" charset="0"/>
              </a:rPr>
              <a:t>’</a:t>
            </a:r>
            <a:r>
              <a:rPr lang="en-US" altLang="zh-TW"/>
              <a:t>s node has a special structure</a:t>
            </a:r>
            <a:endParaRPr lang="en-US" altLang="zh-TW" b="1" i="1">
              <a:solidFill>
                <a:srgbClr val="FF0000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8C58EF84-14A1-8041-A799-5486FB6324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B+ Tree (cont.)</a:t>
            </a: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2186E94F-5861-1C49-936F-0C30718E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9D4B3134-4D69-9D46-B42E-83CBA0FFE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78AAD5A8-8060-C34D-93BF-ACEBAE12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B561A1DB-F76F-9445-B685-A408CBBE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C5D61E82-457C-B24B-BA81-4C01B513A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612794BE-EA77-CB43-A0B7-FEF70484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9604599F-48D5-8343-9767-B886B952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0DDFC729-35E8-6E46-82DA-820C01DA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885DEC41-D215-D242-A300-9E31A48BB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590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93F8F1BF-ED49-EB40-A492-2273B50A0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124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FD54E58A-A8AB-F14D-891C-8E70CCCF7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7ED52D9D-30D0-8645-B034-BE6595D09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1242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A8EFA79E-D50F-B44D-B81A-D8DA84FB3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B31260EF-EF21-BB4A-AE14-079F8CFB7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2F99F465-ED24-924A-A439-A80FAAE36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1CB6-E1C6-D443-A6A8-E31EED05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An example of a B+ tree</a:t>
            </a:r>
            <a:endParaRPr lang="en-US" dirty="0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F29AF1D3-6949-2447-B23D-46EF67AAE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5DBA4-B8D7-474D-AE35-5B427222AB1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grpSp>
        <p:nvGrpSpPr>
          <p:cNvPr id="21507" name="Group 6">
            <a:extLst>
              <a:ext uri="{FF2B5EF4-FFF2-40B4-BE49-F238E27FC236}">
                <a16:creationId xmlns:a16="http://schemas.microsoft.com/office/drawing/2014/main" id="{FA490B60-D4BB-B349-A5B1-B0DA7969FDB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7688263" cy="3124200"/>
            <a:chOff x="576" y="1200"/>
            <a:chExt cx="4843" cy="1968"/>
          </a:xfrm>
        </p:grpSpPr>
        <p:grpSp>
          <p:nvGrpSpPr>
            <p:cNvPr id="21508" name="Group 7">
              <a:extLst>
                <a:ext uri="{FF2B5EF4-FFF2-40B4-BE49-F238E27FC236}">
                  <a16:creationId xmlns:a16="http://schemas.microsoft.com/office/drawing/2014/main" id="{CD96A918-31D3-D347-AAC9-3A3890B4A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21514" name="Freeform 8">
                <a:extLst>
                  <a:ext uri="{FF2B5EF4-FFF2-40B4-BE49-F238E27FC236}">
                    <a16:creationId xmlns:a16="http://schemas.microsoft.com/office/drawing/2014/main" id="{995624EE-04FD-E04C-A96C-B2B7F858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5" name="Freeform 9">
                <a:extLst>
                  <a:ext uri="{FF2B5EF4-FFF2-40B4-BE49-F238E27FC236}">
                    <a16:creationId xmlns:a16="http://schemas.microsoft.com/office/drawing/2014/main" id="{B13F8A4E-42DF-5146-BFA6-1DCF8FB3F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6" name="Freeform 10">
                <a:extLst>
                  <a:ext uri="{FF2B5EF4-FFF2-40B4-BE49-F238E27FC236}">
                    <a16:creationId xmlns:a16="http://schemas.microsoft.com/office/drawing/2014/main" id="{85CBAC5D-43F9-B34F-A080-C38ED5BC9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7" name="Freeform 11">
                <a:extLst>
                  <a:ext uri="{FF2B5EF4-FFF2-40B4-BE49-F238E27FC236}">
                    <a16:creationId xmlns:a16="http://schemas.microsoft.com/office/drawing/2014/main" id="{65AFE502-7608-E848-8A3E-3F10171E1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8" name="Freeform 12">
                <a:extLst>
                  <a:ext uri="{FF2B5EF4-FFF2-40B4-BE49-F238E27FC236}">
                    <a16:creationId xmlns:a16="http://schemas.microsoft.com/office/drawing/2014/main" id="{F9369E94-5BA6-7245-8B9F-939578DFE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3509"/>
                <a:ext cx="701" cy="312"/>
              </a:xfrm>
              <a:custGeom>
                <a:avLst/>
                <a:gdLst>
                  <a:gd name="T0" fmla="*/ 0 w 701"/>
                  <a:gd name="T1" fmla="*/ 311 h 312"/>
                  <a:gd name="T2" fmla="*/ 0 w 701"/>
                  <a:gd name="T3" fmla="*/ 0 h 312"/>
                  <a:gd name="T4" fmla="*/ 700 w 701"/>
                  <a:gd name="T5" fmla="*/ 0 h 312"/>
                  <a:gd name="T6" fmla="*/ 700 w 701"/>
                  <a:gd name="T7" fmla="*/ 311 h 312"/>
                  <a:gd name="T8" fmla="*/ 0 w 701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2"/>
                  <a:gd name="T17" fmla="*/ 701 w 701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9" name="Freeform 13">
                <a:extLst>
                  <a:ext uri="{FF2B5EF4-FFF2-40B4-BE49-F238E27FC236}">
                    <a16:creationId xmlns:a16="http://schemas.microsoft.com/office/drawing/2014/main" id="{6C72746C-CB08-244F-B2A1-8A8C00483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3509"/>
                <a:ext cx="702" cy="312"/>
              </a:xfrm>
              <a:custGeom>
                <a:avLst/>
                <a:gdLst>
                  <a:gd name="T0" fmla="*/ 0 w 702"/>
                  <a:gd name="T1" fmla="*/ 311 h 312"/>
                  <a:gd name="T2" fmla="*/ 0 w 702"/>
                  <a:gd name="T3" fmla="*/ 0 h 312"/>
                  <a:gd name="T4" fmla="*/ 701 w 702"/>
                  <a:gd name="T5" fmla="*/ 0 h 312"/>
                  <a:gd name="T6" fmla="*/ 701 w 702"/>
                  <a:gd name="T7" fmla="*/ 311 h 312"/>
                  <a:gd name="T8" fmla="*/ 0 w 702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312"/>
                  <a:gd name="T17" fmla="*/ 702 w 70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Freeform 14">
                <a:extLst>
                  <a:ext uri="{FF2B5EF4-FFF2-40B4-BE49-F238E27FC236}">
                    <a16:creationId xmlns:a16="http://schemas.microsoft.com/office/drawing/2014/main" id="{CBD47F23-A826-0641-B24E-CA4C5313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2735"/>
                <a:ext cx="700" cy="311"/>
              </a:xfrm>
              <a:custGeom>
                <a:avLst/>
                <a:gdLst>
                  <a:gd name="T0" fmla="*/ 0 w 700"/>
                  <a:gd name="T1" fmla="*/ 310 h 311"/>
                  <a:gd name="T2" fmla="*/ 0 w 700"/>
                  <a:gd name="T3" fmla="*/ 0 h 311"/>
                  <a:gd name="T4" fmla="*/ 699 w 700"/>
                  <a:gd name="T5" fmla="*/ 0 h 311"/>
                  <a:gd name="T6" fmla="*/ 699 w 700"/>
                  <a:gd name="T7" fmla="*/ 310 h 311"/>
                  <a:gd name="T8" fmla="*/ 0 w 700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1"/>
                  <a:gd name="T17" fmla="*/ 700 w 700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Freeform 15">
                <a:extLst>
                  <a:ext uri="{FF2B5EF4-FFF2-40B4-BE49-F238E27FC236}">
                    <a16:creationId xmlns:a16="http://schemas.microsoft.com/office/drawing/2014/main" id="{E6CCC1F5-2A5B-2D47-8227-0D21AE9FB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Freeform 16">
                <a:extLst>
                  <a:ext uri="{FF2B5EF4-FFF2-40B4-BE49-F238E27FC236}">
                    <a16:creationId xmlns:a16="http://schemas.microsoft.com/office/drawing/2014/main" id="{C17417A6-8418-6F40-9F07-7E0EE53F5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Freeform 17">
                <a:extLst>
                  <a:ext uri="{FF2B5EF4-FFF2-40B4-BE49-F238E27FC236}">
                    <a16:creationId xmlns:a16="http://schemas.microsoft.com/office/drawing/2014/main" id="{23F5AB9A-6587-FA4F-8712-2518F1C9C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4" name="Freeform 18">
                <a:extLst>
                  <a:ext uri="{FF2B5EF4-FFF2-40B4-BE49-F238E27FC236}">
                    <a16:creationId xmlns:a16="http://schemas.microsoft.com/office/drawing/2014/main" id="{FDBCE6D2-A85E-6948-8ECE-C41D4E10F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5" name="Freeform 19">
                <a:extLst>
                  <a:ext uri="{FF2B5EF4-FFF2-40B4-BE49-F238E27FC236}">
                    <a16:creationId xmlns:a16="http://schemas.microsoft.com/office/drawing/2014/main" id="{4309614D-0D26-FB4A-B6EB-CA7CF7FC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2735"/>
                <a:ext cx="701" cy="311"/>
              </a:xfrm>
              <a:custGeom>
                <a:avLst/>
                <a:gdLst>
                  <a:gd name="T0" fmla="*/ 0 w 701"/>
                  <a:gd name="T1" fmla="*/ 310 h 311"/>
                  <a:gd name="T2" fmla="*/ 0 w 701"/>
                  <a:gd name="T3" fmla="*/ 0 h 311"/>
                  <a:gd name="T4" fmla="*/ 700 w 701"/>
                  <a:gd name="T5" fmla="*/ 0 h 311"/>
                  <a:gd name="T6" fmla="*/ 700 w 701"/>
                  <a:gd name="T7" fmla="*/ 310 h 311"/>
                  <a:gd name="T8" fmla="*/ 0 w 701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1"/>
                  <a:gd name="T17" fmla="*/ 701 w 701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Freeform 20">
                <a:extLst>
                  <a:ext uri="{FF2B5EF4-FFF2-40B4-BE49-F238E27FC236}">
                    <a16:creationId xmlns:a16="http://schemas.microsoft.com/office/drawing/2014/main" id="{442F9ED5-4E52-014E-A53E-213C26F60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Freeform 21">
                <a:extLst>
                  <a:ext uri="{FF2B5EF4-FFF2-40B4-BE49-F238E27FC236}">
                    <a16:creationId xmlns:a16="http://schemas.microsoft.com/office/drawing/2014/main" id="{DD4A61BF-0AF6-BE44-BF31-2E675E86A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Freeform 22">
                <a:extLst>
                  <a:ext uri="{FF2B5EF4-FFF2-40B4-BE49-F238E27FC236}">
                    <a16:creationId xmlns:a16="http://schemas.microsoft.com/office/drawing/2014/main" id="{6E3BB2AC-C68E-2741-96AE-8A1715EB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Freeform 23">
                <a:extLst>
                  <a:ext uri="{FF2B5EF4-FFF2-40B4-BE49-F238E27FC236}">
                    <a16:creationId xmlns:a16="http://schemas.microsoft.com/office/drawing/2014/main" id="{5B84B0A5-39A4-FA4D-B0C3-D4A7A0AB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Freeform 24">
                <a:extLst>
                  <a:ext uri="{FF2B5EF4-FFF2-40B4-BE49-F238E27FC236}">
                    <a16:creationId xmlns:a16="http://schemas.microsoft.com/office/drawing/2014/main" id="{58EEC5EE-D99B-A540-8C93-D5988C7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7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Freeform 25">
                <a:extLst>
                  <a:ext uri="{FF2B5EF4-FFF2-40B4-BE49-F238E27FC236}">
                    <a16:creationId xmlns:a16="http://schemas.microsoft.com/office/drawing/2014/main" id="{68341134-440E-2848-9068-EFB0E6361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Freeform 26">
                <a:extLst>
                  <a:ext uri="{FF2B5EF4-FFF2-40B4-BE49-F238E27FC236}">
                    <a16:creationId xmlns:a16="http://schemas.microsoft.com/office/drawing/2014/main" id="{31FF0E16-FB4D-0D43-9CF6-F904E9361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Freeform 27">
                <a:extLst>
                  <a:ext uri="{FF2B5EF4-FFF2-40B4-BE49-F238E27FC236}">
                    <a16:creationId xmlns:a16="http://schemas.microsoft.com/office/drawing/2014/main" id="{AA9863E2-A3C9-9F4B-BDF5-4939A5C8B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Freeform 28">
                <a:extLst>
                  <a:ext uri="{FF2B5EF4-FFF2-40B4-BE49-F238E27FC236}">
                    <a16:creationId xmlns:a16="http://schemas.microsoft.com/office/drawing/2014/main" id="{B6D08E46-F451-D24A-85D3-0B4799BEC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Freeform 29">
                <a:extLst>
                  <a:ext uri="{FF2B5EF4-FFF2-40B4-BE49-F238E27FC236}">
                    <a16:creationId xmlns:a16="http://schemas.microsoft.com/office/drawing/2014/main" id="{574BFD85-5522-5645-ACDE-054C2BEE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280"/>
                <a:ext cx="575" cy="418"/>
              </a:xfrm>
              <a:custGeom>
                <a:avLst/>
                <a:gdLst>
                  <a:gd name="T0" fmla="*/ 574 w 575"/>
                  <a:gd name="T1" fmla="*/ 0 h 418"/>
                  <a:gd name="T2" fmla="*/ 0 w 575"/>
                  <a:gd name="T3" fmla="*/ 417 h 418"/>
                  <a:gd name="T4" fmla="*/ 574 w 575"/>
                  <a:gd name="T5" fmla="*/ 0 h 418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418"/>
                  <a:gd name="T11" fmla="*/ 575 w 575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Freeform 30">
                <a:extLst>
                  <a:ext uri="{FF2B5EF4-FFF2-40B4-BE49-F238E27FC236}">
                    <a16:creationId xmlns:a16="http://schemas.microsoft.com/office/drawing/2014/main" id="{71242BDA-C155-1D49-92C6-BD64725CF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620"/>
                <a:ext cx="94" cy="78"/>
              </a:xfrm>
              <a:custGeom>
                <a:avLst/>
                <a:gdLst>
                  <a:gd name="T0" fmla="*/ 93 w 94"/>
                  <a:gd name="T1" fmla="*/ 39 h 78"/>
                  <a:gd name="T2" fmla="*/ 0 w 94"/>
                  <a:gd name="T3" fmla="*/ 77 h 78"/>
                  <a:gd name="T4" fmla="*/ 65 w 94"/>
                  <a:gd name="T5" fmla="*/ 0 h 78"/>
                  <a:gd name="T6" fmla="*/ 93 w 94"/>
                  <a:gd name="T7" fmla="*/ 39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78"/>
                  <a:gd name="T14" fmla="*/ 94 w 94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Freeform 31">
                <a:extLst>
                  <a:ext uri="{FF2B5EF4-FFF2-40B4-BE49-F238E27FC236}">
                    <a16:creationId xmlns:a16="http://schemas.microsoft.com/office/drawing/2014/main" id="{EE2EAF4B-71F9-DF44-BB07-CE1E4FFC5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0"/>
                <a:ext cx="971" cy="447"/>
              </a:xfrm>
              <a:custGeom>
                <a:avLst/>
                <a:gdLst>
                  <a:gd name="T0" fmla="*/ 0 w 971"/>
                  <a:gd name="T1" fmla="*/ 0 h 447"/>
                  <a:gd name="T2" fmla="*/ 970 w 971"/>
                  <a:gd name="T3" fmla="*/ 446 h 447"/>
                  <a:gd name="T4" fmla="*/ 0 w 971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447"/>
                  <a:gd name="T11" fmla="*/ 971 w 971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Freeform 32">
                <a:extLst>
                  <a:ext uri="{FF2B5EF4-FFF2-40B4-BE49-F238E27FC236}">
                    <a16:creationId xmlns:a16="http://schemas.microsoft.com/office/drawing/2014/main" id="{EBF6DFAB-576D-404A-8799-B507773C9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2644"/>
                <a:ext cx="100" cy="63"/>
              </a:xfrm>
              <a:custGeom>
                <a:avLst/>
                <a:gdLst>
                  <a:gd name="T0" fmla="*/ 21 w 100"/>
                  <a:gd name="T1" fmla="*/ 0 h 63"/>
                  <a:gd name="T2" fmla="*/ 99 w 100"/>
                  <a:gd name="T3" fmla="*/ 62 h 63"/>
                  <a:gd name="T4" fmla="*/ 0 w 100"/>
                  <a:gd name="T5" fmla="*/ 44 h 63"/>
                  <a:gd name="T6" fmla="*/ 21 w 10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63"/>
                  <a:gd name="T14" fmla="*/ 100 w 10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Freeform 33">
                <a:extLst>
                  <a:ext uri="{FF2B5EF4-FFF2-40B4-BE49-F238E27FC236}">
                    <a16:creationId xmlns:a16="http://schemas.microsoft.com/office/drawing/2014/main" id="{2A0CA601-2BFF-774D-B4B8-B74C1BDF7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2996"/>
                <a:ext cx="272" cy="486"/>
              </a:xfrm>
              <a:custGeom>
                <a:avLst/>
                <a:gdLst>
                  <a:gd name="T0" fmla="*/ 271 w 272"/>
                  <a:gd name="T1" fmla="*/ 0 h 486"/>
                  <a:gd name="T2" fmla="*/ 0 w 272"/>
                  <a:gd name="T3" fmla="*/ 485 h 486"/>
                  <a:gd name="T4" fmla="*/ 271 w 272"/>
                  <a:gd name="T5" fmla="*/ 0 h 486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486"/>
                  <a:gd name="T11" fmla="*/ 272 w 272"/>
                  <a:gd name="T12" fmla="*/ 486 h 4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Freeform 34">
                <a:extLst>
                  <a:ext uri="{FF2B5EF4-FFF2-40B4-BE49-F238E27FC236}">
                    <a16:creationId xmlns:a16="http://schemas.microsoft.com/office/drawing/2014/main" id="{2547DE08-ACBE-974C-A1CD-742A24379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384"/>
                <a:ext cx="69" cy="98"/>
              </a:xfrm>
              <a:custGeom>
                <a:avLst/>
                <a:gdLst>
                  <a:gd name="T0" fmla="*/ 68 w 69"/>
                  <a:gd name="T1" fmla="*/ 25 h 98"/>
                  <a:gd name="T2" fmla="*/ 0 w 69"/>
                  <a:gd name="T3" fmla="*/ 97 h 98"/>
                  <a:gd name="T4" fmla="*/ 26 w 69"/>
                  <a:gd name="T5" fmla="*/ 0 h 98"/>
                  <a:gd name="T6" fmla="*/ 68 w 69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98"/>
                  <a:gd name="T14" fmla="*/ 69 w 6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Freeform 35">
                <a:extLst>
                  <a:ext uri="{FF2B5EF4-FFF2-40B4-BE49-F238E27FC236}">
                    <a16:creationId xmlns:a16="http://schemas.microsoft.com/office/drawing/2014/main" id="{F6AF895D-38D3-DD4B-84EF-01E57A454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2977"/>
                <a:ext cx="1" cy="505"/>
              </a:xfrm>
              <a:custGeom>
                <a:avLst/>
                <a:gdLst>
                  <a:gd name="T0" fmla="*/ 0 w 1"/>
                  <a:gd name="T1" fmla="*/ 0 h 505"/>
                  <a:gd name="T2" fmla="*/ 0 w 1"/>
                  <a:gd name="T3" fmla="*/ 504 h 505"/>
                  <a:gd name="T4" fmla="*/ 0 w 1"/>
                  <a:gd name="T5" fmla="*/ 0 h 50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5"/>
                  <a:gd name="T11" fmla="*/ 1 w 1"/>
                  <a:gd name="T12" fmla="*/ 505 h 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Freeform 36">
                <a:extLst>
                  <a:ext uri="{FF2B5EF4-FFF2-40B4-BE49-F238E27FC236}">
                    <a16:creationId xmlns:a16="http://schemas.microsoft.com/office/drawing/2014/main" id="{2840D644-66B6-9544-87B6-88EDD1CEA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84"/>
                <a:ext cx="50" cy="98"/>
              </a:xfrm>
              <a:custGeom>
                <a:avLst/>
                <a:gdLst>
                  <a:gd name="T0" fmla="*/ 49 w 50"/>
                  <a:gd name="T1" fmla="*/ 0 h 98"/>
                  <a:gd name="T2" fmla="*/ 24 w 50"/>
                  <a:gd name="T3" fmla="*/ 97 h 98"/>
                  <a:gd name="T4" fmla="*/ 0 w 50"/>
                  <a:gd name="T5" fmla="*/ 0 h 98"/>
                  <a:gd name="T6" fmla="*/ 49 w 5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98"/>
                  <a:gd name="T14" fmla="*/ 50 w 5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Freeform 37">
                <a:extLst>
                  <a:ext uri="{FF2B5EF4-FFF2-40B4-BE49-F238E27FC236}">
                    <a16:creationId xmlns:a16="http://schemas.microsoft.com/office/drawing/2014/main" id="{8785685C-2CBA-1542-A634-B2090DBFA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2958"/>
                <a:ext cx="214" cy="514"/>
              </a:xfrm>
              <a:custGeom>
                <a:avLst/>
                <a:gdLst>
                  <a:gd name="T0" fmla="*/ 0 w 214"/>
                  <a:gd name="T1" fmla="*/ 0 h 514"/>
                  <a:gd name="T2" fmla="*/ 213 w 214"/>
                  <a:gd name="T3" fmla="*/ 513 h 514"/>
                  <a:gd name="T4" fmla="*/ 0 w 214"/>
                  <a:gd name="T5" fmla="*/ 0 h 514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514"/>
                  <a:gd name="T11" fmla="*/ 214 w 214"/>
                  <a:gd name="T12" fmla="*/ 514 h 5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Freeform 38">
                <a:extLst>
                  <a:ext uri="{FF2B5EF4-FFF2-40B4-BE49-F238E27FC236}">
                    <a16:creationId xmlns:a16="http://schemas.microsoft.com/office/drawing/2014/main" id="{B8263D48-1BFD-E643-AFE9-210860444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3372"/>
                <a:ext cx="60" cy="100"/>
              </a:xfrm>
              <a:custGeom>
                <a:avLst/>
                <a:gdLst>
                  <a:gd name="T0" fmla="*/ 45 w 60"/>
                  <a:gd name="T1" fmla="*/ 0 h 100"/>
                  <a:gd name="T2" fmla="*/ 59 w 60"/>
                  <a:gd name="T3" fmla="*/ 99 h 100"/>
                  <a:gd name="T4" fmla="*/ 0 w 60"/>
                  <a:gd name="T5" fmla="*/ 18 h 100"/>
                  <a:gd name="T6" fmla="*/ 45 w 60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00"/>
                  <a:gd name="T14" fmla="*/ 60 w 60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Freeform 39">
                <a:extLst>
                  <a:ext uri="{FF2B5EF4-FFF2-40B4-BE49-F238E27FC236}">
                    <a16:creationId xmlns:a16="http://schemas.microsoft.com/office/drawing/2014/main" id="{EC0AFEE1-C3FD-5044-A51E-BF4AB6E81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967"/>
                <a:ext cx="254" cy="496"/>
              </a:xfrm>
              <a:custGeom>
                <a:avLst/>
                <a:gdLst>
                  <a:gd name="T0" fmla="*/ 253 w 254"/>
                  <a:gd name="T1" fmla="*/ 0 h 496"/>
                  <a:gd name="T2" fmla="*/ 0 w 254"/>
                  <a:gd name="T3" fmla="*/ 495 h 496"/>
                  <a:gd name="T4" fmla="*/ 253 w 254"/>
                  <a:gd name="T5" fmla="*/ 0 h 496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496"/>
                  <a:gd name="T11" fmla="*/ 254 w 254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Freeform 40">
                <a:extLst>
                  <a:ext uri="{FF2B5EF4-FFF2-40B4-BE49-F238E27FC236}">
                    <a16:creationId xmlns:a16="http://schemas.microsoft.com/office/drawing/2014/main" id="{BC1D1B31-71D3-F140-A76B-D09EE08CE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365"/>
                <a:ext cx="67" cy="98"/>
              </a:xfrm>
              <a:custGeom>
                <a:avLst/>
                <a:gdLst>
                  <a:gd name="T0" fmla="*/ 66 w 67"/>
                  <a:gd name="T1" fmla="*/ 21 h 98"/>
                  <a:gd name="T2" fmla="*/ 0 w 67"/>
                  <a:gd name="T3" fmla="*/ 97 h 98"/>
                  <a:gd name="T4" fmla="*/ 23 w 67"/>
                  <a:gd name="T5" fmla="*/ 0 h 98"/>
                  <a:gd name="T6" fmla="*/ 66 w 67"/>
                  <a:gd name="T7" fmla="*/ 21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Freeform 41">
                <a:extLst>
                  <a:ext uri="{FF2B5EF4-FFF2-40B4-BE49-F238E27FC236}">
                    <a16:creationId xmlns:a16="http://schemas.microsoft.com/office/drawing/2014/main" id="{A7857F72-EBEF-5B47-89D1-3D922277E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2977"/>
                <a:ext cx="1" cy="476"/>
              </a:xfrm>
              <a:custGeom>
                <a:avLst/>
                <a:gdLst>
                  <a:gd name="T0" fmla="*/ 0 w 1"/>
                  <a:gd name="T1" fmla="*/ 0 h 476"/>
                  <a:gd name="T2" fmla="*/ 0 w 1"/>
                  <a:gd name="T3" fmla="*/ 475 h 476"/>
                  <a:gd name="T4" fmla="*/ 0 w 1"/>
                  <a:gd name="T5" fmla="*/ 0 h 4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6"/>
                  <a:gd name="T11" fmla="*/ 1 w 1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Freeform 42">
                <a:extLst>
                  <a:ext uri="{FF2B5EF4-FFF2-40B4-BE49-F238E27FC236}">
                    <a16:creationId xmlns:a16="http://schemas.microsoft.com/office/drawing/2014/main" id="{49D2A78C-3004-0546-B052-B6F274D82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3355"/>
                <a:ext cx="49" cy="98"/>
              </a:xfrm>
              <a:custGeom>
                <a:avLst/>
                <a:gdLst>
                  <a:gd name="T0" fmla="*/ 48 w 49"/>
                  <a:gd name="T1" fmla="*/ 0 h 98"/>
                  <a:gd name="T2" fmla="*/ 24 w 49"/>
                  <a:gd name="T3" fmla="*/ 97 h 98"/>
                  <a:gd name="T4" fmla="*/ 0 w 49"/>
                  <a:gd name="T5" fmla="*/ 0 h 98"/>
                  <a:gd name="T6" fmla="*/ 48 w 49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98"/>
                  <a:gd name="T14" fmla="*/ 49 w 4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Freeform 43">
                <a:extLst>
                  <a:ext uri="{FF2B5EF4-FFF2-40B4-BE49-F238E27FC236}">
                    <a16:creationId xmlns:a16="http://schemas.microsoft.com/office/drawing/2014/main" id="{EE809FFB-6833-514A-A8BE-E52BFA4AB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986"/>
                <a:ext cx="253" cy="477"/>
              </a:xfrm>
              <a:custGeom>
                <a:avLst/>
                <a:gdLst>
                  <a:gd name="T0" fmla="*/ 0 w 253"/>
                  <a:gd name="T1" fmla="*/ 0 h 477"/>
                  <a:gd name="T2" fmla="*/ 252 w 253"/>
                  <a:gd name="T3" fmla="*/ 476 h 477"/>
                  <a:gd name="T4" fmla="*/ 0 w 253"/>
                  <a:gd name="T5" fmla="*/ 0 h 47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477"/>
                  <a:gd name="T11" fmla="*/ 253 w 253"/>
                  <a:gd name="T12" fmla="*/ 477 h 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Freeform 44">
                <a:extLst>
                  <a:ext uri="{FF2B5EF4-FFF2-40B4-BE49-F238E27FC236}">
                    <a16:creationId xmlns:a16="http://schemas.microsoft.com/office/drawing/2014/main" id="{FED2A220-B590-094A-864A-7C31C128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365"/>
                <a:ext cx="67" cy="98"/>
              </a:xfrm>
              <a:custGeom>
                <a:avLst/>
                <a:gdLst>
                  <a:gd name="T0" fmla="*/ 42 w 67"/>
                  <a:gd name="T1" fmla="*/ 0 h 98"/>
                  <a:gd name="T2" fmla="*/ 66 w 67"/>
                  <a:gd name="T3" fmla="*/ 97 h 98"/>
                  <a:gd name="T4" fmla="*/ 0 w 67"/>
                  <a:gd name="T5" fmla="*/ 22 h 98"/>
                  <a:gd name="T6" fmla="*/ 42 w 67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Freeform 45">
                <a:extLst>
                  <a:ext uri="{FF2B5EF4-FFF2-40B4-BE49-F238E27FC236}">
                    <a16:creationId xmlns:a16="http://schemas.microsoft.com/office/drawing/2014/main" id="{63424A9C-66B5-FF43-8AEE-B7A5D0418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" y="351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  <a:gd name="T4" fmla="*/ 0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Freeform 46">
                <a:extLst>
                  <a:ext uri="{FF2B5EF4-FFF2-40B4-BE49-F238E27FC236}">
                    <a16:creationId xmlns:a16="http://schemas.microsoft.com/office/drawing/2014/main" id="{9F9A8DBE-9CB5-0145-AD59-211556A5D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509"/>
                <a:ext cx="1" cy="293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292 h 293"/>
                  <a:gd name="T4" fmla="*/ 0 w 1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3"/>
                  <a:gd name="T11" fmla="*/ 1 w 1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3" name="Freeform 47">
                <a:extLst>
                  <a:ext uri="{FF2B5EF4-FFF2-40B4-BE49-F238E27FC236}">
                    <a16:creationId xmlns:a16="http://schemas.microsoft.com/office/drawing/2014/main" id="{10ECDB10-8145-7246-ADB7-EAB8ED0B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09"/>
                <a:ext cx="1" cy="302"/>
              </a:xfrm>
              <a:custGeom>
                <a:avLst/>
                <a:gdLst>
                  <a:gd name="T0" fmla="*/ 0 w 1"/>
                  <a:gd name="T1" fmla="*/ 0 h 302"/>
                  <a:gd name="T2" fmla="*/ 0 w 1"/>
                  <a:gd name="T3" fmla="*/ 301 h 302"/>
                  <a:gd name="T4" fmla="*/ 0 w 1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2"/>
                  <a:gd name="T11" fmla="*/ 1 w 1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4" name="Freeform 48">
                <a:extLst>
                  <a:ext uri="{FF2B5EF4-FFF2-40B4-BE49-F238E27FC236}">
                    <a16:creationId xmlns:a16="http://schemas.microsoft.com/office/drawing/2014/main" id="{4AD5D0C7-843A-CA4C-ABF2-7FC461174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" y="3519"/>
                <a:ext cx="1" cy="273"/>
              </a:xfrm>
              <a:custGeom>
                <a:avLst/>
                <a:gdLst>
                  <a:gd name="T0" fmla="*/ 0 w 1"/>
                  <a:gd name="T1" fmla="*/ 0 h 273"/>
                  <a:gd name="T2" fmla="*/ 0 w 1"/>
                  <a:gd name="T3" fmla="*/ 272 h 273"/>
                  <a:gd name="T4" fmla="*/ 0 w 1"/>
                  <a:gd name="T5" fmla="*/ 0 h 27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3"/>
                  <a:gd name="T11" fmla="*/ 1 w 1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Freeform 49">
                <a:extLst>
                  <a:ext uri="{FF2B5EF4-FFF2-40B4-BE49-F238E27FC236}">
                    <a16:creationId xmlns:a16="http://schemas.microsoft.com/office/drawing/2014/main" id="{B14666F5-2B34-F243-A9A4-03B193FA8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Freeform 50">
                <a:extLst>
                  <a:ext uri="{FF2B5EF4-FFF2-40B4-BE49-F238E27FC236}">
                    <a16:creationId xmlns:a16="http://schemas.microsoft.com/office/drawing/2014/main" id="{D40CE8DB-075F-E343-B4EC-7471B6DD1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Freeform 51">
                <a:extLst>
                  <a:ext uri="{FF2B5EF4-FFF2-40B4-BE49-F238E27FC236}">
                    <a16:creationId xmlns:a16="http://schemas.microsoft.com/office/drawing/2014/main" id="{53D8F06C-FD74-CB41-BB09-340EB798E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940"/>
                <a:ext cx="254" cy="78"/>
              </a:xfrm>
              <a:custGeom>
                <a:avLst/>
                <a:gdLst>
                  <a:gd name="T0" fmla="*/ 0 w 254"/>
                  <a:gd name="T1" fmla="*/ 0 h 78"/>
                  <a:gd name="T2" fmla="*/ 253 w 254"/>
                  <a:gd name="T3" fmla="*/ 77 h 78"/>
                  <a:gd name="T4" fmla="*/ 0 w 254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78"/>
                  <a:gd name="T11" fmla="*/ 254 w 254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Freeform 52">
                <a:extLst>
                  <a:ext uri="{FF2B5EF4-FFF2-40B4-BE49-F238E27FC236}">
                    <a16:creationId xmlns:a16="http://schemas.microsoft.com/office/drawing/2014/main" id="{0444CA28-652A-8A48-80F3-DE28707C7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" y="1967"/>
                <a:ext cx="101" cy="51"/>
              </a:xfrm>
              <a:custGeom>
                <a:avLst/>
                <a:gdLst>
                  <a:gd name="T0" fmla="*/ 15 w 101"/>
                  <a:gd name="T1" fmla="*/ 0 h 51"/>
                  <a:gd name="T2" fmla="*/ 100 w 101"/>
                  <a:gd name="T3" fmla="*/ 50 h 51"/>
                  <a:gd name="T4" fmla="*/ 0 w 101"/>
                  <a:gd name="T5" fmla="*/ 45 h 51"/>
                  <a:gd name="T6" fmla="*/ 15 w 101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51"/>
                  <a:gd name="T14" fmla="*/ 101 w 101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Rectangle 53">
                <a:extLst>
                  <a:ext uri="{FF2B5EF4-FFF2-40B4-BE49-F238E27FC236}">
                    <a16:creationId xmlns:a16="http://schemas.microsoft.com/office/drawing/2014/main" id="{021DE1F8-71B9-A642-84D9-8E6E04383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</a:p>
            </p:txBody>
          </p:sp>
          <p:sp>
            <p:nvSpPr>
              <p:cNvPr id="21560" name="Rectangle 54">
                <a:extLst>
                  <a:ext uri="{FF2B5EF4-FFF2-40B4-BE49-F238E27FC236}">
                    <a16:creationId xmlns:a16="http://schemas.microsoft.com/office/drawing/2014/main" id="{4564DD42-9448-8F41-BA7C-A307DFF1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</a:p>
            </p:txBody>
          </p:sp>
          <p:sp>
            <p:nvSpPr>
              <p:cNvPr id="21561" name="Rectangle 55">
                <a:extLst>
                  <a:ext uri="{FF2B5EF4-FFF2-40B4-BE49-F238E27FC236}">
                    <a16:creationId xmlns:a16="http://schemas.microsoft.com/office/drawing/2014/main" id="{1BB41057-98EF-E84E-98E7-35AD06CF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</a:p>
            </p:txBody>
          </p:sp>
          <p:sp>
            <p:nvSpPr>
              <p:cNvPr id="21562" name="Rectangle 56">
                <a:extLst>
                  <a:ext uri="{FF2B5EF4-FFF2-40B4-BE49-F238E27FC236}">
                    <a16:creationId xmlns:a16="http://schemas.microsoft.com/office/drawing/2014/main" id="{0BF76A18-530D-6F44-9C9B-ACE5DF0C9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</a:p>
            </p:txBody>
          </p:sp>
          <p:sp>
            <p:nvSpPr>
              <p:cNvPr id="21563" name="Rectangle 57">
                <a:extLst>
                  <a:ext uri="{FF2B5EF4-FFF2-40B4-BE49-F238E27FC236}">
                    <a16:creationId xmlns:a16="http://schemas.microsoft.com/office/drawing/2014/main" id="{9E9A1C21-5862-5D44-A2A5-B44BA770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21564" name="Rectangle 58">
                <a:extLst>
                  <a:ext uri="{FF2B5EF4-FFF2-40B4-BE49-F238E27FC236}">
                    <a16:creationId xmlns:a16="http://schemas.microsoft.com/office/drawing/2014/main" id="{BC48AFED-D335-B343-B1CF-082A4703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</a:p>
            </p:txBody>
          </p:sp>
          <p:sp>
            <p:nvSpPr>
              <p:cNvPr id="21565" name="Rectangle 59">
                <a:extLst>
                  <a:ext uri="{FF2B5EF4-FFF2-40B4-BE49-F238E27FC236}">
                    <a16:creationId xmlns:a16="http://schemas.microsoft.com/office/drawing/2014/main" id="{3B891A55-DE9D-D24F-BAF2-3B0E787B3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</a:p>
            </p:txBody>
          </p:sp>
          <p:sp>
            <p:nvSpPr>
              <p:cNvPr id="21566" name="Rectangle 60">
                <a:extLst>
                  <a:ext uri="{FF2B5EF4-FFF2-40B4-BE49-F238E27FC236}">
                    <a16:creationId xmlns:a16="http://schemas.microsoft.com/office/drawing/2014/main" id="{968E8075-1B31-5C43-94D4-9181CBAEF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</a:p>
            </p:txBody>
          </p:sp>
          <p:sp>
            <p:nvSpPr>
              <p:cNvPr id="21567" name="Rectangle 61">
                <a:extLst>
                  <a:ext uri="{FF2B5EF4-FFF2-40B4-BE49-F238E27FC236}">
                    <a16:creationId xmlns:a16="http://schemas.microsoft.com/office/drawing/2014/main" id="{684B5460-B3AF-404F-89B2-E534B3867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</a:p>
            </p:txBody>
          </p:sp>
          <p:sp>
            <p:nvSpPr>
              <p:cNvPr id="21568" name="Rectangle 62">
                <a:extLst>
                  <a:ext uri="{FF2B5EF4-FFF2-40B4-BE49-F238E27FC236}">
                    <a16:creationId xmlns:a16="http://schemas.microsoft.com/office/drawing/2014/main" id="{A7131718-BC9B-9248-B8C7-C7879DE1C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</a:p>
            </p:txBody>
          </p:sp>
          <p:sp>
            <p:nvSpPr>
              <p:cNvPr id="21569" name="Rectangle 63">
                <a:extLst>
                  <a:ext uri="{FF2B5EF4-FFF2-40B4-BE49-F238E27FC236}">
                    <a16:creationId xmlns:a16="http://schemas.microsoft.com/office/drawing/2014/main" id="{D9C0DFFF-D989-F54F-9D1D-0C78F96AE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357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</a:p>
            </p:txBody>
          </p:sp>
          <p:sp>
            <p:nvSpPr>
              <p:cNvPr id="21570" name="Rectangle 64">
                <a:extLst>
                  <a:ext uri="{FF2B5EF4-FFF2-40B4-BE49-F238E27FC236}">
                    <a16:creationId xmlns:a16="http://schemas.microsoft.com/office/drawing/2014/main" id="{F9F481C4-C8E7-2143-A350-4CD13529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</a:p>
            </p:txBody>
          </p:sp>
          <p:sp>
            <p:nvSpPr>
              <p:cNvPr id="21571" name="Rectangle 65">
                <a:extLst>
                  <a:ext uri="{FF2B5EF4-FFF2-40B4-BE49-F238E27FC236}">
                    <a16:creationId xmlns:a16="http://schemas.microsoft.com/office/drawing/2014/main" id="{79F4CD93-B0DA-C043-8F2F-490A28757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1572" name="Rectangle 66">
                <a:extLst>
                  <a:ext uri="{FF2B5EF4-FFF2-40B4-BE49-F238E27FC236}">
                    <a16:creationId xmlns:a16="http://schemas.microsoft.com/office/drawing/2014/main" id="{4EF34B0D-5D15-6A45-8F5C-02B35532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</a:p>
            </p:txBody>
          </p:sp>
          <p:sp>
            <p:nvSpPr>
              <p:cNvPr id="21573" name="Rectangle 67">
                <a:extLst>
                  <a:ext uri="{FF2B5EF4-FFF2-40B4-BE49-F238E27FC236}">
                    <a16:creationId xmlns:a16="http://schemas.microsoft.com/office/drawing/2014/main" id="{0CA2F0B5-3E47-594D-89BF-02957E356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</a:p>
            </p:txBody>
          </p:sp>
          <p:sp>
            <p:nvSpPr>
              <p:cNvPr id="21574" name="Rectangle 68">
                <a:extLst>
                  <a:ext uri="{FF2B5EF4-FFF2-40B4-BE49-F238E27FC236}">
                    <a16:creationId xmlns:a16="http://schemas.microsoft.com/office/drawing/2014/main" id="{9610C87A-5AA3-A547-8189-841A90B6F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1575" name="Rectangle 69">
                <a:extLst>
                  <a:ext uri="{FF2B5EF4-FFF2-40B4-BE49-F238E27FC236}">
                    <a16:creationId xmlns:a16="http://schemas.microsoft.com/office/drawing/2014/main" id="{1DDD833C-BA35-6E44-B89A-2F5D069EB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080"/>
                <a:ext cx="23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21576" name="Rectangle 70">
                <a:extLst>
                  <a:ext uri="{FF2B5EF4-FFF2-40B4-BE49-F238E27FC236}">
                    <a16:creationId xmlns:a16="http://schemas.microsoft.com/office/drawing/2014/main" id="{F879B20A-EDAF-1643-B51B-27C49FF64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868"/>
                <a:ext cx="37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</p:grpSp>
        <p:sp>
          <p:nvSpPr>
            <p:cNvPr id="21509" name="Freeform 71">
              <a:extLst>
                <a:ext uri="{FF2B5EF4-FFF2-40B4-BE49-F238E27FC236}">
                  <a16:creationId xmlns:a16="http://schemas.microsoft.com/office/drawing/2014/main" id="{A2CEFAFF-F4C3-094D-A28F-402F09DC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0" name="Freeform 72">
              <a:extLst>
                <a:ext uri="{FF2B5EF4-FFF2-40B4-BE49-F238E27FC236}">
                  <a16:creationId xmlns:a16="http://schemas.microsoft.com/office/drawing/2014/main" id="{6D02417D-8A09-5D4C-BD3D-8DD5F14AC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Freeform 73">
              <a:extLst>
                <a:ext uri="{FF2B5EF4-FFF2-40B4-BE49-F238E27FC236}">
                  <a16:creationId xmlns:a16="http://schemas.microsoft.com/office/drawing/2014/main" id="{7967DB29-DDCA-0948-9E17-36117862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Freeform 74">
              <a:extLst>
                <a:ext uri="{FF2B5EF4-FFF2-40B4-BE49-F238E27FC236}">
                  <a16:creationId xmlns:a16="http://schemas.microsoft.com/office/drawing/2014/main" id="{F0490469-8A9E-8C4D-9CC8-ABFC8D2FF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Freeform 75">
              <a:extLst>
                <a:ext uri="{FF2B5EF4-FFF2-40B4-BE49-F238E27FC236}">
                  <a16:creationId xmlns:a16="http://schemas.microsoft.com/office/drawing/2014/main" id="{2457D8C3-473B-CB40-8B52-174E2549A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A510FB73-1FA4-8C40-9086-44E41A00C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57C9F-1DFA-724E-89AE-3EF8B5CEF61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F79E1A8-EA8A-DD49-BFB8-3730F9AC6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B+ tree: Internal node structure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2CC29FB-531A-B14C-AADE-B8ADBFE1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C7D4AD9-52CA-2846-9B5A-75B50C7E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FF1C7BC-1AFC-6346-BAB7-86A6539B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00A807F-37D5-EC4C-91EC-B603CA53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018F4EC-879A-8B44-8DEE-3CCC80B7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B1B99A80-E24F-E44F-BD54-B749ED38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4EA4F179-06C7-0F4F-B165-74431F8A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D1427706-1C0C-B945-9F1A-F97C4274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0</a:t>
            </a:r>
            <a:r>
              <a:rPr kumimoji="0" lang="en-US" altLang="zh-TW" sz="200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    </a:t>
            </a:r>
            <a:r>
              <a:rPr kumimoji="0" lang="en-US" altLang="zh-TW" sz="200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2                  ………………                   </a:t>
            </a:r>
            <a:r>
              <a:rPr kumimoji="0" lang="en-US" altLang="zh-TW" sz="200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n-1  </a:t>
            </a:r>
            <a:r>
              <a:rPr kumimoji="0" lang="en-US" altLang="zh-TW" sz="2000">
                <a:latin typeface="Arial" panose="020B0604020202020204" pitchFamily="34" charset="0"/>
              </a:rPr>
              <a:t>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     </a:t>
            </a:r>
            <a:r>
              <a:rPr kumimoji="0" lang="en-US" altLang="zh-TW" sz="200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DADB71E-CCB5-A04B-9686-83BDA532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779713"/>
            <a:ext cx="603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B490F5D5-09C9-BD40-85C0-814001D1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649663"/>
            <a:ext cx="8396288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25475" indent="-168275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</a:rPr>
              <a:t>Requirements: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</a:rPr>
              <a:t>K</a:t>
            </a:r>
            <a:r>
              <a:rPr lang="en-US" altLang="zh-TW" sz="2000" baseline="-25000">
                <a:solidFill>
                  <a:schemeClr val="tx1"/>
                </a:solidFill>
              </a:rPr>
              <a:t>1</a:t>
            </a:r>
            <a:r>
              <a:rPr lang="en-US" altLang="zh-TW" sz="2000">
                <a:solidFill>
                  <a:schemeClr val="tx1"/>
                </a:solidFill>
              </a:rPr>
              <a:t> &lt; K</a:t>
            </a:r>
            <a:r>
              <a:rPr lang="en-US" altLang="zh-TW" sz="2000" baseline="-25000">
                <a:solidFill>
                  <a:schemeClr val="tx1"/>
                </a:solidFill>
              </a:rPr>
              <a:t>2 </a:t>
            </a:r>
            <a:r>
              <a:rPr lang="en-US" altLang="zh-TW" sz="2000">
                <a:solidFill>
                  <a:schemeClr val="tx1"/>
                </a:solidFill>
              </a:rPr>
              <a:t>&lt; … &lt; K</a:t>
            </a:r>
            <a:r>
              <a:rPr lang="en-US" altLang="zh-TW" sz="2000" baseline="-25000">
                <a:solidFill>
                  <a:schemeClr val="tx1"/>
                </a:solidFill>
              </a:rPr>
              <a:t>n</a:t>
            </a:r>
            <a:endParaRPr lang="en-US" altLang="zh-TW" sz="2000">
              <a:solidFill>
                <a:schemeClr val="tx1"/>
              </a:solidFill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</a:rPr>
              <a:t>If the node is not the root, we require d 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 n  2d where d is a pre-determined value for this B+ tree, called its </a:t>
            </a:r>
            <a:r>
              <a:rPr lang="en-US" altLang="zh-TW" sz="2000" i="1">
                <a:solidFill>
                  <a:schemeClr val="tx1"/>
                </a:solidFill>
                <a:sym typeface="Symbol" pitchFamily="2" charset="2"/>
              </a:rPr>
              <a:t>order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If the node is the root, we require 1  n  2d 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For any search key value K in the subtree pointed by 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,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If 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 = 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0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,  we require K &lt; </a:t>
            </a:r>
            <a:r>
              <a:rPr lang="en-US" altLang="zh-TW" sz="2000">
                <a:solidFill>
                  <a:schemeClr val="tx1"/>
                </a:solidFill>
              </a:rPr>
              <a:t>K</a:t>
            </a:r>
            <a:r>
              <a:rPr lang="en-US" altLang="zh-TW" sz="2000" baseline="-25000">
                <a:solidFill>
                  <a:schemeClr val="tx1"/>
                </a:solidFill>
              </a:rPr>
              <a:t>1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</a:rPr>
              <a:t>If 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 = 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1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, …, 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n-1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, we require </a:t>
            </a:r>
            <a:r>
              <a:rPr lang="en-US" altLang="zh-TW" sz="2000">
                <a:solidFill>
                  <a:schemeClr val="tx1"/>
                </a:solidFill>
              </a:rPr>
              <a:t>K</a:t>
            </a:r>
            <a:r>
              <a:rPr lang="en-US" altLang="zh-TW" sz="2000" baseline="-25000">
                <a:solidFill>
                  <a:schemeClr val="tx1"/>
                </a:solidFill>
              </a:rPr>
              <a:t>i 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 K &lt; </a:t>
            </a:r>
            <a:r>
              <a:rPr lang="en-US" altLang="zh-TW" sz="2000">
                <a:solidFill>
                  <a:schemeClr val="tx1"/>
                </a:solidFill>
              </a:rPr>
              <a:t>K</a:t>
            </a:r>
            <a:r>
              <a:rPr lang="en-US" altLang="zh-TW" sz="2000" baseline="-25000">
                <a:solidFill>
                  <a:schemeClr val="tx1"/>
                </a:solidFill>
              </a:rPr>
              <a:t>i+1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If 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 = P</a:t>
            </a:r>
            <a:r>
              <a:rPr lang="en-US" altLang="zh-TW" sz="2000" baseline="-25000">
                <a:solidFill>
                  <a:schemeClr val="tx1"/>
                </a:solidFill>
                <a:sym typeface="Symbol" pitchFamily="2" charset="2"/>
              </a:rPr>
              <a:t>n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, we require </a:t>
            </a:r>
            <a:r>
              <a:rPr lang="en-US" altLang="zh-TW" sz="2000">
                <a:solidFill>
                  <a:schemeClr val="tx1"/>
                </a:solidFill>
              </a:rPr>
              <a:t>K</a:t>
            </a:r>
            <a:r>
              <a:rPr lang="en-US" altLang="zh-TW" sz="2000" baseline="-25000">
                <a:solidFill>
                  <a:schemeClr val="tx1"/>
                </a:solidFill>
              </a:rPr>
              <a:t>n</a:t>
            </a:r>
            <a:r>
              <a:rPr lang="en-US" altLang="zh-TW" sz="2000">
                <a:solidFill>
                  <a:schemeClr val="tx1"/>
                </a:solidFill>
              </a:rPr>
              <a:t> </a:t>
            </a:r>
            <a:r>
              <a:rPr lang="en-US" altLang="zh-TW" sz="2000">
                <a:solidFill>
                  <a:schemeClr val="tx1"/>
                </a:solidFill>
                <a:sym typeface="Symbol" pitchFamily="2" charset="2"/>
              </a:rPr>
              <a:t> K</a:t>
            </a:r>
            <a:endParaRPr lang="en-US" altLang="zh-TW" sz="1800" b="0">
              <a:solidFill>
                <a:schemeClr val="tx1"/>
              </a:solidFill>
            </a:endParaRP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CC3A7FBC-0A3B-B743-B880-7DD7D1D5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BB88B08A-0AB9-1548-B165-17650DB01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B43B7B8A-4AD2-2040-9952-E9ADA860677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609600" cy="874713"/>
            <a:chOff x="960" y="1392"/>
            <a:chExt cx="384" cy="551"/>
          </a:xfrm>
        </p:grpSpPr>
        <p:sp>
          <p:nvSpPr>
            <p:cNvPr id="22560" name="Line 16">
              <a:extLst>
                <a:ext uri="{FF2B5EF4-FFF2-40B4-BE49-F238E27FC236}">
                  <a16:creationId xmlns:a16="http://schemas.microsoft.com/office/drawing/2014/main" id="{C71540EF-8247-2A4A-A94C-AAE3724AD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61" name="Group 17">
              <a:extLst>
                <a:ext uri="{FF2B5EF4-FFF2-40B4-BE49-F238E27FC236}">
                  <a16:creationId xmlns:a16="http://schemas.microsoft.com/office/drawing/2014/main" id="{90BD580F-C540-3B48-AE7A-B039B86AA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5"/>
              <a:ext cx="384" cy="408"/>
              <a:chOff x="960" y="1535"/>
              <a:chExt cx="384" cy="408"/>
            </a:xfrm>
          </p:grpSpPr>
          <p:sp>
            <p:nvSpPr>
              <p:cNvPr id="22562" name="AutoShape 18">
                <a:extLst>
                  <a:ext uri="{FF2B5EF4-FFF2-40B4-BE49-F238E27FC236}">
                    <a16:creationId xmlns:a16="http://schemas.microsoft.com/office/drawing/2014/main" id="{B39FFEBE-F2ED-1F4B-AF99-52E51D9A7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59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63" name="Rectangle 19">
                <a:extLst>
                  <a:ext uri="{FF2B5EF4-FFF2-40B4-BE49-F238E27FC236}">
                    <a16:creationId xmlns:a16="http://schemas.microsoft.com/office/drawing/2014/main" id="{24A12B4B-8425-A04A-B2D1-F60C1053D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535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1E1A6758-EA95-A245-8696-EC4AA24F4DD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609600" cy="914400"/>
            <a:chOff x="1536" y="1392"/>
            <a:chExt cx="384" cy="576"/>
          </a:xfrm>
        </p:grpSpPr>
        <p:sp>
          <p:nvSpPr>
            <p:cNvPr id="22556" name="Line 21">
              <a:extLst>
                <a:ext uri="{FF2B5EF4-FFF2-40B4-BE49-F238E27FC236}">
                  <a16:creationId xmlns:a16="http://schemas.microsoft.com/office/drawing/2014/main" id="{84C94CFF-C403-B444-96DA-60407648B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57" name="Group 22">
              <a:extLst>
                <a:ext uri="{FF2B5EF4-FFF2-40B4-BE49-F238E27FC236}">
                  <a16:creationId xmlns:a16="http://schemas.microsoft.com/office/drawing/2014/main" id="{DD0F74A3-12FE-1A4D-84AB-CE0EA2E43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537"/>
              <a:ext cx="384" cy="431"/>
              <a:chOff x="1536" y="1537"/>
              <a:chExt cx="384" cy="431"/>
            </a:xfrm>
          </p:grpSpPr>
          <p:sp>
            <p:nvSpPr>
              <p:cNvPr id="22558" name="AutoShape 23">
                <a:extLst>
                  <a:ext uri="{FF2B5EF4-FFF2-40B4-BE49-F238E27FC236}">
                    <a16:creationId xmlns:a16="http://schemas.microsoft.com/office/drawing/2014/main" id="{79A7C65A-B378-8145-AFE9-B80DA9DBF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9" name="Rectangle 24">
                <a:extLst>
                  <a:ext uri="{FF2B5EF4-FFF2-40B4-BE49-F238E27FC236}">
                    <a16:creationId xmlns:a16="http://schemas.microsoft.com/office/drawing/2014/main" id="{29B38C2B-76DE-334D-AD4E-9F765349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53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4D32A02C-7AEF-5042-BCB8-CB8A50511BC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09800"/>
            <a:ext cx="609600" cy="914400"/>
            <a:chOff x="3744" y="1392"/>
            <a:chExt cx="384" cy="576"/>
          </a:xfrm>
        </p:grpSpPr>
        <p:sp>
          <p:nvSpPr>
            <p:cNvPr id="22552" name="Line 26">
              <a:extLst>
                <a:ext uri="{FF2B5EF4-FFF2-40B4-BE49-F238E27FC236}">
                  <a16:creationId xmlns:a16="http://schemas.microsoft.com/office/drawing/2014/main" id="{A8DAC9FD-F137-5743-9D71-36B58406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53" name="Group 27">
              <a:extLst>
                <a:ext uri="{FF2B5EF4-FFF2-40B4-BE49-F238E27FC236}">
                  <a16:creationId xmlns:a16="http://schemas.microsoft.com/office/drawing/2014/main" id="{B4747C60-80FA-5840-8E38-BCCF65CF3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46"/>
              <a:ext cx="384" cy="422"/>
              <a:chOff x="3744" y="1546"/>
              <a:chExt cx="384" cy="422"/>
            </a:xfrm>
          </p:grpSpPr>
          <p:sp>
            <p:nvSpPr>
              <p:cNvPr id="22554" name="AutoShape 28">
                <a:extLst>
                  <a:ext uri="{FF2B5EF4-FFF2-40B4-BE49-F238E27FC236}">
                    <a16:creationId xmlns:a16="http://schemas.microsoft.com/office/drawing/2014/main" id="{CE25F451-43CA-B643-A28D-321BE9F0F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Rectangle 29">
                <a:extLst>
                  <a:ext uri="{FF2B5EF4-FFF2-40B4-BE49-F238E27FC236}">
                    <a16:creationId xmlns:a16="http://schemas.microsoft.com/office/drawing/2014/main" id="{C6116268-1A13-D94C-B819-352AB65BE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1546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3297DF54-102C-EE47-8FBD-3887786E1EE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09800"/>
            <a:ext cx="609600" cy="914400"/>
            <a:chOff x="4320" y="1392"/>
            <a:chExt cx="384" cy="576"/>
          </a:xfrm>
        </p:grpSpPr>
        <p:sp>
          <p:nvSpPr>
            <p:cNvPr id="22548" name="Line 31">
              <a:extLst>
                <a:ext uri="{FF2B5EF4-FFF2-40B4-BE49-F238E27FC236}">
                  <a16:creationId xmlns:a16="http://schemas.microsoft.com/office/drawing/2014/main" id="{ADF6FCD7-5A50-1640-A833-337476866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49" name="Group 32">
              <a:extLst>
                <a:ext uri="{FF2B5EF4-FFF2-40B4-BE49-F238E27FC236}">
                  <a16:creationId xmlns:a16="http://schemas.microsoft.com/office/drawing/2014/main" id="{F740B7D0-D26D-8341-A76B-68B4E2268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27"/>
              <a:ext cx="384" cy="441"/>
              <a:chOff x="4320" y="1527"/>
              <a:chExt cx="384" cy="441"/>
            </a:xfrm>
          </p:grpSpPr>
          <p:sp>
            <p:nvSpPr>
              <p:cNvPr id="22550" name="AutoShape 33">
                <a:extLst>
                  <a:ext uri="{FF2B5EF4-FFF2-40B4-BE49-F238E27FC236}">
                    <a16:creationId xmlns:a16="http://schemas.microsoft.com/office/drawing/2014/main" id="{A7279509-9C82-8442-B4A7-53F6B3ACA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1" name="Rectangle 34">
                <a:extLst>
                  <a:ext uri="{FF2B5EF4-FFF2-40B4-BE49-F238E27FC236}">
                    <a16:creationId xmlns:a16="http://schemas.microsoft.com/office/drawing/2014/main" id="{A47014BC-A04B-8A4D-BBE7-4D33B5784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152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7443" name="Text Box 35">
            <a:extLst>
              <a:ext uri="{FF2B5EF4-FFF2-40B4-BE49-F238E27FC236}">
                <a16:creationId xmlns:a16="http://schemas.microsoft.com/office/drawing/2014/main" id="{B6D50F0C-1477-0946-BD7C-FC375546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101975"/>
            <a:ext cx="675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Each P</a:t>
            </a:r>
            <a:r>
              <a:rPr kumimoji="0" lang="en-US" altLang="zh-TW" sz="1800" b="0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 is a pointer to a child node, each K</a:t>
            </a:r>
            <a:r>
              <a:rPr kumimoji="0" lang="en-US" altLang="zh-TW" sz="1800" b="0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 is a search key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Pointers outnumber search key values by </a:t>
            </a:r>
            <a:r>
              <a:rPr kumimoji="0" lang="en-US" altLang="zh-TW" sz="1800" b="0" i="1">
                <a:solidFill>
                  <a:srgbClr val="FF0000"/>
                </a:solidFill>
                <a:latin typeface="Arial" panose="020B0604020202020204" pitchFamily="34" charset="0"/>
              </a:rPr>
              <a:t>exactly one.</a:t>
            </a:r>
            <a:endParaRPr kumimoji="0" lang="en-US" altLang="zh-TW" sz="1800" b="0">
              <a:solidFill>
                <a:srgbClr val="9966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build="p" bldLvl="2" autoUpdateAnimBg="0"/>
      <p:bldP spid="174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67FF92F-08DF-BC4F-8AED-61ED86322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9955FE-905B-F941-ADD6-718ECBB0D34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486CF7A-25CB-D744-AC77-73F75B7C6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B+ tree: leaf node structure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FC67E5B-907D-F64C-9784-A264A37C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F7FC8E9-953C-4542-B6AB-4EB86D60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00007C1-1B8F-A240-A1BB-9B65D844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731B1B-5766-954C-BCFE-30FC909D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46FFA4B4-334E-D447-8D86-40500622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A778D510-10E7-7B41-9477-9760BD89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E4F791D1-601E-E442-B29B-47E5C14E1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L 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     </a:t>
            </a:r>
            <a:r>
              <a:rPr kumimoji="0" lang="en-US" altLang="zh-TW" sz="2000">
                <a:latin typeface="Arial" panose="020B0604020202020204" pitchFamily="34" charset="0"/>
              </a:rPr>
              <a:t>r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2                  ………………                    </a:t>
            </a:r>
            <a:r>
              <a:rPr kumimoji="0" lang="en-US" altLang="zh-TW" sz="2000">
                <a:latin typeface="Arial" panose="020B0604020202020204" pitchFamily="34" charset="0"/>
              </a:rPr>
              <a:t>      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  </a:t>
            </a:r>
            <a:r>
              <a:rPr kumimoji="0" lang="en-US" altLang="zh-TW" sz="2000">
                <a:latin typeface="Arial" panose="020B0604020202020204" pitchFamily="34" charset="0"/>
              </a:rPr>
              <a:t>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     </a:t>
            </a:r>
            <a:r>
              <a:rPr kumimoji="0" lang="en-US" altLang="zh-TW" sz="2000">
                <a:latin typeface="Arial" panose="020B0604020202020204" pitchFamily="34" charset="0"/>
              </a:rPr>
              <a:t>r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</a:t>
            </a:r>
            <a:r>
              <a:rPr kumimoji="0" lang="en-US" altLang="zh-TW" sz="2000">
                <a:latin typeface="Arial" panose="020B0604020202020204" pitchFamily="34" charset="0"/>
              </a:rPr>
              <a:t>   R</a:t>
            </a:r>
            <a:endParaRPr kumimoji="0" lang="en-US" altLang="zh-TW" sz="2000" baseline="-25000">
              <a:latin typeface="Arial" panose="020B0604020202020204" pitchFamily="34" charset="0"/>
            </a:endParaRP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9FC08577-FF81-9645-B12C-B0D09B2BF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390900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4102100" imgH="1752600" progId="Equation.3">
                  <p:embed/>
                </p:oleObj>
              </mc:Choice>
              <mc:Fallback>
                <p:oleObj name="Equation" r:id="rId3" imgW="4102100" imgH="175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90900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78820C22-7915-4843-8B14-4A8810387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390900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4102100" imgH="1752600" progId="Equation.3">
                  <p:embed/>
                </p:oleObj>
              </mc:Choice>
              <mc:Fallback>
                <p:oleObj name="Equation" r:id="rId5" imgW="4102100" imgH="175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90900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>
            <a:extLst>
              <a:ext uri="{FF2B5EF4-FFF2-40B4-BE49-F238E27FC236}">
                <a16:creationId xmlns:a16="http://schemas.microsoft.com/office/drawing/2014/main" id="{94F91F7A-BF1C-D249-9949-7CE4767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779713"/>
            <a:ext cx="603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1C5A526B-FD33-3C40-91AE-DE7239CD0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7086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Each r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</a:rPr>
              <a:t> is a pointer to a record that contains search key value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L points to the left neighbor, and R points to the right neighbor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400" b="0">
                <a:latin typeface="Arial" panose="020B0604020202020204" pitchFamily="34" charset="0"/>
              </a:rPr>
              <a:t> &lt;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2 </a:t>
            </a:r>
            <a:r>
              <a:rPr kumimoji="0" lang="en-US" altLang="zh-TW" sz="2400" b="0">
                <a:latin typeface="Arial" panose="020B0604020202020204" pitchFamily="34" charset="0"/>
              </a:rPr>
              <a:t>&lt; … &lt;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n</a:t>
            </a:r>
            <a:endParaRPr kumimoji="0" lang="en-US" altLang="zh-TW" sz="24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We require d 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 n  2d where d is the order of this B+ tree</a:t>
            </a:r>
            <a:r>
              <a:rPr kumimoji="0" lang="en-US" altLang="zh-TW" sz="1800" b="0">
                <a:latin typeface="Arial" panose="020B0604020202020204" pitchFamily="34" charset="0"/>
                <a:sym typeface="Symbol" pitchFamily="2" charset="2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We will use K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* for the pair K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, r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 and omit L and R for simplicity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kumimoji="0" lang="en-US" altLang="zh-TW" sz="1800" b="0">
              <a:latin typeface="Arial" panose="020B0604020202020204" pitchFamily="34" charset="0"/>
              <a:sym typeface="Symbol" pitchFamily="2" charset="2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D7B4913C-8F20-4340-9AB0-C8E4F5C7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0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88B580B5-68B8-F543-AD7C-1B66E0918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2BAF8E59-7E56-544F-93F3-883D28B24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B4A8B2A3-6ED3-5345-81F5-4F611503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6C3C5E13-3058-964B-B468-8E9397C4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0">
                <a:latin typeface="Arial" panose="020B0604020202020204" pitchFamily="34" charset="0"/>
              </a:rPr>
              <a:t>K</a:t>
            </a:r>
            <a:r>
              <a:rPr kumimoji="0" lang="en-US" altLang="zh-TW" sz="1000" b="0" baseline="-25000">
                <a:latin typeface="Arial" panose="020B0604020202020204" pitchFamily="34" charset="0"/>
              </a:rPr>
              <a:t>1</a:t>
            </a:r>
            <a:r>
              <a:rPr kumimoji="0" lang="en-US" altLang="zh-TW" sz="1000" b="0">
                <a:latin typeface="Arial" panose="020B0604020202020204" pitchFamily="34" charset="0"/>
              </a:rPr>
              <a:t>      ……..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2B9A7E2-1240-1349-89B2-11F7503F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38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0">
                <a:latin typeface="Arial" panose="020B0604020202020204" pitchFamily="34" charset="0"/>
              </a:rPr>
              <a:t>K</a:t>
            </a:r>
            <a:r>
              <a:rPr kumimoji="0" lang="en-US" altLang="zh-TW" sz="1000" b="0" baseline="-25000">
                <a:latin typeface="Arial" panose="020B0604020202020204" pitchFamily="34" charset="0"/>
              </a:rPr>
              <a:t>n</a:t>
            </a:r>
            <a:r>
              <a:rPr kumimoji="0" lang="en-US" altLang="zh-TW" sz="1000" b="0">
                <a:latin typeface="Arial" panose="020B0604020202020204" pitchFamily="34" charset="0"/>
              </a:rPr>
              <a:t>       ……..</a:t>
            </a:r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01755BD2-046E-8B4F-8825-DAA0802F5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81D3D08-54A8-0A42-8EC8-D411A3BB7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5E4E1179-2303-4342-B431-191566A732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9B40CE-5E11-3341-AD68-EEF728B508A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62CCB73-6146-7F46-9389-6978E996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F98197-8C66-8941-920E-EF82A9E8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EE32BD7-88EB-F34E-9F6F-BF7ED2EB7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200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Example: A B+ tree with order of 1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BF0F79B-C148-A34A-9DE2-657D46CC1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Each node must hold at least 1 entry, and at most 2  entries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Given search key values 27, 51, 64, how to find the rids? </a:t>
            </a:r>
          </a:p>
          <a:p>
            <a:pPr lvl="1" eaLnBrk="1" hangingPunct="1"/>
            <a:r>
              <a:rPr lang="en-US" altLang="zh-TW" sz="2000"/>
              <a:t>Search begins at the root, and key comparisons direct it to a leaf</a:t>
            </a:r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0489FE80-69D0-8F4F-9830-103717899A0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7688263" cy="3124200"/>
            <a:chOff x="576" y="1200"/>
            <a:chExt cx="4843" cy="1968"/>
          </a:xfrm>
        </p:grpSpPr>
        <p:grpSp>
          <p:nvGrpSpPr>
            <p:cNvPr id="24583" name="Group 7">
              <a:extLst>
                <a:ext uri="{FF2B5EF4-FFF2-40B4-BE49-F238E27FC236}">
                  <a16:creationId xmlns:a16="http://schemas.microsoft.com/office/drawing/2014/main" id="{012BAEB2-CEA0-0441-B15E-ADA25F17A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24589" name="Freeform 8">
                <a:extLst>
                  <a:ext uri="{FF2B5EF4-FFF2-40B4-BE49-F238E27FC236}">
                    <a16:creationId xmlns:a16="http://schemas.microsoft.com/office/drawing/2014/main" id="{665EF7C4-9F8D-0644-9723-3D9E30E62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Freeform 9">
                <a:extLst>
                  <a:ext uri="{FF2B5EF4-FFF2-40B4-BE49-F238E27FC236}">
                    <a16:creationId xmlns:a16="http://schemas.microsoft.com/office/drawing/2014/main" id="{88C91961-0388-5543-98AB-06FC2C9DD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Freeform 10">
                <a:extLst>
                  <a:ext uri="{FF2B5EF4-FFF2-40B4-BE49-F238E27FC236}">
                    <a16:creationId xmlns:a16="http://schemas.microsoft.com/office/drawing/2014/main" id="{C6065DF8-DE18-B941-96F9-BD5CA7B95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Freeform 11">
                <a:extLst>
                  <a:ext uri="{FF2B5EF4-FFF2-40B4-BE49-F238E27FC236}">
                    <a16:creationId xmlns:a16="http://schemas.microsoft.com/office/drawing/2014/main" id="{B5F40880-8B3D-1E45-9615-553C2E098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Freeform 12">
                <a:extLst>
                  <a:ext uri="{FF2B5EF4-FFF2-40B4-BE49-F238E27FC236}">
                    <a16:creationId xmlns:a16="http://schemas.microsoft.com/office/drawing/2014/main" id="{91E291FA-C5BD-9447-B46A-287FB42B6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3509"/>
                <a:ext cx="701" cy="312"/>
              </a:xfrm>
              <a:custGeom>
                <a:avLst/>
                <a:gdLst>
                  <a:gd name="T0" fmla="*/ 0 w 701"/>
                  <a:gd name="T1" fmla="*/ 311 h 312"/>
                  <a:gd name="T2" fmla="*/ 0 w 701"/>
                  <a:gd name="T3" fmla="*/ 0 h 312"/>
                  <a:gd name="T4" fmla="*/ 700 w 701"/>
                  <a:gd name="T5" fmla="*/ 0 h 312"/>
                  <a:gd name="T6" fmla="*/ 700 w 701"/>
                  <a:gd name="T7" fmla="*/ 311 h 312"/>
                  <a:gd name="T8" fmla="*/ 0 w 701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2"/>
                  <a:gd name="T17" fmla="*/ 701 w 701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Freeform 13">
                <a:extLst>
                  <a:ext uri="{FF2B5EF4-FFF2-40B4-BE49-F238E27FC236}">
                    <a16:creationId xmlns:a16="http://schemas.microsoft.com/office/drawing/2014/main" id="{E86A6996-8A68-0540-9177-085EB048A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3509"/>
                <a:ext cx="702" cy="312"/>
              </a:xfrm>
              <a:custGeom>
                <a:avLst/>
                <a:gdLst>
                  <a:gd name="T0" fmla="*/ 0 w 702"/>
                  <a:gd name="T1" fmla="*/ 311 h 312"/>
                  <a:gd name="T2" fmla="*/ 0 w 702"/>
                  <a:gd name="T3" fmla="*/ 0 h 312"/>
                  <a:gd name="T4" fmla="*/ 701 w 702"/>
                  <a:gd name="T5" fmla="*/ 0 h 312"/>
                  <a:gd name="T6" fmla="*/ 701 w 702"/>
                  <a:gd name="T7" fmla="*/ 311 h 312"/>
                  <a:gd name="T8" fmla="*/ 0 w 702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312"/>
                  <a:gd name="T17" fmla="*/ 702 w 70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14">
                <a:extLst>
                  <a:ext uri="{FF2B5EF4-FFF2-40B4-BE49-F238E27FC236}">
                    <a16:creationId xmlns:a16="http://schemas.microsoft.com/office/drawing/2014/main" id="{B01E005C-C4A6-F043-A49D-2C2DA5531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2735"/>
                <a:ext cx="700" cy="311"/>
              </a:xfrm>
              <a:custGeom>
                <a:avLst/>
                <a:gdLst>
                  <a:gd name="T0" fmla="*/ 0 w 700"/>
                  <a:gd name="T1" fmla="*/ 310 h 311"/>
                  <a:gd name="T2" fmla="*/ 0 w 700"/>
                  <a:gd name="T3" fmla="*/ 0 h 311"/>
                  <a:gd name="T4" fmla="*/ 699 w 700"/>
                  <a:gd name="T5" fmla="*/ 0 h 311"/>
                  <a:gd name="T6" fmla="*/ 699 w 700"/>
                  <a:gd name="T7" fmla="*/ 310 h 311"/>
                  <a:gd name="T8" fmla="*/ 0 w 700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1"/>
                  <a:gd name="T17" fmla="*/ 700 w 700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15">
                <a:extLst>
                  <a:ext uri="{FF2B5EF4-FFF2-40B4-BE49-F238E27FC236}">
                    <a16:creationId xmlns:a16="http://schemas.microsoft.com/office/drawing/2014/main" id="{9CE1BA8E-0F8C-8C4F-8387-67A814CAC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16">
                <a:extLst>
                  <a:ext uri="{FF2B5EF4-FFF2-40B4-BE49-F238E27FC236}">
                    <a16:creationId xmlns:a16="http://schemas.microsoft.com/office/drawing/2014/main" id="{6B4E513F-6BAB-0442-9E5A-F2F1BD16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17">
                <a:extLst>
                  <a:ext uri="{FF2B5EF4-FFF2-40B4-BE49-F238E27FC236}">
                    <a16:creationId xmlns:a16="http://schemas.microsoft.com/office/drawing/2014/main" id="{42177CEC-FDB2-2941-9A42-E1A3A250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18">
                <a:extLst>
                  <a:ext uri="{FF2B5EF4-FFF2-40B4-BE49-F238E27FC236}">
                    <a16:creationId xmlns:a16="http://schemas.microsoft.com/office/drawing/2014/main" id="{6639058F-8F30-AE4A-8C40-0D7497F3D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Freeform 19">
                <a:extLst>
                  <a:ext uri="{FF2B5EF4-FFF2-40B4-BE49-F238E27FC236}">
                    <a16:creationId xmlns:a16="http://schemas.microsoft.com/office/drawing/2014/main" id="{1A50772C-11F2-884A-A5F3-25DB0251C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2735"/>
                <a:ext cx="701" cy="311"/>
              </a:xfrm>
              <a:custGeom>
                <a:avLst/>
                <a:gdLst>
                  <a:gd name="T0" fmla="*/ 0 w 701"/>
                  <a:gd name="T1" fmla="*/ 310 h 311"/>
                  <a:gd name="T2" fmla="*/ 0 w 701"/>
                  <a:gd name="T3" fmla="*/ 0 h 311"/>
                  <a:gd name="T4" fmla="*/ 700 w 701"/>
                  <a:gd name="T5" fmla="*/ 0 h 311"/>
                  <a:gd name="T6" fmla="*/ 700 w 701"/>
                  <a:gd name="T7" fmla="*/ 310 h 311"/>
                  <a:gd name="T8" fmla="*/ 0 w 701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1"/>
                  <a:gd name="T17" fmla="*/ 701 w 701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20">
                <a:extLst>
                  <a:ext uri="{FF2B5EF4-FFF2-40B4-BE49-F238E27FC236}">
                    <a16:creationId xmlns:a16="http://schemas.microsoft.com/office/drawing/2014/main" id="{BDB1AF28-97D0-124A-B676-36FD54945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21">
                <a:extLst>
                  <a:ext uri="{FF2B5EF4-FFF2-40B4-BE49-F238E27FC236}">
                    <a16:creationId xmlns:a16="http://schemas.microsoft.com/office/drawing/2014/main" id="{D9BE3B9A-2121-B141-A189-474290D57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Freeform 22">
                <a:extLst>
                  <a:ext uri="{FF2B5EF4-FFF2-40B4-BE49-F238E27FC236}">
                    <a16:creationId xmlns:a16="http://schemas.microsoft.com/office/drawing/2014/main" id="{60E9BCD1-37FF-2B4E-BF35-B768241A8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Freeform 23">
                <a:extLst>
                  <a:ext uri="{FF2B5EF4-FFF2-40B4-BE49-F238E27FC236}">
                    <a16:creationId xmlns:a16="http://schemas.microsoft.com/office/drawing/2014/main" id="{6B867D99-1269-634E-BF79-0425AE792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Freeform 24">
                <a:extLst>
                  <a:ext uri="{FF2B5EF4-FFF2-40B4-BE49-F238E27FC236}">
                    <a16:creationId xmlns:a16="http://schemas.microsoft.com/office/drawing/2014/main" id="{967A07C5-4405-5A49-B6DE-9F3203C23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7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25">
                <a:extLst>
                  <a:ext uri="{FF2B5EF4-FFF2-40B4-BE49-F238E27FC236}">
                    <a16:creationId xmlns:a16="http://schemas.microsoft.com/office/drawing/2014/main" id="{6C0DA7B6-A316-E541-9977-C2C2AD995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26">
                <a:extLst>
                  <a:ext uri="{FF2B5EF4-FFF2-40B4-BE49-F238E27FC236}">
                    <a16:creationId xmlns:a16="http://schemas.microsoft.com/office/drawing/2014/main" id="{21760114-C8A2-B04E-A130-4D2B6BDCC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27">
                <a:extLst>
                  <a:ext uri="{FF2B5EF4-FFF2-40B4-BE49-F238E27FC236}">
                    <a16:creationId xmlns:a16="http://schemas.microsoft.com/office/drawing/2014/main" id="{84562455-5E69-DA44-9E33-AAA8F7CE9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Freeform 28">
                <a:extLst>
                  <a:ext uri="{FF2B5EF4-FFF2-40B4-BE49-F238E27FC236}">
                    <a16:creationId xmlns:a16="http://schemas.microsoft.com/office/drawing/2014/main" id="{432C6269-C565-DA40-B92E-40A03FEEE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Freeform 29">
                <a:extLst>
                  <a:ext uri="{FF2B5EF4-FFF2-40B4-BE49-F238E27FC236}">
                    <a16:creationId xmlns:a16="http://schemas.microsoft.com/office/drawing/2014/main" id="{13DBB80C-678F-0246-93C1-6CA6537E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280"/>
                <a:ext cx="575" cy="418"/>
              </a:xfrm>
              <a:custGeom>
                <a:avLst/>
                <a:gdLst>
                  <a:gd name="T0" fmla="*/ 574 w 575"/>
                  <a:gd name="T1" fmla="*/ 0 h 418"/>
                  <a:gd name="T2" fmla="*/ 0 w 575"/>
                  <a:gd name="T3" fmla="*/ 417 h 418"/>
                  <a:gd name="T4" fmla="*/ 574 w 575"/>
                  <a:gd name="T5" fmla="*/ 0 h 418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418"/>
                  <a:gd name="T11" fmla="*/ 575 w 575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Freeform 30">
                <a:extLst>
                  <a:ext uri="{FF2B5EF4-FFF2-40B4-BE49-F238E27FC236}">
                    <a16:creationId xmlns:a16="http://schemas.microsoft.com/office/drawing/2014/main" id="{9C4B1ACC-FF95-4741-A4A9-0D60AB20D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620"/>
                <a:ext cx="94" cy="78"/>
              </a:xfrm>
              <a:custGeom>
                <a:avLst/>
                <a:gdLst>
                  <a:gd name="T0" fmla="*/ 93 w 94"/>
                  <a:gd name="T1" fmla="*/ 39 h 78"/>
                  <a:gd name="T2" fmla="*/ 0 w 94"/>
                  <a:gd name="T3" fmla="*/ 77 h 78"/>
                  <a:gd name="T4" fmla="*/ 65 w 94"/>
                  <a:gd name="T5" fmla="*/ 0 h 78"/>
                  <a:gd name="T6" fmla="*/ 93 w 94"/>
                  <a:gd name="T7" fmla="*/ 39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78"/>
                  <a:gd name="T14" fmla="*/ 94 w 94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Freeform 31">
                <a:extLst>
                  <a:ext uri="{FF2B5EF4-FFF2-40B4-BE49-F238E27FC236}">
                    <a16:creationId xmlns:a16="http://schemas.microsoft.com/office/drawing/2014/main" id="{5FA0EBF2-8D7D-5441-AF95-41B20E6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0"/>
                <a:ext cx="971" cy="447"/>
              </a:xfrm>
              <a:custGeom>
                <a:avLst/>
                <a:gdLst>
                  <a:gd name="T0" fmla="*/ 0 w 971"/>
                  <a:gd name="T1" fmla="*/ 0 h 447"/>
                  <a:gd name="T2" fmla="*/ 970 w 971"/>
                  <a:gd name="T3" fmla="*/ 446 h 447"/>
                  <a:gd name="T4" fmla="*/ 0 w 971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447"/>
                  <a:gd name="T11" fmla="*/ 971 w 971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Freeform 32">
                <a:extLst>
                  <a:ext uri="{FF2B5EF4-FFF2-40B4-BE49-F238E27FC236}">
                    <a16:creationId xmlns:a16="http://schemas.microsoft.com/office/drawing/2014/main" id="{0837484A-60D7-AB48-9C9E-011224551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2644"/>
                <a:ext cx="100" cy="63"/>
              </a:xfrm>
              <a:custGeom>
                <a:avLst/>
                <a:gdLst>
                  <a:gd name="T0" fmla="*/ 21 w 100"/>
                  <a:gd name="T1" fmla="*/ 0 h 63"/>
                  <a:gd name="T2" fmla="*/ 99 w 100"/>
                  <a:gd name="T3" fmla="*/ 62 h 63"/>
                  <a:gd name="T4" fmla="*/ 0 w 100"/>
                  <a:gd name="T5" fmla="*/ 44 h 63"/>
                  <a:gd name="T6" fmla="*/ 21 w 10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63"/>
                  <a:gd name="T14" fmla="*/ 100 w 10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Freeform 33">
                <a:extLst>
                  <a:ext uri="{FF2B5EF4-FFF2-40B4-BE49-F238E27FC236}">
                    <a16:creationId xmlns:a16="http://schemas.microsoft.com/office/drawing/2014/main" id="{815F407D-515E-124E-A600-05F920E8D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2996"/>
                <a:ext cx="272" cy="486"/>
              </a:xfrm>
              <a:custGeom>
                <a:avLst/>
                <a:gdLst>
                  <a:gd name="T0" fmla="*/ 271 w 272"/>
                  <a:gd name="T1" fmla="*/ 0 h 486"/>
                  <a:gd name="T2" fmla="*/ 0 w 272"/>
                  <a:gd name="T3" fmla="*/ 485 h 486"/>
                  <a:gd name="T4" fmla="*/ 271 w 272"/>
                  <a:gd name="T5" fmla="*/ 0 h 486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486"/>
                  <a:gd name="T11" fmla="*/ 272 w 272"/>
                  <a:gd name="T12" fmla="*/ 486 h 4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Freeform 34">
                <a:extLst>
                  <a:ext uri="{FF2B5EF4-FFF2-40B4-BE49-F238E27FC236}">
                    <a16:creationId xmlns:a16="http://schemas.microsoft.com/office/drawing/2014/main" id="{8F52F122-11D2-F846-AEE9-18461FE23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384"/>
                <a:ext cx="69" cy="98"/>
              </a:xfrm>
              <a:custGeom>
                <a:avLst/>
                <a:gdLst>
                  <a:gd name="T0" fmla="*/ 68 w 69"/>
                  <a:gd name="T1" fmla="*/ 25 h 98"/>
                  <a:gd name="T2" fmla="*/ 0 w 69"/>
                  <a:gd name="T3" fmla="*/ 97 h 98"/>
                  <a:gd name="T4" fmla="*/ 26 w 69"/>
                  <a:gd name="T5" fmla="*/ 0 h 98"/>
                  <a:gd name="T6" fmla="*/ 68 w 69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98"/>
                  <a:gd name="T14" fmla="*/ 69 w 6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Freeform 35">
                <a:extLst>
                  <a:ext uri="{FF2B5EF4-FFF2-40B4-BE49-F238E27FC236}">
                    <a16:creationId xmlns:a16="http://schemas.microsoft.com/office/drawing/2014/main" id="{02ACC5F9-F2AF-2146-888F-06A4CFA51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2977"/>
                <a:ext cx="1" cy="505"/>
              </a:xfrm>
              <a:custGeom>
                <a:avLst/>
                <a:gdLst>
                  <a:gd name="T0" fmla="*/ 0 w 1"/>
                  <a:gd name="T1" fmla="*/ 0 h 505"/>
                  <a:gd name="T2" fmla="*/ 0 w 1"/>
                  <a:gd name="T3" fmla="*/ 504 h 505"/>
                  <a:gd name="T4" fmla="*/ 0 w 1"/>
                  <a:gd name="T5" fmla="*/ 0 h 50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5"/>
                  <a:gd name="T11" fmla="*/ 1 w 1"/>
                  <a:gd name="T12" fmla="*/ 505 h 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Freeform 36">
                <a:extLst>
                  <a:ext uri="{FF2B5EF4-FFF2-40B4-BE49-F238E27FC236}">
                    <a16:creationId xmlns:a16="http://schemas.microsoft.com/office/drawing/2014/main" id="{680F581D-EB68-D045-851B-1983409C0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84"/>
                <a:ext cx="50" cy="98"/>
              </a:xfrm>
              <a:custGeom>
                <a:avLst/>
                <a:gdLst>
                  <a:gd name="T0" fmla="*/ 49 w 50"/>
                  <a:gd name="T1" fmla="*/ 0 h 98"/>
                  <a:gd name="T2" fmla="*/ 24 w 50"/>
                  <a:gd name="T3" fmla="*/ 97 h 98"/>
                  <a:gd name="T4" fmla="*/ 0 w 50"/>
                  <a:gd name="T5" fmla="*/ 0 h 98"/>
                  <a:gd name="T6" fmla="*/ 49 w 5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98"/>
                  <a:gd name="T14" fmla="*/ 50 w 5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Freeform 37">
                <a:extLst>
                  <a:ext uri="{FF2B5EF4-FFF2-40B4-BE49-F238E27FC236}">
                    <a16:creationId xmlns:a16="http://schemas.microsoft.com/office/drawing/2014/main" id="{F4D1F52B-33E8-AB4F-AA0D-B09ADB877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2958"/>
                <a:ext cx="214" cy="514"/>
              </a:xfrm>
              <a:custGeom>
                <a:avLst/>
                <a:gdLst>
                  <a:gd name="T0" fmla="*/ 0 w 214"/>
                  <a:gd name="T1" fmla="*/ 0 h 514"/>
                  <a:gd name="T2" fmla="*/ 213 w 214"/>
                  <a:gd name="T3" fmla="*/ 513 h 514"/>
                  <a:gd name="T4" fmla="*/ 0 w 214"/>
                  <a:gd name="T5" fmla="*/ 0 h 514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514"/>
                  <a:gd name="T11" fmla="*/ 214 w 214"/>
                  <a:gd name="T12" fmla="*/ 514 h 5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Freeform 38">
                <a:extLst>
                  <a:ext uri="{FF2B5EF4-FFF2-40B4-BE49-F238E27FC236}">
                    <a16:creationId xmlns:a16="http://schemas.microsoft.com/office/drawing/2014/main" id="{1C26AAA3-A1A3-0C44-9227-A243A5AB9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3372"/>
                <a:ext cx="60" cy="100"/>
              </a:xfrm>
              <a:custGeom>
                <a:avLst/>
                <a:gdLst>
                  <a:gd name="T0" fmla="*/ 45 w 60"/>
                  <a:gd name="T1" fmla="*/ 0 h 100"/>
                  <a:gd name="T2" fmla="*/ 59 w 60"/>
                  <a:gd name="T3" fmla="*/ 99 h 100"/>
                  <a:gd name="T4" fmla="*/ 0 w 60"/>
                  <a:gd name="T5" fmla="*/ 18 h 100"/>
                  <a:gd name="T6" fmla="*/ 45 w 60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00"/>
                  <a:gd name="T14" fmla="*/ 60 w 60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Freeform 39">
                <a:extLst>
                  <a:ext uri="{FF2B5EF4-FFF2-40B4-BE49-F238E27FC236}">
                    <a16:creationId xmlns:a16="http://schemas.microsoft.com/office/drawing/2014/main" id="{7487DC12-2FFD-0844-A59F-41242A012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967"/>
                <a:ext cx="254" cy="496"/>
              </a:xfrm>
              <a:custGeom>
                <a:avLst/>
                <a:gdLst>
                  <a:gd name="T0" fmla="*/ 253 w 254"/>
                  <a:gd name="T1" fmla="*/ 0 h 496"/>
                  <a:gd name="T2" fmla="*/ 0 w 254"/>
                  <a:gd name="T3" fmla="*/ 495 h 496"/>
                  <a:gd name="T4" fmla="*/ 253 w 254"/>
                  <a:gd name="T5" fmla="*/ 0 h 496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496"/>
                  <a:gd name="T11" fmla="*/ 254 w 254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Freeform 40">
                <a:extLst>
                  <a:ext uri="{FF2B5EF4-FFF2-40B4-BE49-F238E27FC236}">
                    <a16:creationId xmlns:a16="http://schemas.microsoft.com/office/drawing/2014/main" id="{78998E7E-437B-BC47-ABDC-1652957B0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365"/>
                <a:ext cx="67" cy="98"/>
              </a:xfrm>
              <a:custGeom>
                <a:avLst/>
                <a:gdLst>
                  <a:gd name="T0" fmla="*/ 66 w 67"/>
                  <a:gd name="T1" fmla="*/ 21 h 98"/>
                  <a:gd name="T2" fmla="*/ 0 w 67"/>
                  <a:gd name="T3" fmla="*/ 97 h 98"/>
                  <a:gd name="T4" fmla="*/ 23 w 67"/>
                  <a:gd name="T5" fmla="*/ 0 h 98"/>
                  <a:gd name="T6" fmla="*/ 66 w 67"/>
                  <a:gd name="T7" fmla="*/ 21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Freeform 41">
                <a:extLst>
                  <a:ext uri="{FF2B5EF4-FFF2-40B4-BE49-F238E27FC236}">
                    <a16:creationId xmlns:a16="http://schemas.microsoft.com/office/drawing/2014/main" id="{6D54974F-C1D1-814D-8590-5866287BD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2977"/>
                <a:ext cx="1" cy="476"/>
              </a:xfrm>
              <a:custGeom>
                <a:avLst/>
                <a:gdLst>
                  <a:gd name="T0" fmla="*/ 0 w 1"/>
                  <a:gd name="T1" fmla="*/ 0 h 476"/>
                  <a:gd name="T2" fmla="*/ 0 w 1"/>
                  <a:gd name="T3" fmla="*/ 475 h 476"/>
                  <a:gd name="T4" fmla="*/ 0 w 1"/>
                  <a:gd name="T5" fmla="*/ 0 h 4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6"/>
                  <a:gd name="T11" fmla="*/ 1 w 1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Freeform 42">
                <a:extLst>
                  <a:ext uri="{FF2B5EF4-FFF2-40B4-BE49-F238E27FC236}">
                    <a16:creationId xmlns:a16="http://schemas.microsoft.com/office/drawing/2014/main" id="{35DAD134-E0C4-2342-B503-4CC0FCF41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3355"/>
                <a:ext cx="49" cy="98"/>
              </a:xfrm>
              <a:custGeom>
                <a:avLst/>
                <a:gdLst>
                  <a:gd name="T0" fmla="*/ 48 w 49"/>
                  <a:gd name="T1" fmla="*/ 0 h 98"/>
                  <a:gd name="T2" fmla="*/ 24 w 49"/>
                  <a:gd name="T3" fmla="*/ 97 h 98"/>
                  <a:gd name="T4" fmla="*/ 0 w 49"/>
                  <a:gd name="T5" fmla="*/ 0 h 98"/>
                  <a:gd name="T6" fmla="*/ 48 w 49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98"/>
                  <a:gd name="T14" fmla="*/ 49 w 4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Freeform 43">
                <a:extLst>
                  <a:ext uri="{FF2B5EF4-FFF2-40B4-BE49-F238E27FC236}">
                    <a16:creationId xmlns:a16="http://schemas.microsoft.com/office/drawing/2014/main" id="{E0919AE5-CAA2-114F-BE8F-3C3EC21B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986"/>
                <a:ext cx="253" cy="477"/>
              </a:xfrm>
              <a:custGeom>
                <a:avLst/>
                <a:gdLst>
                  <a:gd name="T0" fmla="*/ 0 w 253"/>
                  <a:gd name="T1" fmla="*/ 0 h 477"/>
                  <a:gd name="T2" fmla="*/ 252 w 253"/>
                  <a:gd name="T3" fmla="*/ 476 h 477"/>
                  <a:gd name="T4" fmla="*/ 0 w 253"/>
                  <a:gd name="T5" fmla="*/ 0 h 47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477"/>
                  <a:gd name="T11" fmla="*/ 253 w 253"/>
                  <a:gd name="T12" fmla="*/ 477 h 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Freeform 44">
                <a:extLst>
                  <a:ext uri="{FF2B5EF4-FFF2-40B4-BE49-F238E27FC236}">
                    <a16:creationId xmlns:a16="http://schemas.microsoft.com/office/drawing/2014/main" id="{FB969BC6-90FC-8943-AA4D-B17011E90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365"/>
                <a:ext cx="67" cy="98"/>
              </a:xfrm>
              <a:custGeom>
                <a:avLst/>
                <a:gdLst>
                  <a:gd name="T0" fmla="*/ 42 w 67"/>
                  <a:gd name="T1" fmla="*/ 0 h 98"/>
                  <a:gd name="T2" fmla="*/ 66 w 67"/>
                  <a:gd name="T3" fmla="*/ 97 h 98"/>
                  <a:gd name="T4" fmla="*/ 0 w 67"/>
                  <a:gd name="T5" fmla="*/ 22 h 98"/>
                  <a:gd name="T6" fmla="*/ 42 w 67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Freeform 45">
                <a:extLst>
                  <a:ext uri="{FF2B5EF4-FFF2-40B4-BE49-F238E27FC236}">
                    <a16:creationId xmlns:a16="http://schemas.microsoft.com/office/drawing/2014/main" id="{113DBF99-53DD-3D44-9A2F-8FEB2A793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" y="351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  <a:gd name="T4" fmla="*/ 0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Freeform 46">
                <a:extLst>
                  <a:ext uri="{FF2B5EF4-FFF2-40B4-BE49-F238E27FC236}">
                    <a16:creationId xmlns:a16="http://schemas.microsoft.com/office/drawing/2014/main" id="{3CCAFB22-4A9B-3642-91C4-072A68367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509"/>
                <a:ext cx="1" cy="293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292 h 293"/>
                  <a:gd name="T4" fmla="*/ 0 w 1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3"/>
                  <a:gd name="T11" fmla="*/ 1 w 1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Freeform 47">
                <a:extLst>
                  <a:ext uri="{FF2B5EF4-FFF2-40B4-BE49-F238E27FC236}">
                    <a16:creationId xmlns:a16="http://schemas.microsoft.com/office/drawing/2014/main" id="{607E46E7-52E7-9546-8AF3-A466B8FA6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09"/>
                <a:ext cx="1" cy="302"/>
              </a:xfrm>
              <a:custGeom>
                <a:avLst/>
                <a:gdLst>
                  <a:gd name="T0" fmla="*/ 0 w 1"/>
                  <a:gd name="T1" fmla="*/ 0 h 302"/>
                  <a:gd name="T2" fmla="*/ 0 w 1"/>
                  <a:gd name="T3" fmla="*/ 301 h 302"/>
                  <a:gd name="T4" fmla="*/ 0 w 1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2"/>
                  <a:gd name="T11" fmla="*/ 1 w 1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Freeform 48">
                <a:extLst>
                  <a:ext uri="{FF2B5EF4-FFF2-40B4-BE49-F238E27FC236}">
                    <a16:creationId xmlns:a16="http://schemas.microsoft.com/office/drawing/2014/main" id="{2C8C4B50-6D34-3042-922C-9D2A2FB2C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" y="3519"/>
                <a:ext cx="1" cy="273"/>
              </a:xfrm>
              <a:custGeom>
                <a:avLst/>
                <a:gdLst>
                  <a:gd name="T0" fmla="*/ 0 w 1"/>
                  <a:gd name="T1" fmla="*/ 0 h 273"/>
                  <a:gd name="T2" fmla="*/ 0 w 1"/>
                  <a:gd name="T3" fmla="*/ 272 h 273"/>
                  <a:gd name="T4" fmla="*/ 0 w 1"/>
                  <a:gd name="T5" fmla="*/ 0 h 27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3"/>
                  <a:gd name="T11" fmla="*/ 1 w 1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Freeform 49">
                <a:extLst>
                  <a:ext uri="{FF2B5EF4-FFF2-40B4-BE49-F238E27FC236}">
                    <a16:creationId xmlns:a16="http://schemas.microsoft.com/office/drawing/2014/main" id="{1B48FDBE-C241-704C-BE44-38E35A0E8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Freeform 50">
                <a:extLst>
                  <a:ext uri="{FF2B5EF4-FFF2-40B4-BE49-F238E27FC236}">
                    <a16:creationId xmlns:a16="http://schemas.microsoft.com/office/drawing/2014/main" id="{B86A20FB-3E15-8B46-ACEF-ED01E77E5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Freeform 51">
                <a:extLst>
                  <a:ext uri="{FF2B5EF4-FFF2-40B4-BE49-F238E27FC236}">
                    <a16:creationId xmlns:a16="http://schemas.microsoft.com/office/drawing/2014/main" id="{D4F00844-9A9B-9548-8B2B-CE40C0D0A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940"/>
                <a:ext cx="254" cy="78"/>
              </a:xfrm>
              <a:custGeom>
                <a:avLst/>
                <a:gdLst>
                  <a:gd name="T0" fmla="*/ 0 w 254"/>
                  <a:gd name="T1" fmla="*/ 0 h 78"/>
                  <a:gd name="T2" fmla="*/ 253 w 254"/>
                  <a:gd name="T3" fmla="*/ 77 h 78"/>
                  <a:gd name="T4" fmla="*/ 0 w 254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78"/>
                  <a:gd name="T11" fmla="*/ 254 w 254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Freeform 52">
                <a:extLst>
                  <a:ext uri="{FF2B5EF4-FFF2-40B4-BE49-F238E27FC236}">
                    <a16:creationId xmlns:a16="http://schemas.microsoft.com/office/drawing/2014/main" id="{7A356017-5770-A940-9E11-463CAE10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" y="1967"/>
                <a:ext cx="101" cy="51"/>
              </a:xfrm>
              <a:custGeom>
                <a:avLst/>
                <a:gdLst>
                  <a:gd name="T0" fmla="*/ 15 w 101"/>
                  <a:gd name="T1" fmla="*/ 0 h 51"/>
                  <a:gd name="T2" fmla="*/ 100 w 101"/>
                  <a:gd name="T3" fmla="*/ 50 h 51"/>
                  <a:gd name="T4" fmla="*/ 0 w 101"/>
                  <a:gd name="T5" fmla="*/ 45 h 51"/>
                  <a:gd name="T6" fmla="*/ 15 w 101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51"/>
                  <a:gd name="T14" fmla="*/ 101 w 101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Rectangle 53">
                <a:extLst>
                  <a:ext uri="{FF2B5EF4-FFF2-40B4-BE49-F238E27FC236}">
                    <a16:creationId xmlns:a16="http://schemas.microsoft.com/office/drawing/2014/main" id="{6D254378-87CC-5641-AB81-D8E24208C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</a:p>
            </p:txBody>
          </p:sp>
          <p:sp>
            <p:nvSpPr>
              <p:cNvPr id="24635" name="Rectangle 54">
                <a:extLst>
                  <a:ext uri="{FF2B5EF4-FFF2-40B4-BE49-F238E27FC236}">
                    <a16:creationId xmlns:a16="http://schemas.microsoft.com/office/drawing/2014/main" id="{7CC5B291-CC9A-4C4D-BEAB-94ED99B4B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</a:p>
            </p:txBody>
          </p:sp>
          <p:sp>
            <p:nvSpPr>
              <p:cNvPr id="24636" name="Rectangle 55">
                <a:extLst>
                  <a:ext uri="{FF2B5EF4-FFF2-40B4-BE49-F238E27FC236}">
                    <a16:creationId xmlns:a16="http://schemas.microsoft.com/office/drawing/2014/main" id="{CDF53811-7CB1-A24D-867A-7441371BE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</a:p>
            </p:txBody>
          </p:sp>
          <p:sp>
            <p:nvSpPr>
              <p:cNvPr id="24637" name="Rectangle 56">
                <a:extLst>
                  <a:ext uri="{FF2B5EF4-FFF2-40B4-BE49-F238E27FC236}">
                    <a16:creationId xmlns:a16="http://schemas.microsoft.com/office/drawing/2014/main" id="{D071B13F-B5CC-064F-A6BA-38066C26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</a:p>
            </p:txBody>
          </p:sp>
          <p:sp>
            <p:nvSpPr>
              <p:cNvPr id="24638" name="Rectangle 57">
                <a:extLst>
                  <a:ext uri="{FF2B5EF4-FFF2-40B4-BE49-F238E27FC236}">
                    <a16:creationId xmlns:a16="http://schemas.microsoft.com/office/drawing/2014/main" id="{665AFC90-DD8A-E248-8D2B-65063EC7E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24639" name="Rectangle 58">
                <a:extLst>
                  <a:ext uri="{FF2B5EF4-FFF2-40B4-BE49-F238E27FC236}">
                    <a16:creationId xmlns:a16="http://schemas.microsoft.com/office/drawing/2014/main" id="{F3A1A45E-2BB1-C640-B0D3-9910135A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</a:p>
            </p:txBody>
          </p:sp>
          <p:sp>
            <p:nvSpPr>
              <p:cNvPr id="24640" name="Rectangle 59">
                <a:extLst>
                  <a:ext uri="{FF2B5EF4-FFF2-40B4-BE49-F238E27FC236}">
                    <a16:creationId xmlns:a16="http://schemas.microsoft.com/office/drawing/2014/main" id="{54D98A02-E6DB-1342-AB6D-802376753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</a:p>
            </p:txBody>
          </p:sp>
          <p:sp>
            <p:nvSpPr>
              <p:cNvPr id="24641" name="Rectangle 60">
                <a:extLst>
                  <a:ext uri="{FF2B5EF4-FFF2-40B4-BE49-F238E27FC236}">
                    <a16:creationId xmlns:a16="http://schemas.microsoft.com/office/drawing/2014/main" id="{DE1FAB4B-7916-634F-A7A9-EAEA055C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</a:p>
            </p:txBody>
          </p:sp>
          <p:sp>
            <p:nvSpPr>
              <p:cNvPr id="24642" name="Rectangle 61">
                <a:extLst>
                  <a:ext uri="{FF2B5EF4-FFF2-40B4-BE49-F238E27FC236}">
                    <a16:creationId xmlns:a16="http://schemas.microsoft.com/office/drawing/2014/main" id="{9B64455E-A8FA-A444-8614-084C8498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</a:p>
            </p:txBody>
          </p:sp>
          <p:sp>
            <p:nvSpPr>
              <p:cNvPr id="24643" name="Rectangle 62">
                <a:extLst>
                  <a:ext uri="{FF2B5EF4-FFF2-40B4-BE49-F238E27FC236}">
                    <a16:creationId xmlns:a16="http://schemas.microsoft.com/office/drawing/2014/main" id="{9376CD78-0BF8-AB45-A9BC-6C61B6774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</a:p>
            </p:txBody>
          </p:sp>
          <p:sp>
            <p:nvSpPr>
              <p:cNvPr id="24644" name="Rectangle 63">
                <a:extLst>
                  <a:ext uri="{FF2B5EF4-FFF2-40B4-BE49-F238E27FC236}">
                    <a16:creationId xmlns:a16="http://schemas.microsoft.com/office/drawing/2014/main" id="{9B2B7C85-677E-5E4E-AFEE-2DF792FF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357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</a:p>
            </p:txBody>
          </p:sp>
          <p:sp>
            <p:nvSpPr>
              <p:cNvPr id="24645" name="Rectangle 64">
                <a:extLst>
                  <a:ext uri="{FF2B5EF4-FFF2-40B4-BE49-F238E27FC236}">
                    <a16:creationId xmlns:a16="http://schemas.microsoft.com/office/drawing/2014/main" id="{3639DDB5-AF28-B347-A544-561AD66E4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</a:p>
            </p:txBody>
          </p:sp>
          <p:sp>
            <p:nvSpPr>
              <p:cNvPr id="24646" name="Rectangle 65">
                <a:extLst>
                  <a:ext uri="{FF2B5EF4-FFF2-40B4-BE49-F238E27FC236}">
                    <a16:creationId xmlns:a16="http://schemas.microsoft.com/office/drawing/2014/main" id="{0107D6E3-7A34-6045-AFDE-77CE4707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4647" name="Rectangle 66">
                <a:extLst>
                  <a:ext uri="{FF2B5EF4-FFF2-40B4-BE49-F238E27FC236}">
                    <a16:creationId xmlns:a16="http://schemas.microsoft.com/office/drawing/2014/main" id="{402BA5D3-F741-2A49-AFB3-F4C210B19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</a:p>
            </p:txBody>
          </p:sp>
          <p:sp>
            <p:nvSpPr>
              <p:cNvPr id="24648" name="Rectangle 67">
                <a:extLst>
                  <a:ext uri="{FF2B5EF4-FFF2-40B4-BE49-F238E27FC236}">
                    <a16:creationId xmlns:a16="http://schemas.microsoft.com/office/drawing/2014/main" id="{136C9A7F-F00A-E343-BCE8-5D3FB28ED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</a:p>
            </p:txBody>
          </p:sp>
          <p:sp>
            <p:nvSpPr>
              <p:cNvPr id="24649" name="Rectangle 68">
                <a:extLst>
                  <a:ext uri="{FF2B5EF4-FFF2-40B4-BE49-F238E27FC236}">
                    <a16:creationId xmlns:a16="http://schemas.microsoft.com/office/drawing/2014/main" id="{C40211F0-B511-EA4C-92EF-A871F387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4650" name="Rectangle 69">
                <a:extLst>
                  <a:ext uri="{FF2B5EF4-FFF2-40B4-BE49-F238E27FC236}">
                    <a16:creationId xmlns:a16="http://schemas.microsoft.com/office/drawing/2014/main" id="{5E16019D-BD7B-2B4C-AEE2-BAF66B95B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080"/>
                <a:ext cx="23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24651" name="Rectangle 70">
                <a:extLst>
                  <a:ext uri="{FF2B5EF4-FFF2-40B4-BE49-F238E27FC236}">
                    <a16:creationId xmlns:a16="http://schemas.microsoft.com/office/drawing/2014/main" id="{2206B726-7EF1-034E-8BB5-0F2E4F43A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868"/>
                <a:ext cx="37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</p:grpSp>
        <p:sp>
          <p:nvSpPr>
            <p:cNvPr id="24584" name="Freeform 71">
              <a:extLst>
                <a:ext uri="{FF2B5EF4-FFF2-40B4-BE49-F238E27FC236}">
                  <a16:creationId xmlns:a16="http://schemas.microsoft.com/office/drawing/2014/main" id="{A19AFCDB-E2D4-8D42-B5B6-0F6E7E4A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Freeform 72">
              <a:extLst>
                <a:ext uri="{FF2B5EF4-FFF2-40B4-BE49-F238E27FC236}">
                  <a16:creationId xmlns:a16="http://schemas.microsoft.com/office/drawing/2014/main" id="{26284FCF-F70C-1549-A846-032B6A6F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Freeform 73">
              <a:extLst>
                <a:ext uri="{FF2B5EF4-FFF2-40B4-BE49-F238E27FC236}">
                  <a16:creationId xmlns:a16="http://schemas.microsoft.com/office/drawing/2014/main" id="{882B3911-06D8-A248-8863-7083C47E5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Freeform 74">
              <a:extLst>
                <a:ext uri="{FF2B5EF4-FFF2-40B4-BE49-F238E27FC236}">
                  <a16:creationId xmlns:a16="http://schemas.microsoft.com/office/drawing/2014/main" id="{3B7E24C4-99CD-5D49-8187-2F42942F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Freeform 75">
              <a:extLst>
                <a:ext uri="{FF2B5EF4-FFF2-40B4-BE49-F238E27FC236}">
                  <a16:creationId xmlns:a16="http://schemas.microsoft.com/office/drawing/2014/main" id="{024CE16D-6408-524D-85FE-2DC6739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F782AB4-6BC4-B744-B68F-AF26FE6D3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35845-D598-214E-8AC3-8D8D350E10A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3825E48-789D-F34B-A5BB-718B89BE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7C12EC4-E774-F243-BE27-E7DB6254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40E567C-AB6F-3F49-81B7-6536DEBAC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Example: a B+ tree with order 2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E26F594-E865-2644-B406-FB585C512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Search for 5*, 15*, all data entries &gt;= 24* ...</a:t>
            </a:r>
          </a:p>
          <a:p>
            <a:pPr eaLnBrk="1" hangingPunct="1"/>
            <a:r>
              <a:rPr lang="en-US" altLang="zh-TW" sz="2800"/>
              <a:t>The last one is a range search, we need to do the sequential scan, starting from the first leaf containing a value &gt;= 24.</a:t>
            </a:r>
          </a:p>
        </p:txBody>
      </p:sp>
      <p:sp>
        <p:nvSpPr>
          <p:cNvPr id="26630" name="Freeform 6">
            <a:extLst>
              <a:ext uri="{FF2B5EF4-FFF2-40B4-BE49-F238E27FC236}">
                <a16:creationId xmlns:a16="http://schemas.microsoft.com/office/drawing/2014/main" id="{9447F84F-C312-6548-9C79-4A1A80C79C23}"/>
              </a:ext>
            </a:extLst>
          </p:cNvPr>
          <p:cNvSpPr>
            <a:spLocks/>
          </p:cNvSpPr>
          <p:nvPr/>
        </p:nvSpPr>
        <p:spPr bwMode="auto">
          <a:xfrm>
            <a:off x="3271838" y="3978275"/>
            <a:ext cx="557212" cy="465138"/>
          </a:xfrm>
          <a:custGeom>
            <a:avLst/>
            <a:gdLst>
              <a:gd name="T0" fmla="*/ 0 w 351"/>
              <a:gd name="T1" fmla="*/ 2147483646 h 293"/>
              <a:gd name="T2" fmla="*/ 0 w 351"/>
              <a:gd name="T3" fmla="*/ 0 h 293"/>
              <a:gd name="T4" fmla="*/ 2147483646 w 351"/>
              <a:gd name="T5" fmla="*/ 0 h 293"/>
              <a:gd name="T6" fmla="*/ 2147483646 w 351"/>
              <a:gd name="T7" fmla="*/ 2147483646 h 293"/>
              <a:gd name="T8" fmla="*/ 0 w 351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7">
            <a:extLst>
              <a:ext uri="{FF2B5EF4-FFF2-40B4-BE49-F238E27FC236}">
                <a16:creationId xmlns:a16="http://schemas.microsoft.com/office/drawing/2014/main" id="{28E94841-7D38-3D43-8EB6-9769AEC07C91}"/>
              </a:ext>
            </a:extLst>
          </p:cNvPr>
          <p:cNvSpPr>
            <a:spLocks/>
          </p:cNvSpPr>
          <p:nvPr/>
        </p:nvSpPr>
        <p:spPr bwMode="auto">
          <a:xfrm>
            <a:off x="3365500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Freeform 8">
            <a:extLst>
              <a:ext uri="{FF2B5EF4-FFF2-40B4-BE49-F238E27FC236}">
                <a16:creationId xmlns:a16="http://schemas.microsoft.com/office/drawing/2014/main" id="{6FD17BAD-3BE8-8642-B1A1-0A14ED358993}"/>
              </a:ext>
            </a:extLst>
          </p:cNvPr>
          <p:cNvSpPr>
            <a:spLocks/>
          </p:cNvSpPr>
          <p:nvPr/>
        </p:nvSpPr>
        <p:spPr bwMode="auto">
          <a:xfrm>
            <a:off x="3827463" y="3978275"/>
            <a:ext cx="560387" cy="465138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Freeform 9">
            <a:extLst>
              <a:ext uri="{FF2B5EF4-FFF2-40B4-BE49-F238E27FC236}">
                <a16:creationId xmlns:a16="http://schemas.microsoft.com/office/drawing/2014/main" id="{E8364212-F735-8D47-9F89-75B083E4A9BA}"/>
              </a:ext>
            </a:extLst>
          </p:cNvPr>
          <p:cNvSpPr>
            <a:spLocks/>
          </p:cNvSpPr>
          <p:nvPr/>
        </p:nvSpPr>
        <p:spPr bwMode="auto">
          <a:xfrm>
            <a:off x="3922713" y="3978275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10">
            <a:extLst>
              <a:ext uri="{FF2B5EF4-FFF2-40B4-BE49-F238E27FC236}">
                <a16:creationId xmlns:a16="http://schemas.microsoft.com/office/drawing/2014/main" id="{9F2D5423-1624-F349-A70B-D5AD29E104A9}"/>
              </a:ext>
            </a:extLst>
          </p:cNvPr>
          <p:cNvSpPr>
            <a:spLocks/>
          </p:cNvSpPr>
          <p:nvPr/>
        </p:nvSpPr>
        <p:spPr bwMode="auto">
          <a:xfrm>
            <a:off x="4386263" y="3978275"/>
            <a:ext cx="558800" cy="465138"/>
          </a:xfrm>
          <a:custGeom>
            <a:avLst/>
            <a:gdLst>
              <a:gd name="T0" fmla="*/ 0 w 352"/>
              <a:gd name="T1" fmla="*/ 2147483646 h 293"/>
              <a:gd name="T2" fmla="*/ 0 w 352"/>
              <a:gd name="T3" fmla="*/ 0 h 293"/>
              <a:gd name="T4" fmla="*/ 2147483646 w 352"/>
              <a:gd name="T5" fmla="*/ 0 h 293"/>
              <a:gd name="T6" fmla="*/ 2147483646 w 352"/>
              <a:gd name="T7" fmla="*/ 2147483646 h 293"/>
              <a:gd name="T8" fmla="*/ 0 w 352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Freeform 11">
            <a:extLst>
              <a:ext uri="{FF2B5EF4-FFF2-40B4-BE49-F238E27FC236}">
                <a16:creationId xmlns:a16="http://schemas.microsoft.com/office/drawing/2014/main" id="{5A1076FF-61C7-8248-9A8B-5441BC9D6138}"/>
              </a:ext>
            </a:extLst>
          </p:cNvPr>
          <p:cNvSpPr>
            <a:spLocks/>
          </p:cNvSpPr>
          <p:nvPr/>
        </p:nvSpPr>
        <p:spPr bwMode="auto">
          <a:xfrm>
            <a:off x="4479925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Freeform 12">
            <a:extLst>
              <a:ext uri="{FF2B5EF4-FFF2-40B4-BE49-F238E27FC236}">
                <a16:creationId xmlns:a16="http://schemas.microsoft.com/office/drawing/2014/main" id="{DCABBCF9-3BE2-0943-BB1C-E7F8A5CE8DD9}"/>
              </a:ext>
            </a:extLst>
          </p:cNvPr>
          <p:cNvSpPr>
            <a:spLocks/>
          </p:cNvSpPr>
          <p:nvPr/>
        </p:nvSpPr>
        <p:spPr bwMode="auto">
          <a:xfrm>
            <a:off x="4943475" y="3978275"/>
            <a:ext cx="560388" cy="465138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3">
            <a:extLst>
              <a:ext uri="{FF2B5EF4-FFF2-40B4-BE49-F238E27FC236}">
                <a16:creationId xmlns:a16="http://schemas.microsoft.com/office/drawing/2014/main" id="{5EA8172D-109E-7943-9C4C-298F451ED65E}"/>
              </a:ext>
            </a:extLst>
          </p:cNvPr>
          <p:cNvSpPr>
            <a:spLocks/>
          </p:cNvSpPr>
          <p:nvPr/>
        </p:nvSpPr>
        <p:spPr bwMode="auto">
          <a:xfrm>
            <a:off x="5035550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Freeform 14">
            <a:extLst>
              <a:ext uri="{FF2B5EF4-FFF2-40B4-BE49-F238E27FC236}">
                <a16:creationId xmlns:a16="http://schemas.microsoft.com/office/drawing/2014/main" id="{0BBA9F9C-F7A1-8244-8152-309FB292F631}"/>
              </a:ext>
            </a:extLst>
          </p:cNvPr>
          <p:cNvSpPr>
            <a:spLocks/>
          </p:cNvSpPr>
          <p:nvPr/>
        </p:nvSpPr>
        <p:spPr bwMode="auto">
          <a:xfrm>
            <a:off x="5502275" y="3978275"/>
            <a:ext cx="93663" cy="465138"/>
          </a:xfrm>
          <a:custGeom>
            <a:avLst/>
            <a:gdLst>
              <a:gd name="T0" fmla="*/ 0 w 59"/>
              <a:gd name="T1" fmla="*/ 2147483646 h 293"/>
              <a:gd name="T2" fmla="*/ 0 w 59"/>
              <a:gd name="T3" fmla="*/ 0 h 293"/>
              <a:gd name="T4" fmla="*/ 2147483646 w 59"/>
              <a:gd name="T5" fmla="*/ 0 h 293"/>
              <a:gd name="T6" fmla="*/ 2147483646 w 59"/>
              <a:gd name="T7" fmla="*/ 2147483646 h 293"/>
              <a:gd name="T8" fmla="*/ 0 w 59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15">
            <a:extLst>
              <a:ext uri="{FF2B5EF4-FFF2-40B4-BE49-F238E27FC236}">
                <a16:creationId xmlns:a16="http://schemas.microsoft.com/office/drawing/2014/main" id="{6598B20E-66C5-DC49-84D2-ED1B2ABCC9AD}"/>
              </a:ext>
            </a:extLst>
          </p:cNvPr>
          <p:cNvSpPr>
            <a:spLocks/>
          </p:cNvSpPr>
          <p:nvPr/>
        </p:nvSpPr>
        <p:spPr bwMode="auto">
          <a:xfrm>
            <a:off x="703421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Freeform 16">
            <a:extLst>
              <a:ext uri="{FF2B5EF4-FFF2-40B4-BE49-F238E27FC236}">
                <a16:creationId xmlns:a16="http://schemas.microsoft.com/office/drawing/2014/main" id="{B1EAB767-C7C2-8C49-8841-58FAE4A0F480}"/>
              </a:ext>
            </a:extLst>
          </p:cNvPr>
          <p:cNvSpPr>
            <a:spLocks/>
          </p:cNvSpPr>
          <p:nvPr/>
        </p:nvSpPr>
        <p:spPr bwMode="auto">
          <a:xfrm>
            <a:off x="740568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Freeform 17">
            <a:extLst>
              <a:ext uri="{FF2B5EF4-FFF2-40B4-BE49-F238E27FC236}">
                <a16:creationId xmlns:a16="http://schemas.microsoft.com/office/drawing/2014/main" id="{ABD70279-88A4-274A-82C1-EA5C209B6C94}"/>
              </a:ext>
            </a:extLst>
          </p:cNvPr>
          <p:cNvSpPr>
            <a:spLocks/>
          </p:cNvSpPr>
          <p:nvPr/>
        </p:nvSpPr>
        <p:spPr bwMode="auto">
          <a:xfrm>
            <a:off x="7777163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Freeform 18">
            <a:extLst>
              <a:ext uri="{FF2B5EF4-FFF2-40B4-BE49-F238E27FC236}">
                <a16:creationId xmlns:a16="http://schemas.microsoft.com/office/drawing/2014/main" id="{7BA64F13-3315-234E-BEE9-CCE90B51A2EF}"/>
              </a:ext>
            </a:extLst>
          </p:cNvPr>
          <p:cNvSpPr>
            <a:spLocks/>
          </p:cNvSpPr>
          <p:nvPr/>
        </p:nvSpPr>
        <p:spPr bwMode="auto">
          <a:xfrm>
            <a:off x="8150225" y="5413375"/>
            <a:ext cx="371475" cy="373063"/>
          </a:xfrm>
          <a:custGeom>
            <a:avLst/>
            <a:gdLst>
              <a:gd name="T0" fmla="*/ 0 w 234"/>
              <a:gd name="T1" fmla="*/ 2147483646 h 235"/>
              <a:gd name="T2" fmla="*/ 0 w 234"/>
              <a:gd name="T3" fmla="*/ 0 h 235"/>
              <a:gd name="T4" fmla="*/ 2147483646 w 234"/>
              <a:gd name="T5" fmla="*/ 0 h 235"/>
              <a:gd name="T6" fmla="*/ 2147483646 w 234"/>
              <a:gd name="T7" fmla="*/ 2147483646 h 235"/>
              <a:gd name="T8" fmla="*/ 0 w 234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35"/>
              <a:gd name="T17" fmla="*/ 234 w 234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19">
            <a:extLst>
              <a:ext uri="{FF2B5EF4-FFF2-40B4-BE49-F238E27FC236}">
                <a16:creationId xmlns:a16="http://schemas.microsoft.com/office/drawing/2014/main" id="{1B9F5D48-2F65-0A42-A1C3-7A7B75A2201C}"/>
              </a:ext>
            </a:extLst>
          </p:cNvPr>
          <p:cNvSpPr>
            <a:spLocks/>
          </p:cNvSpPr>
          <p:nvPr/>
        </p:nvSpPr>
        <p:spPr bwMode="auto">
          <a:xfrm>
            <a:off x="34607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Freeform 20">
            <a:extLst>
              <a:ext uri="{FF2B5EF4-FFF2-40B4-BE49-F238E27FC236}">
                <a16:creationId xmlns:a16="http://schemas.microsoft.com/office/drawing/2014/main" id="{95730C27-887C-304F-83F9-BF221A466B17}"/>
              </a:ext>
            </a:extLst>
          </p:cNvPr>
          <p:cNvSpPr>
            <a:spLocks/>
          </p:cNvSpPr>
          <p:nvPr/>
        </p:nvSpPr>
        <p:spPr bwMode="auto">
          <a:xfrm>
            <a:off x="7175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Freeform 21">
            <a:extLst>
              <a:ext uri="{FF2B5EF4-FFF2-40B4-BE49-F238E27FC236}">
                <a16:creationId xmlns:a16="http://schemas.microsoft.com/office/drawing/2014/main" id="{F36EF56A-C7EA-2B49-B6BA-9F31A3B7920E}"/>
              </a:ext>
            </a:extLst>
          </p:cNvPr>
          <p:cNvSpPr>
            <a:spLocks/>
          </p:cNvSpPr>
          <p:nvPr/>
        </p:nvSpPr>
        <p:spPr bwMode="auto">
          <a:xfrm>
            <a:off x="10890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Freeform 22">
            <a:extLst>
              <a:ext uri="{FF2B5EF4-FFF2-40B4-BE49-F238E27FC236}">
                <a16:creationId xmlns:a16="http://schemas.microsoft.com/office/drawing/2014/main" id="{618E65AB-2A8C-EE46-8DB6-6851AF1A8469}"/>
              </a:ext>
            </a:extLst>
          </p:cNvPr>
          <p:cNvSpPr>
            <a:spLocks/>
          </p:cNvSpPr>
          <p:nvPr/>
        </p:nvSpPr>
        <p:spPr bwMode="auto">
          <a:xfrm>
            <a:off x="146050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Freeform 23">
            <a:extLst>
              <a:ext uri="{FF2B5EF4-FFF2-40B4-BE49-F238E27FC236}">
                <a16:creationId xmlns:a16="http://schemas.microsoft.com/office/drawing/2014/main" id="{B84503A6-2297-6343-AF1C-FDCFCBE4B478}"/>
              </a:ext>
            </a:extLst>
          </p:cNvPr>
          <p:cNvSpPr>
            <a:spLocks/>
          </p:cNvSpPr>
          <p:nvPr/>
        </p:nvSpPr>
        <p:spPr bwMode="auto">
          <a:xfrm>
            <a:off x="201771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Freeform 24">
            <a:extLst>
              <a:ext uri="{FF2B5EF4-FFF2-40B4-BE49-F238E27FC236}">
                <a16:creationId xmlns:a16="http://schemas.microsoft.com/office/drawing/2014/main" id="{F145F32D-604F-0B4C-929B-66C2ED683317}"/>
              </a:ext>
            </a:extLst>
          </p:cNvPr>
          <p:cNvSpPr>
            <a:spLocks/>
          </p:cNvSpPr>
          <p:nvPr/>
        </p:nvSpPr>
        <p:spPr bwMode="auto">
          <a:xfrm>
            <a:off x="238918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5">
            <a:extLst>
              <a:ext uri="{FF2B5EF4-FFF2-40B4-BE49-F238E27FC236}">
                <a16:creationId xmlns:a16="http://schemas.microsoft.com/office/drawing/2014/main" id="{316B6239-37BB-A44E-861B-76A4FF4566DA}"/>
              </a:ext>
            </a:extLst>
          </p:cNvPr>
          <p:cNvSpPr>
            <a:spLocks/>
          </p:cNvSpPr>
          <p:nvPr/>
        </p:nvSpPr>
        <p:spPr bwMode="auto">
          <a:xfrm>
            <a:off x="276066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26">
            <a:extLst>
              <a:ext uri="{FF2B5EF4-FFF2-40B4-BE49-F238E27FC236}">
                <a16:creationId xmlns:a16="http://schemas.microsoft.com/office/drawing/2014/main" id="{EBB7EF49-CAF0-7346-A062-C93E7C2D3F9A}"/>
              </a:ext>
            </a:extLst>
          </p:cNvPr>
          <p:cNvSpPr>
            <a:spLocks/>
          </p:cNvSpPr>
          <p:nvPr/>
        </p:nvSpPr>
        <p:spPr bwMode="auto">
          <a:xfrm>
            <a:off x="313213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>
            <a:extLst>
              <a:ext uri="{FF2B5EF4-FFF2-40B4-BE49-F238E27FC236}">
                <a16:creationId xmlns:a16="http://schemas.microsoft.com/office/drawing/2014/main" id="{222DE614-89C3-8D41-A482-C77C3571718E}"/>
              </a:ext>
            </a:extLst>
          </p:cNvPr>
          <p:cNvSpPr>
            <a:spLocks/>
          </p:cNvSpPr>
          <p:nvPr/>
        </p:nvSpPr>
        <p:spPr bwMode="auto">
          <a:xfrm>
            <a:off x="36893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Freeform 28">
            <a:extLst>
              <a:ext uri="{FF2B5EF4-FFF2-40B4-BE49-F238E27FC236}">
                <a16:creationId xmlns:a16="http://schemas.microsoft.com/office/drawing/2014/main" id="{CB95AF0A-F986-FC49-AC74-4249527CF783}"/>
              </a:ext>
            </a:extLst>
          </p:cNvPr>
          <p:cNvSpPr>
            <a:spLocks/>
          </p:cNvSpPr>
          <p:nvPr/>
        </p:nvSpPr>
        <p:spPr bwMode="auto">
          <a:xfrm>
            <a:off x="40608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550646DC-5DB0-8A46-BFD9-B5B82E591B54}"/>
              </a:ext>
            </a:extLst>
          </p:cNvPr>
          <p:cNvSpPr>
            <a:spLocks/>
          </p:cNvSpPr>
          <p:nvPr/>
        </p:nvSpPr>
        <p:spPr bwMode="auto">
          <a:xfrm>
            <a:off x="4432300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Freeform 30">
            <a:extLst>
              <a:ext uri="{FF2B5EF4-FFF2-40B4-BE49-F238E27FC236}">
                <a16:creationId xmlns:a16="http://schemas.microsoft.com/office/drawing/2014/main" id="{38523A74-94CF-3941-AB8B-CD52654D93CB}"/>
              </a:ext>
            </a:extLst>
          </p:cNvPr>
          <p:cNvSpPr>
            <a:spLocks/>
          </p:cNvSpPr>
          <p:nvPr/>
        </p:nvSpPr>
        <p:spPr bwMode="auto">
          <a:xfrm>
            <a:off x="480536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Freeform 31">
            <a:extLst>
              <a:ext uri="{FF2B5EF4-FFF2-40B4-BE49-F238E27FC236}">
                <a16:creationId xmlns:a16="http://schemas.microsoft.com/office/drawing/2014/main" id="{5EA0858D-AF1F-4F44-B824-D62B58E4DAD1}"/>
              </a:ext>
            </a:extLst>
          </p:cNvPr>
          <p:cNvSpPr>
            <a:spLocks/>
          </p:cNvSpPr>
          <p:nvPr/>
        </p:nvSpPr>
        <p:spPr bwMode="auto">
          <a:xfrm>
            <a:off x="5360988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Freeform 32">
            <a:extLst>
              <a:ext uri="{FF2B5EF4-FFF2-40B4-BE49-F238E27FC236}">
                <a16:creationId xmlns:a16="http://schemas.microsoft.com/office/drawing/2014/main" id="{217B1304-CCAA-C747-B771-63A03CC84C70}"/>
              </a:ext>
            </a:extLst>
          </p:cNvPr>
          <p:cNvSpPr>
            <a:spLocks/>
          </p:cNvSpPr>
          <p:nvPr/>
        </p:nvSpPr>
        <p:spPr bwMode="auto">
          <a:xfrm>
            <a:off x="57340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Freeform 33">
            <a:extLst>
              <a:ext uri="{FF2B5EF4-FFF2-40B4-BE49-F238E27FC236}">
                <a16:creationId xmlns:a16="http://schemas.microsoft.com/office/drawing/2014/main" id="{AF610AC1-2076-4145-B279-EAD8BB18B85E}"/>
              </a:ext>
            </a:extLst>
          </p:cNvPr>
          <p:cNvSpPr>
            <a:spLocks/>
          </p:cNvSpPr>
          <p:nvPr/>
        </p:nvSpPr>
        <p:spPr bwMode="auto">
          <a:xfrm>
            <a:off x="61055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Freeform 34">
            <a:extLst>
              <a:ext uri="{FF2B5EF4-FFF2-40B4-BE49-F238E27FC236}">
                <a16:creationId xmlns:a16="http://schemas.microsoft.com/office/drawing/2014/main" id="{7A5A129C-446A-BE46-B658-F2A69D33C070}"/>
              </a:ext>
            </a:extLst>
          </p:cNvPr>
          <p:cNvSpPr>
            <a:spLocks/>
          </p:cNvSpPr>
          <p:nvPr/>
        </p:nvSpPr>
        <p:spPr bwMode="auto">
          <a:xfrm>
            <a:off x="647700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Freeform 35">
            <a:extLst>
              <a:ext uri="{FF2B5EF4-FFF2-40B4-BE49-F238E27FC236}">
                <a16:creationId xmlns:a16="http://schemas.microsoft.com/office/drawing/2014/main" id="{05A69902-8150-BA4B-8303-6B4EB48CD1C4}"/>
              </a:ext>
            </a:extLst>
          </p:cNvPr>
          <p:cNvSpPr>
            <a:spLocks/>
          </p:cNvSpPr>
          <p:nvPr/>
        </p:nvSpPr>
        <p:spPr bwMode="auto">
          <a:xfrm>
            <a:off x="1100138" y="4383088"/>
            <a:ext cx="2219325" cy="1009650"/>
          </a:xfrm>
          <a:custGeom>
            <a:avLst/>
            <a:gdLst>
              <a:gd name="T0" fmla="*/ 2147483646 w 1398"/>
              <a:gd name="T1" fmla="*/ 0 h 636"/>
              <a:gd name="T2" fmla="*/ 0 w 1398"/>
              <a:gd name="T3" fmla="*/ 2147483646 h 636"/>
              <a:gd name="T4" fmla="*/ 2147483646 w 1398"/>
              <a:gd name="T5" fmla="*/ 0 h 636"/>
              <a:gd name="T6" fmla="*/ 0 60000 65536"/>
              <a:gd name="T7" fmla="*/ 0 60000 65536"/>
              <a:gd name="T8" fmla="*/ 0 60000 65536"/>
              <a:gd name="T9" fmla="*/ 0 w 1398"/>
              <a:gd name="T10" fmla="*/ 0 h 636"/>
              <a:gd name="T11" fmla="*/ 1398 w 1398"/>
              <a:gd name="T12" fmla="*/ 636 h 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Freeform 36">
            <a:extLst>
              <a:ext uri="{FF2B5EF4-FFF2-40B4-BE49-F238E27FC236}">
                <a16:creationId xmlns:a16="http://schemas.microsoft.com/office/drawing/2014/main" id="{8331C2F9-14BB-6248-98E4-EA10AD20A063}"/>
              </a:ext>
            </a:extLst>
          </p:cNvPr>
          <p:cNvSpPr>
            <a:spLocks/>
          </p:cNvSpPr>
          <p:nvPr/>
        </p:nvSpPr>
        <p:spPr bwMode="auto">
          <a:xfrm>
            <a:off x="1100138" y="5316538"/>
            <a:ext cx="119062" cy="76200"/>
          </a:xfrm>
          <a:custGeom>
            <a:avLst/>
            <a:gdLst>
              <a:gd name="T0" fmla="*/ 2147483646 w 75"/>
              <a:gd name="T1" fmla="*/ 2147483646 h 48"/>
              <a:gd name="T2" fmla="*/ 0 w 75"/>
              <a:gd name="T3" fmla="*/ 2147483646 h 48"/>
              <a:gd name="T4" fmla="*/ 2147483646 w 75"/>
              <a:gd name="T5" fmla="*/ 0 h 48"/>
              <a:gd name="T6" fmla="*/ 2147483646 w 75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8"/>
              <a:gd name="T14" fmla="*/ 75 w 7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37">
            <a:extLst>
              <a:ext uri="{FF2B5EF4-FFF2-40B4-BE49-F238E27FC236}">
                <a16:creationId xmlns:a16="http://schemas.microsoft.com/office/drawing/2014/main" id="{F703F49F-9479-D745-853B-844AD4829250}"/>
              </a:ext>
            </a:extLst>
          </p:cNvPr>
          <p:cNvSpPr>
            <a:spLocks/>
          </p:cNvSpPr>
          <p:nvPr/>
        </p:nvSpPr>
        <p:spPr bwMode="auto">
          <a:xfrm>
            <a:off x="2760663" y="4395788"/>
            <a:ext cx="1104900" cy="996950"/>
          </a:xfrm>
          <a:custGeom>
            <a:avLst/>
            <a:gdLst>
              <a:gd name="T0" fmla="*/ 2147483646 w 696"/>
              <a:gd name="T1" fmla="*/ 0 h 628"/>
              <a:gd name="T2" fmla="*/ 0 w 696"/>
              <a:gd name="T3" fmla="*/ 2147483646 h 628"/>
              <a:gd name="T4" fmla="*/ 2147483646 w 696"/>
              <a:gd name="T5" fmla="*/ 0 h 628"/>
              <a:gd name="T6" fmla="*/ 0 60000 65536"/>
              <a:gd name="T7" fmla="*/ 0 60000 65536"/>
              <a:gd name="T8" fmla="*/ 0 60000 65536"/>
              <a:gd name="T9" fmla="*/ 0 w 696"/>
              <a:gd name="T10" fmla="*/ 0 h 628"/>
              <a:gd name="T11" fmla="*/ 696 w 696"/>
              <a:gd name="T12" fmla="*/ 628 h 6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Freeform 38">
            <a:extLst>
              <a:ext uri="{FF2B5EF4-FFF2-40B4-BE49-F238E27FC236}">
                <a16:creationId xmlns:a16="http://schemas.microsoft.com/office/drawing/2014/main" id="{16F15F1F-0208-504A-9604-A394B40D9D4A}"/>
              </a:ext>
            </a:extLst>
          </p:cNvPr>
          <p:cNvSpPr>
            <a:spLocks/>
          </p:cNvSpPr>
          <p:nvPr/>
        </p:nvSpPr>
        <p:spPr bwMode="auto">
          <a:xfrm>
            <a:off x="2760663" y="5291138"/>
            <a:ext cx="107950" cy="101600"/>
          </a:xfrm>
          <a:custGeom>
            <a:avLst/>
            <a:gdLst>
              <a:gd name="T0" fmla="*/ 2147483646 w 68"/>
              <a:gd name="T1" fmla="*/ 2147483646 h 64"/>
              <a:gd name="T2" fmla="*/ 0 w 68"/>
              <a:gd name="T3" fmla="*/ 2147483646 h 64"/>
              <a:gd name="T4" fmla="*/ 2147483646 w 68"/>
              <a:gd name="T5" fmla="*/ 0 h 64"/>
              <a:gd name="T6" fmla="*/ 2147483646 w 68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64"/>
              <a:gd name="T14" fmla="*/ 68 w 68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Freeform 39">
            <a:extLst>
              <a:ext uri="{FF2B5EF4-FFF2-40B4-BE49-F238E27FC236}">
                <a16:creationId xmlns:a16="http://schemas.microsoft.com/office/drawing/2014/main" id="{78D67630-930C-1244-95C8-2DE7F0A75CE4}"/>
              </a:ext>
            </a:extLst>
          </p:cNvPr>
          <p:cNvSpPr>
            <a:spLocks/>
          </p:cNvSpPr>
          <p:nvPr/>
        </p:nvSpPr>
        <p:spPr bwMode="auto">
          <a:xfrm>
            <a:off x="4421188" y="4395788"/>
            <a:ext cx="1587" cy="985837"/>
          </a:xfrm>
          <a:custGeom>
            <a:avLst/>
            <a:gdLst>
              <a:gd name="T0" fmla="*/ 0 w 1"/>
              <a:gd name="T1" fmla="*/ 0 h 621"/>
              <a:gd name="T2" fmla="*/ 0 w 1"/>
              <a:gd name="T3" fmla="*/ 2147483646 h 621"/>
              <a:gd name="T4" fmla="*/ 0 w 1"/>
              <a:gd name="T5" fmla="*/ 0 h 621"/>
              <a:gd name="T6" fmla="*/ 0 60000 65536"/>
              <a:gd name="T7" fmla="*/ 0 60000 65536"/>
              <a:gd name="T8" fmla="*/ 0 60000 65536"/>
              <a:gd name="T9" fmla="*/ 0 w 1"/>
              <a:gd name="T10" fmla="*/ 0 h 621"/>
              <a:gd name="T11" fmla="*/ 1 w 1"/>
              <a:gd name="T12" fmla="*/ 621 h 6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Freeform 40">
            <a:extLst>
              <a:ext uri="{FF2B5EF4-FFF2-40B4-BE49-F238E27FC236}">
                <a16:creationId xmlns:a16="http://schemas.microsoft.com/office/drawing/2014/main" id="{CE08E790-AAE1-6E4D-BC68-2E7B89C03B9D}"/>
              </a:ext>
            </a:extLst>
          </p:cNvPr>
          <p:cNvSpPr>
            <a:spLocks/>
          </p:cNvSpPr>
          <p:nvPr/>
        </p:nvSpPr>
        <p:spPr bwMode="auto">
          <a:xfrm>
            <a:off x="4391025" y="5262563"/>
            <a:ext cx="60325" cy="119062"/>
          </a:xfrm>
          <a:custGeom>
            <a:avLst/>
            <a:gdLst>
              <a:gd name="T0" fmla="*/ 2147483646 w 38"/>
              <a:gd name="T1" fmla="*/ 0 h 75"/>
              <a:gd name="T2" fmla="*/ 2147483646 w 38"/>
              <a:gd name="T3" fmla="*/ 2147483646 h 75"/>
              <a:gd name="T4" fmla="*/ 0 w 38"/>
              <a:gd name="T5" fmla="*/ 0 h 75"/>
              <a:gd name="T6" fmla="*/ 2147483646 w 38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75"/>
              <a:gd name="T14" fmla="*/ 38 w 38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Freeform 41">
            <a:extLst>
              <a:ext uri="{FF2B5EF4-FFF2-40B4-BE49-F238E27FC236}">
                <a16:creationId xmlns:a16="http://schemas.microsoft.com/office/drawing/2014/main" id="{8374C5CA-FE94-1C48-9325-53E0D6B42D17}"/>
              </a:ext>
            </a:extLst>
          </p:cNvPr>
          <p:cNvSpPr>
            <a:spLocks/>
          </p:cNvSpPr>
          <p:nvPr/>
        </p:nvSpPr>
        <p:spPr bwMode="auto">
          <a:xfrm>
            <a:off x="4989513" y="4383088"/>
            <a:ext cx="1093787" cy="998537"/>
          </a:xfrm>
          <a:custGeom>
            <a:avLst/>
            <a:gdLst>
              <a:gd name="T0" fmla="*/ 0 w 689"/>
              <a:gd name="T1" fmla="*/ 0 h 629"/>
              <a:gd name="T2" fmla="*/ 2147483646 w 689"/>
              <a:gd name="T3" fmla="*/ 2147483646 h 629"/>
              <a:gd name="T4" fmla="*/ 0 w 689"/>
              <a:gd name="T5" fmla="*/ 0 h 629"/>
              <a:gd name="T6" fmla="*/ 0 60000 65536"/>
              <a:gd name="T7" fmla="*/ 0 60000 65536"/>
              <a:gd name="T8" fmla="*/ 0 60000 65536"/>
              <a:gd name="T9" fmla="*/ 0 w 689"/>
              <a:gd name="T10" fmla="*/ 0 h 629"/>
              <a:gd name="T11" fmla="*/ 689 w 689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Freeform 42">
            <a:extLst>
              <a:ext uri="{FF2B5EF4-FFF2-40B4-BE49-F238E27FC236}">
                <a16:creationId xmlns:a16="http://schemas.microsoft.com/office/drawing/2014/main" id="{62A978D1-7959-3E4A-9106-B5487161069E}"/>
              </a:ext>
            </a:extLst>
          </p:cNvPr>
          <p:cNvSpPr>
            <a:spLocks/>
          </p:cNvSpPr>
          <p:nvPr/>
        </p:nvSpPr>
        <p:spPr bwMode="auto">
          <a:xfrm>
            <a:off x="5976938" y="5280025"/>
            <a:ext cx="106362" cy="101600"/>
          </a:xfrm>
          <a:custGeom>
            <a:avLst/>
            <a:gdLst>
              <a:gd name="T0" fmla="*/ 2147483646 w 67"/>
              <a:gd name="T1" fmla="*/ 0 h 64"/>
              <a:gd name="T2" fmla="*/ 2147483646 w 67"/>
              <a:gd name="T3" fmla="*/ 2147483646 h 64"/>
              <a:gd name="T4" fmla="*/ 0 w 67"/>
              <a:gd name="T5" fmla="*/ 2147483646 h 64"/>
              <a:gd name="T6" fmla="*/ 2147483646 w 67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64"/>
              <a:gd name="T14" fmla="*/ 67 w 6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Freeform 43">
            <a:extLst>
              <a:ext uri="{FF2B5EF4-FFF2-40B4-BE49-F238E27FC236}">
                <a16:creationId xmlns:a16="http://schemas.microsoft.com/office/drawing/2014/main" id="{2DC9A4E2-B1C8-A84D-BBE6-E91445C582B0}"/>
              </a:ext>
            </a:extLst>
          </p:cNvPr>
          <p:cNvSpPr>
            <a:spLocks/>
          </p:cNvSpPr>
          <p:nvPr/>
        </p:nvSpPr>
        <p:spPr bwMode="auto">
          <a:xfrm>
            <a:off x="5548313" y="4370388"/>
            <a:ext cx="2219325" cy="1011237"/>
          </a:xfrm>
          <a:custGeom>
            <a:avLst/>
            <a:gdLst>
              <a:gd name="T0" fmla="*/ 0 w 1398"/>
              <a:gd name="T1" fmla="*/ 0 h 637"/>
              <a:gd name="T2" fmla="*/ 2147483646 w 1398"/>
              <a:gd name="T3" fmla="*/ 2147483646 h 637"/>
              <a:gd name="T4" fmla="*/ 0 w 1398"/>
              <a:gd name="T5" fmla="*/ 0 h 637"/>
              <a:gd name="T6" fmla="*/ 0 60000 65536"/>
              <a:gd name="T7" fmla="*/ 0 60000 65536"/>
              <a:gd name="T8" fmla="*/ 0 60000 65536"/>
              <a:gd name="T9" fmla="*/ 0 w 1398"/>
              <a:gd name="T10" fmla="*/ 0 h 637"/>
              <a:gd name="T11" fmla="*/ 1398 w 1398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Freeform 44">
            <a:extLst>
              <a:ext uri="{FF2B5EF4-FFF2-40B4-BE49-F238E27FC236}">
                <a16:creationId xmlns:a16="http://schemas.microsoft.com/office/drawing/2014/main" id="{C495A456-8AD9-2D45-A718-DBCFE1092246}"/>
              </a:ext>
            </a:extLst>
          </p:cNvPr>
          <p:cNvSpPr>
            <a:spLocks/>
          </p:cNvSpPr>
          <p:nvPr/>
        </p:nvSpPr>
        <p:spPr bwMode="auto">
          <a:xfrm>
            <a:off x="7648575" y="5303838"/>
            <a:ext cx="119063" cy="77787"/>
          </a:xfrm>
          <a:custGeom>
            <a:avLst/>
            <a:gdLst>
              <a:gd name="T0" fmla="*/ 2147483646 w 75"/>
              <a:gd name="T1" fmla="*/ 0 h 49"/>
              <a:gd name="T2" fmla="*/ 2147483646 w 75"/>
              <a:gd name="T3" fmla="*/ 2147483646 h 49"/>
              <a:gd name="T4" fmla="*/ 0 w 75"/>
              <a:gd name="T5" fmla="*/ 2147483646 h 49"/>
              <a:gd name="T6" fmla="*/ 2147483646 w 7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9"/>
              <a:gd name="T14" fmla="*/ 75 w 7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Rectangle 45">
            <a:extLst>
              <a:ext uri="{FF2B5EF4-FFF2-40B4-BE49-F238E27FC236}">
                <a16:creationId xmlns:a16="http://schemas.microsoft.com/office/drawing/2014/main" id="{199D82AE-BB25-F741-B9F2-28977A65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503613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26670" name="Rectangle 46">
            <a:extLst>
              <a:ext uri="{FF2B5EF4-FFF2-40B4-BE49-F238E27FC236}">
                <a16:creationId xmlns:a16="http://schemas.microsoft.com/office/drawing/2014/main" id="{0D3CEC34-E887-D241-B7A4-E1C4369E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6671" name="Rectangle 47">
            <a:extLst>
              <a:ext uri="{FF2B5EF4-FFF2-40B4-BE49-F238E27FC236}">
                <a16:creationId xmlns:a16="http://schemas.microsoft.com/office/drawing/2014/main" id="{8D4D5F2C-8F6D-D140-938F-E376D3D5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6672" name="Rectangle 48">
            <a:extLst>
              <a:ext uri="{FF2B5EF4-FFF2-40B4-BE49-F238E27FC236}">
                <a16:creationId xmlns:a16="http://schemas.microsoft.com/office/drawing/2014/main" id="{351CB704-439C-8749-A7CB-CE6BADD4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40386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6673" name="Rectangle 49">
            <a:extLst>
              <a:ext uri="{FF2B5EF4-FFF2-40B4-BE49-F238E27FC236}">
                <a16:creationId xmlns:a16="http://schemas.microsoft.com/office/drawing/2014/main" id="{9DD3E7D8-78EF-7C40-9DB6-28FCCE70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4276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6674" name="Rectangle 50">
            <a:extLst>
              <a:ext uri="{FF2B5EF4-FFF2-40B4-BE49-F238E27FC236}">
                <a16:creationId xmlns:a16="http://schemas.microsoft.com/office/drawing/2014/main" id="{EC2369E8-9C66-C040-83F8-1325C979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4165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6675" name="Rectangle 51">
            <a:extLst>
              <a:ext uri="{FF2B5EF4-FFF2-40B4-BE49-F238E27FC236}">
                <a16:creationId xmlns:a16="http://schemas.microsoft.com/office/drawing/2014/main" id="{FCDD9634-88BE-824B-BD77-BE0A156C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4165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6676" name="Rectangle 52">
            <a:extLst>
              <a:ext uri="{FF2B5EF4-FFF2-40B4-BE49-F238E27FC236}">
                <a16:creationId xmlns:a16="http://schemas.microsoft.com/office/drawing/2014/main" id="{815CD4D9-5882-604F-B14D-EBF57C72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54276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6677" name="Rectangle 53">
            <a:extLst>
              <a:ext uri="{FF2B5EF4-FFF2-40B4-BE49-F238E27FC236}">
                <a16:creationId xmlns:a16="http://schemas.microsoft.com/office/drawing/2014/main" id="{591EB2CF-E778-7E4F-BA76-106698762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6678" name="Rectangle 54">
            <a:extLst>
              <a:ext uri="{FF2B5EF4-FFF2-40B4-BE49-F238E27FC236}">
                <a16:creationId xmlns:a16="http://schemas.microsoft.com/office/drawing/2014/main" id="{232056BB-4E91-DA46-BF16-A7FDB052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6679" name="Rectangle 55">
            <a:extLst>
              <a:ext uri="{FF2B5EF4-FFF2-40B4-BE49-F238E27FC236}">
                <a16:creationId xmlns:a16="http://schemas.microsoft.com/office/drawing/2014/main" id="{8E8D0FF6-E77F-6045-AE44-BB257A14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6680" name="Rectangle 56">
            <a:extLst>
              <a:ext uri="{FF2B5EF4-FFF2-40B4-BE49-F238E27FC236}">
                <a16:creationId xmlns:a16="http://schemas.microsoft.com/office/drawing/2014/main" id="{7C4B6721-EE7C-FC44-8F0C-B27C762D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6681" name="Rectangle 57">
            <a:extLst>
              <a:ext uri="{FF2B5EF4-FFF2-40B4-BE49-F238E27FC236}">
                <a16:creationId xmlns:a16="http://schemas.microsoft.com/office/drawing/2014/main" id="{293A171F-E449-1546-9DC6-6B95A840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6682" name="Rectangle 58">
            <a:extLst>
              <a:ext uri="{FF2B5EF4-FFF2-40B4-BE49-F238E27FC236}">
                <a16:creationId xmlns:a16="http://schemas.microsoft.com/office/drawing/2014/main" id="{F12EECCF-9340-A04D-99C5-C0974539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6683" name="Rectangle 59">
            <a:extLst>
              <a:ext uri="{FF2B5EF4-FFF2-40B4-BE49-F238E27FC236}">
                <a16:creationId xmlns:a16="http://schemas.microsoft.com/office/drawing/2014/main" id="{36C10EF3-346D-1240-A08A-1CD08E72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6684" name="Rectangle 60">
            <a:extLst>
              <a:ext uri="{FF2B5EF4-FFF2-40B4-BE49-F238E27FC236}">
                <a16:creationId xmlns:a16="http://schemas.microsoft.com/office/drawing/2014/main" id="{47ACE70B-F50D-8E44-BFD0-A62A8CD0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6685" name="Rectangle 61">
            <a:extLst>
              <a:ext uri="{FF2B5EF4-FFF2-40B4-BE49-F238E27FC236}">
                <a16:creationId xmlns:a16="http://schemas.microsoft.com/office/drawing/2014/main" id="{52572AD0-18C8-2147-88DA-CD1BF6AD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6686" name="Rectangle 62">
            <a:extLst>
              <a:ext uri="{FF2B5EF4-FFF2-40B4-BE49-F238E27FC236}">
                <a16:creationId xmlns:a16="http://schemas.microsoft.com/office/drawing/2014/main" id="{3DB61841-5BD2-9444-8426-C1B9644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6687" name="Rectangle 63">
            <a:extLst>
              <a:ext uri="{FF2B5EF4-FFF2-40B4-BE49-F238E27FC236}">
                <a16:creationId xmlns:a16="http://schemas.microsoft.com/office/drawing/2014/main" id="{3F6C266C-FD1B-7B4D-BF14-D4624618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6688" name="Rectangle 64">
            <a:extLst>
              <a:ext uri="{FF2B5EF4-FFF2-40B4-BE49-F238E27FC236}">
                <a16:creationId xmlns:a16="http://schemas.microsoft.com/office/drawing/2014/main" id="{E9687E7B-FEA8-4D42-9E75-D5619A9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54054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6689" name="Rectangle 65">
            <a:extLst>
              <a:ext uri="{FF2B5EF4-FFF2-40B4-BE49-F238E27FC236}">
                <a16:creationId xmlns:a16="http://schemas.microsoft.com/office/drawing/2014/main" id="{4A932FF7-0A4A-0343-AB0C-EFB8EF32C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690" name="Line 66">
            <a:extLst>
              <a:ext uri="{FF2B5EF4-FFF2-40B4-BE49-F238E27FC236}">
                <a16:creationId xmlns:a16="http://schemas.microsoft.com/office/drawing/2014/main" id="{B476DD02-6C3F-6C45-97C5-0677AD3D0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1" name="Arc 67">
            <a:extLst>
              <a:ext uri="{FF2B5EF4-FFF2-40B4-BE49-F238E27FC236}">
                <a16:creationId xmlns:a16="http://schemas.microsoft.com/office/drawing/2014/main" id="{26392814-EDB7-BE49-9430-298F32C985EE}"/>
              </a:ext>
            </a:extLst>
          </p:cNvPr>
          <p:cNvSpPr>
            <a:spLocks/>
          </p:cNvSpPr>
          <p:nvPr/>
        </p:nvSpPr>
        <p:spPr bwMode="auto">
          <a:xfrm rot="-2580000">
            <a:off x="34290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2" name="Arc 68">
            <a:extLst>
              <a:ext uri="{FF2B5EF4-FFF2-40B4-BE49-F238E27FC236}">
                <a16:creationId xmlns:a16="http://schemas.microsoft.com/office/drawing/2014/main" id="{054099F0-9317-994E-9F4D-017483EC36B4}"/>
              </a:ext>
            </a:extLst>
          </p:cNvPr>
          <p:cNvSpPr>
            <a:spLocks/>
          </p:cNvSpPr>
          <p:nvPr/>
        </p:nvSpPr>
        <p:spPr bwMode="auto">
          <a:xfrm rot="-2580000">
            <a:off x="16764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Arc 69">
            <a:extLst>
              <a:ext uri="{FF2B5EF4-FFF2-40B4-BE49-F238E27FC236}">
                <a16:creationId xmlns:a16="http://schemas.microsoft.com/office/drawing/2014/main" id="{A64EF90E-7B03-6F4D-9D26-39C8D864A4D6}"/>
              </a:ext>
            </a:extLst>
          </p:cNvPr>
          <p:cNvSpPr>
            <a:spLocks/>
          </p:cNvSpPr>
          <p:nvPr/>
        </p:nvSpPr>
        <p:spPr bwMode="auto">
          <a:xfrm rot="-2580000">
            <a:off x="50292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Arc 70">
            <a:extLst>
              <a:ext uri="{FF2B5EF4-FFF2-40B4-BE49-F238E27FC236}">
                <a16:creationId xmlns:a16="http://schemas.microsoft.com/office/drawing/2014/main" id="{DC4132BC-8A94-EB47-9700-203B8A840BF2}"/>
              </a:ext>
            </a:extLst>
          </p:cNvPr>
          <p:cNvSpPr>
            <a:spLocks/>
          </p:cNvSpPr>
          <p:nvPr/>
        </p:nvSpPr>
        <p:spPr bwMode="auto">
          <a:xfrm rot="-2580000">
            <a:off x="67056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1599</TotalTime>
  <Words>2017</Words>
  <Application>Microsoft Macintosh PowerPoint</Application>
  <PresentationFormat>On-screen Show (4:3)</PresentationFormat>
  <Paragraphs>548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新細明體</vt:lpstr>
      <vt:lpstr>Symbol</vt:lpstr>
      <vt:lpstr>Monotype Sorts</vt:lpstr>
      <vt:lpstr>Times New Roman</vt:lpstr>
      <vt:lpstr>Book Antiqua</vt:lpstr>
      <vt:lpstr>Arial</vt:lpstr>
      <vt:lpstr>Wingdings</vt:lpstr>
      <vt:lpstr>mystyle</vt:lpstr>
      <vt:lpstr>Microsoft Equation 3.0</vt:lpstr>
      <vt:lpstr>Tree-Structured Indexing</vt:lpstr>
      <vt:lpstr>Range Searches</vt:lpstr>
      <vt:lpstr>B+ Tree: Most Widely Used Index</vt:lpstr>
      <vt:lpstr>B+ Tree (cont.)</vt:lpstr>
      <vt:lpstr>An example of a B+ tree</vt:lpstr>
      <vt:lpstr>B+ tree: Internal node structure </vt:lpstr>
      <vt:lpstr>B+ tree: leaf node structure </vt:lpstr>
      <vt:lpstr>Example: A B+ tree with order of 1</vt:lpstr>
      <vt:lpstr>Example: a B+ tree with order 2</vt:lpstr>
      <vt:lpstr>Cost for searching a value in B+ tree</vt:lpstr>
      <vt:lpstr>B+ Trees in Practice</vt:lpstr>
      <vt:lpstr>Inserting a Data Entry into a B+ Tree</vt:lpstr>
      <vt:lpstr>Inserting 16*, 8* into Example B+ tree</vt:lpstr>
      <vt:lpstr>Inserting 8* into Example B+ Tree (order 2)</vt:lpstr>
      <vt:lpstr>PowerPoint Presentation</vt:lpstr>
      <vt:lpstr>Example B+ Tree After Inserting 8*</vt:lpstr>
      <vt:lpstr>Deleting a Data Entry from a B+ Tree</vt:lpstr>
      <vt:lpstr>Delete 19* and 20*</vt:lpstr>
      <vt:lpstr>Deleting 19* and 20* (cont.)</vt:lpstr>
      <vt:lpstr>PowerPoint Presentation</vt:lpstr>
      <vt:lpstr>PowerPoint Presentation</vt:lpstr>
      <vt:lpstr>Deleting 24*</vt:lpstr>
      <vt:lpstr>Example of Non-leaf Re-distribution</vt:lpstr>
      <vt:lpstr>After Re-distribution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17</cp:revision>
  <dcterms:created xsi:type="dcterms:W3CDTF">1601-01-01T00:00:00Z</dcterms:created>
  <dcterms:modified xsi:type="dcterms:W3CDTF">2019-09-03T07:06:08Z</dcterms:modified>
</cp:coreProperties>
</file>