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4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60"/>
  </p:normalViewPr>
  <p:slideViewPr>
    <p:cSldViewPr>
      <p:cViewPr varScale="1">
        <p:scale>
          <a:sx n="131" d="100"/>
          <a:sy n="131" d="100"/>
        </p:scale>
        <p:origin x="162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4147C8C2-733E-C240-BB80-7CF4CC46E4E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DCCE525E-DC1A-6E44-A578-3B28737520F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D4735332-AF05-5045-A61E-0232CDBBE299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7E35848D-8606-FE4B-8AFF-BBF609B079F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HK" noProof="0"/>
              <a:t>Click to edit Master text styles</a:t>
            </a:r>
          </a:p>
          <a:p>
            <a:pPr lvl="1"/>
            <a:r>
              <a:rPr lang="en-US" altLang="zh-HK" noProof="0"/>
              <a:t>Second level</a:t>
            </a:r>
          </a:p>
          <a:p>
            <a:pPr lvl="2"/>
            <a:r>
              <a:rPr lang="en-US" altLang="zh-HK" noProof="0"/>
              <a:t>Third level</a:t>
            </a:r>
          </a:p>
          <a:p>
            <a:pPr lvl="3"/>
            <a:r>
              <a:rPr lang="en-US" altLang="zh-HK" noProof="0"/>
              <a:t>Fourth level</a:t>
            </a:r>
          </a:p>
          <a:p>
            <a:pPr lvl="4"/>
            <a:r>
              <a:rPr lang="en-US" altLang="zh-HK" noProof="0"/>
              <a:t>Fifth level</a:t>
            </a:r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73C762CA-5B57-974D-ADCC-D3D5E2EF07A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F3D0C80F-47B8-2D47-B8E5-36CDE5A60F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B0E54F9-F38D-FB4F-A3A2-E4CB66133A63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7">
            <a:extLst>
              <a:ext uri="{FF2B5EF4-FFF2-40B4-BE49-F238E27FC236}">
                <a16:creationId xmlns:a16="http://schemas.microsoft.com/office/drawing/2014/main" id="{F84DA71E-A800-2B41-B393-BC8632C86E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3DEEFAA0-8198-AF4B-8367-B7B1D33F9771}" type="slidenum">
              <a:rPr lang="en-US" altLang="zh-HK" sz="1200"/>
              <a:pPr/>
              <a:t>2</a:t>
            </a:fld>
            <a:endParaRPr lang="en-US" altLang="zh-HK" sz="1200"/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95095CC6-66CE-8141-8315-07E69D5D93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-1588"/>
            <a:ext cx="2973387" cy="45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HK" alt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C55263E7-6FF7-CA4E-B08C-984833998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>
            <a:lvl1pPr defTabSz="9080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080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080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080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080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080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080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080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080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kumimoji="0" lang="en-US" altLang="zh-TW" sz="1000" i="1"/>
              <a:t>2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1BE28755-702E-9B43-8A2D-A2A73DEB3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88" y="8685213"/>
            <a:ext cx="2971801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HK" altLang="en-US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D6AB3A4D-E705-F242-BF90-9E529A752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88" y="-1588"/>
            <a:ext cx="2971801" cy="45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HK" altLang="en-US"/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DFC695FE-0105-224A-803C-D97A677BFBA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9F0EDB1E-4E8D-DF43-AB5A-E6ECA16B35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29200" cy="4114800"/>
          </a:xfrm>
          <a:noFill/>
        </p:spPr>
        <p:txBody>
          <a:bodyPr lIns="90488" tIns="44450" rIns="90488" bIns="44450"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>
            <a:extLst>
              <a:ext uri="{FF2B5EF4-FFF2-40B4-BE49-F238E27FC236}">
                <a16:creationId xmlns:a16="http://schemas.microsoft.com/office/drawing/2014/main" id="{DC757867-2B77-1242-9736-DC33ADC88D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4879B137-0993-6645-AC50-939D768E533A}" type="slidenum">
              <a:rPr lang="en-US" altLang="zh-HK" sz="1200"/>
              <a:pPr/>
              <a:t>11</a:t>
            </a:fld>
            <a:endParaRPr lang="en-US" altLang="zh-HK" sz="1200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01A4F034-8F13-784B-A493-30E0AD5D5A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29200" cy="4114800"/>
          </a:xfrm>
          <a:noFill/>
        </p:spPr>
        <p:txBody>
          <a:bodyPr lIns="90488" tIns="44450" rIns="90488" bIns="44450"/>
          <a:lstStyle/>
          <a:p>
            <a:endParaRPr lang="zh-TW" altLang="en-US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91E896AB-9064-8847-8941-BA4908485AB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>
            <a:extLst>
              <a:ext uri="{FF2B5EF4-FFF2-40B4-BE49-F238E27FC236}">
                <a16:creationId xmlns:a16="http://schemas.microsoft.com/office/drawing/2014/main" id="{C26B9177-6BA7-244C-80AC-E2E83F8255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998EECCC-2EF6-0946-91B3-460EA04DC037}" type="slidenum">
              <a:rPr lang="en-US" altLang="zh-HK" sz="1200"/>
              <a:pPr/>
              <a:t>12</a:t>
            </a:fld>
            <a:endParaRPr lang="en-US" altLang="zh-HK" sz="1200"/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9A13EF4A-16DF-AB4B-9DF0-1FF3C47E5A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-1588"/>
            <a:ext cx="2973387" cy="45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HK" altLang="en-US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B684A4B0-95DA-2943-89D1-8F3C781026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>
            <a:lvl1pPr defTabSz="9080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080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080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080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080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080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080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080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080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kumimoji="0" lang="en-US" altLang="zh-TW" sz="1000" i="1"/>
              <a:t>9</a:t>
            </a:r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9B5D1116-5CAD-9E4F-A227-E8C141CAA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88" y="8685213"/>
            <a:ext cx="2971801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HK" altLang="en-US"/>
          </a:p>
        </p:txBody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5CA5BF86-468F-6143-A284-440604340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88" y="-1588"/>
            <a:ext cx="2971801" cy="45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HK" altLang="en-US"/>
          </a:p>
        </p:txBody>
      </p:sp>
      <p:sp>
        <p:nvSpPr>
          <p:cNvPr id="25606" name="Rectangle 6">
            <a:extLst>
              <a:ext uri="{FF2B5EF4-FFF2-40B4-BE49-F238E27FC236}">
                <a16:creationId xmlns:a16="http://schemas.microsoft.com/office/drawing/2014/main" id="{649BF9B2-16F8-364E-866D-FAAA87A5B43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25607" name="Rectangle 7">
            <a:extLst>
              <a:ext uri="{FF2B5EF4-FFF2-40B4-BE49-F238E27FC236}">
                <a16:creationId xmlns:a16="http://schemas.microsoft.com/office/drawing/2014/main" id="{BCB616D5-C351-5842-9E57-F899E9F2DE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29200" cy="4114800"/>
          </a:xfrm>
          <a:noFill/>
        </p:spPr>
        <p:txBody>
          <a:bodyPr lIns="90488" tIns="44450" rIns="90488" bIns="44450"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>
            <a:extLst>
              <a:ext uri="{FF2B5EF4-FFF2-40B4-BE49-F238E27FC236}">
                <a16:creationId xmlns:a16="http://schemas.microsoft.com/office/drawing/2014/main" id="{349462C9-782F-C443-A293-F4ABB2A21B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D75C55EE-35A2-BB40-8AAC-0FB4FA53D1DA}" type="slidenum">
              <a:rPr lang="en-US" altLang="zh-HK" sz="1200"/>
              <a:pPr/>
              <a:t>13</a:t>
            </a:fld>
            <a:endParaRPr lang="en-US" altLang="zh-HK" sz="1200"/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197E30C2-A363-8249-B47F-BEDFEFA04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-1588"/>
            <a:ext cx="2973387" cy="45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HK" altLang="en-US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18D336FC-4479-E747-BF02-6415AA6C4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>
            <a:lvl1pPr defTabSz="9080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080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080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080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080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080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080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080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080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kumimoji="0" lang="en-US" altLang="zh-TW" sz="1000" i="1"/>
              <a:t>16</a:t>
            </a:r>
          </a:p>
        </p:txBody>
      </p:sp>
      <p:sp>
        <p:nvSpPr>
          <p:cNvPr id="27652" name="Rectangle 4">
            <a:extLst>
              <a:ext uri="{FF2B5EF4-FFF2-40B4-BE49-F238E27FC236}">
                <a16:creationId xmlns:a16="http://schemas.microsoft.com/office/drawing/2014/main" id="{92A4E610-F218-6A4E-83F7-1D25A8253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88" y="8685213"/>
            <a:ext cx="2971801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HK" altLang="en-US"/>
          </a:p>
        </p:txBody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B2C7D957-C7EE-EF4F-BD05-A234A5307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88" y="-1588"/>
            <a:ext cx="2971801" cy="45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HK" altLang="en-US"/>
          </a:p>
        </p:txBody>
      </p:sp>
      <p:sp>
        <p:nvSpPr>
          <p:cNvPr id="27654" name="Rectangle 6">
            <a:extLst>
              <a:ext uri="{FF2B5EF4-FFF2-40B4-BE49-F238E27FC236}">
                <a16:creationId xmlns:a16="http://schemas.microsoft.com/office/drawing/2014/main" id="{F44D5486-9075-FC4D-86F3-554C6E3600F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27655" name="Rectangle 7">
            <a:extLst>
              <a:ext uri="{FF2B5EF4-FFF2-40B4-BE49-F238E27FC236}">
                <a16:creationId xmlns:a16="http://schemas.microsoft.com/office/drawing/2014/main" id="{9A88BD73-7FB7-2D4D-A232-47FBCCBC64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29200" cy="4114800"/>
          </a:xfrm>
          <a:noFill/>
        </p:spPr>
        <p:txBody>
          <a:bodyPr lIns="90488" tIns="44450" rIns="90488" bIns="44450"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7">
            <a:extLst>
              <a:ext uri="{FF2B5EF4-FFF2-40B4-BE49-F238E27FC236}">
                <a16:creationId xmlns:a16="http://schemas.microsoft.com/office/drawing/2014/main" id="{E55A4120-518B-774E-8C55-DB834E74D2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2060BA41-2B8D-EB4C-B83E-7316B0A1CF2D}" type="slidenum">
              <a:rPr lang="en-US" altLang="zh-HK" sz="1200"/>
              <a:pPr/>
              <a:t>3</a:t>
            </a:fld>
            <a:endParaRPr lang="en-US" altLang="zh-HK" sz="1200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4FBCEA73-F04A-FC4F-9B33-AE19F87AD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-1588"/>
            <a:ext cx="2973387" cy="45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HK" altLang="en-US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45531436-5459-2647-BA96-748F48A55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>
            <a:lvl1pPr defTabSz="9080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080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080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080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080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080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080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080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080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kumimoji="0" lang="en-US" altLang="zh-TW" sz="1000" i="1"/>
              <a:t>3</a:t>
            </a:r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D0B5CF45-1760-994D-897C-2E9764D04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88" y="8685213"/>
            <a:ext cx="2971801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HK" altLang="en-US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46E38B81-00DD-1549-81A9-4F0775AE6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88" y="-1588"/>
            <a:ext cx="2971801" cy="45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HK" altLang="en-US"/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9880F39B-A05A-DD45-A035-F2F7260EE4A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B3502D1B-47DA-004C-AADE-E4F391963E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29200" cy="4114800"/>
          </a:xfrm>
          <a:noFill/>
        </p:spPr>
        <p:txBody>
          <a:bodyPr lIns="90488" tIns="44450" rIns="90488" bIns="44450"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>
            <a:extLst>
              <a:ext uri="{FF2B5EF4-FFF2-40B4-BE49-F238E27FC236}">
                <a16:creationId xmlns:a16="http://schemas.microsoft.com/office/drawing/2014/main" id="{F213C061-4C0A-B54E-B9FD-98FE8561C3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B7417501-4C8B-E346-B71E-912F0F3675B1}" type="slidenum">
              <a:rPr lang="en-US" altLang="zh-HK" sz="1200"/>
              <a:pPr/>
              <a:t>4</a:t>
            </a:fld>
            <a:endParaRPr lang="en-US" altLang="zh-HK" sz="1200"/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67237FB2-2831-5C47-B4C6-1B001ACE4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-1588"/>
            <a:ext cx="2973387" cy="45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HK" altLang="en-US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FDC82708-B3B8-D748-AFC2-47B2B7BE0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>
            <a:lvl1pPr defTabSz="9080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080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080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080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080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080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080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080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080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kumimoji="0" lang="en-US" altLang="zh-TW" sz="1000" i="1"/>
              <a:t>4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1E65373B-96A2-CB41-970F-5978BCAB2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88" y="8685213"/>
            <a:ext cx="2971801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HK" altLang="en-US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DCF4D683-23A5-674B-9FA2-1CB5F419B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88" y="-1588"/>
            <a:ext cx="2971801" cy="45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HK" altLang="en-US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31B2E9D7-841E-6F40-A1B7-1F9697471E3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68AA5CF4-C8A5-2F46-A1D8-5F63643BA9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29200" cy="4114800"/>
          </a:xfrm>
          <a:noFill/>
        </p:spPr>
        <p:txBody>
          <a:bodyPr lIns="90488" tIns="44450" rIns="90488" bIns="44450"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7">
            <a:extLst>
              <a:ext uri="{FF2B5EF4-FFF2-40B4-BE49-F238E27FC236}">
                <a16:creationId xmlns:a16="http://schemas.microsoft.com/office/drawing/2014/main" id="{E50D89C2-3597-9548-9EC9-096F8E56A5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DCBFF53D-7540-C84D-AF51-2F5733B246ED}" type="slidenum">
              <a:rPr lang="en-US" altLang="zh-HK" sz="1200"/>
              <a:pPr/>
              <a:t>5</a:t>
            </a:fld>
            <a:endParaRPr lang="en-US" altLang="zh-HK" sz="1200"/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92270284-CD32-4A4F-9BFF-FAF57C7F0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-1588"/>
            <a:ext cx="2973387" cy="45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HK" alt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CCD1A895-656B-7E46-A457-A522D3C80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>
            <a:lvl1pPr defTabSz="9080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080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080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080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080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080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080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080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080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kumimoji="0" lang="en-US" altLang="zh-TW" sz="1000" i="1"/>
              <a:t>5</a:t>
            </a:r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2292AB84-96F9-A541-B6AC-FD3EC9126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88" y="8685213"/>
            <a:ext cx="2971801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HK" altLang="en-US"/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31DC101B-DBCB-9542-8A8E-6E3E24AEC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88" y="-1588"/>
            <a:ext cx="2971801" cy="45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HK" altLang="en-US"/>
          </a:p>
        </p:txBody>
      </p:sp>
      <p:sp>
        <p:nvSpPr>
          <p:cNvPr id="11270" name="Rectangle 6">
            <a:extLst>
              <a:ext uri="{FF2B5EF4-FFF2-40B4-BE49-F238E27FC236}">
                <a16:creationId xmlns:a16="http://schemas.microsoft.com/office/drawing/2014/main" id="{A0AFC334-06BB-3F4A-9CC5-8776EEB08E7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11271" name="Rectangle 7">
            <a:extLst>
              <a:ext uri="{FF2B5EF4-FFF2-40B4-BE49-F238E27FC236}">
                <a16:creationId xmlns:a16="http://schemas.microsoft.com/office/drawing/2014/main" id="{301E840E-9BFB-614A-87CA-5A5C768510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29200" cy="4114800"/>
          </a:xfrm>
          <a:noFill/>
        </p:spPr>
        <p:txBody>
          <a:bodyPr lIns="90488" tIns="44450" rIns="90488" bIns="44450"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>
            <a:extLst>
              <a:ext uri="{FF2B5EF4-FFF2-40B4-BE49-F238E27FC236}">
                <a16:creationId xmlns:a16="http://schemas.microsoft.com/office/drawing/2014/main" id="{E4D19FDE-2B5E-A842-BF60-2CA5417DB8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FC40974A-0AB1-B144-9D59-9BC70DE85463}" type="slidenum">
              <a:rPr lang="en-US" altLang="zh-HK" sz="1200"/>
              <a:pPr/>
              <a:t>6</a:t>
            </a:fld>
            <a:endParaRPr lang="en-US" altLang="zh-HK" sz="1200"/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8DD64038-9899-7D4E-9FBF-215F23825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-1588"/>
            <a:ext cx="2973387" cy="45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HK" altLang="en-US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B36D51E4-4A5F-AC4B-BA32-60F53995F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>
            <a:lvl1pPr defTabSz="9080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080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080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080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080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080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080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080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080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kumimoji="0" lang="en-US" altLang="zh-TW" sz="1000" i="1"/>
              <a:t>6</a:t>
            </a:r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D52AF489-38FF-BC43-9CE6-94ED7702F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88" y="8685213"/>
            <a:ext cx="2971801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HK" altLang="en-US"/>
          </a:p>
        </p:txBody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18B89C71-77FB-214A-8655-56BEF20A9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88" y="-1588"/>
            <a:ext cx="2971801" cy="45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HK" altLang="en-US"/>
          </a:p>
        </p:txBody>
      </p:sp>
      <p:sp>
        <p:nvSpPr>
          <p:cNvPr id="13318" name="Rectangle 6">
            <a:extLst>
              <a:ext uri="{FF2B5EF4-FFF2-40B4-BE49-F238E27FC236}">
                <a16:creationId xmlns:a16="http://schemas.microsoft.com/office/drawing/2014/main" id="{7EBA25C3-C977-4943-81A7-55000C3B6ED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13319" name="Rectangle 7">
            <a:extLst>
              <a:ext uri="{FF2B5EF4-FFF2-40B4-BE49-F238E27FC236}">
                <a16:creationId xmlns:a16="http://schemas.microsoft.com/office/drawing/2014/main" id="{E84BB2C8-7DE1-0146-BCB5-841590AC6C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29200" cy="4114800"/>
          </a:xfrm>
          <a:noFill/>
        </p:spPr>
        <p:txBody>
          <a:bodyPr lIns="90488" tIns="44450" rIns="90488" bIns="44450"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>
            <a:extLst>
              <a:ext uri="{FF2B5EF4-FFF2-40B4-BE49-F238E27FC236}">
                <a16:creationId xmlns:a16="http://schemas.microsoft.com/office/drawing/2014/main" id="{0BB5CD40-E224-244A-8D76-C084543273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B70EDA5E-264C-E24A-A71F-538A3905D2F8}" type="slidenum">
              <a:rPr lang="en-US" altLang="zh-HK" sz="1200"/>
              <a:pPr/>
              <a:t>7</a:t>
            </a:fld>
            <a:endParaRPr lang="en-US" altLang="zh-HK" sz="1200"/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2978B82A-F5B9-D844-97E1-809517A15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-1588"/>
            <a:ext cx="2973387" cy="45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HK" altLang="en-US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C322EC04-951F-3948-8C64-82331DC1D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>
            <a:lvl1pPr defTabSz="9080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080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080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080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080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080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080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080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080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kumimoji="0" lang="en-US" altLang="zh-TW" sz="1000" i="1"/>
              <a:t>7</a:t>
            </a:r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43AF7D61-5519-6A42-A459-B2A22D84F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88" y="8685213"/>
            <a:ext cx="2971801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HK" altLang="en-US"/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222089BF-81F0-2544-9424-C401F8880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88" y="-1588"/>
            <a:ext cx="2971801" cy="45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HK" altLang="en-US"/>
          </a:p>
        </p:txBody>
      </p:sp>
      <p:sp>
        <p:nvSpPr>
          <p:cNvPr id="15366" name="Rectangle 6">
            <a:extLst>
              <a:ext uri="{FF2B5EF4-FFF2-40B4-BE49-F238E27FC236}">
                <a16:creationId xmlns:a16="http://schemas.microsoft.com/office/drawing/2014/main" id="{7AFE3708-10F9-774A-BF91-C52EF3ECB83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15367" name="Rectangle 7">
            <a:extLst>
              <a:ext uri="{FF2B5EF4-FFF2-40B4-BE49-F238E27FC236}">
                <a16:creationId xmlns:a16="http://schemas.microsoft.com/office/drawing/2014/main" id="{70F1D95A-33CA-8149-992C-29B52770AB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29200" cy="4114800"/>
          </a:xfrm>
          <a:noFill/>
        </p:spPr>
        <p:txBody>
          <a:bodyPr lIns="90488" tIns="44450" rIns="90488" bIns="44450"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B162E501-CBE6-CF4E-AA25-0A7E1D47CD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6CC423F6-0843-F44D-93E8-A16DF7DBD48F}" type="slidenum">
              <a:rPr lang="en-US" altLang="zh-HK" sz="1200"/>
              <a:pPr/>
              <a:t>8</a:t>
            </a:fld>
            <a:endParaRPr lang="en-US" altLang="zh-HK" sz="1200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815F934B-6B5F-2D4E-A01C-2D06F21912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-1588"/>
            <a:ext cx="2973387" cy="45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HK" altLang="en-US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D4B4A3A3-8CA7-7242-A634-E9C2B2994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>
            <a:lvl1pPr defTabSz="9080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080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080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080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080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080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080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080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080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kumimoji="0" lang="en-US" altLang="zh-TW" sz="1000" i="1"/>
              <a:t>7</a:t>
            </a:r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CBAE0F30-25FF-1249-9AEA-A0D67C135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88" y="8685213"/>
            <a:ext cx="2971801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HK" altLang="en-US"/>
          </a:p>
        </p:txBody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B67D054D-FE47-3144-AE32-5C9BD2BAF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88" y="-1588"/>
            <a:ext cx="2971801" cy="45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HK" altLang="en-US"/>
          </a:p>
        </p:txBody>
      </p:sp>
      <p:sp>
        <p:nvSpPr>
          <p:cNvPr id="17414" name="Rectangle 6">
            <a:extLst>
              <a:ext uri="{FF2B5EF4-FFF2-40B4-BE49-F238E27FC236}">
                <a16:creationId xmlns:a16="http://schemas.microsoft.com/office/drawing/2014/main" id="{0DE1DE03-5855-F64A-9325-A8A0FC54E4D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17415" name="Rectangle 7">
            <a:extLst>
              <a:ext uri="{FF2B5EF4-FFF2-40B4-BE49-F238E27FC236}">
                <a16:creationId xmlns:a16="http://schemas.microsoft.com/office/drawing/2014/main" id="{DFE5816F-7942-D944-B2C5-553CCE3972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29200" cy="4114800"/>
          </a:xfrm>
          <a:noFill/>
        </p:spPr>
        <p:txBody>
          <a:bodyPr lIns="90488" tIns="44450" rIns="90488" bIns="44450"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>
            <a:extLst>
              <a:ext uri="{FF2B5EF4-FFF2-40B4-BE49-F238E27FC236}">
                <a16:creationId xmlns:a16="http://schemas.microsoft.com/office/drawing/2014/main" id="{12890B9D-08A3-234D-B321-BE475E8324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BBE76380-C5E5-9E4D-BBC4-AF395888038F}" type="slidenum">
              <a:rPr lang="en-US" altLang="zh-HK" sz="1200"/>
              <a:pPr/>
              <a:t>9</a:t>
            </a:fld>
            <a:endParaRPr lang="en-US" altLang="zh-HK" sz="1200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D21E6267-3181-CE45-99E1-9E41A02EB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-1588"/>
            <a:ext cx="2973387" cy="45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HK" altLang="en-US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49053938-A913-2442-A166-004632C57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>
            <a:lvl1pPr defTabSz="9080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080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080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080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080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080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080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080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080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kumimoji="0" lang="en-US" altLang="zh-TW" sz="1000" i="1"/>
              <a:t>7</a:t>
            </a:r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A2784426-2FA7-4E43-8BCC-90C2E1986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88" y="8685213"/>
            <a:ext cx="2971801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HK" altLang="en-US"/>
          </a:p>
        </p:txBody>
      </p:sp>
      <p:sp>
        <p:nvSpPr>
          <p:cNvPr id="19461" name="Rectangle 5">
            <a:extLst>
              <a:ext uri="{FF2B5EF4-FFF2-40B4-BE49-F238E27FC236}">
                <a16:creationId xmlns:a16="http://schemas.microsoft.com/office/drawing/2014/main" id="{E41A88D6-EBAD-6544-8F2A-76D09C513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88" y="-1588"/>
            <a:ext cx="2971801" cy="45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HK" altLang="en-US"/>
          </a:p>
        </p:txBody>
      </p:sp>
      <p:sp>
        <p:nvSpPr>
          <p:cNvPr id="19462" name="Rectangle 6">
            <a:extLst>
              <a:ext uri="{FF2B5EF4-FFF2-40B4-BE49-F238E27FC236}">
                <a16:creationId xmlns:a16="http://schemas.microsoft.com/office/drawing/2014/main" id="{D876F8C3-A1B4-624C-8FC7-BFD5B4A3BFC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19463" name="Rectangle 7">
            <a:extLst>
              <a:ext uri="{FF2B5EF4-FFF2-40B4-BE49-F238E27FC236}">
                <a16:creationId xmlns:a16="http://schemas.microsoft.com/office/drawing/2014/main" id="{92758253-D130-4B42-AA1B-FCEC40798D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29200" cy="4114800"/>
          </a:xfrm>
          <a:noFill/>
        </p:spPr>
        <p:txBody>
          <a:bodyPr lIns="90488" tIns="44450" rIns="90488" bIns="44450"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>
            <a:extLst>
              <a:ext uri="{FF2B5EF4-FFF2-40B4-BE49-F238E27FC236}">
                <a16:creationId xmlns:a16="http://schemas.microsoft.com/office/drawing/2014/main" id="{4E671D01-FCA4-F045-9B25-469194A335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621AC48E-8F86-5741-9788-2B7FC6D84BB7}" type="slidenum">
              <a:rPr lang="en-US" altLang="zh-HK" sz="1200"/>
              <a:pPr/>
              <a:t>10</a:t>
            </a:fld>
            <a:endParaRPr lang="en-US" altLang="zh-HK" sz="1200"/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60AC6E77-52B6-8747-AE20-1712C9334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-1588"/>
            <a:ext cx="2973387" cy="45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HK" altLang="en-US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1BB72CF5-34F8-5B4F-83C8-ED5BD3A0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>
            <a:lvl1pPr defTabSz="9080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080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080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080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080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080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080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080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080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kumimoji="0" lang="en-US" altLang="zh-TW" sz="1000" i="1"/>
              <a:t>8</a:t>
            </a:r>
          </a:p>
        </p:txBody>
      </p:sp>
      <p:sp>
        <p:nvSpPr>
          <p:cNvPr id="21508" name="Rectangle 4">
            <a:extLst>
              <a:ext uri="{FF2B5EF4-FFF2-40B4-BE49-F238E27FC236}">
                <a16:creationId xmlns:a16="http://schemas.microsoft.com/office/drawing/2014/main" id="{6D5495F1-8E0A-C24F-B3D6-7AE140D8A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88" y="8685213"/>
            <a:ext cx="2971801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HK" altLang="en-US"/>
          </a:p>
        </p:txBody>
      </p:sp>
      <p:sp>
        <p:nvSpPr>
          <p:cNvPr id="21509" name="Rectangle 5">
            <a:extLst>
              <a:ext uri="{FF2B5EF4-FFF2-40B4-BE49-F238E27FC236}">
                <a16:creationId xmlns:a16="http://schemas.microsoft.com/office/drawing/2014/main" id="{6E45A763-4A40-504F-8EF7-B12755613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88" y="-1588"/>
            <a:ext cx="2971801" cy="45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HK" altLang="en-US"/>
          </a:p>
        </p:txBody>
      </p:sp>
      <p:sp>
        <p:nvSpPr>
          <p:cNvPr id="21510" name="Rectangle 6">
            <a:extLst>
              <a:ext uri="{FF2B5EF4-FFF2-40B4-BE49-F238E27FC236}">
                <a16:creationId xmlns:a16="http://schemas.microsoft.com/office/drawing/2014/main" id="{56831648-21B0-6044-89D6-24A4951D22A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21511" name="Rectangle 7">
            <a:extLst>
              <a:ext uri="{FF2B5EF4-FFF2-40B4-BE49-F238E27FC236}">
                <a16:creationId xmlns:a16="http://schemas.microsoft.com/office/drawing/2014/main" id="{B3F75C8E-BFA3-8246-8C67-7383C9D2FE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29200" cy="4114800"/>
          </a:xfrm>
          <a:noFill/>
        </p:spPr>
        <p:txBody>
          <a:bodyPr lIns="90488" tIns="44450" rIns="90488" bIns="44450"/>
          <a:lstStyle/>
          <a:p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B495F8-9F9A-EF45-8C1E-EFE18CE4CB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D616647-D24B-BF44-B9EF-391C2FE8E4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HK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9E8DC5B-535B-0749-913D-F914FA57E5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C5DA22D-1646-1640-815C-9870976ED2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6CEF6FA-442C-CA41-9902-165235C619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1AEB27-9ED1-FC42-9902-AAB5E24397C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48406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A55C43-08D8-1741-A703-3822D1D73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9F18226-C9DE-F54F-9D2F-D81956A5B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zh-TW" altLang="en-US"/>
              <a:t>編輯母片文字樣式
第二層
第三層
第四層
第五層</a:t>
            </a:r>
            <a:endParaRPr lang="zh-HK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47DFBCA-8BFF-7B46-B3C5-816C7CE4C2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6277444-693E-C347-98D9-BE1C315551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6F636BE-E028-B443-9FC9-5910BCEDDF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B184C0-CAB6-734D-B726-6DCA1A5CE51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52324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8BC158C-F08D-664A-9A47-101EBC5592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496050" y="228600"/>
            <a:ext cx="1962150" cy="58674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32CF75E-0635-AB4A-8168-512DCBB9E8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34050" cy="5867400"/>
          </a:xfrm>
        </p:spPr>
        <p:txBody>
          <a:bodyPr vert="eaVert"/>
          <a:lstStyle/>
          <a:p>
            <a:r>
              <a:rPr lang="zh-TW" altLang="en-US"/>
              <a:t>編輯母片文字樣式
第二層
第三層
第四層
第五層</a:t>
            </a:r>
            <a:endParaRPr lang="zh-HK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817A473-E784-AB47-8A74-EF6ED9E2C60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54858D6-5A11-F447-991D-6C69C92321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9378B8F-6C35-1048-ABC3-104A495C45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507422-568C-8B46-99C7-75F9B958298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13816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標題，文字及美工圖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FE09C4-123D-834F-BB01-3CB0028FD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A0E4720-CFEF-7F48-AEBE-682DC8DE5FA9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10000" cy="4572000"/>
          </a:xfrm>
        </p:spPr>
        <p:txBody>
          <a:bodyPr/>
          <a:lstStyle/>
          <a:p>
            <a:r>
              <a:rPr lang="zh-TW" altLang="en-US"/>
              <a:t>編輯母片文字樣式
第二層
第三層
第四層
第五層</a:t>
            </a:r>
            <a:endParaRPr lang="zh-HK" altLang="en-US"/>
          </a:p>
        </p:txBody>
      </p:sp>
      <p:sp>
        <p:nvSpPr>
          <p:cNvPr id="4" name="線上影像版面配置區 3">
            <a:extLst>
              <a:ext uri="{FF2B5EF4-FFF2-40B4-BE49-F238E27FC236}">
                <a16:creationId xmlns:a16="http://schemas.microsoft.com/office/drawing/2014/main" id="{47D8D882-AB95-4A44-9DE0-75CC7717BA5F}"/>
              </a:ext>
            </a:extLst>
          </p:cNvPr>
          <p:cNvSpPr>
            <a:spLocks noGrp="1"/>
          </p:cNvSpPr>
          <p:nvPr>
            <p:ph type="clipArt" sz="half" idx="2"/>
          </p:nvPr>
        </p:nvSpPr>
        <p:spPr>
          <a:xfrm>
            <a:off x="4648200" y="1524000"/>
            <a:ext cx="3810000" cy="4572000"/>
          </a:xfrm>
        </p:spPr>
        <p:txBody>
          <a:bodyPr/>
          <a:lstStyle/>
          <a:p>
            <a:pPr lvl="0"/>
            <a:endParaRPr lang="zh-HK" altLang="en-US" noProof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ED7906-CB05-F44D-97C7-C4FA5B8EC6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FF9451-33C1-C047-BF0F-21C6C63073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769812-1BF1-D14A-9FDD-9FB15C7338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B21494-592E-3A44-873A-6BAE199732A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3186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962870-E41D-1840-BDCE-11CEBF3BE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4D2015-57A5-674D-958D-974FE621C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編輯母片文字樣式
第二層
第三層
第四層
第五層</a:t>
            </a:r>
            <a:endParaRPr lang="zh-HK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C555F09-F3F8-6541-B189-72068C0751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0DA2B46-4B18-D740-954D-9EAEA44E5E5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0C19F43-6F25-1A46-8274-DCB9246065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D1060-F279-CE49-8C54-119FF611E33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4133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7B4FA9-4FF1-0B48-836E-AD9D8D739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4915208-6D08-6649-9CB7-1BBBCA088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編輯母片文字樣式
第二層
第三層
第四層
第五層</a:t>
            </a:r>
            <a:endParaRPr lang="zh-HK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2D23273-3389-1A48-863D-29EA462491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8A37111-4AF6-F842-AC9A-AD1BC304EB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B25D66B-0700-3648-9983-D685A73BD7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8F1891-B3E4-F84D-99B2-A9D619B7231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36645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B700EC-1CF2-644C-A6DF-F9FA23BDF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BAF537-C1D8-2F4F-9455-AE13B5746E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572000"/>
          </a:xfrm>
        </p:spPr>
        <p:txBody>
          <a:bodyPr/>
          <a:lstStyle/>
          <a:p>
            <a:r>
              <a:rPr lang="zh-TW" altLang="en-US"/>
              <a:t>編輯母片文字樣式
第二層
第三層
第四層
第五層</a:t>
            </a:r>
            <a:endParaRPr lang="zh-HK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EBB0B1A-A893-454E-ACDA-E6347A8BA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572000"/>
          </a:xfrm>
        </p:spPr>
        <p:txBody>
          <a:bodyPr/>
          <a:lstStyle/>
          <a:p>
            <a:r>
              <a:rPr lang="zh-TW" altLang="en-US"/>
              <a:t>編輯母片文字樣式
第二層
第三層
第四層
第五層</a:t>
            </a:r>
            <a:endParaRPr lang="zh-HK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055DAF-9069-0249-9DC4-1947DE5AA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8914AB-45F6-534A-9D0B-6225812877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3E5C21-A6AB-5641-8289-2DC40BF7EC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109F14-5F20-AF43-989A-77B016F9FB6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06209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F0058E-5B59-0041-88EA-9625B0CEE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39F588E-F642-814A-90D6-2A67B87A3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TW" altLang="en-US"/>
              <a:t>編輯母片文字樣式
第二層
第三層
第四層
第五層</a:t>
            </a:r>
            <a:endParaRPr lang="zh-HK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12F191D-F04C-C64C-9013-4AB7FE9C1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r>
              <a:rPr lang="zh-TW" altLang="en-US"/>
              <a:t>編輯母片文字樣式
第二層
第三層
第四層
第五層</a:t>
            </a:r>
            <a:endParaRPr lang="zh-HK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6F4A5CB-7C43-C84F-A87B-7B3283CD3F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TW" altLang="en-US"/>
              <a:t>編輯母片文字樣式
第二層
第三層
第四層
第五層</a:t>
            </a:r>
            <a:endParaRPr lang="zh-HK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8069D1D-70FE-474B-AFCA-F384553F4B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r>
              <a:rPr lang="zh-TW" altLang="en-US"/>
              <a:t>編輯母片文字樣式
第二層
第三層
第四層
第五層</a:t>
            </a:r>
            <a:endParaRPr lang="zh-HK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888D475-BD9D-994C-AB2C-D20F69097B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E356B1D-308B-BA4E-A4E8-7D8AC54022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52D07F0-2BC2-3E43-8544-0A95255083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2BBD3F-BF7F-BE46-ACAE-FD851387713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62357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58B0BF-62C1-5542-B106-93BB80E10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52CEA32-0FDD-D149-8622-FE8F8A2E74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9B9036A-15D9-0845-85BF-15502EA701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F878045-BF6B-A549-950A-30698FA8AA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0503BC-892D-AB4F-9098-FBC780541D9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70480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3444793-09B3-4641-9787-A5D6D892C1F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542B6BA-2A89-E84F-B99E-3127C23B557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744531E-80E1-9649-B71D-5E4B2E0343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97970A-B638-4647-B2B9-ECF7ED0C39A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65095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84D32A-A609-FC4C-8045-F4392EA58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BB282F-5325-FE4A-A131-0B87AD543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zh-TW" altLang="en-US"/>
              <a:t>編輯母片文字樣式
第二層
第三層
第四層
第五層</a:t>
            </a:r>
            <a:endParaRPr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E52D77E-B20F-A84A-9174-20B3D1788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zh-TW" altLang="en-US"/>
              <a:t>編輯母片文字樣式
第二層
第三層
第四層
第五層</a:t>
            </a:r>
            <a:endParaRPr lang="zh-HK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3DF180-4F55-1B4D-8535-893E22E42D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5C7E9F-B2A2-894F-A34D-8F0CF1AA90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E19827-F3BD-0C45-B6D6-02D6C1594D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CF0C1B-FB28-C843-B234-BC569B13A26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37492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7A3385-BB2D-624F-8E81-FA5BA6631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9C438AC-2BFA-C14D-88FF-314EDA7E0C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HK" altLang="en-US" noProof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734CC5E-493B-4049-BDA0-7058A9D26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zh-TW" altLang="en-US"/>
              <a:t>編輯母片文字樣式
第二層
第三層
第四層
第五層</a:t>
            </a:r>
            <a:endParaRPr lang="zh-HK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17E641-07F2-A74F-9D15-442CA674548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BAC2FA-B73F-AB4D-BD79-67307FAA56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524423-1CE7-D545-97D3-315BC12196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9FB173-094E-674B-8FF0-581044633B7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5805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71E87BB-5972-E848-8C16-525B6D170A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48E0E25-8D80-1C40-96B5-E4115201A8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4A0388C7-4F7F-B24C-A444-AD26F879834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DF5A8D98-A767-A547-9E1E-9F7C82546D8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B6B7BC3C-9707-534B-A0E5-D89CA8A0046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E9948E69-8469-EF45-AE21-19B8537F0E0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 kern="1200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新細明體" panose="02020500000000000000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新細明體" panose="02020500000000000000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新細明體" panose="02020500000000000000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新細明體" panose="02020500000000000000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新細明體" panose="02020500000000000000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新細明體" panose="02020500000000000000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新細明體" panose="02020500000000000000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投影片編號版面配置區 5">
            <a:extLst>
              <a:ext uri="{FF2B5EF4-FFF2-40B4-BE49-F238E27FC236}">
                <a16:creationId xmlns:a16="http://schemas.microsoft.com/office/drawing/2014/main" id="{26CA2E94-957A-AD49-9088-36C4AD7D4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1ED6A7E0-D599-0E47-8720-64E0E9F29A1F}" type="slidenum">
              <a:rPr lang="en-US" altLang="zh-TW" sz="1400"/>
              <a:pPr/>
              <a:t>1</a:t>
            </a:fld>
            <a:endParaRPr lang="en-US" altLang="zh-TW" sz="1400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810E89FA-338F-644D-A02A-E86E3C5F6A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altLang="zh-HK" sz="4400"/>
              <a:t>Hash-based Indexes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6874C4B-CF14-4844-8F62-69DFE0C66C6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/>
            <a:endParaRPr lang="zh-HK" altLang="zh-HK" sz="3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投影片編號版面配置區 5">
            <a:extLst>
              <a:ext uri="{FF2B5EF4-FFF2-40B4-BE49-F238E27FC236}">
                <a16:creationId xmlns:a16="http://schemas.microsoft.com/office/drawing/2014/main" id="{7655C3A3-ABA8-7248-BF13-CA20C8D96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13672D62-0A6A-DA44-9932-29A569B8161B}" type="slidenum">
              <a:rPr lang="en-US" altLang="zh-TW" sz="1400"/>
              <a:pPr/>
              <a:t>10</a:t>
            </a:fld>
            <a:endParaRPr lang="en-US" altLang="zh-TW" sz="1400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BFD9CED3-7C67-C64F-8517-71FA94D84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HK" altLang="en-US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AD5F904D-6C3E-F844-8052-8569BDB41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HK" altLang="en-US"/>
          </a:p>
        </p:txBody>
      </p:sp>
      <p:sp>
        <p:nvSpPr>
          <p:cNvPr id="24580" name="Rectangle 4">
            <a:extLst>
              <a:ext uri="{FF2B5EF4-FFF2-40B4-BE49-F238E27FC236}">
                <a16:creationId xmlns:a16="http://schemas.microsoft.com/office/drawing/2014/main" id="{49FD37F5-3821-B64C-9AB3-DE0BDC8DBA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629400" cy="533400"/>
          </a:xfrm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altLang="zh-TW" sz="5400" b="0"/>
              <a:t>Points to Note</a:t>
            </a:r>
          </a:p>
        </p:txBody>
      </p:sp>
      <p:sp>
        <p:nvSpPr>
          <p:cNvPr id="20485" name="Rectangle 5">
            <a:extLst>
              <a:ext uri="{FF2B5EF4-FFF2-40B4-BE49-F238E27FC236}">
                <a16:creationId xmlns:a16="http://schemas.microsoft.com/office/drawing/2014/main" id="{DEA9C07A-AE66-8649-93CF-C192635DF7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8839200" cy="4953000"/>
          </a:xfrm>
          <a:noFill/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altLang="zh-TW" sz="2400"/>
              <a:t>h(20) = binary 10100.  Last </a:t>
            </a:r>
            <a:r>
              <a:rPr lang="en-US" altLang="zh-TW" sz="2400" b="1"/>
              <a:t>2</a:t>
            </a:r>
            <a:r>
              <a:rPr lang="en-US" altLang="zh-TW" sz="2400"/>
              <a:t> bits (00) tell us </a:t>
            </a:r>
            <a:r>
              <a:rPr lang="en-US" altLang="zh-TW" sz="2400" i="1"/>
              <a:t>r </a:t>
            </a:r>
            <a:r>
              <a:rPr lang="en-US" altLang="zh-TW" sz="2400"/>
              <a:t>belongs in A or A2.  Last </a:t>
            </a:r>
            <a:r>
              <a:rPr lang="en-US" altLang="zh-TW" sz="2400" b="1" u="sng"/>
              <a:t>3</a:t>
            </a:r>
            <a:r>
              <a:rPr lang="en-US" altLang="zh-TW" sz="2400"/>
              <a:t> bits needed to tell which.</a:t>
            </a:r>
          </a:p>
          <a:p>
            <a:pPr lvl="1" eaLnBrk="1" hangingPunct="1">
              <a:lnSpc>
                <a:spcPct val="90000"/>
              </a:lnSpc>
              <a:buSzPct val="75000"/>
            </a:pPr>
            <a:r>
              <a:rPr lang="en-US" altLang="zh-TW" sz="2000" i="1">
                <a:solidFill>
                  <a:schemeClr val="accent2"/>
                </a:solidFill>
              </a:rPr>
              <a:t>Global depth of directory</a:t>
            </a:r>
            <a:r>
              <a:rPr lang="en-US" altLang="zh-TW" sz="2000">
                <a:solidFill>
                  <a:schemeClr val="accent2"/>
                </a:solidFill>
              </a:rPr>
              <a:t>:  </a:t>
            </a:r>
            <a:r>
              <a:rPr lang="en-US" altLang="zh-TW" sz="2000"/>
              <a:t>Max # of  bits needed to tell which bucket an entry belongs to.</a:t>
            </a:r>
          </a:p>
          <a:p>
            <a:pPr lvl="1" eaLnBrk="1" hangingPunct="1">
              <a:lnSpc>
                <a:spcPct val="90000"/>
              </a:lnSpc>
              <a:buSzPct val="75000"/>
            </a:pPr>
            <a:r>
              <a:rPr lang="en-US" altLang="zh-TW" sz="2000" i="1">
                <a:solidFill>
                  <a:schemeClr val="accent2"/>
                </a:solidFill>
              </a:rPr>
              <a:t>Local depth of a bucket</a:t>
            </a:r>
            <a:r>
              <a:rPr lang="en-US" altLang="zh-TW" sz="2000">
                <a:solidFill>
                  <a:schemeClr val="accent2"/>
                </a:solidFill>
              </a:rPr>
              <a:t>: </a:t>
            </a:r>
            <a:r>
              <a:rPr lang="en-US" altLang="zh-TW" sz="2000"/>
              <a:t># of bits used to determine if the directory need doubling. How?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/>
              <a:t>When does bucket split cause directory doubling?</a:t>
            </a:r>
          </a:p>
          <a:p>
            <a:pPr lvl="1" eaLnBrk="1" hangingPunct="1">
              <a:lnSpc>
                <a:spcPct val="90000"/>
              </a:lnSpc>
              <a:buSzPct val="75000"/>
            </a:pPr>
            <a:r>
              <a:rPr lang="en-US" altLang="zh-TW" sz="2000"/>
              <a:t>Before insertion, </a:t>
            </a:r>
            <a:r>
              <a:rPr lang="en-US" altLang="zh-TW" sz="2000" i="1"/>
              <a:t>local depth </a:t>
            </a:r>
            <a:r>
              <a:rPr lang="en-US" altLang="zh-TW" sz="2000"/>
              <a:t>of bucket &lt;= </a:t>
            </a:r>
            <a:r>
              <a:rPr lang="en-US" altLang="zh-TW" sz="2000" i="1"/>
              <a:t>global depth</a:t>
            </a:r>
            <a:r>
              <a:rPr lang="en-US" altLang="zh-TW" sz="2000"/>
              <a:t>.  </a:t>
            </a:r>
          </a:p>
          <a:p>
            <a:pPr lvl="1" eaLnBrk="1" hangingPunct="1">
              <a:lnSpc>
                <a:spcPct val="90000"/>
              </a:lnSpc>
              <a:buSzPct val="75000"/>
            </a:pPr>
            <a:r>
              <a:rPr lang="en-US" altLang="zh-TW" sz="2000"/>
              <a:t>After insertion, if overflow, generate split image, and increment the </a:t>
            </a:r>
            <a:r>
              <a:rPr lang="en-US" altLang="zh-TW" sz="2000" i="1"/>
              <a:t>local depth</a:t>
            </a:r>
            <a:r>
              <a:rPr lang="en-US" altLang="zh-TW" sz="2000"/>
              <a:t> </a:t>
            </a:r>
          </a:p>
          <a:p>
            <a:pPr lvl="1" eaLnBrk="1" hangingPunct="1">
              <a:lnSpc>
                <a:spcPct val="90000"/>
              </a:lnSpc>
              <a:buSzPct val="75000"/>
            </a:pPr>
            <a:r>
              <a:rPr lang="en-US" altLang="zh-TW" sz="2000"/>
              <a:t> If this causes </a:t>
            </a:r>
            <a:r>
              <a:rPr lang="en-US" altLang="zh-TW" sz="2000" i="1"/>
              <a:t>local depth</a:t>
            </a:r>
            <a:r>
              <a:rPr lang="en-US" altLang="zh-TW" sz="2000"/>
              <a:t> &gt; </a:t>
            </a:r>
            <a:r>
              <a:rPr lang="en-US" altLang="zh-TW" sz="2000" i="1"/>
              <a:t>global depth</a:t>
            </a:r>
            <a:r>
              <a:rPr lang="en-US" altLang="zh-TW" sz="2000"/>
              <a:t>, then directory is doubled, and at the same time increment </a:t>
            </a:r>
            <a:r>
              <a:rPr lang="en-US" altLang="zh-TW" sz="2000" i="1"/>
              <a:t>global depth</a:t>
            </a:r>
          </a:p>
          <a:p>
            <a:pPr lvl="1" eaLnBrk="1" hangingPunct="1">
              <a:lnSpc>
                <a:spcPct val="90000"/>
              </a:lnSpc>
              <a:buSzPct val="75000"/>
            </a:pPr>
            <a:r>
              <a:rPr lang="en-US" altLang="zh-TW" sz="2000"/>
              <a:t>Doubling directory is done by </a:t>
            </a:r>
            <a:r>
              <a:rPr lang="en-US" altLang="zh-TW" sz="2000" i="1">
                <a:solidFill>
                  <a:schemeClr val="accent2"/>
                </a:solidFill>
              </a:rPr>
              <a:t>copying it over </a:t>
            </a:r>
            <a:r>
              <a:rPr lang="en-US" altLang="zh-TW" sz="2000"/>
              <a:t>and `fixing</a:t>
            </a:r>
            <a:r>
              <a:rPr lang="en-US" altLang="zh-TW" sz="2000">
                <a:latin typeface="Arial" panose="020B0604020202020204" pitchFamily="34" charset="0"/>
              </a:rPr>
              <a:t>’</a:t>
            </a:r>
            <a:r>
              <a:rPr lang="en-US" altLang="zh-TW" sz="2000"/>
              <a:t> pointer to split image page.  (Use of least significant bits enables efficient doubling via copying of directory!)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投影片編號版面配置區 4">
            <a:extLst>
              <a:ext uri="{FF2B5EF4-FFF2-40B4-BE49-F238E27FC236}">
                <a16:creationId xmlns:a16="http://schemas.microsoft.com/office/drawing/2014/main" id="{A90D4362-1591-D24B-85E2-44FE3A1F9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AAD4FEBC-F658-D348-82BF-476C328A32BB}" type="slidenum">
              <a:rPr lang="en-US" altLang="zh-TW" sz="1400"/>
              <a:pPr/>
              <a:t>11</a:t>
            </a:fld>
            <a:endParaRPr lang="en-US" altLang="zh-TW" sz="14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0F93859E-3544-9142-A3F0-EC4D3F77E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HK" altLang="en-US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270DF549-482E-FA4D-AE7E-2238BDA0A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HK" altLang="en-US"/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id="{45B1AEE9-7975-6343-9519-CDE8C2D8B3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altLang="zh-TW"/>
              <a:t>Directory Doubling</a:t>
            </a:r>
          </a:p>
        </p:txBody>
      </p:sp>
      <p:sp>
        <p:nvSpPr>
          <p:cNvPr id="22533" name="Freeform 5">
            <a:extLst>
              <a:ext uri="{FF2B5EF4-FFF2-40B4-BE49-F238E27FC236}">
                <a16:creationId xmlns:a16="http://schemas.microsoft.com/office/drawing/2014/main" id="{58200B5E-7DD7-5F46-BD80-ACA5948499EC}"/>
              </a:ext>
            </a:extLst>
          </p:cNvPr>
          <p:cNvSpPr>
            <a:spLocks/>
          </p:cNvSpPr>
          <p:nvPr/>
        </p:nvSpPr>
        <p:spPr bwMode="auto">
          <a:xfrm>
            <a:off x="1665288" y="3587750"/>
            <a:ext cx="317500" cy="333375"/>
          </a:xfrm>
          <a:custGeom>
            <a:avLst/>
            <a:gdLst>
              <a:gd name="T0" fmla="*/ 0 w 200"/>
              <a:gd name="T1" fmla="*/ 331788 h 210"/>
              <a:gd name="T2" fmla="*/ 0 w 200"/>
              <a:gd name="T3" fmla="*/ 0 h 210"/>
              <a:gd name="T4" fmla="*/ 315913 w 200"/>
              <a:gd name="T5" fmla="*/ 0 h 210"/>
              <a:gd name="T6" fmla="*/ 315913 w 200"/>
              <a:gd name="T7" fmla="*/ 331788 h 210"/>
              <a:gd name="T8" fmla="*/ 0 w 200"/>
              <a:gd name="T9" fmla="*/ 331788 h 2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0" h="210">
                <a:moveTo>
                  <a:pt x="0" y="209"/>
                </a:moveTo>
                <a:lnTo>
                  <a:pt x="0" y="0"/>
                </a:lnTo>
                <a:lnTo>
                  <a:pt x="199" y="0"/>
                </a:lnTo>
                <a:lnTo>
                  <a:pt x="199" y="209"/>
                </a:lnTo>
                <a:lnTo>
                  <a:pt x="0" y="209"/>
                </a:lnTo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4" name="Freeform 6">
            <a:extLst>
              <a:ext uri="{FF2B5EF4-FFF2-40B4-BE49-F238E27FC236}">
                <a16:creationId xmlns:a16="http://schemas.microsoft.com/office/drawing/2014/main" id="{0D264348-DBC9-AE45-941C-9403D8AB05C7}"/>
              </a:ext>
            </a:extLst>
          </p:cNvPr>
          <p:cNvSpPr>
            <a:spLocks/>
          </p:cNvSpPr>
          <p:nvPr/>
        </p:nvSpPr>
        <p:spPr bwMode="auto">
          <a:xfrm>
            <a:off x="1665288" y="3919538"/>
            <a:ext cx="631825" cy="1333500"/>
          </a:xfrm>
          <a:custGeom>
            <a:avLst/>
            <a:gdLst>
              <a:gd name="T0" fmla="*/ 0 w 398"/>
              <a:gd name="T1" fmla="*/ 1331913 h 840"/>
              <a:gd name="T2" fmla="*/ 0 w 398"/>
              <a:gd name="T3" fmla="*/ 0 h 840"/>
              <a:gd name="T4" fmla="*/ 630238 w 398"/>
              <a:gd name="T5" fmla="*/ 0 h 840"/>
              <a:gd name="T6" fmla="*/ 630238 w 398"/>
              <a:gd name="T7" fmla="*/ 1331913 h 840"/>
              <a:gd name="T8" fmla="*/ 0 w 398"/>
              <a:gd name="T9" fmla="*/ 1331913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98" h="840">
                <a:moveTo>
                  <a:pt x="0" y="839"/>
                </a:moveTo>
                <a:lnTo>
                  <a:pt x="0" y="0"/>
                </a:lnTo>
                <a:lnTo>
                  <a:pt x="397" y="0"/>
                </a:lnTo>
                <a:lnTo>
                  <a:pt x="397" y="839"/>
                </a:lnTo>
                <a:lnTo>
                  <a:pt x="0" y="83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5" name="Rectangle 7">
            <a:extLst>
              <a:ext uri="{FF2B5EF4-FFF2-40B4-BE49-F238E27FC236}">
                <a16:creationId xmlns:a16="http://schemas.microsoft.com/office/drawing/2014/main" id="{65444FB5-8650-364D-B1C2-65C428EC6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0800" y="3943350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chemeClr val="accent2"/>
                </a:solidFill>
                <a:latin typeface="Helvetica" pitchFamily="2" charset="0"/>
              </a:rPr>
              <a:t>0</a:t>
            </a:r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0</a:t>
            </a:r>
          </a:p>
        </p:txBody>
      </p:sp>
      <p:sp>
        <p:nvSpPr>
          <p:cNvPr id="22536" name="Rectangle 8">
            <a:extLst>
              <a:ext uri="{FF2B5EF4-FFF2-40B4-BE49-F238E27FC236}">
                <a16:creationId xmlns:a16="http://schemas.microsoft.com/office/drawing/2014/main" id="{29122E83-BB15-5F45-BD55-11C52BD27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0800" y="4313238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chemeClr val="accent2"/>
                </a:solidFill>
                <a:latin typeface="Helvetica" pitchFamily="2" charset="0"/>
              </a:rPr>
              <a:t>0</a:t>
            </a:r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22537" name="Rectangle 9">
            <a:extLst>
              <a:ext uri="{FF2B5EF4-FFF2-40B4-BE49-F238E27FC236}">
                <a16:creationId xmlns:a16="http://schemas.microsoft.com/office/drawing/2014/main" id="{656716B2-43BD-3845-8FEC-2C3F30DED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0800" y="4629150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chemeClr val="accent2"/>
                </a:solidFill>
                <a:latin typeface="Helvetica" pitchFamily="2" charset="0"/>
              </a:rPr>
              <a:t>1</a:t>
            </a:r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0</a:t>
            </a:r>
          </a:p>
        </p:txBody>
      </p:sp>
      <p:sp>
        <p:nvSpPr>
          <p:cNvPr id="22538" name="Rectangle 10">
            <a:extLst>
              <a:ext uri="{FF2B5EF4-FFF2-40B4-BE49-F238E27FC236}">
                <a16:creationId xmlns:a16="http://schemas.microsoft.com/office/drawing/2014/main" id="{3472CBA7-CBB6-2D43-B9B2-2A1D2C172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0800" y="4972050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chemeClr val="accent2"/>
                </a:solidFill>
                <a:latin typeface="Helvetica" pitchFamily="2" charset="0"/>
              </a:rPr>
              <a:t>1</a:t>
            </a:r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22539" name="Rectangle 11">
            <a:extLst>
              <a:ext uri="{FF2B5EF4-FFF2-40B4-BE49-F238E27FC236}">
                <a16:creationId xmlns:a16="http://schemas.microsoft.com/office/drawing/2014/main" id="{85C6D44B-F0F9-9143-A4C8-323AF9FE3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8938" y="3594100"/>
            <a:ext cx="2698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2</a:t>
            </a:r>
          </a:p>
        </p:txBody>
      </p:sp>
      <p:sp>
        <p:nvSpPr>
          <p:cNvPr id="22540" name="Rectangle 12">
            <a:extLst>
              <a:ext uri="{FF2B5EF4-FFF2-40B4-BE49-F238E27FC236}">
                <a16:creationId xmlns:a16="http://schemas.microsoft.com/office/drawing/2014/main" id="{820072DE-B8A8-CA4B-955E-4DA456216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8463" y="3921125"/>
            <a:ext cx="614362" cy="315913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HK" altLang="en-US"/>
          </a:p>
        </p:txBody>
      </p:sp>
      <p:sp>
        <p:nvSpPr>
          <p:cNvPr id="22541" name="Rectangle 13">
            <a:extLst>
              <a:ext uri="{FF2B5EF4-FFF2-40B4-BE49-F238E27FC236}">
                <a16:creationId xmlns:a16="http://schemas.microsoft.com/office/drawing/2014/main" id="{538D82E4-D89B-B948-A9CB-3B6F3C9DA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8463" y="4246563"/>
            <a:ext cx="614362" cy="315912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HK" altLang="en-US"/>
          </a:p>
        </p:txBody>
      </p:sp>
      <p:sp>
        <p:nvSpPr>
          <p:cNvPr id="22542" name="Rectangle 14">
            <a:extLst>
              <a:ext uri="{FF2B5EF4-FFF2-40B4-BE49-F238E27FC236}">
                <a16:creationId xmlns:a16="http://schemas.microsoft.com/office/drawing/2014/main" id="{11725ABD-2D6A-744C-9147-FEF0646FD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8463" y="4572000"/>
            <a:ext cx="614362" cy="3175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HK" altLang="en-US"/>
          </a:p>
        </p:txBody>
      </p:sp>
      <p:sp>
        <p:nvSpPr>
          <p:cNvPr id="22543" name="Rectangle 15">
            <a:extLst>
              <a:ext uri="{FF2B5EF4-FFF2-40B4-BE49-F238E27FC236}">
                <a16:creationId xmlns:a16="http://schemas.microsoft.com/office/drawing/2014/main" id="{9DDAE724-F509-3D4D-AEB8-79DFAD467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113" y="1509713"/>
            <a:ext cx="5892800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>
                <a:solidFill>
                  <a:srgbClr val="CF0E30"/>
                </a:solidFill>
                <a:latin typeface="Book Antiqua" panose="02040602050305030304" pitchFamily="18" charset="0"/>
              </a:rPr>
              <a:t>Why use least significant bits in directory?</a:t>
            </a:r>
          </a:p>
          <a:p>
            <a:pPr lvl="1">
              <a:buFont typeface="ZapfDingbats" pitchFamily="82" charset="2"/>
              <a:buChar char="ó"/>
            </a:pPr>
            <a:r>
              <a:rPr kumimoji="0" lang="en-US" altLang="zh-TW">
                <a:solidFill>
                  <a:srgbClr val="CF0E30"/>
                </a:solidFill>
                <a:latin typeface="Book Antiqua" panose="02040602050305030304" pitchFamily="18" charset="0"/>
              </a:rPr>
              <a:t> Allows for doubling via copying!</a:t>
            </a:r>
          </a:p>
        </p:txBody>
      </p:sp>
      <p:sp>
        <p:nvSpPr>
          <p:cNvPr id="22544" name="Freeform 16">
            <a:extLst>
              <a:ext uri="{FF2B5EF4-FFF2-40B4-BE49-F238E27FC236}">
                <a16:creationId xmlns:a16="http://schemas.microsoft.com/office/drawing/2014/main" id="{93372C5E-8A4E-AA46-BA46-20B1A281E2EF}"/>
              </a:ext>
            </a:extLst>
          </p:cNvPr>
          <p:cNvSpPr>
            <a:spLocks/>
          </p:cNvSpPr>
          <p:nvPr/>
        </p:nvSpPr>
        <p:spPr bwMode="auto">
          <a:xfrm>
            <a:off x="2884488" y="2673350"/>
            <a:ext cx="317500" cy="333375"/>
          </a:xfrm>
          <a:custGeom>
            <a:avLst/>
            <a:gdLst>
              <a:gd name="T0" fmla="*/ 0 w 200"/>
              <a:gd name="T1" fmla="*/ 331788 h 210"/>
              <a:gd name="T2" fmla="*/ 0 w 200"/>
              <a:gd name="T3" fmla="*/ 0 h 210"/>
              <a:gd name="T4" fmla="*/ 315913 w 200"/>
              <a:gd name="T5" fmla="*/ 0 h 210"/>
              <a:gd name="T6" fmla="*/ 315913 w 200"/>
              <a:gd name="T7" fmla="*/ 331788 h 210"/>
              <a:gd name="T8" fmla="*/ 0 w 200"/>
              <a:gd name="T9" fmla="*/ 331788 h 2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0" h="210">
                <a:moveTo>
                  <a:pt x="0" y="209"/>
                </a:moveTo>
                <a:lnTo>
                  <a:pt x="0" y="0"/>
                </a:lnTo>
                <a:lnTo>
                  <a:pt x="199" y="0"/>
                </a:lnTo>
                <a:lnTo>
                  <a:pt x="199" y="209"/>
                </a:lnTo>
                <a:lnTo>
                  <a:pt x="0" y="209"/>
                </a:lnTo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5" name="Freeform 17">
            <a:extLst>
              <a:ext uri="{FF2B5EF4-FFF2-40B4-BE49-F238E27FC236}">
                <a16:creationId xmlns:a16="http://schemas.microsoft.com/office/drawing/2014/main" id="{F1D515D7-AAF7-674C-8292-C5E2E851FACF}"/>
              </a:ext>
            </a:extLst>
          </p:cNvPr>
          <p:cNvSpPr>
            <a:spLocks/>
          </p:cNvSpPr>
          <p:nvPr/>
        </p:nvSpPr>
        <p:spPr bwMode="auto">
          <a:xfrm>
            <a:off x="2884488" y="3005138"/>
            <a:ext cx="631825" cy="1333500"/>
          </a:xfrm>
          <a:custGeom>
            <a:avLst/>
            <a:gdLst>
              <a:gd name="T0" fmla="*/ 0 w 398"/>
              <a:gd name="T1" fmla="*/ 1331913 h 840"/>
              <a:gd name="T2" fmla="*/ 0 w 398"/>
              <a:gd name="T3" fmla="*/ 0 h 840"/>
              <a:gd name="T4" fmla="*/ 630238 w 398"/>
              <a:gd name="T5" fmla="*/ 0 h 840"/>
              <a:gd name="T6" fmla="*/ 630238 w 398"/>
              <a:gd name="T7" fmla="*/ 1331913 h 840"/>
              <a:gd name="T8" fmla="*/ 0 w 398"/>
              <a:gd name="T9" fmla="*/ 1331913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98" h="840">
                <a:moveTo>
                  <a:pt x="0" y="839"/>
                </a:moveTo>
                <a:lnTo>
                  <a:pt x="0" y="0"/>
                </a:lnTo>
                <a:lnTo>
                  <a:pt x="397" y="0"/>
                </a:lnTo>
                <a:lnTo>
                  <a:pt x="397" y="839"/>
                </a:lnTo>
                <a:lnTo>
                  <a:pt x="0" y="83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6" name="Rectangle 18">
            <a:extLst>
              <a:ext uri="{FF2B5EF4-FFF2-40B4-BE49-F238E27FC236}">
                <a16:creationId xmlns:a16="http://schemas.microsoft.com/office/drawing/2014/main" id="{11F70EE8-E273-0D45-8471-7F8E2A4A1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3800" y="3028950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chemeClr val="accent2"/>
                </a:solidFill>
                <a:latin typeface="Helvetica" pitchFamily="2" charset="0"/>
              </a:rPr>
              <a:t>0</a:t>
            </a:r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00</a:t>
            </a:r>
          </a:p>
        </p:txBody>
      </p:sp>
      <p:sp>
        <p:nvSpPr>
          <p:cNvPr id="22547" name="Rectangle 19">
            <a:extLst>
              <a:ext uri="{FF2B5EF4-FFF2-40B4-BE49-F238E27FC236}">
                <a16:creationId xmlns:a16="http://schemas.microsoft.com/office/drawing/2014/main" id="{038A7658-460A-484F-B538-9D1CAE6F6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3800" y="3398838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chemeClr val="accent2"/>
                </a:solidFill>
                <a:latin typeface="Helvetica" pitchFamily="2" charset="0"/>
              </a:rPr>
              <a:t>0</a:t>
            </a:r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01</a:t>
            </a:r>
          </a:p>
        </p:txBody>
      </p:sp>
      <p:sp>
        <p:nvSpPr>
          <p:cNvPr id="22548" name="Rectangle 20">
            <a:extLst>
              <a:ext uri="{FF2B5EF4-FFF2-40B4-BE49-F238E27FC236}">
                <a16:creationId xmlns:a16="http://schemas.microsoft.com/office/drawing/2014/main" id="{6AAF5168-9133-AB4F-9E9E-3757ED220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3800" y="3714750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chemeClr val="accent2"/>
                </a:solidFill>
                <a:latin typeface="Helvetica" pitchFamily="2" charset="0"/>
              </a:rPr>
              <a:t>0</a:t>
            </a:r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10</a:t>
            </a:r>
          </a:p>
        </p:txBody>
      </p:sp>
      <p:sp>
        <p:nvSpPr>
          <p:cNvPr id="22549" name="Rectangle 21">
            <a:extLst>
              <a:ext uri="{FF2B5EF4-FFF2-40B4-BE49-F238E27FC236}">
                <a16:creationId xmlns:a16="http://schemas.microsoft.com/office/drawing/2014/main" id="{8D0791DD-FB94-D749-890E-9D74319E9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3800" y="4057650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chemeClr val="accent2"/>
                </a:solidFill>
                <a:latin typeface="Helvetica" pitchFamily="2" charset="0"/>
              </a:rPr>
              <a:t>0</a:t>
            </a:r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11</a:t>
            </a:r>
          </a:p>
        </p:txBody>
      </p:sp>
      <p:sp>
        <p:nvSpPr>
          <p:cNvPr id="22550" name="Rectangle 22">
            <a:extLst>
              <a:ext uri="{FF2B5EF4-FFF2-40B4-BE49-F238E27FC236}">
                <a16:creationId xmlns:a16="http://schemas.microsoft.com/office/drawing/2014/main" id="{83A23C7D-2613-DC4A-A2D6-E81454AA8A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8138" y="2681288"/>
            <a:ext cx="2698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22551" name="Rectangle 23">
            <a:extLst>
              <a:ext uri="{FF2B5EF4-FFF2-40B4-BE49-F238E27FC236}">
                <a16:creationId xmlns:a16="http://schemas.microsoft.com/office/drawing/2014/main" id="{ACFC35DD-082F-C546-85B9-875E12B33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7663" y="3006725"/>
            <a:ext cx="614362" cy="315913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HK" altLang="en-US"/>
          </a:p>
        </p:txBody>
      </p:sp>
      <p:sp>
        <p:nvSpPr>
          <p:cNvPr id="22552" name="Rectangle 24">
            <a:extLst>
              <a:ext uri="{FF2B5EF4-FFF2-40B4-BE49-F238E27FC236}">
                <a16:creationId xmlns:a16="http://schemas.microsoft.com/office/drawing/2014/main" id="{28697A37-51BB-B24F-83F8-D3A9B8436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7663" y="3332163"/>
            <a:ext cx="614362" cy="315912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HK" altLang="en-US"/>
          </a:p>
        </p:txBody>
      </p:sp>
      <p:sp>
        <p:nvSpPr>
          <p:cNvPr id="22553" name="Rectangle 25">
            <a:extLst>
              <a:ext uri="{FF2B5EF4-FFF2-40B4-BE49-F238E27FC236}">
                <a16:creationId xmlns:a16="http://schemas.microsoft.com/office/drawing/2014/main" id="{FFBC1EBF-A348-1748-85EA-56F1E21D5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7663" y="3657600"/>
            <a:ext cx="614362" cy="3175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HK" altLang="en-US"/>
          </a:p>
        </p:txBody>
      </p:sp>
      <p:sp>
        <p:nvSpPr>
          <p:cNvPr id="22554" name="Freeform 26">
            <a:extLst>
              <a:ext uri="{FF2B5EF4-FFF2-40B4-BE49-F238E27FC236}">
                <a16:creationId xmlns:a16="http://schemas.microsoft.com/office/drawing/2014/main" id="{73E733D8-CFA0-6B46-B36F-7D81D8FBFEA2}"/>
              </a:ext>
            </a:extLst>
          </p:cNvPr>
          <p:cNvSpPr>
            <a:spLocks/>
          </p:cNvSpPr>
          <p:nvPr/>
        </p:nvSpPr>
        <p:spPr bwMode="auto">
          <a:xfrm>
            <a:off x="2884488" y="4335463"/>
            <a:ext cx="631825" cy="1333500"/>
          </a:xfrm>
          <a:custGeom>
            <a:avLst/>
            <a:gdLst>
              <a:gd name="T0" fmla="*/ 0 w 398"/>
              <a:gd name="T1" fmla="*/ 1331913 h 840"/>
              <a:gd name="T2" fmla="*/ 0 w 398"/>
              <a:gd name="T3" fmla="*/ 0 h 840"/>
              <a:gd name="T4" fmla="*/ 630238 w 398"/>
              <a:gd name="T5" fmla="*/ 0 h 840"/>
              <a:gd name="T6" fmla="*/ 630238 w 398"/>
              <a:gd name="T7" fmla="*/ 1331913 h 840"/>
              <a:gd name="T8" fmla="*/ 0 w 398"/>
              <a:gd name="T9" fmla="*/ 1331913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98" h="840">
                <a:moveTo>
                  <a:pt x="0" y="839"/>
                </a:moveTo>
                <a:lnTo>
                  <a:pt x="0" y="0"/>
                </a:lnTo>
                <a:lnTo>
                  <a:pt x="397" y="0"/>
                </a:lnTo>
                <a:lnTo>
                  <a:pt x="397" y="839"/>
                </a:lnTo>
                <a:lnTo>
                  <a:pt x="0" y="83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5" name="Rectangle 27">
            <a:extLst>
              <a:ext uri="{FF2B5EF4-FFF2-40B4-BE49-F238E27FC236}">
                <a16:creationId xmlns:a16="http://schemas.microsoft.com/office/drawing/2014/main" id="{73CC965D-9A67-2D4B-B976-833BD1668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3800" y="435927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chemeClr val="accent2"/>
                </a:solidFill>
                <a:latin typeface="Helvetica" pitchFamily="2" charset="0"/>
              </a:rPr>
              <a:t>1</a:t>
            </a:r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00</a:t>
            </a:r>
          </a:p>
        </p:txBody>
      </p:sp>
      <p:sp>
        <p:nvSpPr>
          <p:cNvPr id="22556" name="Rectangle 28">
            <a:extLst>
              <a:ext uri="{FF2B5EF4-FFF2-40B4-BE49-F238E27FC236}">
                <a16:creationId xmlns:a16="http://schemas.microsoft.com/office/drawing/2014/main" id="{41CC87EA-70DC-0746-A150-212AFC904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3800" y="4729163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chemeClr val="accent2"/>
                </a:solidFill>
                <a:latin typeface="Helvetica" pitchFamily="2" charset="0"/>
              </a:rPr>
              <a:t>1</a:t>
            </a:r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01</a:t>
            </a:r>
          </a:p>
        </p:txBody>
      </p:sp>
      <p:sp>
        <p:nvSpPr>
          <p:cNvPr id="22557" name="Rectangle 29">
            <a:extLst>
              <a:ext uri="{FF2B5EF4-FFF2-40B4-BE49-F238E27FC236}">
                <a16:creationId xmlns:a16="http://schemas.microsoft.com/office/drawing/2014/main" id="{28F5FB7A-C40F-C44C-A2F9-7F9AD5FED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3800" y="504507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chemeClr val="accent2"/>
                </a:solidFill>
                <a:latin typeface="Helvetica" pitchFamily="2" charset="0"/>
              </a:rPr>
              <a:t>1</a:t>
            </a:r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10</a:t>
            </a:r>
          </a:p>
        </p:txBody>
      </p:sp>
      <p:sp>
        <p:nvSpPr>
          <p:cNvPr id="22558" name="Rectangle 30">
            <a:extLst>
              <a:ext uri="{FF2B5EF4-FFF2-40B4-BE49-F238E27FC236}">
                <a16:creationId xmlns:a16="http://schemas.microsoft.com/office/drawing/2014/main" id="{62C3B983-4D6C-1D4A-ACAF-4FAB06655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3800" y="538797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chemeClr val="accent2"/>
                </a:solidFill>
                <a:latin typeface="Helvetica" pitchFamily="2" charset="0"/>
              </a:rPr>
              <a:t>1</a:t>
            </a:r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11</a:t>
            </a:r>
          </a:p>
        </p:txBody>
      </p:sp>
      <p:sp>
        <p:nvSpPr>
          <p:cNvPr id="22559" name="Rectangle 31">
            <a:extLst>
              <a:ext uri="{FF2B5EF4-FFF2-40B4-BE49-F238E27FC236}">
                <a16:creationId xmlns:a16="http://schemas.microsoft.com/office/drawing/2014/main" id="{4247FAFD-4536-204A-8E54-C5240B70C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7663" y="4337050"/>
            <a:ext cx="614362" cy="315913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HK" altLang="en-US"/>
          </a:p>
        </p:txBody>
      </p:sp>
      <p:sp>
        <p:nvSpPr>
          <p:cNvPr id="22560" name="Rectangle 32">
            <a:extLst>
              <a:ext uri="{FF2B5EF4-FFF2-40B4-BE49-F238E27FC236}">
                <a16:creationId xmlns:a16="http://schemas.microsoft.com/office/drawing/2014/main" id="{30C2C4B1-D5A8-6A4A-A915-1CBB989B8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7663" y="4662488"/>
            <a:ext cx="614362" cy="315912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HK" altLang="en-US"/>
          </a:p>
        </p:txBody>
      </p:sp>
      <p:sp>
        <p:nvSpPr>
          <p:cNvPr id="22561" name="Rectangle 33">
            <a:extLst>
              <a:ext uri="{FF2B5EF4-FFF2-40B4-BE49-F238E27FC236}">
                <a16:creationId xmlns:a16="http://schemas.microsoft.com/office/drawing/2014/main" id="{96BA1DF6-9259-0E4D-B165-77A4C572F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7663" y="4987925"/>
            <a:ext cx="614362" cy="3175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HK" altLang="en-US"/>
          </a:p>
        </p:txBody>
      </p:sp>
      <p:sp>
        <p:nvSpPr>
          <p:cNvPr id="22562" name="Rectangle 34">
            <a:extLst>
              <a:ext uri="{FF2B5EF4-FFF2-40B4-BE49-F238E27FC236}">
                <a16:creationId xmlns:a16="http://schemas.microsoft.com/office/drawing/2014/main" id="{7037F6DB-49FD-1C47-BCB4-A19BC35F57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4125" y="6005513"/>
            <a:ext cx="558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>
                <a:solidFill>
                  <a:srgbClr val="CF0E30"/>
                </a:solidFill>
                <a:latin typeface="Book Antiqua" panose="02040602050305030304" pitchFamily="18" charset="0"/>
              </a:rPr>
              <a:t>vs.</a:t>
            </a:r>
          </a:p>
        </p:txBody>
      </p:sp>
      <p:sp>
        <p:nvSpPr>
          <p:cNvPr id="22563" name="Freeform 35">
            <a:extLst>
              <a:ext uri="{FF2B5EF4-FFF2-40B4-BE49-F238E27FC236}">
                <a16:creationId xmlns:a16="http://schemas.microsoft.com/office/drawing/2014/main" id="{30257B5B-08E2-A348-B72B-AF20E987E658}"/>
              </a:ext>
            </a:extLst>
          </p:cNvPr>
          <p:cNvSpPr>
            <a:spLocks/>
          </p:cNvSpPr>
          <p:nvPr/>
        </p:nvSpPr>
        <p:spPr bwMode="auto">
          <a:xfrm>
            <a:off x="369888" y="3968750"/>
            <a:ext cx="317500" cy="333375"/>
          </a:xfrm>
          <a:custGeom>
            <a:avLst/>
            <a:gdLst>
              <a:gd name="T0" fmla="*/ 0 w 200"/>
              <a:gd name="T1" fmla="*/ 331788 h 210"/>
              <a:gd name="T2" fmla="*/ 0 w 200"/>
              <a:gd name="T3" fmla="*/ 0 h 210"/>
              <a:gd name="T4" fmla="*/ 315913 w 200"/>
              <a:gd name="T5" fmla="*/ 0 h 210"/>
              <a:gd name="T6" fmla="*/ 315913 w 200"/>
              <a:gd name="T7" fmla="*/ 331788 h 210"/>
              <a:gd name="T8" fmla="*/ 0 w 200"/>
              <a:gd name="T9" fmla="*/ 331788 h 2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0" h="210">
                <a:moveTo>
                  <a:pt x="0" y="209"/>
                </a:moveTo>
                <a:lnTo>
                  <a:pt x="0" y="0"/>
                </a:lnTo>
                <a:lnTo>
                  <a:pt x="199" y="0"/>
                </a:lnTo>
                <a:lnTo>
                  <a:pt x="199" y="209"/>
                </a:lnTo>
                <a:lnTo>
                  <a:pt x="0" y="209"/>
                </a:lnTo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4" name="Rectangle 36">
            <a:extLst>
              <a:ext uri="{FF2B5EF4-FFF2-40B4-BE49-F238E27FC236}">
                <a16:creationId xmlns:a16="http://schemas.microsoft.com/office/drawing/2014/main" id="{0488EA1B-ADEC-7A42-95B3-521DDF101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4324350"/>
            <a:ext cx="2698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0</a:t>
            </a:r>
          </a:p>
        </p:txBody>
      </p:sp>
      <p:sp>
        <p:nvSpPr>
          <p:cNvPr id="22565" name="Rectangle 37">
            <a:extLst>
              <a:ext uri="{FF2B5EF4-FFF2-40B4-BE49-F238E27FC236}">
                <a16:creationId xmlns:a16="http://schemas.microsoft.com/office/drawing/2014/main" id="{FE744100-DF0F-A74A-A4C7-7D12B9084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4694238"/>
            <a:ext cx="2698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22566" name="Rectangle 38">
            <a:extLst>
              <a:ext uri="{FF2B5EF4-FFF2-40B4-BE49-F238E27FC236}">
                <a16:creationId xmlns:a16="http://schemas.microsoft.com/office/drawing/2014/main" id="{A093976A-19FE-E644-9CA8-EC2A58639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8" y="3976688"/>
            <a:ext cx="2698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22567" name="Rectangle 39">
            <a:extLst>
              <a:ext uri="{FF2B5EF4-FFF2-40B4-BE49-F238E27FC236}">
                <a16:creationId xmlns:a16="http://schemas.microsoft.com/office/drawing/2014/main" id="{CABF0F5F-06D8-4B4F-A712-42AC2D704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063" y="4302125"/>
            <a:ext cx="614362" cy="315913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HK" altLang="en-US"/>
          </a:p>
        </p:txBody>
      </p:sp>
      <p:sp>
        <p:nvSpPr>
          <p:cNvPr id="22568" name="Rectangle 40">
            <a:extLst>
              <a:ext uri="{FF2B5EF4-FFF2-40B4-BE49-F238E27FC236}">
                <a16:creationId xmlns:a16="http://schemas.microsoft.com/office/drawing/2014/main" id="{F7DCC626-12A2-0744-AC0E-592B7A2C1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063" y="4627563"/>
            <a:ext cx="614362" cy="315912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HK" altLang="en-US"/>
          </a:p>
        </p:txBody>
      </p:sp>
      <p:sp>
        <p:nvSpPr>
          <p:cNvPr id="22569" name="Rectangle 41">
            <a:extLst>
              <a:ext uri="{FF2B5EF4-FFF2-40B4-BE49-F238E27FC236}">
                <a16:creationId xmlns:a16="http://schemas.microsoft.com/office/drawing/2014/main" id="{2395D41E-41D3-344C-BEEB-FED554C9B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3" y="4300538"/>
            <a:ext cx="4064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2000">
                <a:solidFill>
                  <a:schemeClr val="tx2"/>
                </a:solidFill>
                <a:latin typeface="Book Antiqua" panose="02040602050305030304" pitchFamily="18" charset="0"/>
              </a:rPr>
              <a:t>6*</a:t>
            </a:r>
          </a:p>
        </p:txBody>
      </p:sp>
      <p:sp>
        <p:nvSpPr>
          <p:cNvPr id="22570" name="Rectangle 42">
            <a:extLst>
              <a:ext uri="{FF2B5EF4-FFF2-40B4-BE49-F238E27FC236}">
                <a16:creationId xmlns:a16="http://schemas.microsoft.com/office/drawing/2014/main" id="{6B68E8D2-04DD-BC4C-BA0F-2902AC442D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6725" y="4529138"/>
            <a:ext cx="4064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2000">
                <a:solidFill>
                  <a:schemeClr val="tx2"/>
                </a:solidFill>
                <a:latin typeface="Book Antiqua" panose="02040602050305030304" pitchFamily="18" charset="0"/>
              </a:rPr>
              <a:t>6*</a:t>
            </a:r>
          </a:p>
        </p:txBody>
      </p:sp>
      <p:sp>
        <p:nvSpPr>
          <p:cNvPr id="22571" name="Rectangle 43">
            <a:extLst>
              <a:ext uri="{FF2B5EF4-FFF2-40B4-BE49-F238E27FC236}">
                <a16:creationId xmlns:a16="http://schemas.microsoft.com/office/drawing/2014/main" id="{B0613EA4-BAC6-FB4C-BC10-C426ECC74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5925" y="4986338"/>
            <a:ext cx="4064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2000">
                <a:solidFill>
                  <a:schemeClr val="tx2"/>
                </a:solidFill>
                <a:latin typeface="Book Antiqua" panose="02040602050305030304" pitchFamily="18" charset="0"/>
              </a:rPr>
              <a:t>6*</a:t>
            </a:r>
          </a:p>
        </p:txBody>
      </p:sp>
      <p:sp>
        <p:nvSpPr>
          <p:cNvPr id="22572" name="Rectangle 44">
            <a:extLst>
              <a:ext uri="{FF2B5EF4-FFF2-40B4-BE49-F238E27FC236}">
                <a16:creationId xmlns:a16="http://schemas.microsoft.com/office/drawing/2014/main" id="{5B0B9914-2165-424B-A6BD-DF6C3C46E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13" y="2654300"/>
            <a:ext cx="11271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>
                <a:solidFill>
                  <a:schemeClr val="tx2"/>
                </a:solidFill>
                <a:latin typeface="Book Antiqua" panose="02040602050305030304" pitchFamily="18" charset="0"/>
              </a:rPr>
              <a:t>6 = 110</a:t>
            </a:r>
          </a:p>
        </p:txBody>
      </p:sp>
      <p:sp>
        <p:nvSpPr>
          <p:cNvPr id="22573" name="Freeform 45">
            <a:extLst>
              <a:ext uri="{FF2B5EF4-FFF2-40B4-BE49-F238E27FC236}">
                <a16:creationId xmlns:a16="http://schemas.microsoft.com/office/drawing/2014/main" id="{D1B19C73-9E83-2242-A0B7-94353CE06A64}"/>
              </a:ext>
            </a:extLst>
          </p:cNvPr>
          <p:cNvSpPr>
            <a:spLocks/>
          </p:cNvSpPr>
          <p:nvPr/>
        </p:nvSpPr>
        <p:spPr bwMode="auto">
          <a:xfrm>
            <a:off x="6389688" y="3587750"/>
            <a:ext cx="317500" cy="333375"/>
          </a:xfrm>
          <a:custGeom>
            <a:avLst/>
            <a:gdLst>
              <a:gd name="T0" fmla="*/ 0 w 200"/>
              <a:gd name="T1" fmla="*/ 331788 h 210"/>
              <a:gd name="T2" fmla="*/ 0 w 200"/>
              <a:gd name="T3" fmla="*/ 0 h 210"/>
              <a:gd name="T4" fmla="*/ 315913 w 200"/>
              <a:gd name="T5" fmla="*/ 0 h 210"/>
              <a:gd name="T6" fmla="*/ 315913 w 200"/>
              <a:gd name="T7" fmla="*/ 331788 h 210"/>
              <a:gd name="T8" fmla="*/ 0 w 200"/>
              <a:gd name="T9" fmla="*/ 331788 h 2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0" h="210">
                <a:moveTo>
                  <a:pt x="0" y="209"/>
                </a:moveTo>
                <a:lnTo>
                  <a:pt x="0" y="0"/>
                </a:lnTo>
                <a:lnTo>
                  <a:pt x="199" y="0"/>
                </a:lnTo>
                <a:lnTo>
                  <a:pt x="199" y="209"/>
                </a:lnTo>
                <a:lnTo>
                  <a:pt x="0" y="209"/>
                </a:lnTo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74" name="Freeform 46">
            <a:extLst>
              <a:ext uri="{FF2B5EF4-FFF2-40B4-BE49-F238E27FC236}">
                <a16:creationId xmlns:a16="http://schemas.microsoft.com/office/drawing/2014/main" id="{28518774-E617-C443-9E03-1AC27D2B5023}"/>
              </a:ext>
            </a:extLst>
          </p:cNvPr>
          <p:cNvSpPr>
            <a:spLocks/>
          </p:cNvSpPr>
          <p:nvPr/>
        </p:nvSpPr>
        <p:spPr bwMode="auto">
          <a:xfrm>
            <a:off x="6389688" y="3919538"/>
            <a:ext cx="631825" cy="1333500"/>
          </a:xfrm>
          <a:custGeom>
            <a:avLst/>
            <a:gdLst>
              <a:gd name="T0" fmla="*/ 0 w 398"/>
              <a:gd name="T1" fmla="*/ 1331913 h 840"/>
              <a:gd name="T2" fmla="*/ 0 w 398"/>
              <a:gd name="T3" fmla="*/ 0 h 840"/>
              <a:gd name="T4" fmla="*/ 630238 w 398"/>
              <a:gd name="T5" fmla="*/ 0 h 840"/>
              <a:gd name="T6" fmla="*/ 630238 w 398"/>
              <a:gd name="T7" fmla="*/ 1331913 h 840"/>
              <a:gd name="T8" fmla="*/ 0 w 398"/>
              <a:gd name="T9" fmla="*/ 1331913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98" h="840">
                <a:moveTo>
                  <a:pt x="0" y="839"/>
                </a:moveTo>
                <a:lnTo>
                  <a:pt x="0" y="0"/>
                </a:lnTo>
                <a:lnTo>
                  <a:pt x="397" y="0"/>
                </a:lnTo>
                <a:lnTo>
                  <a:pt x="397" y="839"/>
                </a:lnTo>
                <a:lnTo>
                  <a:pt x="0" y="83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75" name="Rectangle 47">
            <a:extLst>
              <a:ext uri="{FF2B5EF4-FFF2-40B4-BE49-F238E27FC236}">
                <a16:creationId xmlns:a16="http://schemas.microsoft.com/office/drawing/2014/main" id="{7AA4C6DF-6834-524E-8289-540A3A809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5200" y="3943350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0</a:t>
            </a:r>
            <a:r>
              <a:rPr kumimoji="0" lang="en-US" altLang="zh-TW" sz="1400" b="1">
                <a:solidFill>
                  <a:schemeClr val="accent2"/>
                </a:solidFill>
                <a:latin typeface="Helvetica" pitchFamily="2" charset="0"/>
              </a:rPr>
              <a:t>0</a:t>
            </a:r>
          </a:p>
        </p:txBody>
      </p:sp>
      <p:sp>
        <p:nvSpPr>
          <p:cNvPr id="22576" name="Rectangle 48">
            <a:extLst>
              <a:ext uri="{FF2B5EF4-FFF2-40B4-BE49-F238E27FC236}">
                <a16:creationId xmlns:a16="http://schemas.microsoft.com/office/drawing/2014/main" id="{F5AA5DA3-7E20-694D-B0A5-9E42E0463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5200" y="4313238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1</a:t>
            </a:r>
            <a:r>
              <a:rPr kumimoji="0" lang="en-US" altLang="zh-TW" sz="1400" b="1">
                <a:solidFill>
                  <a:schemeClr val="accent2"/>
                </a:solidFill>
                <a:latin typeface="Helvetica" pitchFamily="2" charset="0"/>
              </a:rPr>
              <a:t>0</a:t>
            </a:r>
          </a:p>
        </p:txBody>
      </p:sp>
      <p:sp>
        <p:nvSpPr>
          <p:cNvPr id="22577" name="Rectangle 49">
            <a:extLst>
              <a:ext uri="{FF2B5EF4-FFF2-40B4-BE49-F238E27FC236}">
                <a16:creationId xmlns:a16="http://schemas.microsoft.com/office/drawing/2014/main" id="{D462996E-D6F6-104B-A36A-72BE99AF5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5200" y="4629150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0</a:t>
            </a:r>
            <a:r>
              <a:rPr kumimoji="0" lang="en-US" altLang="zh-TW" sz="1400" b="1">
                <a:solidFill>
                  <a:schemeClr val="accent2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22578" name="Rectangle 50">
            <a:extLst>
              <a:ext uri="{FF2B5EF4-FFF2-40B4-BE49-F238E27FC236}">
                <a16:creationId xmlns:a16="http://schemas.microsoft.com/office/drawing/2014/main" id="{6DE328CB-B888-484C-AD3C-602E0F434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5200" y="4972050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1</a:t>
            </a:r>
            <a:r>
              <a:rPr kumimoji="0" lang="en-US" altLang="zh-TW" sz="1400" b="1">
                <a:solidFill>
                  <a:schemeClr val="accent2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22579" name="Rectangle 51">
            <a:extLst>
              <a:ext uri="{FF2B5EF4-FFF2-40B4-BE49-F238E27FC236}">
                <a16:creationId xmlns:a16="http://schemas.microsoft.com/office/drawing/2014/main" id="{E6CB19C2-DA2E-2249-BC75-18ECE74D3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3338" y="3594100"/>
            <a:ext cx="2698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2</a:t>
            </a:r>
          </a:p>
        </p:txBody>
      </p:sp>
      <p:sp>
        <p:nvSpPr>
          <p:cNvPr id="22580" name="Rectangle 52">
            <a:extLst>
              <a:ext uri="{FF2B5EF4-FFF2-40B4-BE49-F238E27FC236}">
                <a16:creationId xmlns:a16="http://schemas.microsoft.com/office/drawing/2014/main" id="{847424F5-DEA1-9F42-B2ED-ED6510CFE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2863" y="3921125"/>
            <a:ext cx="614362" cy="315913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HK" altLang="en-US"/>
          </a:p>
        </p:txBody>
      </p:sp>
      <p:sp>
        <p:nvSpPr>
          <p:cNvPr id="22581" name="Rectangle 53">
            <a:extLst>
              <a:ext uri="{FF2B5EF4-FFF2-40B4-BE49-F238E27FC236}">
                <a16:creationId xmlns:a16="http://schemas.microsoft.com/office/drawing/2014/main" id="{9EDECEF3-2F7B-9443-A602-5ACB0B1191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2863" y="4246563"/>
            <a:ext cx="614362" cy="315912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HK" altLang="en-US"/>
          </a:p>
        </p:txBody>
      </p:sp>
      <p:sp>
        <p:nvSpPr>
          <p:cNvPr id="22582" name="Rectangle 54">
            <a:extLst>
              <a:ext uri="{FF2B5EF4-FFF2-40B4-BE49-F238E27FC236}">
                <a16:creationId xmlns:a16="http://schemas.microsoft.com/office/drawing/2014/main" id="{1721F6BB-AC5E-3342-B4FB-9D1288FC6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2863" y="4572000"/>
            <a:ext cx="614362" cy="3175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HK" altLang="en-US"/>
          </a:p>
        </p:txBody>
      </p:sp>
      <p:sp>
        <p:nvSpPr>
          <p:cNvPr id="22583" name="Freeform 55">
            <a:extLst>
              <a:ext uri="{FF2B5EF4-FFF2-40B4-BE49-F238E27FC236}">
                <a16:creationId xmlns:a16="http://schemas.microsoft.com/office/drawing/2014/main" id="{981443BD-D68D-F542-AC57-132E008B351B}"/>
              </a:ext>
            </a:extLst>
          </p:cNvPr>
          <p:cNvSpPr>
            <a:spLocks/>
          </p:cNvSpPr>
          <p:nvPr/>
        </p:nvSpPr>
        <p:spPr bwMode="auto">
          <a:xfrm>
            <a:off x="7608888" y="2673350"/>
            <a:ext cx="317500" cy="333375"/>
          </a:xfrm>
          <a:custGeom>
            <a:avLst/>
            <a:gdLst>
              <a:gd name="T0" fmla="*/ 0 w 200"/>
              <a:gd name="T1" fmla="*/ 331788 h 210"/>
              <a:gd name="T2" fmla="*/ 0 w 200"/>
              <a:gd name="T3" fmla="*/ 0 h 210"/>
              <a:gd name="T4" fmla="*/ 315913 w 200"/>
              <a:gd name="T5" fmla="*/ 0 h 210"/>
              <a:gd name="T6" fmla="*/ 315913 w 200"/>
              <a:gd name="T7" fmla="*/ 331788 h 210"/>
              <a:gd name="T8" fmla="*/ 0 w 200"/>
              <a:gd name="T9" fmla="*/ 331788 h 2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0" h="210">
                <a:moveTo>
                  <a:pt x="0" y="209"/>
                </a:moveTo>
                <a:lnTo>
                  <a:pt x="0" y="0"/>
                </a:lnTo>
                <a:lnTo>
                  <a:pt x="199" y="0"/>
                </a:lnTo>
                <a:lnTo>
                  <a:pt x="199" y="209"/>
                </a:lnTo>
                <a:lnTo>
                  <a:pt x="0" y="209"/>
                </a:lnTo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84" name="Freeform 56">
            <a:extLst>
              <a:ext uri="{FF2B5EF4-FFF2-40B4-BE49-F238E27FC236}">
                <a16:creationId xmlns:a16="http://schemas.microsoft.com/office/drawing/2014/main" id="{40B50F22-5BF4-6440-8855-E1E674D2F299}"/>
              </a:ext>
            </a:extLst>
          </p:cNvPr>
          <p:cNvSpPr>
            <a:spLocks/>
          </p:cNvSpPr>
          <p:nvPr/>
        </p:nvSpPr>
        <p:spPr bwMode="auto">
          <a:xfrm>
            <a:off x="7608888" y="3005138"/>
            <a:ext cx="631825" cy="1333500"/>
          </a:xfrm>
          <a:custGeom>
            <a:avLst/>
            <a:gdLst>
              <a:gd name="T0" fmla="*/ 0 w 398"/>
              <a:gd name="T1" fmla="*/ 1331913 h 840"/>
              <a:gd name="T2" fmla="*/ 0 w 398"/>
              <a:gd name="T3" fmla="*/ 0 h 840"/>
              <a:gd name="T4" fmla="*/ 630238 w 398"/>
              <a:gd name="T5" fmla="*/ 0 h 840"/>
              <a:gd name="T6" fmla="*/ 630238 w 398"/>
              <a:gd name="T7" fmla="*/ 1331913 h 840"/>
              <a:gd name="T8" fmla="*/ 0 w 398"/>
              <a:gd name="T9" fmla="*/ 1331913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98" h="840">
                <a:moveTo>
                  <a:pt x="0" y="839"/>
                </a:moveTo>
                <a:lnTo>
                  <a:pt x="0" y="0"/>
                </a:lnTo>
                <a:lnTo>
                  <a:pt x="397" y="0"/>
                </a:lnTo>
                <a:lnTo>
                  <a:pt x="397" y="839"/>
                </a:lnTo>
                <a:lnTo>
                  <a:pt x="0" y="83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85" name="Rectangle 57">
            <a:extLst>
              <a:ext uri="{FF2B5EF4-FFF2-40B4-BE49-F238E27FC236}">
                <a16:creationId xmlns:a16="http://schemas.microsoft.com/office/drawing/2014/main" id="{C6491568-F34F-204D-9895-714D06EBA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2538" y="2681288"/>
            <a:ext cx="2698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22586" name="Rectangle 58">
            <a:extLst>
              <a:ext uri="{FF2B5EF4-FFF2-40B4-BE49-F238E27FC236}">
                <a16:creationId xmlns:a16="http://schemas.microsoft.com/office/drawing/2014/main" id="{D9871980-14BD-554F-973F-FB0A29D6A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2063" y="3006725"/>
            <a:ext cx="614362" cy="315913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HK" altLang="en-US"/>
          </a:p>
        </p:txBody>
      </p:sp>
      <p:sp>
        <p:nvSpPr>
          <p:cNvPr id="22587" name="Rectangle 59">
            <a:extLst>
              <a:ext uri="{FF2B5EF4-FFF2-40B4-BE49-F238E27FC236}">
                <a16:creationId xmlns:a16="http://schemas.microsoft.com/office/drawing/2014/main" id="{5F2EC466-9A28-184B-AB97-6D7A11DB2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2063" y="3332163"/>
            <a:ext cx="614362" cy="315912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HK" altLang="en-US"/>
          </a:p>
        </p:txBody>
      </p:sp>
      <p:sp>
        <p:nvSpPr>
          <p:cNvPr id="22588" name="Rectangle 60">
            <a:extLst>
              <a:ext uri="{FF2B5EF4-FFF2-40B4-BE49-F238E27FC236}">
                <a16:creationId xmlns:a16="http://schemas.microsoft.com/office/drawing/2014/main" id="{F0B6D326-51CE-8244-9430-7B2E29608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2063" y="3657600"/>
            <a:ext cx="614362" cy="3175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HK" altLang="en-US"/>
          </a:p>
        </p:txBody>
      </p:sp>
      <p:sp>
        <p:nvSpPr>
          <p:cNvPr id="22589" name="Freeform 61">
            <a:extLst>
              <a:ext uri="{FF2B5EF4-FFF2-40B4-BE49-F238E27FC236}">
                <a16:creationId xmlns:a16="http://schemas.microsoft.com/office/drawing/2014/main" id="{12DE405C-8791-4841-9A51-512EA5A29647}"/>
              </a:ext>
            </a:extLst>
          </p:cNvPr>
          <p:cNvSpPr>
            <a:spLocks/>
          </p:cNvSpPr>
          <p:nvPr/>
        </p:nvSpPr>
        <p:spPr bwMode="auto">
          <a:xfrm>
            <a:off x="7608888" y="4335463"/>
            <a:ext cx="631825" cy="1333500"/>
          </a:xfrm>
          <a:custGeom>
            <a:avLst/>
            <a:gdLst>
              <a:gd name="T0" fmla="*/ 0 w 398"/>
              <a:gd name="T1" fmla="*/ 1331913 h 840"/>
              <a:gd name="T2" fmla="*/ 0 w 398"/>
              <a:gd name="T3" fmla="*/ 0 h 840"/>
              <a:gd name="T4" fmla="*/ 630238 w 398"/>
              <a:gd name="T5" fmla="*/ 0 h 840"/>
              <a:gd name="T6" fmla="*/ 630238 w 398"/>
              <a:gd name="T7" fmla="*/ 1331913 h 840"/>
              <a:gd name="T8" fmla="*/ 0 w 398"/>
              <a:gd name="T9" fmla="*/ 1331913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98" h="840">
                <a:moveTo>
                  <a:pt x="0" y="839"/>
                </a:moveTo>
                <a:lnTo>
                  <a:pt x="0" y="0"/>
                </a:lnTo>
                <a:lnTo>
                  <a:pt x="397" y="0"/>
                </a:lnTo>
                <a:lnTo>
                  <a:pt x="397" y="839"/>
                </a:lnTo>
                <a:lnTo>
                  <a:pt x="0" y="83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90" name="Rectangle 62">
            <a:extLst>
              <a:ext uri="{FF2B5EF4-FFF2-40B4-BE49-F238E27FC236}">
                <a16:creationId xmlns:a16="http://schemas.microsoft.com/office/drawing/2014/main" id="{18A47A93-FF34-EE4A-BB5E-CDABB9632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2063" y="4337050"/>
            <a:ext cx="614362" cy="315913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HK" altLang="en-US"/>
          </a:p>
        </p:txBody>
      </p:sp>
      <p:sp>
        <p:nvSpPr>
          <p:cNvPr id="22591" name="Rectangle 63">
            <a:extLst>
              <a:ext uri="{FF2B5EF4-FFF2-40B4-BE49-F238E27FC236}">
                <a16:creationId xmlns:a16="http://schemas.microsoft.com/office/drawing/2014/main" id="{09C5DAB9-9E2E-9F47-BC8C-0D7319EA7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2063" y="4662488"/>
            <a:ext cx="614362" cy="315912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HK" altLang="en-US"/>
          </a:p>
        </p:txBody>
      </p:sp>
      <p:sp>
        <p:nvSpPr>
          <p:cNvPr id="22592" name="Rectangle 64">
            <a:extLst>
              <a:ext uri="{FF2B5EF4-FFF2-40B4-BE49-F238E27FC236}">
                <a16:creationId xmlns:a16="http://schemas.microsoft.com/office/drawing/2014/main" id="{A8CF5023-3E7A-8D41-97C1-067A16D1C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2063" y="4987925"/>
            <a:ext cx="614362" cy="3175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HK" altLang="en-US"/>
          </a:p>
        </p:txBody>
      </p:sp>
      <p:sp>
        <p:nvSpPr>
          <p:cNvPr id="22593" name="Freeform 65">
            <a:extLst>
              <a:ext uri="{FF2B5EF4-FFF2-40B4-BE49-F238E27FC236}">
                <a16:creationId xmlns:a16="http://schemas.microsoft.com/office/drawing/2014/main" id="{0C45A784-5803-FC4E-8D24-4A5D4ECFADA2}"/>
              </a:ext>
            </a:extLst>
          </p:cNvPr>
          <p:cNvSpPr>
            <a:spLocks/>
          </p:cNvSpPr>
          <p:nvPr/>
        </p:nvSpPr>
        <p:spPr bwMode="auto">
          <a:xfrm>
            <a:off x="5094288" y="3968750"/>
            <a:ext cx="317500" cy="333375"/>
          </a:xfrm>
          <a:custGeom>
            <a:avLst/>
            <a:gdLst>
              <a:gd name="T0" fmla="*/ 0 w 200"/>
              <a:gd name="T1" fmla="*/ 331788 h 210"/>
              <a:gd name="T2" fmla="*/ 0 w 200"/>
              <a:gd name="T3" fmla="*/ 0 h 210"/>
              <a:gd name="T4" fmla="*/ 315913 w 200"/>
              <a:gd name="T5" fmla="*/ 0 h 210"/>
              <a:gd name="T6" fmla="*/ 315913 w 200"/>
              <a:gd name="T7" fmla="*/ 331788 h 210"/>
              <a:gd name="T8" fmla="*/ 0 w 200"/>
              <a:gd name="T9" fmla="*/ 331788 h 2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0" h="210">
                <a:moveTo>
                  <a:pt x="0" y="209"/>
                </a:moveTo>
                <a:lnTo>
                  <a:pt x="0" y="0"/>
                </a:lnTo>
                <a:lnTo>
                  <a:pt x="199" y="0"/>
                </a:lnTo>
                <a:lnTo>
                  <a:pt x="199" y="209"/>
                </a:lnTo>
                <a:lnTo>
                  <a:pt x="0" y="209"/>
                </a:lnTo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94" name="Rectangle 66">
            <a:extLst>
              <a:ext uri="{FF2B5EF4-FFF2-40B4-BE49-F238E27FC236}">
                <a16:creationId xmlns:a16="http://schemas.microsoft.com/office/drawing/2014/main" id="{1D1275BE-28F7-2A4D-BC02-C45A5DA0C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200" y="4325938"/>
            <a:ext cx="2698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0</a:t>
            </a:r>
          </a:p>
        </p:txBody>
      </p:sp>
      <p:sp>
        <p:nvSpPr>
          <p:cNvPr id="22595" name="Rectangle 67">
            <a:extLst>
              <a:ext uri="{FF2B5EF4-FFF2-40B4-BE49-F238E27FC236}">
                <a16:creationId xmlns:a16="http://schemas.microsoft.com/office/drawing/2014/main" id="{50A399E2-B0F9-FC45-A56C-64D05DCBE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200" y="4695825"/>
            <a:ext cx="2698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22596" name="Rectangle 68">
            <a:extLst>
              <a:ext uri="{FF2B5EF4-FFF2-40B4-BE49-F238E27FC236}">
                <a16:creationId xmlns:a16="http://schemas.microsoft.com/office/drawing/2014/main" id="{35E51748-320A-DE4F-8118-512114B7E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7938" y="3976688"/>
            <a:ext cx="2698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22597" name="Rectangle 69">
            <a:extLst>
              <a:ext uri="{FF2B5EF4-FFF2-40B4-BE49-F238E27FC236}">
                <a16:creationId xmlns:a16="http://schemas.microsoft.com/office/drawing/2014/main" id="{0762B706-9914-3A4C-B68E-0E44D9842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7463" y="4302125"/>
            <a:ext cx="614362" cy="315913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HK" altLang="en-US"/>
          </a:p>
        </p:txBody>
      </p:sp>
      <p:sp>
        <p:nvSpPr>
          <p:cNvPr id="22598" name="Rectangle 70">
            <a:extLst>
              <a:ext uri="{FF2B5EF4-FFF2-40B4-BE49-F238E27FC236}">
                <a16:creationId xmlns:a16="http://schemas.microsoft.com/office/drawing/2014/main" id="{C08C311C-3823-B441-9172-B17300C35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7463" y="4627563"/>
            <a:ext cx="614362" cy="315912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HK" altLang="en-US"/>
          </a:p>
        </p:txBody>
      </p:sp>
      <p:sp>
        <p:nvSpPr>
          <p:cNvPr id="22599" name="Rectangle 71">
            <a:extLst>
              <a:ext uri="{FF2B5EF4-FFF2-40B4-BE49-F238E27FC236}">
                <a16:creationId xmlns:a16="http://schemas.microsoft.com/office/drawing/2014/main" id="{2F2E31CC-CC33-1C4D-A1E1-29E61533D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4138" y="4603750"/>
            <a:ext cx="4064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2000">
                <a:solidFill>
                  <a:schemeClr val="tx2"/>
                </a:solidFill>
                <a:latin typeface="Book Antiqua" panose="02040602050305030304" pitchFamily="18" charset="0"/>
              </a:rPr>
              <a:t>6*</a:t>
            </a:r>
          </a:p>
        </p:txBody>
      </p:sp>
      <p:sp>
        <p:nvSpPr>
          <p:cNvPr id="22600" name="Rectangle 72">
            <a:extLst>
              <a:ext uri="{FF2B5EF4-FFF2-40B4-BE49-F238E27FC236}">
                <a16:creationId xmlns:a16="http://schemas.microsoft.com/office/drawing/2014/main" id="{DAC36328-4FCF-7445-9D24-128A74945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9538" y="4832350"/>
            <a:ext cx="4064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2000">
                <a:solidFill>
                  <a:schemeClr val="tx2"/>
                </a:solidFill>
                <a:latin typeface="Book Antiqua" panose="02040602050305030304" pitchFamily="18" charset="0"/>
              </a:rPr>
              <a:t>6*</a:t>
            </a:r>
          </a:p>
        </p:txBody>
      </p:sp>
      <p:sp>
        <p:nvSpPr>
          <p:cNvPr id="22601" name="Rectangle 73">
            <a:extLst>
              <a:ext uri="{FF2B5EF4-FFF2-40B4-BE49-F238E27FC236}">
                <a16:creationId xmlns:a16="http://schemas.microsoft.com/office/drawing/2014/main" id="{13BCD666-FAC4-954E-8614-FFB5D0B35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3962400"/>
            <a:ext cx="4064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2000">
                <a:solidFill>
                  <a:schemeClr val="tx2"/>
                </a:solidFill>
                <a:latin typeface="Book Antiqua" panose="02040602050305030304" pitchFamily="18" charset="0"/>
              </a:rPr>
              <a:t>6*</a:t>
            </a:r>
          </a:p>
        </p:txBody>
      </p:sp>
      <p:sp>
        <p:nvSpPr>
          <p:cNvPr id="22602" name="Rectangle 74">
            <a:extLst>
              <a:ext uri="{FF2B5EF4-FFF2-40B4-BE49-F238E27FC236}">
                <a16:creationId xmlns:a16="http://schemas.microsoft.com/office/drawing/2014/main" id="{DA76DD8C-3DCF-BA43-87FB-432A4C182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7125" y="2652713"/>
            <a:ext cx="11271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>
                <a:solidFill>
                  <a:schemeClr val="tx2"/>
                </a:solidFill>
                <a:latin typeface="Book Antiqua" panose="02040602050305030304" pitchFamily="18" charset="0"/>
              </a:rPr>
              <a:t>6 = 110</a:t>
            </a:r>
          </a:p>
        </p:txBody>
      </p:sp>
      <p:sp>
        <p:nvSpPr>
          <p:cNvPr id="22603" name="Rectangle 75">
            <a:extLst>
              <a:ext uri="{FF2B5EF4-FFF2-40B4-BE49-F238E27FC236}">
                <a16:creationId xmlns:a16="http://schemas.microsoft.com/office/drawing/2014/main" id="{68F44D9A-3740-5340-AEDE-FEB2DE674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8200" y="3028950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00</a:t>
            </a:r>
            <a:r>
              <a:rPr kumimoji="0" lang="en-US" altLang="zh-TW" sz="1400" b="1">
                <a:solidFill>
                  <a:schemeClr val="accent2"/>
                </a:solidFill>
                <a:latin typeface="Helvetica" pitchFamily="2" charset="0"/>
              </a:rPr>
              <a:t>0</a:t>
            </a:r>
          </a:p>
        </p:txBody>
      </p:sp>
      <p:sp>
        <p:nvSpPr>
          <p:cNvPr id="22604" name="Rectangle 76">
            <a:extLst>
              <a:ext uri="{FF2B5EF4-FFF2-40B4-BE49-F238E27FC236}">
                <a16:creationId xmlns:a16="http://schemas.microsoft.com/office/drawing/2014/main" id="{C7541066-435D-BD40-80C0-CCA9DA351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8200" y="3398838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10</a:t>
            </a:r>
            <a:r>
              <a:rPr kumimoji="0" lang="en-US" altLang="zh-TW" sz="1400" b="1">
                <a:solidFill>
                  <a:schemeClr val="accent2"/>
                </a:solidFill>
                <a:latin typeface="Helvetica" pitchFamily="2" charset="0"/>
              </a:rPr>
              <a:t>0</a:t>
            </a:r>
          </a:p>
        </p:txBody>
      </p:sp>
      <p:sp>
        <p:nvSpPr>
          <p:cNvPr id="22605" name="Rectangle 77">
            <a:extLst>
              <a:ext uri="{FF2B5EF4-FFF2-40B4-BE49-F238E27FC236}">
                <a16:creationId xmlns:a16="http://schemas.microsoft.com/office/drawing/2014/main" id="{8589D57C-84B4-2944-A00C-5112414C4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8200" y="3714750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01</a:t>
            </a:r>
            <a:r>
              <a:rPr kumimoji="0" lang="en-US" altLang="zh-TW" sz="1400" b="1">
                <a:solidFill>
                  <a:schemeClr val="accent2"/>
                </a:solidFill>
                <a:latin typeface="Helvetica" pitchFamily="2" charset="0"/>
              </a:rPr>
              <a:t>0</a:t>
            </a:r>
          </a:p>
        </p:txBody>
      </p:sp>
      <p:sp>
        <p:nvSpPr>
          <p:cNvPr id="22606" name="Rectangle 78">
            <a:extLst>
              <a:ext uri="{FF2B5EF4-FFF2-40B4-BE49-F238E27FC236}">
                <a16:creationId xmlns:a16="http://schemas.microsoft.com/office/drawing/2014/main" id="{EDB8779E-1A86-754A-B453-A552C1C19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8200" y="4057650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11</a:t>
            </a:r>
            <a:r>
              <a:rPr kumimoji="0" lang="en-US" altLang="zh-TW" sz="1400" b="1">
                <a:solidFill>
                  <a:schemeClr val="accent2"/>
                </a:solidFill>
                <a:latin typeface="Helvetica" pitchFamily="2" charset="0"/>
              </a:rPr>
              <a:t>0</a:t>
            </a:r>
          </a:p>
        </p:txBody>
      </p:sp>
      <p:sp>
        <p:nvSpPr>
          <p:cNvPr id="22607" name="Rectangle 79">
            <a:extLst>
              <a:ext uri="{FF2B5EF4-FFF2-40B4-BE49-F238E27FC236}">
                <a16:creationId xmlns:a16="http://schemas.microsoft.com/office/drawing/2014/main" id="{CD6EBAB4-F394-4245-B6EF-7AD4A221E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8200" y="4400550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00</a:t>
            </a:r>
            <a:r>
              <a:rPr kumimoji="0" lang="en-US" altLang="zh-TW" sz="1400" b="1">
                <a:solidFill>
                  <a:schemeClr val="accent2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22608" name="Rectangle 80">
            <a:extLst>
              <a:ext uri="{FF2B5EF4-FFF2-40B4-BE49-F238E27FC236}">
                <a16:creationId xmlns:a16="http://schemas.microsoft.com/office/drawing/2014/main" id="{93C27372-F644-9C47-B586-E5789DB71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8200" y="4770438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10</a:t>
            </a:r>
            <a:r>
              <a:rPr kumimoji="0" lang="en-US" altLang="zh-TW" sz="1400" b="1">
                <a:solidFill>
                  <a:schemeClr val="accent2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22609" name="Rectangle 81">
            <a:extLst>
              <a:ext uri="{FF2B5EF4-FFF2-40B4-BE49-F238E27FC236}">
                <a16:creationId xmlns:a16="http://schemas.microsoft.com/office/drawing/2014/main" id="{AC47F0E6-48BE-E54E-9AA8-B3EEF8B17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8200" y="5086350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01</a:t>
            </a:r>
            <a:r>
              <a:rPr kumimoji="0" lang="en-US" altLang="zh-TW" sz="1400" b="1">
                <a:solidFill>
                  <a:schemeClr val="accent2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22610" name="Rectangle 82">
            <a:extLst>
              <a:ext uri="{FF2B5EF4-FFF2-40B4-BE49-F238E27FC236}">
                <a16:creationId xmlns:a16="http://schemas.microsoft.com/office/drawing/2014/main" id="{B2AC4112-9AB6-124F-A486-2BE3016A7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8200" y="5429250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11</a:t>
            </a:r>
            <a:r>
              <a:rPr kumimoji="0" lang="en-US" altLang="zh-TW" sz="1400" b="1">
                <a:solidFill>
                  <a:schemeClr val="accent2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22611" name="Rectangle 83">
            <a:extLst>
              <a:ext uri="{FF2B5EF4-FFF2-40B4-BE49-F238E27FC236}">
                <a16:creationId xmlns:a16="http://schemas.microsoft.com/office/drawing/2014/main" id="{0BB820F2-A5D1-6E4B-A8FA-235B3F772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713" y="6007100"/>
            <a:ext cx="24098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>
                <a:solidFill>
                  <a:srgbClr val="CF0E30"/>
                </a:solidFill>
                <a:latin typeface="Book Antiqua" panose="02040602050305030304" pitchFamily="18" charset="0"/>
              </a:rPr>
              <a:t>Least Significant</a:t>
            </a:r>
          </a:p>
        </p:txBody>
      </p:sp>
      <p:sp>
        <p:nvSpPr>
          <p:cNvPr id="22612" name="Rectangle 84">
            <a:extLst>
              <a:ext uri="{FF2B5EF4-FFF2-40B4-BE49-F238E27FC236}">
                <a16:creationId xmlns:a16="http://schemas.microsoft.com/office/drawing/2014/main" id="{DD79FBD8-457E-F344-A7D2-FAE458E8F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1525" y="6007100"/>
            <a:ext cx="2379663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>
                <a:solidFill>
                  <a:srgbClr val="CF0E30"/>
                </a:solidFill>
                <a:latin typeface="Book Antiqua" panose="02040602050305030304" pitchFamily="18" charset="0"/>
              </a:rPr>
              <a:t>Most Significant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投影片編號版面配置區 5">
            <a:extLst>
              <a:ext uri="{FF2B5EF4-FFF2-40B4-BE49-F238E27FC236}">
                <a16:creationId xmlns:a16="http://schemas.microsoft.com/office/drawing/2014/main" id="{EE62610B-2A59-2B40-9A81-8BB74EAEF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73FD66FD-ABDE-034A-AE6D-AB930CA13867}" type="slidenum">
              <a:rPr lang="en-US" altLang="zh-TW" sz="1400"/>
              <a:pPr/>
              <a:t>12</a:t>
            </a:fld>
            <a:endParaRPr lang="en-US" altLang="zh-TW" sz="1400"/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A0597904-B17B-3846-BB37-246CA01D7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HK" altLang="en-US"/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C72C2709-BF7E-A648-822D-55C9CBA9A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HK" altLang="en-US"/>
          </a:p>
        </p:txBody>
      </p:sp>
      <p:sp>
        <p:nvSpPr>
          <p:cNvPr id="28676" name="Rectangle 4">
            <a:extLst>
              <a:ext uri="{FF2B5EF4-FFF2-40B4-BE49-F238E27FC236}">
                <a16:creationId xmlns:a16="http://schemas.microsoft.com/office/drawing/2014/main" id="{34014E50-B305-6D46-8AD3-154CD70748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8001000" cy="533400"/>
          </a:xfrm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altLang="zh-TW" sz="4000"/>
              <a:t>Comments on Extendible Hashing</a:t>
            </a:r>
          </a:p>
        </p:txBody>
      </p:sp>
      <p:sp>
        <p:nvSpPr>
          <p:cNvPr id="24581" name="Rectangle 5">
            <a:extLst>
              <a:ext uri="{FF2B5EF4-FFF2-40B4-BE49-F238E27FC236}">
                <a16:creationId xmlns:a16="http://schemas.microsoft.com/office/drawing/2014/main" id="{C5B78C37-1128-9B43-99F0-D66432E1EF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10600" cy="49530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TW" sz="2800"/>
              <a:t>If directory fits in memory, equality search answered with one disk access; else two.</a:t>
            </a:r>
          </a:p>
          <a:p>
            <a:pPr lvl="1" eaLnBrk="1" hangingPunct="1">
              <a:buSzPct val="75000"/>
            </a:pPr>
            <a:r>
              <a:rPr lang="en-US" altLang="zh-TW" sz="2400"/>
              <a:t>Directory grows in spurts, and, if the distribution </a:t>
            </a:r>
            <a:r>
              <a:rPr lang="en-US" altLang="zh-TW" sz="2400" i="1"/>
              <a:t>of hash values </a:t>
            </a:r>
            <a:r>
              <a:rPr lang="en-US" altLang="zh-TW" sz="2400"/>
              <a:t>is skewed (e.g., a large number of search key values all are hashed to the same bucket ), directory can grow large.</a:t>
            </a:r>
          </a:p>
          <a:p>
            <a:pPr lvl="1" eaLnBrk="1" hangingPunct="1">
              <a:buSzPct val="75000"/>
            </a:pPr>
            <a:r>
              <a:rPr lang="en-US" altLang="zh-TW" sz="2400"/>
              <a:t>Multiple entries with same hash value cause problems!</a:t>
            </a:r>
          </a:p>
          <a:p>
            <a:pPr eaLnBrk="1" hangingPunct="1"/>
            <a:r>
              <a:rPr lang="en-US" altLang="zh-TW" sz="2800" b="1" u="sng">
                <a:solidFill>
                  <a:srgbClr val="FC0128"/>
                </a:solidFill>
              </a:rPr>
              <a:t>Delete</a:t>
            </a:r>
            <a:r>
              <a:rPr lang="en-US" altLang="zh-TW" sz="2800">
                <a:solidFill>
                  <a:srgbClr val="FC0128"/>
                </a:solidFill>
              </a:rPr>
              <a:t>:  </a:t>
            </a:r>
            <a:r>
              <a:rPr lang="en-US" altLang="zh-TW" sz="2800"/>
              <a:t>If removal of data entry makes bucket empty, can be merged with `split image</a:t>
            </a:r>
            <a:r>
              <a:rPr lang="en-US" altLang="zh-TW" sz="2800">
                <a:latin typeface="Arial" panose="020B0604020202020204" pitchFamily="34" charset="0"/>
              </a:rPr>
              <a:t>’</a:t>
            </a:r>
            <a:r>
              <a:rPr lang="en-US" altLang="zh-TW" sz="2800"/>
              <a:t>.  If each directory element points to the same bucket as its split image, can halve directory. </a:t>
            </a: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投影片編號版面配置區 5">
            <a:extLst>
              <a:ext uri="{FF2B5EF4-FFF2-40B4-BE49-F238E27FC236}">
                <a16:creationId xmlns:a16="http://schemas.microsoft.com/office/drawing/2014/main" id="{BEE5546B-BA3A-4B4C-B1D2-952304849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9B6A1622-B182-534E-9545-6B53B7535182}" type="slidenum">
              <a:rPr lang="en-US" altLang="zh-TW" sz="1400"/>
              <a:pPr/>
              <a:t>13</a:t>
            </a:fld>
            <a:endParaRPr lang="en-US" altLang="zh-TW" sz="1400"/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660FDF1E-E914-7848-8085-979B4668B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HK" altLang="en-US"/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8939A1D4-97B7-3343-B2C7-AAA5C7504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HK" altLang="en-US"/>
          </a:p>
        </p:txBody>
      </p:sp>
      <p:sp>
        <p:nvSpPr>
          <p:cNvPr id="30724" name="Rectangle 4">
            <a:extLst>
              <a:ext uri="{FF2B5EF4-FFF2-40B4-BE49-F238E27FC236}">
                <a16:creationId xmlns:a16="http://schemas.microsoft.com/office/drawing/2014/main" id="{431528A2-6E7A-5C45-8C88-5666C549D5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altLang="zh-TW"/>
              <a:t>Summary</a:t>
            </a:r>
          </a:p>
        </p:txBody>
      </p:sp>
      <p:sp>
        <p:nvSpPr>
          <p:cNvPr id="26629" name="Rectangle 5">
            <a:extLst>
              <a:ext uri="{FF2B5EF4-FFF2-40B4-BE49-F238E27FC236}">
                <a16:creationId xmlns:a16="http://schemas.microsoft.com/office/drawing/2014/main" id="{87565C7D-A130-D445-81D4-B2D0E1E42F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676400"/>
            <a:ext cx="8839200" cy="46482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TW" sz="2800"/>
              <a:t>Hash-based indexes: best for equality searches, cannot support range searches.</a:t>
            </a:r>
          </a:p>
          <a:p>
            <a:pPr eaLnBrk="1" hangingPunct="1"/>
            <a:r>
              <a:rPr lang="en-US" altLang="zh-TW" sz="2800"/>
              <a:t>Static Hashing can lead to long overflow chains.</a:t>
            </a:r>
          </a:p>
          <a:p>
            <a:pPr eaLnBrk="1" hangingPunct="1"/>
            <a:r>
              <a:rPr lang="en-US" altLang="zh-TW" sz="2800"/>
              <a:t>Extendible Hashing avoids overflow pages by splitting a full bucket when a new data entry is to be added to it.  </a:t>
            </a:r>
            <a:r>
              <a:rPr lang="en-US" altLang="zh-TW" sz="2800">
                <a:solidFill>
                  <a:schemeClr val="accent2"/>
                </a:solidFill>
              </a:rPr>
              <a:t>(</a:t>
            </a:r>
            <a:r>
              <a:rPr lang="en-US" altLang="zh-TW" sz="2800" i="1">
                <a:solidFill>
                  <a:schemeClr val="accent2"/>
                </a:solidFill>
              </a:rPr>
              <a:t>Duplicates may require overflow pages.</a:t>
            </a:r>
            <a:r>
              <a:rPr lang="en-US" altLang="zh-TW" sz="2800">
                <a:solidFill>
                  <a:schemeClr val="accent2"/>
                </a:solidFill>
              </a:rPr>
              <a:t>)</a:t>
            </a:r>
            <a:endParaRPr lang="en-US" altLang="zh-TW" sz="2800"/>
          </a:p>
          <a:p>
            <a:pPr lvl="1" eaLnBrk="1" hangingPunct="1">
              <a:buSzPct val="75000"/>
            </a:pPr>
            <a:r>
              <a:rPr lang="en-US" altLang="zh-TW" sz="2400"/>
              <a:t>Directory to keep track of buckets, doubles periodically.</a:t>
            </a:r>
          </a:p>
          <a:p>
            <a:pPr lvl="1" eaLnBrk="1" hangingPunct="1">
              <a:buSzPct val="75000"/>
            </a:pPr>
            <a:r>
              <a:rPr lang="en-US" altLang="zh-TW" sz="2400"/>
              <a:t>Can get large with skewed data; additional I/O if this does not fit in main memory.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投影片編號版面配置區 5">
            <a:extLst>
              <a:ext uri="{FF2B5EF4-FFF2-40B4-BE49-F238E27FC236}">
                <a16:creationId xmlns:a16="http://schemas.microsoft.com/office/drawing/2014/main" id="{94173CCC-BD34-9049-A118-64DEE9011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8CAD3ECB-8C1F-CE45-AC8F-2B3743C3EDFB}" type="slidenum">
              <a:rPr lang="en-US" altLang="zh-TW" sz="1400"/>
              <a:pPr/>
              <a:t>2</a:t>
            </a:fld>
            <a:endParaRPr lang="en-US" altLang="zh-TW" sz="1400"/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DAD3CE86-8019-D24D-94AF-85587AD40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HK" alt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975CB3E6-48E3-B14E-A2F0-C4B976D3C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HK" altLang="en-US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2F67D639-4440-5F4C-866F-D398506167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04900"/>
          </a:xfrm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altLang="zh-TW" sz="4000"/>
              <a:t>Introduction</a:t>
            </a: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B441C60C-5E89-F541-B38C-4633246514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077200" cy="4876800"/>
          </a:xfrm>
          <a:noFill/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i="1"/>
              <a:t>As for any index, 3 alternatives for data entries </a:t>
            </a:r>
            <a:r>
              <a:rPr lang="en-US" altLang="zh-TW" sz="2400" b="1"/>
              <a:t>k*</a:t>
            </a:r>
            <a:endParaRPr lang="en-US" altLang="zh-TW" sz="2400"/>
          </a:p>
          <a:p>
            <a:pPr lvl="1" eaLnBrk="1" hangingPunct="1">
              <a:lnSpc>
                <a:spcPct val="90000"/>
              </a:lnSpc>
            </a:pPr>
            <a:r>
              <a:rPr lang="en-US" altLang="zh-TW" sz="2000"/>
              <a:t>Data entries are kept in </a:t>
            </a:r>
            <a:r>
              <a:rPr lang="en-US" altLang="zh-TW" sz="2000" b="1" i="1">
                <a:solidFill>
                  <a:srgbClr val="FC0128"/>
                </a:solidFill>
              </a:rPr>
              <a:t>buckets </a:t>
            </a:r>
            <a:r>
              <a:rPr lang="en-US" altLang="zh-TW" sz="2000"/>
              <a:t>(an abstract term)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/>
              <a:t>Each bucket is a collection of one primary page and zero or more overflow pages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/>
              <a:t>Given a search key value, k, we can find the bucket where the data entry k* is stored as follows: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800"/>
              <a:t>Use a function, called </a:t>
            </a:r>
            <a:r>
              <a:rPr lang="en-US" altLang="zh-TW" sz="1800" i="1">
                <a:solidFill>
                  <a:schemeClr val="accent2"/>
                </a:solidFill>
              </a:rPr>
              <a:t>hash function</a:t>
            </a:r>
            <a:r>
              <a:rPr lang="en-US" altLang="zh-TW" sz="1800" i="1"/>
              <a:t>, </a:t>
            </a:r>
            <a:r>
              <a:rPr lang="en-US" altLang="zh-TW" sz="1800"/>
              <a:t>denoted as </a:t>
            </a:r>
            <a:r>
              <a:rPr lang="en-US" altLang="zh-TW" sz="1800" i="1"/>
              <a:t>h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800"/>
              <a:t>The value of </a:t>
            </a:r>
            <a:r>
              <a:rPr lang="en-US" altLang="zh-TW" sz="1800" i="1"/>
              <a:t>h</a:t>
            </a:r>
            <a:r>
              <a:rPr lang="en-US" altLang="zh-TW" sz="1800"/>
              <a:t>(k) is the address for the desired bucket (i.e, the address of a bucket is represented by the address of its primary page)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800" i="1"/>
              <a:t>h</a:t>
            </a:r>
            <a:r>
              <a:rPr lang="en-US" altLang="zh-TW" sz="1800"/>
              <a:t>(k) should distribute the search key values uniformly over the collection of buckets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i="1" u="sng">
                <a:solidFill>
                  <a:schemeClr val="accent2"/>
                </a:solidFill>
              </a:rPr>
              <a:t>Hash-based</a:t>
            </a:r>
            <a:r>
              <a:rPr lang="en-US" altLang="zh-TW" sz="2400"/>
              <a:t> indexes are best for </a:t>
            </a:r>
            <a:r>
              <a:rPr lang="en-US" altLang="zh-TW" sz="2400" i="1">
                <a:solidFill>
                  <a:schemeClr val="accent2"/>
                </a:solidFill>
              </a:rPr>
              <a:t>equality</a:t>
            </a:r>
            <a:r>
              <a:rPr lang="en-US" altLang="zh-TW" sz="2400"/>
              <a:t> </a:t>
            </a:r>
            <a:r>
              <a:rPr lang="en-US" altLang="zh-TW" sz="2400" i="1">
                <a:solidFill>
                  <a:schemeClr val="accent2"/>
                </a:solidFill>
              </a:rPr>
              <a:t>selections</a:t>
            </a:r>
            <a:r>
              <a:rPr lang="en-US" altLang="zh-TW" sz="2400"/>
              <a:t>. </a:t>
            </a:r>
            <a:r>
              <a:rPr lang="en-US" altLang="zh-TW" sz="2400" b="1" i="1"/>
              <a:t>Cannot</a:t>
            </a:r>
            <a:r>
              <a:rPr lang="en-US" altLang="zh-TW" sz="2400"/>
              <a:t> support range searches.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/>
              <a:t>Static and dynamic hashing techniques exist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投影片編號版面配置區 5">
            <a:extLst>
              <a:ext uri="{FF2B5EF4-FFF2-40B4-BE49-F238E27FC236}">
                <a16:creationId xmlns:a16="http://schemas.microsoft.com/office/drawing/2014/main" id="{2DFF1746-A266-DA41-A9DF-F2663C292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3D1D3AB7-253F-194A-BB07-012C780CC2BB}" type="slidenum">
              <a:rPr lang="en-US" altLang="zh-TW" sz="1400"/>
              <a:pPr/>
              <a:t>3</a:t>
            </a:fld>
            <a:endParaRPr lang="en-US" altLang="zh-TW" sz="1400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1DF90518-D42D-D84D-9D2E-9B3ADC0B8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HK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65D2A9E7-4AC0-6E43-A265-4DD05F816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HK" altLang="en-US"/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FAEC6EAD-1AD4-C242-8608-258FE4875F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457200"/>
            <a:ext cx="6629400" cy="533400"/>
          </a:xfrm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altLang="zh-TW" b="0"/>
              <a:t>Static Hashing</a:t>
            </a:r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AE0E71D6-B20E-774B-8708-4C8F27183A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077200" cy="44958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TW" sz="2000"/>
              <a:t># primary pages fixed, allocated sequentially, never de-allocated; overflow pages if needed.</a:t>
            </a:r>
          </a:p>
          <a:p>
            <a:pPr eaLnBrk="1" hangingPunct="1"/>
            <a:r>
              <a:rPr lang="en-US" altLang="zh-TW" sz="2000"/>
              <a:t>A simple hash function can be: </a:t>
            </a:r>
            <a:r>
              <a:rPr lang="en-US" altLang="zh-TW" sz="2000" b="1">
                <a:solidFill>
                  <a:schemeClr val="accent2"/>
                </a:solidFill>
              </a:rPr>
              <a:t>h</a:t>
            </a:r>
            <a:r>
              <a:rPr lang="en-US" altLang="zh-TW" sz="2000">
                <a:solidFill>
                  <a:schemeClr val="accent2"/>
                </a:solidFill>
              </a:rPr>
              <a:t>(</a:t>
            </a:r>
            <a:r>
              <a:rPr lang="en-US" altLang="zh-TW" sz="2000" i="1">
                <a:solidFill>
                  <a:schemeClr val="accent2"/>
                </a:solidFill>
              </a:rPr>
              <a:t>k</a:t>
            </a:r>
            <a:r>
              <a:rPr lang="en-US" altLang="zh-TW" sz="2000">
                <a:solidFill>
                  <a:schemeClr val="accent2"/>
                </a:solidFill>
              </a:rPr>
              <a:t>) = f(</a:t>
            </a:r>
            <a:r>
              <a:rPr lang="en-US" altLang="zh-TW" sz="2000" i="1">
                <a:solidFill>
                  <a:schemeClr val="accent2"/>
                </a:solidFill>
              </a:rPr>
              <a:t>k</a:t>
            </a:r>
            <a:r>
              <a:rPr lang="en-US" altLang="zh-TW" sz="2000">
                <a:solidFill>
                  <a:schemeClr val="accent2"/>
                </a:solidFill>
              </a:rPr>
              <a:t>) mod M</a:t>
            </a:r>
            <a:r>
              <a:rPr lang="en-US" altLang="zh-TW" sz="2000"/>
              <a:t> where M = # of buckets and f(k) = a </a:t>
            </a:r>
            <a:r>
              <a:rPr lang="en-US" altLang="zh-TW" sz="2000">
                <a:sym typeface="Symbol" pitchFamily="2" charset="2"/>
              </a:rPr>
              <a:t></a:t>
            </a:r>
            <a:r>
              <a:rPr lang="en-US" altLang="zh-TW" sz="2000"/>
              <a:t> k + b</a:t>
            </a:r>
          </a:p>
          <a:p>
            <a:pPr eaLnBrk="1" hangingPunct="1"/>
            <a:r>
              <a:rPr lang="en-US" altLang="zh-TW" sz="2000"/>
              <a:t>Example: f(k) = k. Let M = 20. Thus h(k) = k mod 20</a:t>
            </a:r>
          </a:p>
          <a:p>
            <a:pPr lvl="1" eaLnBrk="1" hangingPunct="1"/>
            <a:r>
              <a:rPr lang="en-US" altLang="zh-TW" sz="1800"/>
              <a:t>Assume each page contains two entries</a:t>
            </a:r>
          </a:p>
          <a:p>
            <a:pPr lvl="1" eaLnBrk="1" hangingPunct="1"/>
            <a:r>
              <a:rPr lang="en-US" altLang="zh-TW" sz="1800"/>
              <a:t>For k = 1, 21, 41, one of them must go to overflow page</a:t>
            </a:r>
          </a:p>
          <a:p>
            <a:pPr eaLnBrk="1" hangingPunct="1"/>
            <a:endParaRPr lang="en-US" altLang="zh-TW" sz="2000"/>
          </a:p>
        </p:txBody>
      </p:sp>
      <p:sp>
        <p:nvSpPr>
          <p:cNvPr id="6150" name="Freeform 6">
            <a:extLst>
              <a:ext uri="{FF2B5EF4-FFF2-40B4-BE49-F238E27FC236}">
                <a16:creationId xmlns:a16="http://schemas.microsoft.com/office/drawing/2014/main" id="{D0E7468B-1733-AF4C-9C99-3EA327DD2B05}"/>
              </a:ext>
            </a:extLst>
          </p:cNvPr>
          <p:cNvSpPr>
            <a:spLocks/>
          </p:cNvSpPr>
          <p:nvPr/>
        </p:nvSpPr>
        <p:spPr bwMode="auto">
          <a:xfrm>
            <a:off x="5138738" y="4073525"/>
            <a:ext cx="746125" cy="352425"/>
          </a:xfrm>
          <a:custGeom>
            <a:avLst/>
            <a:gdLst>
              <a:gd name="T0" fmla="*/ 0 w 470"/>
              <a:gd name="T1" fmla="*/ 350838 h 222"/>
              <a:gd name="T2" fmla="*/ 0 w 470"/>
              <a:gd name="T3" fmla="*/ 0 h 222"/>
              <a:gd name="T4" fmla="*/ 744538 w 470"/>
              <a:gd name="T5" fmla="*/ 0 h 222"/>
              <a:gd name="T6" fmla="*/ 744538 w 470"/>
              <a:gd name="T7" fmla="*/ 350838 h 222"/>
              <a:gd name="T8" fmla="*/ 0 w 470"/>
              <a:gd name="T9" fmla="*/ 350838 h 2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70" h="222">
                <a:moveTo>
                  <a:pt x="0" y="221"/>
                </a:moveTo>
                <a:lnTo>
                  <a:pt x="0" y="0"/>
                </a:lnTo>
                <a:lnTo>
                  <a:pt x="469" y="0"/>
                </a:lnTo>
                <a:lnTo>
                  <a:pt x="469" y="221"/>
                </a:lnTo>
                <a:lnTo>
                  <a:pt x="0" y="2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1" name="Freeform 7">
            <a:extLst>
              <a:ext uri="{FF2B5EF4-FFF2-40B4-BE49-F238E27FC236}">
                <a16:creationId xmlns:a16="http://schemas.microsoft.com/office/drawing/2014/main" id="{49A7052D-951B-5F49-A267-3793A94BF719}"/>
              </a:ext>
            </a:extLst>
          </p:cNvPr>
          <p:cNvSpPr>
            <a:spLocks/>
          </p:cNvSpPr>
          <p:nvPr/>
        </p:nvSpPr>
        <p:spPr bwMode="auto">
          <a:xfrm>
            <a:off x="2425700" y="4605338"/>
            <a:ext cx="293688" cy="352425"/>
          </a:xfrm>
          <a:custGeom>
            <a:avLst/>
            <a:gdLst>
              <a:gd name="T0" fmla="*/ 292100 w 185"/>
              <a:gd name="T1" fmla="*/ 174625 h 222"/>
              <a:gd name="T2" fmla="*/ 279400 w 185"/>
              <a:gd name="T3" fmla="*/ 106363 h 222"/>
              <a:gd name="T4" fmla="*/ 247650 w 185"/>
              <a:gd name="T5" fmla="*/ 50800 h 222"/>
              <a:gd name="T6" fmla="*/ 201613 w 185"/>
              <a:gd name="T7" fmla="*/ 12700 h 222"/>
              <a:gd name="T8" fmla="*/ 146050 w 185"/>
              <a:gd name="T9" fmla="*/ 0 h 222"/>
              <a:gd name="T10" fmla="*/ 88900 w 185"/>
              <a:gd name="T11" fmla="*/ 12700 h 222"/>
              <a:gd name="T12" fmla="*/ 42863 w 185"/>
              <a:gd name="T13" fmla="*/ 50800 h 222"/>
              <a:gd name="T14" fmla="*/ 11113 w 185"/>
              <a:gd name="T15" fmla="*/ 106363 h 222"/>
              <a:gd name="T16" fmla="*/ 0 w 185"/>
              <a:gd name="T17" fmla="*/ 174625 h 222"/>
              <a:gd name="T18" fmla="*/ 11113 w 185"/>
              <a:gd name="T19" fmla="*/ 242888 h 222"/>
              <a:gd name="T20" fmla="*/ 42863 w 185"/>
              <a:gd name="T21" fmla="*/ 298450 h 222"/>
              <a:gd name="T22" fmla="*/ 88900 w 185"/>
              <a:gd name="T23" fmla="*/ 336550 h 222"/>
              <a:gd name="T24" fmla="*/ 146050 w 185"/>
              <a:gd name="T25" fmla="*/ 350838 h 222"/>
              <a:gd name="T26" fmla="*/ 201613 w 185"/>
              <a:gd name="T27" fmla="*/ 336550 h 222"/>
              <a:gd name="T28" fmla="*/ 247650 w 185"/>
              <a:gd name="T29" fmla="*/ 298450 h 222"/>
              <a:gd name="T30" fmla="*/ 279400 w 185"/>
              <a:gd name="T31" fmla="*/ 242888 h 222"/>
              <a:gd name="T32" fmla="*/ 292100 w 185"/>
              <a:gd name="T33" fmla="*/ 174625 h 22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85" h="222">
                <a:moveTo>
                  <a:pt x="184" y="110"/>
                </a:moveTo>
                <a:lnTo>
                  <a:pt x="176" y="67"/>
                </a:lnTo>
                <a:lnTo>
                  <a:pt x="156" y="32"/>
                </a:lnTo>
                <a:lnTo>
                  <a:pt x="127" y="8"/>
                </a:lnTo>
                <a:lnTo>
                  <a:pt x="92" y="0"/>
                </a:lnTo>
                <a:lnTo>
                  <a:pt x="56" y="8"/>
                </a:lnTo>
                <a:lnTo>
                  <a:pt x="27" y="32"/>
                </a:lnTo>
                <a:lnTo>
                  <a:pt x="7" y="67"/>
                </a:lnTo>
                <a:lnTo>
                  <a:pt x="0" y="110"/>
                </a:lnTo>
                <a:lnTo>
                  <a:pt x="7" y="153"/>
                </a:lnTo>
                <a:lnTo>
                  <a:pt x="27" y="188"/>
                </a:lnTo>
                <a:lnTo>
                  <a:pt x="56" y="212"/>
                </a:lnTo>
                <a:lnTo>
                  <a:pt x="92" y="221"/>
                </a:lnTo>
                <a:lnTo>
                  <a:pt x="127" y="212"/>
                </a:lnTo>
                <a:lnTo>
                  <a:pt x="156" y="188"/>
                </a:lnTo>
                <a:lnTo>
                  <a:pt x="176" y="153"/>
                </a:lnTo>
                <a:lnTo>
                  <a:pt x="184" y="11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2" name="Freeform 8">
            <a:extLst>
              <a:ext uri="{FF2B5EF4-FFF2-40B4-BE49-F238E27FC236}">
                <a16:creationId xmlns:a16="http://schemas.microsoft.com/office/drawing/2014/main" id="{38A7B93B-C6B7-D149-B296-C25C533C3E64}"/>
              </a:ext>
            </a:extLst>
          </p:cNvPr>
          <p:cNvSpPr>
            <a:spLocks/>
          </p:cNvSpPr>
          <p:nvPr/>
        </p:nvSpPr>
        <p:spPr bwMode="auto">
          <a:xfrm>
            <a:off x="3522663" y="3730625"/>
            <a:ext cx="784225" cy="2357438"/>
          </a:xfrm>
          <a:custGeom>
            <a:avLst/>
            <a:gdLst>
              <a:gd name="T0" fmla="*/ 0 w 494"/>
              <a:gd name="T1" fmla="*/ 2355850 h 1485"/>
              <a:gd name="T2" fmla="*/ 0 w 494"/>
              <a:gd name="T3" fmla="*/ 0 h 1485"/>
              <a:gd name="T4" fmla="*/ 782638 w 494"/>
              <a:gd name="T5" fmla="*/ 0 h 1485"/>
              <a:gd name="T6" fmla="*/ 782638 w 494"/>
              <a:gd name="T7" fmla="*/ 2355850 h 1485"/>
              <a:gd name="T8" fmla="*/ 0 w 494"/>
              <a:gd name="T9" fmla="*/ 2355850 h 14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94" h="1485">
                <a:moveTo>
                  <a:pt x="0" y="1484"/>
                </a:moveTo>
                <a:lnTo>
                  <a:pt x="0" y="0"/>
                </a:lnTo>
                <a:lnTo>
                  <a:pt x="493" y="0"/>
                </a:lnTo>
                <a:lnTo>
                  <a:pt x="493" y="1484"/>
                </a:lnTo>
                <a:lnTo>
                  <a:pt x="0" y="148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3" name="Rectangle 9">
            <a:extLst>
              <a:ext uri="{FF2B5EF4-FFF2-40B4-BE49-F238E27FC236}">
                <a16:creationId xmlns:a16="http://schemas.microsoft.com/office/drawing/2014/main" id="{388D3C1E-3E51-764C-91D4-5915FE0F1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840163"/>
            <a:ext cx="1858963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800" i="1">
                <a:solidFill>
                  <a:srgbClr val="000000"/>
                </a:solidFill>
              </a:rPr>
              <a:t>h</a:t>
            </a:r>
            <a:r>
              <a:rPr kumimoji="0" lang="en-US" altLang="zh-TW" sz="1800">
                <a:solidFill>
                  <a:srgbClr val="000000"/>
                </a:solidFill>
              </a:rPr>
              <a:t>: key mod M</a:t>
            </a:r>
          </a:p>
        </p:txBody>
      </p:sp>
      <p:sp>
        <p:nvSpPr>
          <p:cNvPr id="6154" name="Freeform 10">
            <a:extLst>
              <a:ext uri="{FF2B5EF4-FFF2-40B4-BE49-F238E27FC236}">
                <a16:creationId xmlns:a16="http://schemas.microsoft.com/office/drawing/2014/main" id="{8684CBA4-76CF-6141-B211-BCBBCDA48AD8}"/>
              </a:ext>
            </a:extLst>
          </p:cNvPr>
          <p:cNvSpPr>
            <a:spLocks/>
          </p:cNvSpPr>
          <p:nvPr/>
        </p:nvSpPr>
        <p:spPr bwMode="auto">
          <a:xfrm>
            <a:off x="6248400" y="4276725"/>
            <a:ext cx="49213" cy="26988"/>
          </a:xfrm>
          <a:custGeom>
            <a:avLst/>
            <a:gdLst>
              <a:gd name="T0" fmla="*/ 47625 w 31"/>
              <a:gd name="T1" fmla="*/ 12700 h 17"/>
              <a:gd name="T2" fmla="*/ 23813 w 31"/>
              <a:gd name="T3" fmla="*/ 0 h 17"/>
              <a:gd name="T4" fmla="*/ 0 w 31"/>
              <a:gd name="T5" fmla="*/ 12700 h 17"/>
              <a:gd name="T6" fmla="*/ 23813 w 31"/>
              <a:gd name="T7" fmla="*/ 25400 h 17"/>
              <a:gd name="T8" fmla="*/ 47625 w 31"/>
              <a:gd name="T9" fmla="*/ 12700 h 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" h="17">
                <a:moveTo>
                  <a:pt x="30" y="8"/>
                </a:moveTo>
                <a:lnTo>
                  <a:pt x="15" y="0"/>
                </a:lnTo>
                <a:lnTo>
                  <a:pt x="0" y="8"/>
                </a:lnTo>
                <a:lnTo>
                  <a:pt x="15" y="16"/>
                </a:lnTo>
                <a:lnTo>
                  <a:pt x="30" y="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5" name="Freeform 11">
            <a:extLst>
              <a:ext uri="{FF2B5EF4-FFF2-40B4-BE49-F238E27FC236}">
                <a16:creationId xmlns:a16="http://schemas.microsoft.com/office/drawing/2014/main" id="{93F3BE98-08B2-644D-9692-3943E96D31E9}"/>
              </a:ext>
            </a:extLst>
          </p:cNvPr>
          <p:cNvSpPr>
            <a:spLocks/>
          </p:cNvSpPr>
          <p:nvPr/>
        </p:nvSpPr>
        <p:spPr bwMode="auto">
          <a:xfrm>
            <a:off x="5299075" y="4616450"/>
            <a:ext cx="49213" cy="26988"/>
          </a:xfrm>
          <a:custGeom>
            <a:avLst/>
            <a:gdLst>
              <a:gd name="T0" fmla="*/ 47625 w 31"/>
              <a:gd name="T1" fmla="*/ 12700 h 17"/>
              <a:gd name="T2" fmla="*/ 23813 w 31"/>
              <a:gd name="T3" fmla="*/ 0 h 17"/>
              <a:gd name="T4" fmla="*/ 0 w 31"/>
              <a:gd name="T5" fmla="*/ 12700 h 17"/>
              <a:gd name="T6" fmla="*/ 23813 w 31"/>
              <a:gd name="T7" fmla="*/ 25400 h 17"/>
              <a:gd name="T8" fmla="*/ 47625 w 31"/>
              <a:gd name="T9" fmla="*/ 12700 h 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" h="17">
                <a:moveTo>
                  <a:pt x="30" y="8"/>
                </a:moveTo>
                <a:lnTo>
                  <a:pt x="15" y="0"/>
                </a:lnTo>
                <a:lnTo>
                  <a:pt x="0" y="8"/>
                </a:lnTo>
                <a:lnTo>
                  <a:pt x="15" y="16"/>
                </a:lnTo>
                <a:lnTo>
                  <a:pt x="30" y="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6" name="Freeform 12">
            <a:extLst>
              <a:ext uri="{FF2B5EF4-FFF2-40B4-BE49-F238E27FC236}">
                <a16:creationId xmlns:a16="http://schemas.microsoft.com/office/drawing/2014/main" id="{9EA61A6D-CB01-884E-A891-7F3DDF1313AE}"/>
              </a:ext>
            </a:extLst>
          </p:cNvPr>
          <p:cNvSpPr>
            <a:spLocks/>
          </p:cNvSpPr>
          <p:nvPr/>
        </p:nvSpPr>
        <p:spPr bwMode="auto">
          <a:xfrm>
            <a:off x="5245100" y="3892550"/>
            <a:ext cx="49213" cy="26988"/>
          </a:xfrm>
          <a:custGeom>
            <a:avLst/>
            <a:gdLst>
              <a:gd name="T0" fmla="*/ 47625 w 31"/>
              <a:gd name="T1" fmla="*/ 12700 h 17"/>
              <a:gd name="T2" fmla="*/ 23813 w 31"/>
              <a:gd name="T3" fmla="*/ 0 h 17"/>
              <a:gd name="T4" fmla="*/ 0 w 31"/>
              <a:gd name="T5" fmla="*/ 12700 h 17"/>
              <a:gd name="T6" fmla="*/ 23813 w 31"/>
              <a:gd name="T7" fmla="*/ 25400 h 17"/>
              <a:gd name="T8" fmla="*/ 47625 w 31"/>
              <a:gd name="T9" fmla="*/ 12700 h 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" h="17">
                <a:moveTo>
                  <a:pt x="30" y="8"/>
                </a:moveTo>
                <a:lnTo>
                  <a:pt x="15" y="0"/>
                </a:lnTo>
                <a:lnTo>
                  <a:pt x="0" y="8"/>
                </a:lnTo>
                <a:lnTo>
                  <a:pt x="15" y="16"/>
                </a:lnTo>
                <a:lnTo>
                  <a:pt x="30" y="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7" name="Freeform 13">
            <a:extLst>
              <a:ext uri="{FF2B5EF4-FFF2-40B4-BE49-F238E27FC236}">
                <a16:creationId xmlns:a16="http://schemas.microsoft.com/office/drawing/2014/main" id="{E196BDFB-D5AB-2F47-9A0D-7D1EEAA2FBE9}"/>
              </a:ext>
            </a:extLst>
          </p:cNvPr>
          <p:cNvSpPr>
            <a:spLocks/>
          </p:cNvSpPr>
          <p:nvPr/>
        </p:nvSpPr>
        <p:spPr bwMode="auto">
          <a:xfrm>
            <a:off x="5449888" y="3892550"/>
            <a:ext cx="50800" cy="26988"/>
          </a:xfrm>
          <a:custGeom>
            <a:avLst/>
            <a:gdLst>
              <a:gd name="T0" fmla="*/ 49213 w 32"/>
              <a:gd name="T1" fmla="*/ 12700 h 17"/>
              <a:gd name="T2" fmla="*/ 23813 w 32"/>
              <a:gd name="T3" fmla="*/ 0 h 17"/>
              <a:gd name="T4" fmla="*/ 0 w 32"/>
              <a:gd name="T5" fmla="*/ 12700 h 17"/>
              <a:gd name="T6" fmla="*/ 23813 w 32"/>
              <a:gd name="T7" fmla="*/ 25400 h 17"/>
              <a:gd name="T8" fmla="*/ 49213 w 32"/>
              <a:gd name="T9" fmla="*/ 12700 h 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2" h="17">
                <a:moveTo>
                  <a:pt x="31" y="8"/>
                </a:moveTo>
                <a:lnTo>
                  <a:pt x="15" y="0"/>
                </a:lnTo>
                <a:lnTo>
                  <a:pt x="0" y="8"/>
                </a:lnTo>
                <a:lnTo>
                  <a:pt x="15" y="16"/>
                </a:lnTo>
                <a:lnTo>
                  <a:pt x="31" y="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8" name="Freeform 14">
            <a:extLst>
              <a:ext uri="{FF2B5EF4-FFF2-40B4-BE49-F238E27FC236}">
                <a16:creationId xmlns:a16="http://schemas.microsoft.com/office/drawing/2014/main" id="{8D3F3ADF-0F23-5640-914A-BE0F809F5079}"/>
              </a:ext>
            </a:extLst>
          </p:cNvPr>
          <p:cNvSpPr>
            <a:spLocks/>
          </p:cNvSpPr>
          <p:nvPr/>
        </p:nvSpPr>
        <p:spPr bwMode="auto">
          <a:xfrm>
            <a:off x="5656263" y="3892550"/>
            <a:ext cx="49212" cy="26988"/>
          </a:xfrm>
          <a:custGeom>
            <a:avLst/>
            <a:gdLst>
              <a:gd name="T0" fmla="*/ 47625 w 31"/>
              <a:gd name="T1" fmla="*/ 12700 h 17"/>
              <a:gd name="T2" fmla="*/ 23812 w 31"/>
              <a:gd name="T3" fmla="*/ 0 h 17"/>
              <a:gd name="T4" fmla="*/ 0 w 31"/>
              <a:gd name="T5" fmla="*/ 12700 h 17"/>
              <a:gd name="T6" fmla="*/ 23812 w 31"/>
              <a:gd name="T7" fmla="*/ 25400 h 17"/>
              <a:gd name="T8" fmla="*/ 47625 w 31"/>
              <a:gd name="T9" fmla="*/ 12700 h 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" h="17">
                <a:moveTo>
                  <a:pt x="30" y="8"/>
                </a:moveTo>
                <a:lnTo>
                  <a:pt x="15" y="0"/>
                </a:lnTo>
                <a:lnTo>
                  <a:pt x="0" y="8"/>
                </a:lnTo>
                <a:lnTo>
                  <a:pt x="15" y="16"/>
                </a:lnTo>
                <a:lnTo>
                  <a:pt x="30" y="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9" name="Freeform 15">
            <a:extLst>
              <a:ext uri="{FF2B5EF4-FFF2-40B4-BE49-F238E27FC236}">
                <a16:creationId xmlns:a16="http://schemas.microsoft.com/office/drawing/2014/main" id="{A41A1C83-47AE-1747-B4D1-3437BBB5A30E}"/>
              </a:ext>
            </a:extLst>
          </p:cNvPr>
          <p:cNvSpPr>
            <a:spLocks/>
          </p:cNvSpPr>
          <p:nvPr/>
        </p:nvSpPr>
        <p:spPr bwMode="auto">
          <a:xfrm>
            <a:off x="5478463" y="4611688"/>
            <a:ext cx="49212" cy="26987"/>
          </a:xfrm>
          <a:custGeom>
            <a:avLst/>
            <a:gdLst>
              <a:gd name="T0" fmla="*/ 47625 w 31"/>
              <a:gd name="T1" fmla="*/ 12700 h 17"/>
              <a:gd name="T2" fmla="*/ 23812 w 31"/>
              <a:gd name="T3" fmla="*/ 0 h 17"/>
              <a:gd name="T4" fmla="*/ 0 w 31"/>
              <a:gd name="T5" fmla="*/ 12700 h 17"/>
              <a:gd name="T6" fmla="*/ 23812 w 31"/>
              <a:gd name="T7" fmla="*/ 25400 h 17"/>
              <a:gd name="T8" fmla="*/ 47625 w 31"/>
              <a:gd name="T9" fmla="*/ 12700 h 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" h="17">
                <a:moveTo>
                  <a:pt x="30" y="8"/>
                </a:moveTo>
                <a:lnTo>
                  <a:pt x="15" y="0"/>
                </a:lnTo>
                <a:lnTo>
                  <a:pt x="0" y="8"/>
                </a:lnTo>
                <a:lnTo>
                  <a:pt x="15" y="16"/>
                </a:lnTo>
                <a:lnTo>
                  <a:pt x="30" y="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0" name="Freeform 16">
            <a:extLst>
              <a:ext uri="{FF2B5EF4-FFF2-40B4-BE49-F238E27FC236}">
                <a16:creationId xmlns:a16="http://schemas.microsoft.com/office/drawing/2014/main" id="{D70FC1AE-A108-E847-AC12-F00B2202AA9E}"/>
              </a:ext>
            </a:extLst>
          </p:cNvPr>
          <p:cNvSpPr>
            <a:spLocks/>
          </p:cNvSpPr>
          <p:nvPr/>
        </p:nvSpPr>
        <p:spPr bwMode="auto">
          <a:xfrm>
            <a:off x="5654675" y="4610100"/>
            <a:ext cx="50800" cy="26988"/>
          </a:xfrm>
          <a:custGeom>
            <a:avLst/>
            <a:gdLst>
              <a:gd name="T0" fmla="*/ 49213 w 32"/>
              <a:gd name="T1" fmla="*/ 14288 h 17"/>
              <a:gd name="T2" fmla="*/ 25400 w 32"/>
              <a:gd name="T3" fmla="*/ 0 h 17"/>
              <a:gd name="T4" fmla="*/ 0 w 32"/>
              <a:gd name="T5" fmla="*/ 14288 h 17"/>
              <a:gd name="T6" fmla="*/ 25400 w 32"/>
              <a:gd name="T7" fmla="*/ 25400 h 17"/>
              <a:gd name="T8" fmla="*/ 49213 w 32"/>
              <a:gd name="T9" fmla="*/ 14288 h 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2" h="17">
                <a:moveTo>
                  <a:pt x="31" y="9"/>
                </a:moveTo>
                <a:lnTo>
                  <a:pt x="16" y="0"/>
                </a:lnTo>
                <a:lnTo>
                  <a:pt x="0" y="9"/>
                </a:lnTo>
                <a:lnTo>
                  <a:pt x="16" y="16"/>
                </a:lnTo>
                <a:lnTo>
                  <a:pt x="31" y="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1" name="Freeform 17">
            <a:extLst>
              <a:ext uri="{FF2B5EF4-FFF2-40B4-BE49-F238E27FC236}">
                <a16:creationId xmlns:a16="http://schemas.microsoft.com/office/drawing/2014/main" id="{D2E58F53-08F3-0E4E-B126-FCCA70880D48}"/>
              </a:ext>
            </a:extLst>
          </p:cNvPr>
          <p:cNvSpPr>
            <a:spLocks/>
          </p:cNvSpPr>
          <p:nvPr/>
        </p:nvSpPr>
        <p:spPr bwMode="auto">
          <a:xfrm>
            <a:off x="6426200" y="4276725"/>
            <a:ext cx="50800" cy="26988"/>
          </a:xfrm>
          <a:custGeom>
            <a:avLst/>
            <a:gdLst>
              <a:gd name="T0" fmla="*/ 49213 w 32"/>
              <a:gd name="T1" fmla="*/ 12700 h 17"/>
              <a:gd name="T2" fmla="*/ 23813 w 32"/>
              <a:gd name="T3" fmla="*/ 0 h 17"/>
              <a:gd name="T4" fmla="*/ 0 w 32"/>
              <a:gd name="T5" fmla="*/ 12700 h 17"/>
              <a:gd name="T6" fmla="*/ 23813 w 32"/>
              <a:gd name="T7" fmla="*/ 25400 h 17"/>
              <a:gd name="T8" fmla="*/ 49213 w 32"/>
              <a:gd name="T9" fmla="*/ 12700 h 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2" h="17">
                <a:moveTo>
                  <a:pt x="31" y="8"/>
                </a:moveTo>
                <a:lnTo>
                  <a:pt x="15" y="0"/>
                </a:lnTo>
                <a:lnTo>
                  <a:pt x="0" y="8"/>
                </a:lnTo>
                <a:lnTo>
                  <a:pt x="15" y="16"/>
                </a:lnTo>
                <a:lnTo>
                  <a:pt x="31" y="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2" name="Freeform 18">
            <a:extLst>
              <a:ext uri="{FF2B5EF4-FFF2-40B4-BE49-F238E27FC236}">
                <a16:creationId xmlns:a16="http://schemas.microsoft.com/office/drawing/2014/main" id="{D07F2F2E-14CA-EB4B-A992-A434DBBEEC34}"/>
              </a:ext>
            </a:extLst>
          </p:cNvPr>
          <p:cNvSpPr>
            <a:spLocks/>
          </p:cNvSpPr>
          <p:nvPr/>
        </p:nvSpPr>
        <p:spPr bwMode="auto">
          <a:xfrm>
            <a:off x="6604000" y="4276725"/>
            <a:ext cx="50800" cy="26988"/>
          </a:xfrm>
          <a:custGeom>
            <a:avLst/>
            <a:gdLst>
              <a:gd name="T0" fmla="*/ 49213 w 32"/>
              <a:gd name="T1" fmla="*/ 12700 h 17"/>
              <a:gd name="T2" fmla="*/ 23813 w 32"/>
              <a:gd name="T3" fmla="*/ 0 h 17"/>
              <a:gd name="T4" fmla="*/ 0 w 32"/>
              <a:gd name="T5" fmla="*/ 12700 h 17"/>
              <a:gd name="T6" fmla="*/ 23813 w 32"/>
              <a:gd name="T7" fmla="*/ 25400 h 17"/>
              <a:gd name="T8" fmla="*/ 49213 w 32"/>
              <a:gd name="T9" fmla="*/ 12700 h 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2" h="17">
                <a:moveTo>
                  <a:pt x="31" y="8"/>
                </a:moveTo>
                <a:lnTo>
                  <a:pt x="15" y="0"/>
                </a:lnTo>
                <a:lnTo>
                  <a:pt x="0" y="8"/>
                </a:lnTo>
                <a:lnTo>
                  <a:pt x="15" y="16"/>
                </a:lnTo>
                <a:lnTo>
                  <a:pt x="31" y="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3" name="Freeform 19">
            <a:extLst>
              <a:ext uri="{FF2B5EF4-FFF2-40B4-BE49-F238E27FC236}">
                <a16:creationId xmlns:a16="http://schemas.microsoft.com/office/drawing/2014/main" id="{67ED9B52-68BE-104F-8584-B71D20295410}"/>
              </a:ext>
            </a:extLst>
          </p:cNvPr>
          <p:cNvSpPr>
            <a:spLocks/>
          </p:cNvSpPr>
          <p:nvPr/>
        </p:nvSpPr>
        <p:spPr bwMode="auto">
          <a:xfrm>
            <a:off x="5505450" y="5937250"/>
            <a:ext cx="50800" cy="26988"/>
          </a:xfrm>
          <a:custGeom>
            <a:avLst/>
            <a:gdLst>
              <a:gd name="T0" fmla="*/ 49213 w 32"/>
              <a:gd name="T1" fmla="*/ 11113 h 17"/>
              <a:gd name="T2" fmla="*/ 23813 w 32"/>
              <a:gd name="T3" fmla="*/ 0 h 17"/>
              <a:gd name="T4" fmla="*/ 0 w 32"/>
              <a:gd name="T5" fmla="*/ 11113 h 17"/>
              <a:gd name="T6" fmla="*/ 23813 w 32"/>
              <a:gd name="T7" fmla="*/ 25400 h 17"/>
              <a:gd name="T8" fmla="*/ 49213 w 32"/>
              <a:gd name="T9" fmla="*/ 11113 h 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2" h="17">
                <a:moveTo>
                  <a:pt x="31" y="7"/>
                </a:moveTo>
                <a:lnTo>
                  <a:pt x="15" y="0"/>
                </a:lnTo>
                <a:lnTo>
                  <a:pt x="0" y="7"/>
                </a:lnTo>
                <a:lnTo>
                  <a:pt x="15" y="16"/>
                </a:lnTo>
                <a:lnTo>
                  <a:pt x="31" y="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4" name="Freeform 20">
            <a:extLst>
              <a:ext uri="{FF2B5EF4-FFF2-40B4-BE49-F238E27FC236}">
                <a16:creationId xmlns:a16="http://schemas.microsoft.com/office/drawing/2014/main" id="{44D30F3E-E853-8944-BC57-A682783319F8}"/>
              </a:ext>
            </a:extLst>
          </p:cNvPr>
          <p:cNvSpPr>
            <a:spLocks/>
          </p:cNvSpPr>
          <p:nvPr/>
        </p:nvSpPr>
        <p:spPr bwMode="auto">
          <a:xfrm>
            <a:off x="5311775" y="5935663"/>
            <a:ext cx="50800" cy="26987"/>
          </a:xfrm>
          <a:custGeom>
            <a:avLst/>
            <a:gdLst>
              <a:gd name="T0" fmla="*/ 49213 w 32"/>
              <a:gd name="T1" fmla="*/ 12700 h 17"/>
              <a:gd name="T2" fmla="*/ 25400 w 32"/>
              <a:gd name="T3" fmla="*/ 0 h 17"/>
              <a:gd name="T4" fmla="*/ 0 w 32"/>
              <a:gd name="T5" fmla="*/ 12700 h 17"/>
              <a:gd name="T6" fmla="*/ 25400 w 32"/>
              <a:gd name="T7" fmla="*/ 25400 h 17"/>
              <a:gd name="T8" fmla="*/ 49213 w 32"/>
              <a:gd name="T9" fmla="*/ 12700 h 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2" h="17">
                <a:moveTo>
                  <a:pt x="31" y="8"/>
                </a:moveTo>
                <a:lnTo>
                  <a:pt x="16" y="0"/>
                </a:lnTo>
                <a:lnTo>
                  <a:pt x="0" y="8"/>
                </a:lnTo>
                <a:lnTo>
                  <a:pt x="16" y="16"/>
                </a:lnTo>
                <a:lnTo>
                  <a:pt x="31" y="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5" name="Freeform 21">
            <a:extLst>
              <a:ext uri="{FF2B5EF4-FFF2-40B4-BE49-F238E27FC236}">
                <a16:creationId xmlns:a16="http://schemas.microsoft.com/office/drawing/2014/main" id="{4A3AADAC-22B6-304B-BF0B-4143581F9B9F}"/>
              </a:ext>
            </a:extLst>
          </p:cNvPr>
          <p:cNvSpPr>
            <a:spLocks/>
          </p:cNvSpPr>
          <p:nvPr/>
        </p:nvSpPr>
        <p:spPr bwMode="auto">
          <a:xfrm>
            <a:off x="5697538" y="5937250"/>
            <a:ext cx="49212" cy="26988"/>
          </a:xfrm>
          <a:custGeom>
            <a:avLst/>
            <a:gdLst>
              <a:gd name="T0" fmla="*/ 47625 w 31"/>
              <a:gd name="T1" fmla="*/ 11113 h 17"/>
              <a:gd name="T2" fmla="*/ 23812 w 31"/>
              <a:gd name="T3" fmla="*/ 0 h 17"/>
              <a:gd name="T4" fmla="*/ 0 w 31"/>
              <a:gd name="T5" fmla="*/ 11113 h 17"/>
              <a:gd name="T6" fmla="*/ 23812 w 31"/>
              <a:gd name="T7" fmla="*/ 25400 h 17"/>
              <a:gd name="T8" fmla="*/ 47625 w 31"/>
              <a:gd name="T9" fmla="*/ 11113 h 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" h="17">
                <a:moveTo>
                  <a:pt x="30" y="7"/>
                </a:moveTo>
                <a:lnTo>
                  <a:pt x="15" y="0"/>
                </a:lnTo>
                <a:lnTo>
                  <a:pt x="0" y="7"/>
                </a:lnTo>
                <a:lnTo>
                  <a:pt x="15" y="16"/>
                </a:lnTo>
                <a:lnTo>
                  <a:pt x="30" y="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6" name="Rectangle 22">
            <a:extLst>
              <a:ext uri="{FF2B5EF4-FFF2-40B4-BE49-F238E27FC236}">
                <a16:creationId xmlns:a16="http://schemas.microsoft.com/office/drawing/2014/main" id="{5B247381-A3D4-DE4D-B4A8-48107A1C6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750" y="4568825"/>
            <a:ext cx="2952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800">
                <a:solidFill>
                  <a:srgbClr val="000000"/>
                </a:solidFill>
              </a:rPr>
              <a:t>h</a:t>
            </a:r>
          </a:p>
        </p:txBody>
      </p:sp>
      <p:sp>
        <p:nvSpPr>
          <p:cNvPr id="6167" name="Rectangle 23">
            <a:extLst>
              <a:ext uri="{FF2B5EF4-FFF2-40B4-BE49-F238E27FC236}">
                <a16:creationId xmlns:a16="http://schemas.microsoft.com/office/drawing/2014/main" id="{7E025021-44EA-2F41-8F72-601E8D8A4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0863" y="4381500"/>
            <a:ext cx="5111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800">
                <a:solidFill>
                  <a:srgbClr val="000000"/>
                </a:solidFill>
              </a:rPr>
              <a:t>key</a:t>
            </a:r>
          </a:p>
        </p:txBody>
      </p:sp>
      <p:sp>
        <p:nvSpPr>
          <p:cNvPr id="6168" name="Rectangle 24">
            <a:extLst>
              <a:ext uri="{FF2B5EF4-FFF2-40B4-BE49-F238E27FC236}">
                <a16:creationId xmlns:a16="http://schemas.microsoft.com/office/drawing/2014/main" id="{4F2E3A52-3729-7E4D-A74B-AEC91DD7F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9025" y="6075363"/>
            <a:ext cx="26193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600" b="1">
                <a:solidFill>
                  <a:srgbClr val="000000"/>
                </a:solidFill>
                <a:latin typeface="Courier New" panose="02070309020205020404" pitchFamily="49" charset="0"/>
              </a:rPr>
              <a:t>Primary bucket pages</a:t>
            </a:r>
          </a:p>
        </p:txBody>
      </p:sp>
      <p:sp>
        <p:nvSpPr>
          <p:cNvPr id="6169" name="Rectangle 25">
            <a:extLst>
              <a:ext uri="{FF2B5EF4-FFF2-40B4-BE49-F238E27FC236}">
                <a16:creationId xmlns:a16="http://schemas.microsoft.com/office/drawing/2014/main" id="{7A4B37B1-D062-F44E-A854-85E525AC1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0188" y="6088063"/>
            <a:ext cx="188753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600" b="1">
                <a:solidFill>
                  <a:srgbClr val="000000"/>
                </a:solidFill>
                <a:latin typeface="Courier New" panose="02070309020205020404" pitchFamily="49" charset="0"/>
              </a:rPr>
              <a:t>Overflow pages</a:t>
            </a:r>
          </a:p>
        </p:txBody>
      </p:sp>
      <p:sp>
        <p:nvSpPr>
          <p:cNvPr id="6170" name="Rectangle 26">
            <a:extLst>
              <a:ext uri="{FF2B5EF4-FFF2-40B4-BE49-F238E27FC236}">
                <a16:creationId xmlns:a16="http://schemas.microsoft.com/office/drawing/2014/main" id="{9FFFC2A2-DF44-834A-A642-9FB3C4C55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9200" y="4024313"/>
            <a:ext cx="2952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6171" name="Rectangle 27">
            <a:extLst>
              <a:ext uri="{FF2B5EF4-FFF2-40B4-BE49-F238E27FC236}">
                <a16:creationId xmlns:a16="http://schemas.microsoft.com/office/drawing/2014/main" id="{AD1F8773-538C-0646-9FE7-314DE615F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9200" y="3714750"/>
            <a:ext cx="2952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8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6172" name="Rectangle 28">
            <a:extLst>
              <a:ext uri="{FF2B5EF4-FFF2-40B4-BE49-F238E27FC236}">
                <a16:creationId xmlns:a16="http://schemas.microsoft.com/office/drawing/2014/main" id="{80C2411E-EBD8-6F43-9E4A-EA81BAAE5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0938" y="5695950"/>
            <a:ext cx="4667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800">
                <a:solidFill>
                  <a:schemeClr val="tx2"/>
                </a:solidFill>
              </a:rPr>
              <a:t> </a:t>
            </a:r>
            <a:r>
              <a:rPr kumimoji="0" lang="en-US" altLang="zh-TW" sz="1800">
                <a:solidFill>
                  <a:schemeClr val="tx2"/>
                </a:solidFill>
              </a:rPr>
              <a:t>19</a:t>
            </a:r>
          </a:p>
        </p:txBody>
      </p:sp>
      <p:sp>
        <p:nvSpPr>
          <p:cNvPr id="6173" name="Line 29">
            <a:extLst>
              <a:ext uri="{FF2B5EF4-FFF2-40B4-BE49-F238E27FC236}">
                <a16:creationId xmlns:a16="http://schemas.microsoft.com/office/drawing/2014/main" id="{DE4D9A82-1624-0E41-A468-BC78836347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3200" y="4267200"/>
            <a:ext cx="762000" cy="4572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4" name="Line 30">
            <a:extLst>
              <a:ext uri="{FF2B5EF4-FFF2-40B4-BE49-F238E27FC236}">
                <a16:creationId xmlns:a16="http://schemas.microsoft.com/office/drawing/2014/main" id="{0879E396-1F91-B640-8369-7CB4B024F5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20975" y="3957638"/>
            <a:ext cx="779463" cy="77628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5" name="Line 31">
            <a:extLst>
              <a:ext uri="{FF2B5EF4-FFF2-40B4-BE49-F238E27FC236}">
                <a16:creationId xmlns:a16="http://schemas.microsoft.com/office/drawing/2014/main" id="{7848056B-82D0-2E42-8144-80ABB587FC3A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4800600"/>
            <a:ext cx="6858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6" name="Line 32">
            <a:extLst>
              <a:ext uri="{FF2B5EF4-FFF2-40B4-BE49-F238E27FC236}">
                <a16:creationId xmlns:a16="http://schemas.microsoft.com/office/drawing/2014/main" id="{792091EF-78FA-6B42-A117-F1F9F413490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5738" y="4738688"/>
            <a:ext cx="779462" cy="112871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7" name="Line 33">
            <a:extLst>
              <a:ext uri="{FF2B5EF4-FFF2-40B4-BE49-F238E27FC236}">
                <a16:creationId xmlns:a16="http://schemas.microsoft.com/office/drawing/2014/main" id="{13AE5698-8B70-8046-84F6-BD3997C1C219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3886200"/>
            <a:ext cx="8382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8" name="Line 34">
            <a:extLst>
              <a:ext uri="{FF2B5EF4-FFF2-40B4-BE49-F238E27FC236}">
                <a16:creationId xmlns:a16="http://schemas.microsoft.com/office/drawing/2014/main" id="{B222B985-BAA4-B949-9416-F1A899A280D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4191000"/>
            <a:ext cx="8382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9" name="Line 35">
            <a:extLst>
              <a:ext uri="{FF2B5EF4-FFF2-40B4-BE49-F238E27FC236}">
                <a16:creationId xmlns:a16="http://schemas.microsoft.com/office/drawing/2014/main" id="{95128665-0122-5044-AEDE-26C177511367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4648200"/>
            <a:ext cx="8382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80" name="Line 36">
            <a:extLst>
              <a:ext uri="{FF2B5EF4-FFF2-40B4-BE49-F238E27FC236}">
                <a16:creationId xmlns:a16="http://schemas.microsoft.com/office/drawing/2014/main" id="{28B2FFD3-F742-9044-913C-472E90F1FED6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5943600"/>
            <a:ext cx="8382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81" name="Line 37">
            <a:extLst>
              <a:ext uri="{FF2B5EF4-FFF2-40B4-BE49-F238E27FC236}">
                <a16:creationId xmlns:a16="http://schemas.microsoft.com/office/drawing/2014/main" id="{C05347A7-1A40-7042-B07E-F310AF1C904A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4267200"/>
            <a:ext cx="4572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82" name="Line 38">
            <a:extLst>
              <a:ext uri="{FF2B5EF4-FFF2-40B4-BE49-F238E27FC236}">
                <a16:creationId xmlns:a16="http://schemas.microsoft.com/office/drawing/2014/main" id="{2EAB2394-499E-0E40-8985-CC2253D13B6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24250" y="4048125"/>
            <a:ext cx="78581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83" name="Line 39">
            <a:extLst>
              <a:ext uri="{FF2B5EF4-FFF2-40B4-BE49-F238E27FC236}">
                <a16:creationId xmlns:a16="http://schemas.microsoft.com/office/drawing/2014/main" id="{ADD91AD1-D72E-DE4F-9E6D-244960C60AA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22663" y="4402138"/>
            <a:ext cx="785812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84" name="Line 40">
            <a:extLst>
              <a:ext uri="{FF2B5EF4-FFF2-40B4-BE49-F238E27FC236}">
                <a16:creationId xmlns:a16="http://schemas.microsoft.com/office/drawing/2014/main" id="{CF1001CA-A8F6-9047-BB83-57127499CD73}"/>
              </a:ext>
            </a:extLst>
          </p:cNvPr>
          <p:cNvSpPr>
            <a:spLocks noChangeShapeType="1"/>
          </p:cNvSpPr>
          <p:nvPr/>
        </p:nvSpPr>
        <p:spPr bwMode="auto">
          <a:xfrm>
            <a:off x="3521075" y="4768850"/>
            <a:ext cx="78581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85" name="Line 41">
            <a:extLst>
              <a:ext uri="{FF2B5EF4-FFF2-40B4-BE49-F238E27FC236}">
                <a16:creationId xmlns:a16="http://schemas.microsoft.com/office/drawing/2014/main" id="{F42D719D-7F79-4F4B-878F-619C8B15833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9488" y="5707063"/>
            <a:ext cx="785812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186" name="Object 42">
            <a:extLst>
              <a:ext uri="{FF2B5EF4-FFF2-40B4-BE49-F238E27FC236}">
                <a16:creationId xmlns:a16="http://schemas.microsoft.com/office/drawing/2014/main" id="{377264C7-8AAB-914D-9B31-D8CFF5EB1B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2209800"/>
          <a:ext cx="114300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7" name="Equation" r:id="rId4" imgW="2628900" imgH="2628900" progId="Equation.3">
                  <p:embed/>
                </p:oleObj>
              </mc:Choice>
              <mc:Fallback>
                <p:oleObj name="Equation" r:id="rId4" imgW="2628900" imgH="262890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209800"/>
                        <a:ext cx="114300" cy="11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投影片編號版面配置區 5">
            <a:extLst>
              <a:ext uri="{FF2B5EF4-FFF2-40B4-BE49-F238E27FC236}">
                <a16:creationId xmlns:a16="http://schemas.microsoft.com/office/drawing/2014/main" id="{0D7B006B-B5C9-A442-823F-D836DFAF9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773079BD-1F0C-1341-85E8-35A4C3649A85}" type="slidenum">
              <a:rPr lang="en-US" altLang="zh-TW" sz="1400"/>
              <a:pPr/>
              <a:t>4</a:t>
            </a:fld>
            <a:endParaRPr lang="en-US" altLang="zh-TW" sz="1400"/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31DAE5C3-4DF3-5549-8CCC-086B39D46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HK" altLang="en-US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382823F5-65F5-A34D-9ED8-A0B17192F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HK" altLang="en-US"/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60FC875B-9601-894B-B7EC-0563FEA8CD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6629400" cy="533400"/>
          </a:xfrm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altLang="zh-TW" sz="4800"/>
              <a:t>Static Hashing (Cont.)</a:t>
            </a:r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734517F6-BFAD-5540-B4CA-CFE749F4D2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534400" cy="5105400"/>
          </a:xfrm>
          <a:noFill/>
        </p:spPr>
        <p:txBody>
          <a:bodyPr lIns="90488" tIns="44450" rIns="90488" bIns="44450"/>
          <a:lstStyle/>
          <a:p>
            <a:pPr eaLnBrk="1" hangingPunct="1">
              <a:lnSpc>
                <a:spcPct val="80000"/>
              </a:lnSpc>
            </a:pPr>
            <a:r>
              <a:rPr lang="en-US" altLang="zh-TW" sz="2800"/>
              <a:t>Buckets contain </a:t>
            </a:r>
            <a:r>
              <a:rPr lang="en-US" altLang="zh-TW" sz="2800" i="1"/>
              <a:t>data entries</a:t>
            </a:r>
            <a:r>
              <a:rPr lang="en-US" altLang="zh-TW" sz="280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/>
              <a:t>Hash function must distribute values over range of      0 ... M-1. 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/>
              <a:t>It should be random and uniform.</a:t>
            </a:r>
          </a:p>
          <a:p>
            <a:pPr lvl="1" eaLnBrk="1" hangingPunct="1">
              <a:lnSpc>
                <a:spcPct val="80000"/>
              </a:lnSpc>
              <a:buSzPct val="75000"/>
            </a:pPr>
            <a:r>
              <a:rPr lang="en-US" altLang="zh-TW" sz="2400"/>
              <a:t>If search key values greatly outnumber M, then many different key values may be hashed to the same bucket</a:t>
            </a:r>
          </a:p>
          <a:p>
            <a:pPr lvl="1" eaLnBrk="1" hangingPunct="1">
              <a:lnSpc>
                <a:spcPct val="80000"/>
              </a:lnSpc>
              <a:buSzPct val="75000"/>
            </a:pPr>
            <a:r>
              <a:rPr lang="en-US" altLang="zh-TW" sz="2400"/>
              <a:t>Consider what happens if M = 20 and there are 1000 different search key values: </a:t>
            </a:r>
          </a:p>
          <a:p>
            <a:pPr lvl="2" eaLnBrk="1" hangingPunct="1">
              <a:lnSpc>
                <a:spcPct val="80000"/>
              </a:lnSpc>
              <a:buSzPct val="75000"/>
            </a:pPr>
            <a:r>
              <a:rPr lang="en-US" altLang="zh-TW" sz="2000"/>
              <a:t>At least one bucket contains 50 values.</a:t>
            </a:r>
          </a:p>
          <a:p>
            <a:pPr lvl="2" eaLnBrk="1" hangingPunct="1">
              <a:lnSpc>
                <a:spcPct val="80000"/>
              </a:lnSpc>
              <a:buSzPct val="75000"/>
            </a:pPr>
            <a:r>
              <a:rPr lang="en-US" altLang="zh-TW" sz="2000"/>
              <a:t>If the size of a page is 2, then that bucket contains 25 pages: 1 primary and 24 overflow pages</a:t>
            </a:r>
          </a:p>
          <a:p>
            <a:pPr lvl="1" eaLnBrk="1" hangingPunct="1">
              <a:lnSpc>
                <a:spcPct val="80000"/>
              </a:lnSpc>
              <a:buSzPct val="75000"/>
            </a:pPr>
            <a:r>
              <a:rPr lang="en-US" altLang="zh-TW" sz="2400"/>
              <a:t>Therefore,</a:t>
            </a:r>
            <a:r>
              <a:rPr lang="en-US" altLang="zh-TW" sz="2400">
                <a:solidFill>
                  <a:schemeClr val="accent2"/>
                </a:solidFill>
              </a:rPr>
              <a:t> long overflow chains </a:t>
            </a:r>
            <a:r>
              <a:rPr lang="en-US" altLang="zh-TW" sz="2400"/>
              <a:t>can develop and degrade performance.  </a:t>
            </a:r>
          </a:p>
          <a:p>
            <a:pPr lvl="1" eaLnBrk="1" hangingPunct="1">
              <a:lnSpc>
                <a:spcPct val="80000"/>
              </a:lnSpc>
              <a:buSzPct val="75000"/>
            </a:pPr>
            <a:r>
              <a:rPr lang="en-US" altLang="zh-TW" sz="2400" i="1">
                <a:solidFill>
                  <a:schemeClr val="accent2"/>
                </a:solidFill>
              </a:rPr>
              <a:t>Extendible hashing</a:t>
            </a:r>
            <a:r>
              <a:rPr lang="en-US" altLang="zh-TW" sz="2400"/>
              <a:t>: Dynamic techniques to fix this problem.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投影片編號版面配置區 5">
            <a:extLst>
              <a:ext uri="{FF2B5EF4-FFF2-40B4-BE49-F238E27FC236}">
                <a16:creationId xmlns:a16="http://schemas.microsoft.com/office/drawing/2014/main" id="{994BEA7D-73D6-2445-8447-5CFE27A6C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B0AA00FA-BE4B-BA4F-8504-78868DFE9062}" type="slidenum">
              <a:rPr lang="en-US" altLang="zh-TW" sz="1400"/>
              <a:pPr/>
              <a:t>5</a:t>
            </a:fld>
            <a:endParaRPr lang="en-US" altLang="zh-TW" sz="1400"/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0D46D6CB-C680-A542-9C04-9258C37DC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HK" altLang="en-US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E3311EFF-DDF2-0942-B39A-B572B8A35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HK" altLang="en-US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D76EA54D-89D9-CE4B-86A0-6CEDEBAB46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772400" cy="1104900"/>
          </a:xfrm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altLang="zh-TW" sz="5400"/>
              <a:t>Extendible Hashing</a:t>
            </a:r>
          </a:p>
        </p:txBody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A3DDD218-0A97-5C4B-B471-66366696EB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8991600" cy="4076700"/>
          </a:xfrm>
          <a:noFill/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altLang="zh-TW" sz="2800"/>
              <a:t>Situation: Bucket (primary page) becomes full. Why not re-organize file by </a:t>
            </a:r>
            <a:r>
              <a:rPr lang="en-US" altLang="zh-TW" sz="2800" i="1"/>
              <a:t>doubling </a:t>
            </a:r>
            <a:r>
              <a:rPr lang="en-US" altLang="zh-TW" sz="2800"/>
              <a:t># of buckets?</a:t>
            </a:r>
          </a:p>
          <a:p>
            <a:pPr marL="684213" lvl="1" indent="-227013" eaLnBrk="1" hangingPunct="1">
              <a:lnSpc>
                <a:spcPct val="90000"/>
              </a:lnSpc>
              <a:buSzPct val="75000"/>
            </a:pPr>
            <a:r>
              <a:rPr lang="en-US" altLang="zh-TW" sz="2400"/>
              <a:t>Must re-hash all data entries to the right buckets</a:t>
            </a:r>
          </a:p>
          <a:p>
            <a:pPr marL="684213" lvl="1" indent="-227013" eaLnBrk="1" hangingPunct="1">
              <a:lnSpc>
                <a:spcPct val="90000"/>
              </a:lnSpc>
              <a:buSzPct val="75000"/>
            </a:pPr>
            <a:r>
              <a:rPr lang="en-US" altLang="zh-TW" sz="2400"/>
              <a:t>Example: assume hash function h(k) = k mod M</a:t>
            </a:r>
          </a:p>
          <a:p>
            <a:pPr marL="966788" lvl="2" indent="-109538" eaLnBrk="1" hangingPunct="1">
              <a:lnSpc>
                <a:spcPct val="90000"/>
              </a:lnSpc>
              <a:buSzPct val="75000"/>
            </a:pPr>
            <a:r>
              <a:rPr lang="en-US" altLang="zh-TW" sz="2000"/>
              <a:t> For M = 4, entries 3* and 7* both in bucket 3 (3 mod 4 = 7 mod 4 = 3)</a:t>
            </a:r>
          </a:p>
          <a:p>
            <a:pPr marL="966788" lvl="2" indent="-109538" eaLnBrk="1" hangingPunct="1">
              <a:lnSpc>
                <a:spcPct val="90000"/>
              </a:lnSpc>
              <a:buSzPct val="75000"/>
            </a:pPr>
            <a:r>
              <a:rPr lang="en-US" altLang="zh-TW" sz="2000"/>
              <a:t> But for M = 8, entry 7* will be in bucket 7 </a:t>
            </a:r>
          </a:p>
          <a:p>
            <a:pPr marL="684213" lvl="1" indent="-227013" eaLnBrk="1" hangingPunct="1">
              <a:lnSpc>
                <a:spcPct val="90000"/>
              </a:lnSpc>
              <a:buSzPct val="75000"/>
            </a:pPr>
            <a:r>
              <a:rPr lang="en-US" altLang="zh-TW" sz="2400"/>
              <a:t>Can we only re-hash those values that have changed addresses?</a:t>
            </a:r>
          </a:p>
          <a:p>
            <a:pPr marL="966788" lvl="2" indent="-109538" eaLnBrk="1" hangingPunct="1">
              <a:lnSpc>
                <a:spcPct val="90000"/>
              </a:lnSpc>
              <a:buSzPct val="75000"/>
            </a:pPr>
            <a:r>
              <a:rPr lang="en-US" altLang="zh-TW" sz="2000"/>
              <a:t> Difficulties: without re-hashing all the values, we don</a:t>
            </a:r>
            <a:r>
              <a:rPr lang="en-US" altLang="zh-TW" sz="2000">
                <a:latin typeface="Arial" panose="020B0604020202020204" pitchFamily="34" charset="0"/>
              </a:rPr>
              <a:t>’</a:t>
            </a:r>
            <a:r>
              <a:rPr lang="en-US" altLang="zh-TW" sz="2000"/>
              <a:t>t know which values keep the old addresses and which get new addresses</a:t>
            </a:r>
          </a:p>
          <a:p>
            <a:pPr marL="684213" lvl="1" indent="-227013" eaLnBrk="1" hangingPunct="1">
              <a:lnSpc>
                <a:spcPct val="90000"/>
              </a:lnSpc>
              <a:buSzPct val="75000"/>
            </a:pPr>
            <a:r>
              <a:rPr lang="en-US" altLang="zh-TW" sz="2400"/>
              <a:t>Reading and writing all pages are expensive!</a:t>
            </a:r>
          </a:p>
          <a:p>
            <a:pPr marL="684213" lvl="1" indent="-227013" eaLnBrk="1" hangingPunct="1">
              <a:lnSpc>
                <a:spcPct val="90000"/>
              </a:lnSpc>
              <a:buSzPct val="75000"/>
            </a:pPr>
            <a:r>
              <a:rPr lang="en-US" altLang="zh-TW" sz="2400"/>
              <a:t>Question: how do we add more buckets, but only re-hash a few data entries? </a:t>
            </a:r>
          </a:p>
          <a:p>
            <a:pPr marL="684213" lvl="1" indent="-227013" eaLnBrk="1" hangingPunct="1">
              <a:lnSpc>
                <a:spcPct val="90000"/>
              </a:lnSpc>
              <a:buSzPct val="75000"/>
            </a:pPr>
            <a:r>
              <a:rPr lang="en-US" altLang="zh-TW" sz="2400"/>
              <a:t>Answer: use a level of indirection, </a:t>
            </a:r>
            <a:r>
              <a:rPr lang="en-US" altLang="zh-TW" sz="2400" b="1" i="1">
                <a:solidFill>
                  <a:srgbClr val="FC0128"/>
                </a:solidFill>
              </a:rPr>
              <a:t>directory of pointers to buckets</a:t>
            </a:r>
            <a:endParaRPr lang="en-US" altLang="zh-TW" sz="2400"/>
          </a:p>
          <a:p>
            <a:pPr marL="684213" lvl="1" indent="-227013" eaLnBrk="1" hangingPunct="1">
              <a:lnSpc>
                <a:spcPct val="90000"/>
              </a:lnSpc>
              <a:buSzPct val="75000"/>
            </a:pPr>
            <a:endParaRPr lang="zh-TW" altLang="en-US" sz="2400"/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投影片編號版面配置區 6">
            <a:extLst>
              <a:ext uri="{FF2B5EF4-FFF2-40B4-BE49-F238E27FC236}">
                <a16:creationId xmlns:a16="http://schemas.microsoft.com/office/drawing/2014/main" id="{79DC1E72-E987-8C4D-B543-AFF1E8EE2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A9B2F9BB-4816-5843-AF9F-0651124066D9}" type="slidenum">
              <a:rPr lang="en-US" altLang="zh-TW" sz="1400"/>
              <a:pPr/>
              <a:t>6</a:t>
            </a:fld>
            <a:endParaRPr lang="en-US" altLang="zh-TW" sz="1400"/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6D51E6A2-C0FD-6E4C-94F3-B72A81C47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HK" altLang="en-US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B051BDE-E5B0-9541-8F03-9BDF3B6BD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HK" altLang="en-US"/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78AB900F-0D76-014E-9D9F-16E6F320C3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2819400" cy="685800"/>
          </a:xfrm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altLang="zh-TW"/>
              <a:t>Example</a:t>
            </a:r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BA95DB45-230A-324B-AAE2-70273E49780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1295400"/>
            <a:ext cx="4495800" cy="2895600"/>
          </a:xfrm>
          <a:noFill/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b="1"/>
              <a:t>h</a:t>
            </a:r>
            <a:r>
              <a:rPr lang="en-US" altLang="zh-TW" sz="2800"/>
              <a:t>(</a:t>
            </a:r>
            <a:r>
              <a:rPr lang="en-US" altLang="zh-TW" sz="2800" i="1"/>
              <a:t>r</a:t>
            </a:r>
            <a:r>
              <a:rPr lang="en-US" altLang="zh-TW" sz="2800"/>
              <a:t>) = </a:t>
            </a:r>
            <a:r>
              <a:rPr lang="en-US" altLang="zh-TW" sz="2800" i="1"/>
              <a:t>r mod 32</a:t>
            </a:r>
            <a:endParaRPr lang="en-US" altLang="zh-TW" sz="2400"/>
          </a:p>
          <a:p>
            <a:pPr eaLnBrk="1" hangingPunct="1">
              <a:lnSpc>
                <a:spcPct val="90000"/>
              </a:lnSpc>
            </a:pPr>
            <a:r>
              <a:rPr lang="en-US" altLang="zh-TW" sz="2400"/>
              <a:t>Directory is array of size 4.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/>
              <a:t>To find bucket for </a:t>
            </a:r>
            <a:r>
              <a:rPr lang="en-US" altLang="zh-TW" sz="2400" i="1"/>
              <a:t>r</a:t>
            </a:r>
            <a:r>
              <a:rPr lang="en-US" altLang="zh-TW" sz="2400"/>
              <a:t>, take last `</a:t>
            </a:r>
            <a:r>
              <a:rPr lang="en-US" altLang="zh-TW" sz="2400" i="1">
                <a:solidFill>
                  <a:schemeClr val="accent2"/>
                </a:solidFill>
              </a:rPr>
              <a:t>global depth</a:t>
            </a:r>
            <a:r>
              <a:rPr lang="en-US" altLang="zh-TW" sz="2400">
                <a:latin typeface="Arial" panose="020B0604020202020204" pitchFamily="34" charset="0"/>
              </a:rPr>
              <a:t>’</a:t>
            </a:r>
            <a:r>
              <a:rPr lang="en-US" altLang="zh-TW" sz="2400"/>
              <a:t> # bits of </a:t>
            </a:r>
            <a:r>
              <a:rPr lang="en-US" altLang="zh-TW" sz="2400" b="1"/>
              <a:t>h</a:t>
            </a:r>
            <a:r>
              <a:rPr lang="en-US" altLang="zh-TW" sz="2400"/>
              <a:t>(</a:t>
            </a:r>
            <a:r>
              <a:rPr lang="en-US" altLang="zh-TW" sz="2400" i="1"/>
              <a:t>r</a:t>
            </a:r>
            <a:r>
              <a:rPr lang="en-US" altLang="zh-TW" sz="2400"/>
              <a:t>)</a:t>
            </a:r>
          </a:p>
          <a:p>
            <a:pPr lvl="1" eaLnBrk="1" hangingPunct="1">
              <a:lnSpc>
                <a:spcPct val="90000"/>
              </a:lnSpc>
              <a:buSzPct val="75000"/>
            </a:pPr>
            <a:r>
              <a:rPr lang="en-US" altLang="zh-TW" sz="2400"/>
              <a:t>If </a:t>
            </a:r>
            <a:r>
              <a:rPr lang="en-US" altLang="zh-TW" sz="2400" i="1"/>
              <a:t>r</a:t>
            </a:r>
            <a:r>
              <a:rPr lang="en-US" altLang="zh-TW" sz="2400"/>
              <a:t> = 5, </a:t>
            </a:r>
            <a:r>
              <a:rPr lang="en-US" altLang="zh-TW" sz="2400" b="1"/>
              <a:t>h</a:t>
            </a:r>
            <a:r>
              <a:rPr lang="en-US" altLang="zh-TW" sz="2400"/>
              <a:t>(</a:t>
            </a:r>
            <a:r>
              <a:rPr lang="en-US" altLang="zh-TW" sz="2400" i="1"/>
              <a:t>r</a:t>
            </a:r>
            <a:r>
              <a:rPr lang="en-US" altLang="zh-TW" sz="2400"/>
              <a:t>) = 5 = binary 101, 5* is in bucket pointed to by 01.</a:t>
            </a:r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C5D8C4B7-A380-7445-9537-94C1A800C0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0" y="4557713"/>
            <a:ext cx="865663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buSzPct val="75000"/>
              <a:buFont typeface="Wingdings" pitchFamily="2" charset="2"/>
              <a:buChar char="v"/>
            </a:pPr>
            <a:r>
              <a:rPr kumimoji="0" lang="zh-TW" altLang="en-US">
                <a:latin typeface="Book Antiqua" panose="02040602050305030304" pitchFamily="18" charset="0"/>
              </a:rPr>
              <a:t> </a:t>
            </a:r>
            <a:r>
              <a:rPr kumimoji="0" lang="en-US" altLang="zh-TW" b="1" u="sng">
                <a:latin typeface="Book Antiqua" panose="02040602050305030304" pitchFamily="18" charset="0"/>
              </a:rPr>
              <a:t>Insert</a:t>
            </a:r>
            <a:r>
              <a:rPr kumimoji="0" lang="en-US" altLang="zh-TW">
                <a:latin typeface="Book Antiqua" panose="02040602050305030304" pitchFamily="18" charset="0"/>
              </a:rPr>
              <a:t>:  If bucket is full, </a:t>
            </a:r>
            <a:r>
              <a:rPr kumimoji="0" lang="en-US" altLang="zh-TW" i="1" u="sng">
                <a:solidFill>
                  <a:schemeClr val="accent2"/>
                </a:solidFill>
                <a:latin typeface="Book Antiqua" panose="02040602050305030304" pitchFamily="18" charset="0"/>
              </a:rPr>
              <a:t>split</a:t>
            </a:r>
            <a:r>
              <a:rPr kumimoji="0" lang="en-US" altLang="zh-TW" i="1">
                <a:latin typeface="Book Antiqua" panose="02040602050305030304" pitchFamily="18" charset="0"/>
              </a:rPr>
              <a:t> </a:t>
            </a:r>
            <a:r>
              <a:rPr kumimoji="0" lang="en-US" altLang="zh-TW">
                <a:latin typeface="Book Antiqua" panose="02040602050305030304" pitchFamily="18" charset="0"/>
              </a:rPr>
              <a:t>it (</a:t>
            </a:r>
            <a:r>
              <a:rPr kumimoji="0" lang="en-US" altLang="zh-TW" i="1">
                <a:latin typeface="Book Antiqua" panose="02040602050305030304" pitchFamily="18" charset="0"/>
              </a:rPr>
              <a:t>allocate new page, re-distribute</a:t>
            </a:r>
            <a:r>
              <a:rPr kumimoji="0" lang="en-US" altLang="zh-TW">
                <a:latin typeface="Book Antiqua" panose="02040602050305030304" pitchFamily="18" charset="0"/>
              </a:rPr>
              <a:t>).</a:t>
            </a:r>
          </a:p>
        </p:txBody>
      </p:sp>
      <p:sp>
        <p:nvSpPr>
          <p:cNvPr id="16391" name="Rectangle 7">
            <a:extLst>
              <a:ext uri="{FF2B5EF4-FFF2-40B4-BE49-F238E27FC236}">
                <a16:creationId xmlns:a16="http://schemas.microsoft.com/office/drawing/2014/main" id="{90078707-1C7F-2049-8FB3-07ECF9AAD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0" y="5091113"/>
            <a:ext cx="8572500" cy="118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buSzPct val="75000"/>
              <a:buFont typeface="Wingdings" pitchFamily="2" charset="2"/>
              <a:buChar char="v"/>
            </a:pPr>
            <a:r>
              <a:rPr kumimoji="0" lang="zh-TW" altLang="en-US">
                <a:latin typeface="Book Antiqua" panose="02040602050305030304" pitchFamily="18" charset="0"/>
              </a:rPr>
              <a:t> </a:t>
            </a:r>
            <a:r>
              <a:rPr kumimoji="0" lang="en-US" altLang="zh-TW" i="1">
                <a:latin typeface="Book Antiqua" panose="02040602050305030304" pitchFamily="18" charset="0"/>
              </a:rPr>
              <a:t>If necessary</a:t>
            </a:r>
            <a:r>
              <a:rPr kumimoji="0" lang="en-US" altLang="zh-TW">
                <a:latin typeface="Book Antiqua" panose="02040602050305030304" pitchFamily="18" charset="0"/>
              </a:rPr>
              <a:t>, double the directory.  (As we will see, splitting a</a:t>
            </a:r>
          </a:p>
          <a:p>
            <a:r>
              <a:rPr kumimoji="0" lang="en-US" altLang="zh-TW">
                <a:latin typeface="Book Antiqua" panose="02040602050305030304" pitchFamily="18" charset="0"/>
              </a:rPr>
              <a:t>    bucket does not always require doubling; we can tell by </a:t>
            </a:r>
          </a:p>
          <a:p>
            <a:r>
              <a:rPr kumimoji="0" lang="en-US" altLang="zh-TW">
                <a:latin typeface="Book Antiqua" panose="02040602050305030304" pitchFamily="18" charset="0"/>
              </a:rPr>
              <a:t>    comparing </a:t>
            </a:r>
            <a:r>
              <a:rPr kumimoji="0" lang="en-US" altLang="zh-TW" i="1">
                <a:solidFill>
                  <a:schemeClr val="accent2"/>
                </a:solidFill>
                <a:latin typeface="Book Antiqua" panose="02040602050305030304" pitchFamily="18" charset="0"/>
              </a:rPr>
              <a:t>global depth </a:t>
            </a:r>
            <a:r>
              <a:rPr kumimoji="0" lang="en-US" altLang="zh-TW">
                <a:latin typeface="Book Antiqua" panose="02040602050305030304" pitchFamily="18" charset="0"/>
              </a:rPr>
              <a:t>with </a:t>
            </a:r>
            <a:r>
              <a:rPr kumimoji="0" lang="en-US" altLang="zh-TW" i="1">
                <a:solidFill>
                  <a:schemeClr val="accent2"/>
                </a:solidFill>
                <a:latin typeface="Book Antiqua" panose="02040602050305030304" pitchFamily="18" charset="0"/>
              </a:rPr>
              <a:t>local depth </a:t>
            </a:r>
            <a:r>
              <a:rPr kumimoji="0" lang="en-US" altLang="zh-TW">
                <a:latin typeface="Book Antiqua" panose="02040602050305030304" pitchFamily="18" charset="0"/>
              </a:rPr>
              <a:t>for the split bucket.)</a:t>
            </a:r>
          </a:p>
        </p:txBody>
      </p:sp>
      <p:sp>
        <p:nvSpPr>
          <p:cNvPr id="12296" name="AutoShape 8">
            <a:extLst>
              <a:ext uri="{FF2B5EF4-FFF2-40B4-BE49-F238E27FC236}">
                <a16:creationId xmlns:a16="http://schemas.microsoft.com/office/drawing/2014/main" id="{8D6F1AEC-0800-374C-A898-B6322CAD7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4350" y="768350"/>
            <a:ext cx="977900" cy="215900"/>
          </a:xfrm>
          <a:prstGeom prst="rightArrow">
            <a:avLst>
              <a:gd name="adj1" fmla="val 50000"/>
              <a:gd name="adj2" fmla="val 22661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HK" altLang="en-US"/>
          </a:p>
        </p:txBody>
      </p:sp>
      <p:sp>
        <p:nvSpPr>
          <p:cNvPr id="12297" name="Freeform 9">
            <a:extLst>
              <a:ext uri="{FF2B5EF4-FFF2-40B4-BE49-F238E27FC236}">
                <a16:creationId xmlns:a16="http://schemas.microsoft.com/office/drawing/2014/main" id="{5D88509F-B251-4841-8D05-B67C84B4D9CB}"/>
              </a:ext>
            </a:extLst>
          </p:cNvPr>
          <p:cNvSpPr>
            <a:spLocks/>
          </p:cNvSpPr>
          <p:nvPr/>
        </p:nvSpPr>
        <p:spPr bwMode="auto">
          <a:xfrm>
            <a:off x="4956175" y="1216025"/>
            <a:ext cx="352425" cy="350838"/>
          </a:xfrm>
          <a:custGeom>
            <a:avLst/>
            <a:gdLst>
              <a:gd name="T0" fmla="*/ 0 w 222"/>
              <a:gd name="T1" fmla="*/ 349250 h 221"/>
              <a:gd name="T2" fmla="*/ 0 w 222"/>
              <a:gd name="T3" fmla="*/ 0 h 221"/>
              <a:gd name="T4" fmla="*/ 350838 w 222"/>
              <a:gd name="T5" fmla="*/ 0 h 221"/>
              <a:gd name="T6" fmla="*/ 350838 w 222"/>
              <a:gd name="T7" fmla="*/ 349250 h 221"/>
              <a:gd name="T8" fmla="*/ 0 w 222"/>
              <a:gd name="T9" fmla="*/ 349250 h 2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2" h="221">
                <a:moveTo>
                  <a:pt x="0" y="220"/>
                </a:moveTo>
                <a:lnTo>
                  <a:pt x="0" y="0"/>
                </a:lnTo>
                <a:lnTo>
                  <a:pt x="221" y="0"/>
                </a:lnTo>
                <a:lnTo>
                  <a:pt x="221" y="220"/>
                </a:lnTo>
                <a:lnTo>
                  <a:pt x="0" y="22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8" name="Freeform 10">
            <a:extLst>
              <a:ext uri="{FF2B5EF4-FFF2-40B4-BE49-F238E27FC236}">
                <a16:creationId xmlns:a16="http://schemas.microsoft.com/office/drawing/2014/main" id="{CD7B6B59-CB57-DC4F-B682-07F0C9639F0A}"/>
              </a:ext>
            </a:extLst>
          </p:cNvPr>
          <p:cNvSpPr>
            <a:spLocks/>
          </p:cNvSpPr>
          <p:nvPr/>
        </p:nvSpPr>
        <p:spPr bwMode="auto">
          <a:xfrm>
            <a:off x="6356350" y="1565275"/>
            <a:ext cx="1403350" cy="352425"/>
          </a:xfrm>
          <a:custGeom>
            <a:avLst/>
            <a:gdLst>
              <a:gd name="T0" fmla="*/ 0 w 884"/>
              <a:gd name="T1" fmla="*/ 350838 h 222"/>
              <a:gd name="T2" fmla="*/ 0 w 884"/>
              <a:gd name="T3" fmla="*/ 0 h 222"/>
              <a:gd name="T4" fmla="*/ 1401763 w 884"/>
              <a:gd name="T5" fmla="*/ 0 h 222"/>
              <a:gd name="T6" fmla="*/ 1401763 w 884"/>
              <a:gd name="T7" fmla="*/ 350838 h 222"/>
              <a:gd name="T8" fmla="*/ 0 w 884"/>
              <a:gd name="T9" fmla="*/ 350838 h 2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84" h="222">
                <a:moveTo>
                  <a:pt x="0" y="221"/>
                </a:moveTo>
                <a:lnTo>
                  <a:pt x="0" y="0"/>
                </a:lnTo>
                <a:lnTo>
                  <a:pt x="883" y="0"/>
                </a:lnTo>
                <a:lnTo>
                  <a:pt x="883" y="221"/>
                </a:lnTo>
                <a:lnTo>
                  <a:pt x="0" y="2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9" name="Freeform 11">
            <a:extLst>
              <a:ext uri="{FF2B5EF4-FFF2-40B4-BE49-F238E27FC236}">
                <a16:creationId xmlns:a16="http://schemas.microsoft.com/office/drawing/2014/main" id="{48DEBCA9-08BF-B248-B758-71DFF2903F72}"/>
              </a:ext>
            </a:extLst>
          </p:cNvPr>
          <p:cNvSpPr>
            <a:spLocks/>
          </p:cNvSpPr>
          <p:nvPr/>
        </p:nvSpPr>
        <p:spPr bwMode="auto">
          <a:xfrm>
            <a:off x="6356350" y="2616200"/>
            <a:ext cx="1403350" cy="350838"/>
          </a:xfrm>
          <a:custGeom>
            <a:avLst/>
            <a:gdLst>
              <a:gd name="T0" fmla="*/ 0 w 884"/>
              <a:gd name="T1" fmla="*/ 349250 h 221"/>
              <a:gd name="T2" fmla="*/ 0 w 884"/>
              <a:gd name="T3" fmla="*/ 0 h 221"/>
              <a:gd name="T4" fmla="*/ 1401763 w 884"/>
              <a:gd name="T5" fmla="*/ 0 h 221"/>
              <a:gd name="T6" fmla="*/ 1401763 w 884"/>
              <a:gd name="T7" fmla="*/ 349250 h 221"/>
              <a:gd name="T8" fmla="*/ 0 w 884"/>
              <a:gd name="T9" fmla="*/ 349250 h 2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84" h="221">
                <a:moveTo>
                  <a:pt x="0" y="220"/>
                </a:moveTo>
                <a:lnTo>
                  <a:pt x="0" y="0"/>
                </a:lnTo>
                <a:lnTo>
                  <a:pt x="883" y="0"/>
                </a:lnTo>
                <a:lnTo>
                  <a:pt x="883" y="220"/>
                </a:lnTo>
                <a:lnTo>
                  <a:pt x="0" y="22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0" name="Freeform 12">
            <a:extLst>
              <a:ext uri="{FF2B5EF4-FFF2-40B4-BE49-F238E27FC236}">
                <a16:creationId xmlns:a16="http://schemas.microsoft.com/office/drawing/2014/main" id="{767B9796-F7B1-D940-8A97-324DA32A2DEB}"/>
              </a:ext>
            </a:extLst>
          </p:cNvPr>
          <p:cNvSpPr>
            <a:spLocks/>
          </p:cNvSpPr>
          <p:nvPr/>
        </p:nvSpPr>
        <p:spPr bwMode="auto">
          <a:xfrm>
            <a:off x="6356350" y="3667125"/>
            <a:ext cx="1403350" cy="350838"/>
          </a:xfrm>
          <a:custGeom>
            <a:avLst/>
            <a:gdLst>
              <a:gd name="T0" fmla="*/ 0 w 884"/>
              <a:gd name="T1" fmla="*/ 349250 h 221"/>
              <a:gd name="T2" fmla="*/ 0 w 884"/>
              <a:gd name="T3" fmla="*/ 0 h 221"/>
              <a:gd name="T4" fmla="*/ 1401763 w 884"/>
              <a:gd name="T5" fmla="*/ 0 h 221"/>
              <a:gd name="T6" fmla="*/ 1401763 w 884"/>
              <a:gd name="T7" fmla="*/ 349250 h 221"/>
              <a:gd name="T8" fmla="*/ 0 w 884"/>
              <a:gd name="T9" fmla="*/ 349250 h 2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84" h="221">
                <a:moveTo>
                  <a:pt x="0" y="220"/>
                </a:moveTo>
                <a:lnTo>
                  <a:pt x="0" y="0"/>
                </a:lnTo>
                <a:lnTo>
                  <a:pt x="883" y="0"/>
                </a:lnTo>
                <a:lnTo>
                  <a:pt x="883" y="220"/>
                </a:lnTo>
                <a:lnTo>
                  <a:pt x="0" y="22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1" name="Freeform 13">
            <a:extLst>
              <a:ext uri="{FF2B5EF4-FFF2-40B4-BE49-F238E27FC236}">
                <a16:creationId xmlns:a16="http://schemas.microsoft.com/office/drawing/2014/main" id="{B8D2E2FD-10EB-1743-9531-D04459A1C542}"/>
              </a:ext>
            </a:extLst>
          </p:cNvPr>
          <p:cNvSpPr>
            <a:spLocks/>
          </p:cNvSpPr>
          <p:nvPr/>
        </p:nvSpPr>
        <p:spPr bwMode="auto">
          <a:xfrm>
            <a:off x="6356350" y="517525"/>
            <a:ext cx="1403350" cy="350838"/>
          </a:xfrm>
          <a:custGeom>
            <a:avLst/>
            <a:gdLst>
              <a:gd name="T0" fmla="*/ 0 w 884"/>
              <a:gd name="T1" fmla="*/ 349250 h 221"/>
              <a:gd name="T2" fmla="*/ 0 w 884"/>
              <a:gd name="T3" fmla="*/ 0 h 221"/>
              <a:gd name="T4" fmla="*/ 1401763 w 884"/>
              <a:gd name="T5" fmla="*/ 0 h 221"/>
              <a:gd name="T6" fmla="*/ 1401763 w 884"/>
              <a:gd name="T7" fmla="*/ 349250 h 221"/>
              <a:gd name="T8" fmla="*/ 0 w 884"/>
              <a:gd name="T9" fmla="*/ 349250 h 2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84" h="221">
                <a:moveTo>
                  <a:pt x="0" y="220"/>
                </a:moveTo>
                <a:lnTo>
                  <a:pt x="0" y="0"/>
                </a:lnTo>
                <a:lnTo>
                  <a:pt x="883" y="0"/>
                </a:lnTo>
                <a:lnTo>
                  <a:pt x="883" y="220"/>
                </a:lnTo>
                <a:lnTo>
                  <a:pt x="0" y="22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2" name="Freeform 14">
            <a:extLst>
              <a:ext uri="{FF2B5EF4-FFF2-40B4-BE49-F238E27FC236}">
                <a16:creationId xmlns:a16="http://schemas.microsoft.com/office/drawing/2014/main" id="{60726795-B1EA-9E49-BB85-48D971C7455E}"/>
              </a:ext>
            </a:extLst>
          </p:cNvPr>
          <p:cNvSpPr>
            <a:spLocks/>
          </p:cNvSpPr>
          <p:nvPr/>
        </p:nvSpPr>
        <p:spPr bwMode="auto">
          <a:xfrm>
            <a:off x="6356350" y="166688"/>
            <a:ext cx="352425" cy="352425"/>
          </a:xfrm>
          <a:custGeom>
            <a:avLst/>
            <a:gdLst>
              <a:gd name="T0" fmla="*/ 0 w 222"/>
              <a:gd name="T1" fmla="*/ 350838 h 222"/>
              <a:gd name="T2" fmla="*/ 0 w 222"/>
              <a:gd name="T3" fmla="*/ 0 h 222"/>
              <a:gd name="T4" fmla="*/ 350838 w 222"/>
              <a:gd name="T5" fmla="*/ 0 h 222"/>
              <a:gd name="T6" fmla="*/ 350838 w 222"/>
              <a:gd name="T7" fmla="*/ 350838 h 222"/>
              <a:gd name="T8" fmla="*/ 0 w 222"/>
              <a:gd name="T9" fmla="*/ 350838 h 2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2" h="222">
                <a:moveTo>
                  <a:pt x="0" y="221"/>
                </a:moveTo>
                <a:lnTo>
                  <a:pt x="0" y="0"/>
                </a:lnTo>
                <a:lnTo>
                  <a:pt x="221" y="0"/>
                </a:lnTo>
                <a:lnTo>
                  <a:pt x="221" y="221"/>
                </a:lnTo>
                <a:lnTo>
                  <a:pt x="0" y="2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3" name="Freeform 15">
            <a:extLst>
              <a:ext uri="{FF2B5EF4-FFF2-40B4-BE49-F238E27FC236}">
                <a16:creationId xmlns:a16="http://schemas.microsoft.com/office/drawing/2014/main" id="{21528A5C-E71C-EE4D-AEBC-585E21C86F4F}"/>
              </a:ext>
            </a:extLst>
          </p:cNvPr>
          <p:cNvSpPr>
            <a:spLocks/>
          </p:cNvSpPr>
          <p:nvPr/>
        </p:nvSpPr>
        <p:spPr bwMode="auto">
          <a:xfrm>
            <a:off x="6356350" y="1216025"/>
            <a:ext cx="352425" cy="350838"/>
          </a:xfrm>
          <a:custGeom>
            <a:avLst/>
            <a:gdLst>
              <a:gd name="T0" fmla="*/ 0 w 222"/>
              <a:gd name="T1" fmla="*/ 349250 h 221"/>
              <a:gd name="T2" fmla="*/ 0 w 222"/>
              <a:gd name="T3" fmla="*/ 0 h 221"/>
              <a:gd name="T4" fmla="*/ 350838 w 222"/>
              <a:gd name="T5" fmla="*/ 0 h 221"/>
              <a:gd name="T6" fmla="*/ 350838 w 222"/>
              <a:gd name="T7" fmla="*/ 349250 h 221"/>
              <a:gd name="T8" fmla="*/ 0 w 222"/>
              <a:gd name="T9" fmla="*/ 349250 h 2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2" h="221">
                <a:moveTo>
                  <a:pt x="0" y="220"/>
                </a:moveTo>
                <a:lnTo>
                  <a:pt x="0" y="0"/>
                </a:lnTo>
                <a:lnTo>
                  <a:pt x="221" y="0"/>
                </a:lnTo>
                <a:lnTo>
                  <a:pt x="221" y="220"/>
                </a:lnTo>
                <a:lnTo>
                  <a:pt x="0" y="22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4" name="Freeform 16">
            <a:extLst>
              <a:ext uri="{FF2B5EF4-FFF2-40B4-BE49-F238E27FC236}">
                <a16:creationId xmlns:a16="http://schemas.microsoft.com/office/drawing/2014/main" id="{7111D4DA-E9FF-7347-8312-A8AADBEE18BD}"/>
              </a:ext>
            </a:extLst>
          </p:cNvPr>
          <p:cNvSpPr>
            <a:spLocks/>
          </p:cNvSpPr>
          <p:nvPr/>
        </p:nvSpPr>
        <p:spPr bwMode="auto">
          <a:xfrm>
            <a:off x="6356350" y="2265363"/>
            <a:ext cx="352425" cy="352425"/>
          </a:xfrm>
          <a:custGeom>
            <a:avLst/>
            <a:gdLst>
              <a:gd name="T0" fmla="*/ 0 w 222"/>
              <a:gd name="T1" fmla="*/ 350838 h 222"/>
              <a:gd name="T2" fmla="*/ 0 w 222"/>
              <a:gd name="T3" fmla="*/ 0 h 222"/>
              <a:gd name="T4" fmla="*/ 350838 w 222"/>
              <a:gd name="T5" fmla="*/ 0 h 222"/>
              <a:gd name="T6" fmla="*/ 350838 w 222"/>
              <a:gd name="T7" fmla="*/ 350838 h 222"/>
              <a:gd name="T8" fmla="*/ 0 w 222"/>
              <a:gd name="T9" fmla="*/ 350838 h 2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2" h="222">
                <a:moveTo>
                  <a:pt x="0" y="221"/>
                </a:moveTo>
                <a:lnTo>
                  <a:pt x="0" y="0"/>
                </a:lnTo>
                <a:lnTo>
                  <a:pt x="221" y="0"/>
                </a:lnTo>
                <a:lnTo>
                  <a:pt x="221" y="221"/>
                </a:lnTo>
                <a:lnTo>
                  <a:pt x="0" y="2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5" name="Freeform 17">
            <a:extLst>
              <a:ext uri="{FF2B5EF4-FFF2-40B4-BE49-F238E27FC236}">
                <a16:creationId xmlns:a16="http://schemas.microsoft.com/office/drawing/2014/main" id="{8A26F9AE-023C-5543-A410-C7DD95DC9BB1}"/>
              </a:ext>
            </a:extLst>
          </p:cNvPr>
          <p:cNvSpPr>
            <a:spLocks/>
          </p:cNvSpPr>
          <p:nvPr/>
        </p:nvSpPr>
        <p:spPr bwMode="auto">
          <a:xfrm>
            <a:off x="6356350" y="3316288"/>
            <a:ext cx="352425" cy="352425"/>
          </a:xfrm>
          <a:custGeom>
            <a:avLst/>
            <a:gdLst>
              <a:gd name="T0" fmla="*/ 0 w 222"/>
              <a:gd name="T1" fmla="*/ 350838 h 222"/>
              <a:gd name="T2" fmla="*/ 0 w 222"/>
              <a:gd name="T3" fmla="*/ 0 h 222"/>
              <a:gd name="T4" fmla="*/ 350838 w 222"/>
              <a:gd name="T5" fmla="*/ 0 h 222"/>
              <a:gd name="T6" fmla="*/ 350838 w 222"/>
              <a:gd name="T7" fmla="*/ 350838 h 222"/>
              <a:gd name="T8" fmla="*/ 0 w 222"/>
              <a:gd name="T9" fmla="*/ 350838 h 2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2" h="222">
                <a:moveTo>
                  <a:pt x="0" y="221"/>
                </a:moveTo>
                <a:lnTo>
                  <a:pt x="0" y="0"/>
                </a:lnTo>
                <a:lnTo>
                  <a:pt x="221" y="0"/>
                </a:lnTo>
                <a:lnTo>
                  <a:pt x="221" y="221"/>
                </a:lnTo>
                <a:lnTo>
                  <a:pt x="0" y="2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6" name="Freeform 18">
            <a:extLst>
              <a:ext uri="{FF2B5EF4-FFF2-40B4-BE49-F238E27FC236}">
                <a16:creationId xmlns:a16="http://schemas.microsoft.com/office/drawing/2014/main" id="{BC1FFD8E-0C45-D342-B96C-6E99FDFEFDB4}"/>
              </a:ext>
            </a:extLst>
          </p:cNvPr>
          <p:cNvSpPr>
            <a:spLocks/>
          </p:cNvSpPr>
          <p:nvPr/>
        </p:nvSpPr>
        <p:spPr bwMode="auto">
          <a:xfrm>
            <a:off x="4956175" y="1565275"/>
            <a:ext cx="701675" cy="1401763"/>
          </a:xfrm>
          <a:custGeom>
            <a:avLst/>
            <a:gdLst>
              <a:gd name="T0" fmla="*/ 0 w 442"/>
              <a:gd name="T1" fmla="*/ 1400175 h 883"/>
              <a:gd name="T2" fmla="*/ 0 w 442"/>
              <a:gd name="T3" fmla="*/ 0 h 883"/>
              <a:gd name="T4" fmla="*/ 700088 w 442"/>
              <a:gd name="T5" fmla="*/ 0 h 883"/>
              <a:gd name="T6" fmla="*/ 700088 w 442"/>
              <a:gd name="T7" fmla="*/ 1400175 h 883"/>
              <a:gd name="T8" fmla="*/ 0 w 442"/>
              <a:gd name="T9" fmla="*/ 1400175 h 88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42" h="883">
                <a:moveTo>
                  <a:pt x="0" y="882"/>
                </a:moveTo>
                <a:lnTo>
                  <a:pt x="0" y="0"/>
                </a:lnTo>
                <a:lnTo>
                  <a:pt x="441" y="0"/>
                </a:lnTo>
                <a:lnTo>
                  <a:pt x="441" y="882"/>
                </a:lnTo>
                <a:lnTo>
                  <a:pt x="0" y="88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7" name="Rectangle 19">
            <a:extLst>
              <a:ext uri="{FF2B5EF4-FFF2-40B4-BE49-F238E27FC236}">
                <a16:creationId xmlns:a16="http://schemas.microsoft.com/office/drawing/2014/main" id="{AD45824E-C1AC-AA4D-BA9F-0470C58CB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7113" y="1593850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chemeClr val="tx2"/>
                </a:solidFill>
                <a:latin typeface="Helvetica" pitchFamily="2" charset="0"/>
              </a:rPr>
              <a:t>13*</a:t>
            </a:r>
          </a:p>
        </p:txBody>
      </p:sp>
      <p:grpSp>
        <p:nvGrpSpPr>
          <p:cNvPr id="12308" name="Group 20">
            <a:extLst>
              <a:ext uri="{FF2B5EF4-FFF2-40B4-BE49-F238E27FC236}">
                <a16:creationId xmlns:a16="http://schemas.microsoft.com/office/drawing/2014/main" id="{7A777F05-82AA-C14A-B1D6-518E80D4B983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1600200"/>
            <a:ext cx="377825" cy="1384300"/>
            <a:chOff x="2721" y="1001"/>
            <a:chExt cx="238" cy="872"/>
          </a:xfrm>
        </p:grpSpPr>
        <p:sp>
          <p:nvSpPr>
            <p:cNvPr id="12342" name="Rectangle 21">
              <a:extLst>
                <a:ext uri="{FF2B5EF4-FFF2-40B4-BE49-F238E27FC236}">
                  <a16:creationId xmlns:a16="http://schemas.microsoft.com/office/drawing/2014/main" id="{011FF288-1C58-774E-9A16-E9C24791D7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1001"/>
              <a:ext cx="238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r>
                <a:rPr kumimoji="0" lang="en-US" altLang="zh-TW" sz="1400" b="1">
                  <a:solidFill>
                    <a:srgbClr val="000000"/>
                  </a:solidFill>
                  <a:latin typeface="Helvetica" pitchFamily="2" charset="0"/>
                </a:rPr>
                <a:t>00</a:t>
              </a:r>
            </a:p>
          </p:txBody>
        </p:sp>
        <p:sp>
          <p:nvSpPr>
            <p:cNvPr id="12343" name="Rectangle 22">
              <a:extLst>
                <a:ext uri="{FF2B5EF4-FFF2-40B4-BE49-F238E27FC236}">
                  <a16:creationId xmlns:a16="http://schemas.microsoft.com/office/drawing/2014/main" id="{63D0DC89-38F3-F04D-91F1-B3A6356079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1246"/>
              <a:ext cx="238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r>
                <a:rPr kumimoji="0" lang="en-US" altLang="zh-TW" sz="1400" b="1">
                  <a:solidFill>
                    <a:srgbClr val="000000"/>
                  </a:solidFill>
                  <a:latin typeface="Helvetica" pitchFamily="2" charset="0"/>
                </a:rPr>
                <a:t>01</a:t>
              </a:r>
            </a:p>
          </p:txBody>
        </p:sp>
        <p:sp>
          <p:nvSpPr>
            <p:cNvPr id="12344" name="Rectangle 23">
              <a:extLst>
                <a:ext uri="{FF2B5EF4-FFF2-40B4-BE49-F238E27FC236}">
                  <a16:creationId xmlns:a16="http://schemas.microsoft.com/office/drawing/2014/main" id="{D6177C53-FBEA-C043-ACC4-A7B5369B67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1456"/>
              <a:ext cx="238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r>
                <a:rPr kumimoji="0" lang="en-US" altLang="zh-TW" sz="1400" b="1">
                  <a:solidFill>
                    <a:srgbClr val="000000"/>
                  </a:solidFill>
                  <a:latin typeface="Helvetica" pitchFamily="2" charset="0"/>
                </a:rPr>
                <a:t>10</a:t>
              </a:r>
            </a:p>
          </p:txBody>
        </p:sp>
        <p:sp>
          <p:nvSpPr>
            <p:cNvPr id="12345" name="Rectangle 24">
              <a:extLst>
                <a:ext uri="{FF2B5EF4-FFF2-40B4-BE49-F238E27FC236}">
                  <a16:creationId xmlns:a16="http://schemas.microsoft.com/office/drawing/2014/main" id="{2A4D8D13-4493-4240-B23F-BC65383A0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1683"/>
              <a:ext cx="238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r>
                <a:rPr kumimoji="0" lang="en-US" altLang="zh-TW" sz="1400" b="1">
                  <a:solidFill>
                    <a:srgbClr val="000000"/>
                  </a:solidFill>
                  <a:latin typeface="Helvetica" pitchFamily="2" charset="0"/>
                </a:rPr>
                <a:t>11</a:t>
              </a:r>
            </a:p>
          </p:txBody>
        </p:sp>
      </p:grpSp>
      <p:sp>
        <p:nvSpPr>
          <p:cNvPr id="12309" name="Rectangle 25">
            <a:extLst>
              <a:ext uri="{FF2B5EF4-FFF2-40B4-BE49-F238E27FC236}">
                <a16:creationId xmlns:a16="http://schemas.microsoft.com/office/drawing/2014/main" id="{DFE751FA-3813-9F49-9135-8DC909ADC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9825" y="1223963"/>
            <a:ext cx="2698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2</a:t>
            </a:r>
          </a:p>
        </p:txBody>
      </p:sp>
      <p:sp>
        <p:nvSpPr>
          <p:cNvPr id="12310" name="Rectangle 26">
            <a:extLst>
              <a:ext uri="{FF2B5EF4-FFF2-40B4-BE49-F238E27FC236}">
                <a16:creationId xmlns:a16="http://schemas.microsoft.com/office/drawing/2014/main" id="{0B98BB1C-EFF6-9B46-A39A-672ED9577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7625" y="223838"/>
            <a:ext cx="2698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2</a:t>
            </a:r>
          </a:p>
        </p:txBody>
      </p:sp>
      <p:sp>
        <p:nvSpPr>
          <p:cNvPr id="12311" name="Rectangle 27">
            <a:extLst>
              <a:ext uri="{FF2B5EF4-FFF2-40B4-BE49-F238E27FC236}">
                <a16:creationId xmlns:a16="http://schemas.microsoft.com/office/drawing/2014/main" id="{723CCF10-B695-0D42-9B1D-7FC2AAF64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3813" y="1227138"/>
            <a:ext cx="2698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2</a:t>
            </a:r>
          </a:p>
        </p:txBody>
      </p:sp>
      <p:sp>
        <p:nvSpPr>
          <p:cNvPr id="12312" name="Rectangle 28">
            <a:extLst>
              <a:ext uri="{FF2B5EF4-FFF2-40B4-BE49-F238E27FC236}">
                <a16:creationId xmlns:a16="http://schemas.microsoft.com/office/drawing/2014/main" id="{45278E68-F3A5-8740-B8B0-E37FCC1F5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2700" y="2274888"/>
            <a:ext cx="2698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2</a:t>
            </a:r>
          </a:p>
        </p:txBody>
      </p:sp>
      <p:sp>
        <p:nvSpPr>
          <p:cNvPr id="12313" name="Rectangle 29">
            <a:extLst>
              <a:ext uri="{FF2B5EF4-FFF2-40B4-BE49-F238E27FC236}">
                <a16:creationId xmlns:a16="http://schemas.microsoft.com/office/drawing/2014/main" id="{1E05EAA0-0D1B-1C44-B752-0EAEA8C69B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8100" y="3344863"/>
            <a:ext cx="2698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2</a:t>
            </a:r>
          </a:p>
        </p:txBody>
      </p:sp>
      <p:sp>
        <p:nvSpPr>
          <p:cNvPr id="12314" name="Rectangle 30">
            <a:extLst>
              <a:ext uri="{FF2B5EF4-FFF2-40B4-BE49-F238E27FC236}">
                <a16:creationId xmlns:a16="http://schemas.microsoft.com/office/drawing/2014/main" id="{F786266F-8709-2E45-8911-F080298F1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1175" y="215900"/>
            <a:ext cx="135413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Courier New" panose="02070309020205020404" pitchFamily="49" charset="0"/>
              </a:rPr>
              <a:t>LOCAL DEPTH</a:t>
            </a:r>
          </a:p>
        </p:txBody>
      </p:sp>
      <p:sp>
        <p:nvSpPr>
          <p:cNvPr id="12315" name="Rectangle 31">
            <a:extLst>
              <a:ext uri="{FF2B5EF4-FFF2-40B4-BE49-F238E27FC236}">
                <a16:creationId xmlns:a16="http://schemas.microsoft.com/office/drawing/2014/main" id="{C1244E87-3E94-6443-90FD-573357DE9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7650" y="619125"/>
            <a:ext cx="146208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Courier New" panose="02070309020205020404" pitchFamily="49" charset="0"/>
              </a:rPr>
              <a:t>GLOBAL DEPTH</a:t>
            </a:r>
          </a:p>
        </p:txBody>
      </p:sp>
      <p:sp>
        <p:nvSpPr>
          <p:cNvPr id="12316" name="Rectangle 32">
            <a:extLst>
              <a:ext uri="{FF2B5EF4-FFF2-40B4-BE49-F238E27FC236}">
                <a16:creationId xmlns:a16="http://schemas.microsoft.com/office/drawing/2014/main" id="{6F85BA61-A1B6-8448-98AA-7838836C8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3421063"/>
            <a:ext cx="126841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DIRECTORY</a:t>
            </a:r>
          </a:p>
        </p:txBody>
      </p:sp>
      <p:sp>
        <p:nvSpPr>
          <p:cNvPr id="12317" name="Rectangle 33">
            <a:extLst>
              <a:ext uri="{FF2B5EF4-FFF2-40B4-BE49-F238E27FC236}">
                <a16:creationId xmlns:a16="http://schemas.microsoft.com/office/drawing/2014/main" id="{57D377BA-7EE0-8C41-A795-B4AA65CC0C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9888" y="423863"/>
            <a:ext cx="88741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Bucket A</a:t>
            </a:r>
          </a:p>
        </p:txBody>
      </p:sp>
      <p:sp>
        <p:nvSpPr>
          <p:cNvPr id="12318" name="Rectangle 34">
            <a:extLst>
              <a:ext uri="{FF2B5EF4-FFF2-40B4-BE49-F238E27FC236}">
                <a16:creationId xmlns:a16="http://schemas.microsoft.com/office/drawing/2014/main" id="{87BAF609-3A68-8C40-9D7C-D18D3FDA7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4175" y="1487488"/>
            <a:ext cx="87788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Bucket B</a:t>
            </a:r>
          </a:p>
        </p:txBody>
      </p:sp>
      <p:sp>
        <p:nvSpPr>
          <p:cNvPr id="12319" name="Rectangle 35">
            <a:extLst>
              <a:ext uri="{FF2B5EF4-FFF2-40B4-BE49-F238E27FC236}">
                <a16:creationId xmlns:a16="http://schemas.microsoft.com/office/drawing/2014/main" id="{3CE6B0CA-A223-A14B-8E05-588D40958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4175" y="2522538"/>
            <a:ext cx="8874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Bucket C</a:t>
            </a:r>
          </a:p>
        </p:txBody>
      </p:sp>
      <p:sp>
        <p:nvSpPr>
          <p:cNvPr id="12320" name="Rectangle 36">
            <a:extLst>
              <a:ext uri="{FF2B5EF4-FFF2-40B4-BE49-F238E27FC236}">
                <a16:creationId xmlns:a16="http://schemas.microsoft.com/office/drawing/2014/main" id="{256A7210-4EA9-A043-8BD4-B859BB828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5763" y="3587750"/>
            <a:ext cx="88741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Bucket D</a:t>
            </a:r>
          </a:p>
        </p:txBody>
      </p:sp>
      <p:sp>
        <p:nvSpPr>
          <p:cNvPr id="12321" name="Rectangle 37">
            <a:extLst>
              <a:ext uri="{FF2B5EF4-FFF2-40B4-BE49-F238E27FC236}">
                <a16:creationId xmlns:a16="http://schemas.microsoft.com/office/drawing/2014/main" id="{A064CFD4-7BFC-AC4F-A975-0273FD828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2375" y="4203700"/>
            <a:ext cx="132238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DATA PAGES</a:t>
            </a:r>
          </a:p>
        </p:txBody>
      </p:sp>
      <p:sp>
        <p:nvSpPr>
          <p:cNvPr id="12322" name="Rectangle 38">
            <a:extLst>
              <a:ext uri="{FF2B5EF4-FFF2-40B4-BE49-F238E27FC236}">
                <a16:creationId xmlns:a16="http://schemas.microsoft.com/office/drawing/2014/main" id="{E9E7B770-3DB7-AB45-8816-E7B6BF7A4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8888" y="2627313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10*</a:t>
            </a:r>
          </a:p>
        </p:txBody>
      </p:sp>
      <p:sp>
        <p:nvSpPr>
          <p:cNvPr id="12323" name="Rectangle 39">
            <a:extLst>
              <a:ext uri="{FF2B5EF4-FFF2-40B4-BE49-F238E27FC236}">
                <a16:creationId xmlns:a16="http://schemas.microsoft.com/office/drawing/2014/main" id="{846085A2-DFE1-BE49-9B34-1ED764146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3175" y="1593850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1*</a:t>
            </a:r>
          </a:p>
        </p:txBody>
      </p:sp>
      <p:sp>
        <p:nvSpPr>
          <p:cNvPr id="12324" name="Rectangle 40">
            <a:extLst>
              <a:ext uri="{FF2B5EF4-FFF2-40B4-BE49-F238E27FC236}">
                <a16:creationId xmlns:a16="http://schemas.microsoft.com/office/drawing/2014/main" id="{1574B0AC-B36F-674C-9A20-5EBC9D6C2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1513" y="1593850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21*</a:t>
            </a:r>
          </a:p>
        </p:txBody>
      </p:sp>
      <p:sp>
        <p:nvSpPr>
          <p:cNvPr id="12325" name="Rectangle 41">
            <a:extLst>
              <a:ext uri="{FF2B5EF4-FFF2-40B4-BE49-F238E27FC236}">
                <a16:creationId xmlns:a16="http://schemas.microsoft.com/office/drawing/2014/main" id="{03B05494-9594-0D40-BBDE-78FE5C087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000" y="541338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4*</a:t>
            </a:r>
          </a:p>
        </p:txBody>
      </p:sp>
      <p:sp>
        <p:nvSpPr>
          <p:cNvPr id="12326" name="Rectangle 42">
            <a:extLst>
              <a:ext uri="{FF2B5EF4-FFF2-40B4-BE49-F238E27FC236}">
                <a16:creationId xmlns:a16="http://schemas.microsoft.com/office/drawing/2014/main" id="{108F4EF7-286F-EE46-9969-A920CBC6D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2263" y="541338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12*</a:t>
            </a:r>
          </a:p>
        </p:txBody>
      </p:sp>
      <p:sp>
        <p:nvSpPr>
          <p:cNvPr id="12327" name="Rectangle 43">
            <a:extLst>
              <a:ext uri="{FF2B5EF4-FFF2-40B4-BE49-F238E27FC236}">
                <a16:creationId xmlns:a16="http://schemas.microsoft.com/office/drawing/2014/main" id="{1EC2F555-FE87-A74B-B8A8-3D7041D74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1675" y="541338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32*</a:t>
            </a:r>
          </a:p>
        </p:txBody>
      </p:sp>
      <p:sp>
        <p:nvSpPr>
          <p:cNvPr id="12328" name="Rectangle 44">
            <a:extLst>
              <a:ext uri="{FF2B5EF4-FFF2-40B4-BE49-F238E27FC236}">
                <a16:creationId xmlns:a16="http://schemas.microsoft.com/office/drawing/2014/main" id="{0D6947D3-C488-A642-9427-C57DA97E0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2350" y="528638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16*</a:t>
            </a:r>
          </a:p>
        </p:txBody>
      </p:sp>
      <p:sp>
        <p:nvSpPr>
          <p:cNvPr id="12329" name="Rectangle 45">
            <a:extLst>
              <a:ext uri="{FF2B5EF4-FFF2-40B4-BE49-F238E27FC236}">
                <a16:creationId xmlns:a16="http://schemas.microsoft.com/office/drawing/2014/main" id="{FDDA25A2-5C7C-C14D-889E-66454FE27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8888" y="3678238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15*</a:t>
            </a:r>
          </a:p>
        </p:txBody>
      </p:sp>
      <p:sp>
        <p:nvSpPr>
          <p:cNvPr id="12330" name="Rectangle 46">
            <a:extLst>
              <a:ext uri="{FF2B5EF4-FFF2-40B4-BE49-F238E27FC236}">
                <a16:creationId xmlns:a16="http://schemas.microsoft.com/office/drawing/2014/main" id="{620DA78C-242C-FC4D-962B-2B4FE13EB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9413" y="3678238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7*</a:t>
            </a:r>
          </a:p>
        </p:txBody>
      </p:sp>
      <p:sp>
        <p:nvSpPr>
          <p:cNvPr id="12331" name="Rectangle 47">
            <a:extLst>
              <a:ext uri="{FF2B5EF4-FFF2-40B4-BE49-F238E27FC236}">
                <a16:creationId xmlns:a16="http://schemas.microsoft.com/office/drawing/2014/main" id="{202D9BAD-B07A-C346-98C3-2C522F898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3100" y="3678238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19*</a:t>
            </a:r>
          </a:p>
        </p:txBody>
      </p:sp>
      <p:sp>
        <p:nvSpPr>
          <p:cNvPr id="12332" name="Rectangle 48">
            <a:extLst>
              <a:ext uri="{FF2B5EF4-FFF2-40B4-BE49-F238E27FC236}">
                <a16:creationId xmlns:a16="http://schemas.microsoft.com/office/drawing/2014/main" id="{38BB21E6-67A2-5842-8FD8-CAE2BF769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7825" y="1592263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5*</a:t>
            </a:r>
          </a:p>
        </p:txBody>
      </p:sp>
      <p:sp>
        <p:nvSpPr>
          <p:cNvPr id="12333" name="Freeform 49">
            <a:extLst>
              <a:ext uri="{FF2B5EF4-FFF2-40B4-BE49-F238E27FC236}">
                <a16:creationId xmlns:a16="http://schemas.microsoft.com/office/drawing/2014/main" id="{43EA42DE-38D4-0546-A9B1-1D5FD9D4DBE2}"/>
              </a:ext>
            </a:extLst>
          </p:cNvPr>
          <p:cNvSpPr>
            <a:spLocks/>
          </p:cNvSpPr>
          <p:nvPr/>
        </p:nvSpPr>
        <p:spPr bwMode="auto">
          <a:xfrm>
            <a:off x="5561013" y="201613"/>
            <a:ext cx="750887" cy="133350"/>
          </a:xfrm>
          <a:custGeom>
            <a:avLst/>
            <a:gdLst>
              <a:gd name="T0" fmla="*/ 0 w 473"/>
              <a:gd name="T1" fmla="*/ 131763 h 84"/>
              <a:gd name="T2" fmla="*/ 309562 w 473"/>
              <a:gd name="T3" fmla="*/ 0 h 84"/>
              <a:gd name="T4" fmla="*/ 296862 w 473"/>
              <a:gd name="T5" fmla="*/ 131763 h 84"/>
              <a:gd name="T6" fmla="*/ 749300 w 473"/>
              <a:gd name="T7" fmla="*/ 95250 h 8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73" h="84">
                <a:moveTo>
                  <a:pt x="0" y="83"/>
                </a:moveTo>
                <a:lnTo>
                  <a:pt x="195" y="0"/>
                </a:lnTo>
                <a:lnTo>
                  <a:pt x="187" y="83"/>
                </a:lnTo>
                <a:lnTo>
                  <a:pt x="472" y="60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34" name="Freeform 50">
            <a:extLst>
              <a:ext uri="{FF2B5EF4-FFF2-40B4-BE49-F238E27FC236}">
                <a16:creationId xmlns:a16="http://schemas.microsoft.com/office/drawing/2014/main" id="{3685BA3C-ADCB-D84E-8D90-7754EAB42944}"/>
              </a:ext>
            </a:extLst>
          </p:cNvPr>
          <p:cNvSpPr>
            <a:spLocks/>
          </p:cNvSpPr>
          <p:nvPr/>
        </p:nvSpPr>
        <p:spPr bwMode="auto">
          <a:xfrm>
            <a:off x="4559300" y="857250"/>
            <a:ext cx="455613" cy="358775"/>
          </a:xfrm>
          <a:custGeom>
            <a:avLst/>
            <a:gdLst>
              <a:gd name="T0" fmla="*/ 0 w 287"/>
              <a:gd name="T1" fmla="*/ 0 h 226"/>
              <a:gd name="T2" fmla="*/ 84138 w 287"/>
              <a:gd name="T3" fmla="*/ 285750 h 226"/>
              <a:gd name="T4" fmla="*/ 250825 w 287"/>
              <a:gd name="T5" fmla="*/ 119063 h 226"/>
              <a:gd name="T6" fmla="*/ 454025 w 287"/>
              <a:gd name="T7" fmla="*/ 357188 h 22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7" h="226">
                <a:moveTo>
                  <a:pt x="0" y="0"/>
                </a:moveTo>
                <a:lnTo>
                  <a:pt x="53" y="180"/>
                </a:lnTo>
                <a:lnTo>
                  <a:pt x="158" y="75"/>
                </a:lnTo>
                <a:lnTo>
                  <a:pt x="286" y="225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35" name="Rectangle 51">
            <a:extLst>
              <a:ext uri="{FF2B5EF4-FFF2-40B4-BE49-F238E27FC236}">
                <a16:creationId xmlns:a16="http://schemas.microsoft.com/office/drawing/2014/main" id="{BDECB26E-E64C-0F4D-9EC1-88F3C1257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9350" y="1565275"/>
            <a:ext cx="684213" cy="3333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HK" altLang="en-US"/>
          </a:p>
        </p:txBody>
      </p:sp>
      <p:sp>
        <p:nvSpPr>
          <p:cNvPr id="12336" name="Rectangle 52">
            <a:extLst>
              <a:ext uri="{FF2B5EF4-FFF2-40B4-BE49-F238E27FC236}">
                <a16:creationId xmlns:a16="http://schemas.microsoft.com/office/drawing/2014/main" id="{8B54CE29-1224-EA44-B2E9-7335F68A6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9350" y="1908175"/>
            <a:ext cx="684213" cy="3333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HK" altLang="en-US"/>
          </a:p>
        </p:txBody>
      </p:sp>
      <p:sp>
        <p:nvSpPr>
          <p:cNvPr id="12337" name="Rectangle 53">
            <a:extLst>
              <a:ext uri="{FF2B5EF4-FFF2-40B4-BE49-F238E27FC236}">
                <a16:creationId xmlns:a16="http://schemas.microsoft.com/office/drawing/2014/main" id="{04423CB5-9850-E94C-8731-3B8C3308D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9350" y="2251075"/>
            <a:ext cx="684213" cy="3333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HK" altLang="en-US"/>
          </a:p>
        </p:txBody>
      </p:sp>
      <p:sp>
        <p:nvSpPr>
          <p:cNvPr id="12338" name="Line 54">
            <a:extLst>
              <a:ext uri="{FF2B5EF4-FFF2-40B4-BE49-F238E27FC236}">
                <a16:creationId xmlns:a16="http://schemas.microsoft.com/office/drawing/2014/main" id="{8E6BEC46-23E6-764A-BF9A-79AC9ACF6BD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81625" y="762000"/>
            <a:ext cx="965200" cy="10953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39" name="Line 55">
            <a:extLst>
              <a:ext uri="{FF2B5EF4-FFF2-40B4-BE49-F238E27FC236}">
                <a16:creationId xmlns:a16="http://schemas.microsoft.com/office/drawing/2014/main" id="{C91231A8-961F-1D4D-807A-A46046327E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81625" y="1768475"/>
            <a:ext cx="965200" cy="3222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40" name="Line 56">
            <a:extLst>
              <a:ext uri="{FF2B5EF4-FFF2-40B4-BE49-F238E27FC236}">
                <a16:creationId xmlns:a16="http://schemas.microsoft.com/office/drawing/2014/main" id="{297BFCFF-118B-A544-B4DE-474C05C866F3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8138" y="2428875"/>
            <a:ext cx="939800" cy="35718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41" name="Line 57">
            <a:extLst>
              <a:ext uri="{FF2B5EF4-FFF2-40B4-BE49-F238E27FC236}">
                <a16:creationId xmlns:a16="http://schemas.microsoft.com/office/drawing/2014/main" id="{A8769D36-80BD-5049-8E92-74F91AB531CC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0688" y="2809875"/>
            <a:ext cx="846137" cy="7143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build="p" bldLvl="2" autoUpdateAnimBg="0"/>
      <p:bldP spid="16390" grpId="0" autoUpdateAnimBg="0"/>
      <p:bldP spid="16391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投影片編號版面配置區 5">
            <a:extLst>
              <a:ext uri="{FF2B5EF4-FFF2-40B4-BE49-F238E27FC236}">
                <a16:creationId xmlns:a16="http://schemas.microsoft.com/office/drawing/2014/main" id="{119C3CE2-813C-CF4E-9CD2-16F86DA2A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29E74281-654F-AF4E-A8DE-0D1DC1C2C59F}" type="slidenum">
              <a:rPr lang="en-US" altLang="zh-TW" sz="1400"/>
              <a:pPr/>
              <a:t>7</a:t>
            </a:fld>
            <a:endParaRPr lang="en-US" altLang="zh-TW" sz="1400"/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DDE94B37-801A-3E4E-A11C-A942C104A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HK" altLang="en-US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301D0937-3910-7847-B3E5-488D6494A9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HK" altLang="en-US"/>
          </a:p>
        </p:txBody>
      </p:sp>
      <p:sp>
        <p:nvSpPr>
          <p:cNvPr id="18436" name="Rectangle 4">
            <a:extLst>
              <a:ext uri="{FF2B5EF4-FFF2-40B4-BE49-F238E27FC236}">
                <a16:creationId xmlns:a16="http://schemas.microsoft.com/office/drawing/2014/main" id="{8B8ACE8A-584E-1A48-A94A-ECC65D5B48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altLang="zh-TW"/>
              <a:t>Example (cont.): Insert 20* </a:t>
            </a:r>
          </a:p>
        </p:txBody>
      </p:sp>
      <p:sp>
        <p:nvSpPr>
          <p:cNvPr id="18437" name="Freeform 5">
            <a:extLst>
              <a:ext uri="{FF2B5EF4-FFF2-40B4-BE49-F238E27FC236}">
                <a16:creationId xmlns:a16="http://schemas.microsoft.com/office/drawing/2014/main" id="{9FC25FB0-4398-084D-A27D-A4B08D4A9D8D}"/>
              </a:ext>
            </a:extLst>
          </p:cNvPr>
          <p:cNvSpPr>
            <a:spLocks/>
          </p:cNvSpPr>
          <p:nvPr/>
        </p:nvSpPr>
        <p:spPr bwMode="auto">
          <a:xfrm>
            <a:off x="1050925" y="2693988"/>
            <a:ext cx="298450" cy="298450"/>
          </a:xfrm>
          <a:custGeom>
            <a:avLst/>
            <a:gdLst>
              <a:gd name="T0" fmla="*/ 0 w 188"/>
              <a:gd name="T1" fmla="*/ 296863 h 188"/>
              <a:gd name="T2" fmla="*/ 0 w 188"/>
              <a:gd name="T3" fmla="*/ 0 h 188"/>
              <a:gd name="T4" fmla="*/ 296863 w 188"/>
              <a:gd name="T5" fmla="*/ 0 h 188"/>
              <a:gd name="T6" fmla="*/ 296863 w 188"/>
              <a:gd name="T7" fmla="*/ 296863 h 188"/>
              <a:gd name="T8" fmla="*/ 0 w 188"/>
              <a:gd name="T9" fmla="*/ 296863 h 1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8" h="188">
                <a:moveTo>
                  <a:pt x="0" y="187"/>
                </a:moveTo>
                <a:lnTo>
                  <a:pt x="0" y="0"/>
                </a:lnTo>
                <a:lnTo>
                  <a:pt x="187" y="0"/>
                </a:lnTo>
                <a:lnTo>
                  <a:pt x="187" y="187"/>
                </a:lnTo>
                <a:lnTo>
                  <a:pt x="0" y="18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2" name="Freeform 6">
            <a:extLst>
              <a:ext uri="{FF2B5EF4-FFF2-40B4-BE49-F238E27FC236}">
                <a16:creationId xmlns:a16="http://schemas.microsoft.com/office/drawing/2014/main" id="{8E881D72-0EB4-884A-90A5-C4C86D81CFFE}"/>
              </a:ext>
            </a:extLst>
          </p:cNvPr>
          <p:cNvSpPr>
            <a:spLocks/>
          </p:cNvSpPr>
          <p:nvPr/>
        </p:nvSpPr>
        <p:spPr bwMode="auto">
          <a:xfrm>
            <a:off x="2236788" y="2990850"/>
            <a:ext cx="1189037" cy="298450"/>
          </a:xfrm>
          <a:custGeom>
            <a:avLst/>
            <a:gdLst>
              <a:gd name="T0" fmla="*/ 0 w 749"/>
              <a:gd name="T1" fmla="*/ 296863 h 188"/>
              <a:gd name="T2" fmla="*/ 0 w 749"/>
              <a:gd name="T3" fmla="*/ 0 h 188"/>
              <a:gd name="T4" fmla="*/ 1187450 w 749"/>
              <a:gd name="T5" fmla="*/ 0 h 188"/>
              <a:gd name="T6" fmla="*/ 1187450 w 749"/>
              <a:gd name="T7" fmla="*/ 296863 h 188"/>
              <a:gd name="T8" fmla="*/ 0 w 749"/>
              <a:gd name="T9" fmla="*/ 296863 h 1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49" h="188">
                <a:moveTo>
                  <a:pt x="0" y="187"/>
                </a:moveTo>
                <a:lnTo>
                  <a:pt x="0" y="0"/>
                </a:lnTo>
                <a:lnTo>
                  <a:pt x="748" y="0"/>
                </a:lnTo>
                <a:lnTo>
                  <a:pt x="748" y="187"/>
                </a:lnTo>
                <a:lnTo>
                  <a:pt x="0" y="18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3" name="Freeform 7">
            <a:extLst>
              <a:ext uri="{FF2B5EF4-FFF2-40B4-BE49-F238E27FC236}">
                <a16:creationId xmlns:a16="http://schemas.microsoft.com/office/drawing/2014/main" id="{BD718EC6-811D-AB4D-9CD9-8296C11F80D8}"/>
              </a:ext>
            </a:extLst>
          </p:cNvPr>
          <p:cNvSpPr>
            <a:spLocks/>
          </p:cNvSpPr>
          <p:nvPr/>
        </p:nvSpPr>
        <p:spPr bwMode="auto">
          <a:xfrm>
            <a:off x="2236788" y="3881438"/>
            <a:ext cx="1189037" cy="298450"/>
          </a:xfrm>
          <a:custGeom>
            <a:avLst/>
            <a:gdLst>
              <a:gd name="T0" fmla="*/ 0 w 749"/>
              <a:gd name="T1" fmla="*/ 296863 h 188"/>
              <a:gd name="T2" fmla="*/ 0 w 749"/>
              <a:gd name="T3" fmla="*/ 0 h 188"/>
              <a:gd name="T4" fmla="*/ 1187450 w 749"/>
              <a:gd name="T5" fmla="*/ 0 h 188"/>
              <a:gd name="T6" fmla="*/ 1187450 w 749"/>
              <a:gd name="T7" fmla="*/ 296863 h 188"/>
              <a:gd name="T8" fmla="*/ 0 w 749"/>
              <a:gd name="T9" fmla="*/ 296863 h 1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49" h="188">
                <a:moveTo>
                  <a:pt x="0" y="187"/>
                </a:moveTo>
                <a:lnTo>
                  <a:pt x="0" y="0"/>
                </a:lnTo>
                <a:lnTo>
                  <a:pt x="748" y="0"/>
                </a:lnTo>
                <a:lnTo>
                  <a:pt x="748" y="187"/>
                </a:lnTo>
                <a:lnTo>
                  <a:pt x="0" y="18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4" name="Freeform 8">
            <a:extLst>
              <a:ext uri="{FF2B5EF4-FFF2-40B4-BE49-F238E27FC236}">
                <a16:creationId xmlns:a16="http://schemas.microsoft.com/office/drawing/2014/main" id="{8E1E29C8-3FBA-7840-B64F-7AB7D145D7A4}"/>
              </a:ext>
            </a:extLst>
          </p:cNvPr>
          <p:cNvSpPr>
            <a:spLocks/>
          </p:cNvSpPr>
          <p:nvPr/>
        </p:nvSpPr>
        <p:spPr bwMode="auto">
          <a:xfrm>
            <a:off x="2236788" y="4772025"/>
            <a:ext cx="1189037" cy="298450"/>
          </a:xfrm>
          <a:custGeom>
            <a:avLst/>
            <a:gdLst>
              <a:gd name="T0" fmla="*/ 0 w 749"/>
              <a:gd name="T1" fmla="*/ 296863 h 188"/>
              <a:gd name="T2" fmla="*/ 0 w 749"/>
              <a:gd name="T3" fmla="*/ 0 h 188"/>
              <a:gd name="T4" fmla="*/ 1187450 w 749"/>
              <a:gd name="T5" fmla="*/ 0 h 188"/>
              <a:gd name="T6" fmla="*/ 1187450 w 749"/>
              <a:gd name="T7" fmla="*/ 296863 h 188"/>
              <a:gd name="T8" fmla="*/ 0 w 749"/>
              <a:gd name="T9" fmla="*/ 296863 h 1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49" h="188">
                <a:moveTo>
                  <a:pt x="0" y="187"/>
                </a:moveTo>
                <a:lnTo>
                  <a:pt x="0" y="0"/>
                </a:lnTo>
                <a:lnTo>
                  <a:pt x="748" y="0"/>
                </a:lnTo>
                <a:lnTo>
                  <a:pt x="748" y="187"/>
                </a:lnTo>
                <a:lnTo>
                  <a:pt x="0" y="18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5" name="Freeform 9">
            <a:extLst>
              <a:ext uri="{FF2B5EF4-FFF2-40B4-BE49-F238E27FC236}">
                <a16:creationId xmlns:a16="http://schemas.microsoft.com/office/drawing/2014/main" id="{DF860226-C9F9-5347-AE87-EC74E389E5B7}"/>
              </a:ext>
            </a:extLst>
          </p:cNvPr>
          <p:cNvSpPr>
            <a:spLocks/>
          </p:cNvSpPr>
          <p:nvPr/>
        </p:nvSpPr>
        <p:spPr bwMode="auto">
          <a:xfrm>
            <a:off x="2236788" y="2693988"/>
            <a:ext cx="298450" cy="298450"/>
          </a:xfrm>
          <a:custGeom>
            <a:avLst/>
            <a:gdLst>
              <a:gd name="T0" fmla="*/ 0 w 188"/>
              <a:gd name="T1" fmla="*/ 296863 h 188"/>
              <a:gd name="T2" fmla="*/ 0 w 188"/>
              <a:gd name="T3" fmla="*/ 0 h 188"/>
              <a:gd name="T4" fmla="*/ 296863 w 188"/>
              <a:gd name="T5" fmla="*/ 0 h 188"/>
              <a:gd name="T6" fmla="*/ 296863 w 188"/>
              <a:gd name="T7" fmla="*/ 296863 h 188"/>
              <a:gd name="T8" fmla="*/ 0 w 188"/>
              <a:gd name="T9" fmla="*/ 296863 h 1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8" h="188">
                <a:moveTo>
                  <a:pt x="0" y="187"/>
                </a:moveTo>
                <a:lnTo>
                  <a:pt x="0" y="0"/>
                </a:lnTo>
                <a:lnTo>
                  <a:pt x="187" y="0"/>
                </a:lnTo>
                <a:lnTo>
                  <a:pt x="187" y="187"/>
                </a:lnTo>
                <a:lnTo>
                  <a:pt x="0" y="18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6" name="Freeform 10">
            <a:extLst>
              <a:ext uri="{FF2B5EF4-FFF2-40B4-BE49-F238E27FC236}">
                <a16:creationId xmlns:a16="http://schemas.microsoft.com/office/drawing/2014/main" id="{9CEDABB6-0A6A-CA4D-8407-D816162A2E4D}"/>
              </a:ext>
            </a:extLst>
          </p:cNvPr>
          <p:cNvSpPr>
            <a:spLocks/>
          </p:cNvSpPr>
          <p:nvPr/>
        </p:nvSpPr>
        <p:spPr bwMode="auto">
          <a:xfrm>
            <a:off x="2236788" y="3584575"/>
            <a:ext cx="298450" cy="298450"/>
          </a:xfrm>
          <a:custGeom>
            <a:avLst/>
            <a:gdLst>
              <a:gd name="T0" fmla="*/ 0 w 188"/>
              <a:gd name="T1" fmla="*/ 296863 h 188"/>
              <a:gd name="T2" fmla="*/ 0 w 188"/>
              <a:gd name="T3" fmla="*/ 0 h 188"/>
              <a:gd name="T4" fmla="*/ 296863 w 188"/>
              <a:gd name="T5" fmla="*/ 0 h 188"/>
              <a:gd name="T6" fmla="*/ 296863 w 188"/>
              <a:gd name="T7" fmla="*/ 296863 h 188"/>
              <a:gd name="T8" fmla="*/ 0 w 188"/>
              <a:gd name="T9" fmla="*/ 296863 h 1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8" h="188">
                <a:moveTo>
                  <a:pt x="0" y="187"/>
                </a:moveTo>
                <a:lnTo>
                  <a:pt x="0" y="0"/>
                </a:lnTo>
                <a:lnTo>
                  <a:pt x="187" y="0"/>
                </a:lnTo>
                <a:lnTo>
                  <a:pt x="187" y="187"/>
                </a:lnTo>
                <a:lnTo>
                  <a:pt x="0" y="18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7" name="Freeform 11">
            <a:extLst>
              <a:ext uri="{FF2B5EF4-FFF2-40B4-BE49-F238E27FC236}">
                <a16:creationId xmlns:a16="http://schemas.microsoft.com/office/drawing/2014/main" id="{F448F10D-BEA1-DF4C-A7A0-6DF8CD9251D7}"/>
              </a:ext>
            </a:extLst>
          </p:cNvPr>
          <p:cNvSpPr>
            <a:spLocks/>
          </p:cNvSpPr>
          <p:nvPr/>
        </p:nvSpPr>
        <p:spPr bwMode="auto">
          <a:xfrm>
            <a:off x="2236788" y="4475163"/>
            <a:ext cx="298450" cy="298450"/>
          </a:xfrm>
          <a:custGeom>
            <a:avLst/>
            <a:gdLst>
              <a:gd name="T0" fmla="*/ 0 w 188"/>
              <a:gd name="T1" fmla="*/ 296863 h 188"/>
              <a:gd name="T2" fmla="*/ 0 w 188"/>
              <a:gd name="T3" fmla="*/ 0 h 188"/>
              <a:gd name="T4" fmla="*/ 296863 w 188"/>
              <a:gd name="T5" fmla="*/ 0 h 188"/>
              <a:gd name="T6" fmla="*/ 296863 w 188"/>
              <a:gd name="T7" fmla="*/ 296863 h 188"/>
              <a:gd name="T8" fmla="*/ 0 w 188"/>
              <a:gd name="T9" fmla="*/ 296863 h 1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8" h="188">
                <a:moveTo>
                  <a:pt x="0" y="187"/>
                </a:moveTo>
                <a:lnTo>
                  <a:pt x="0" y="0"/>
                </a:lnTo>
                <a:lnTo>
                  <a:pt x="187" y="0"/>
                </a:lnTo>
                <a:lnTo>
                  <a:pt x="187" y="187"/>
                </a:lnTo>
                <a:lnTo>
                  <a:pt x="0" y="18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8" name="Freeform 12">
            <a:extLst>
              <a:ext uri="{FF2B5EF4-FFF2-40B4-BE49-F238E27FC236}">
                <a16:creationId xmlns:a16="http://schemas.microsoft.com/office/drawing/2014/main" id="{92435B26-C9A9-D74D-8DFD-9B044610E68F}"/>
              </a:ext>
            </a:extLst>
          </p:cNvPr>
          <p:cNvSpPr>
            <a:spLocks/>
          </p:cNvSpPr>
          <p:nvPr/>
        </p:nvSpPr>
        <p:spPr bwMode="auto">
          <a:xfrm>
            <a:off x="2236788" y="2101850"/>
            <a:ext cx="1189037" cy="296863"/>
          </a:xfrm>
          <a:custGeom>
            <a:avLst/>
            <a:gdLst>
              <a:gd name="T0" fmla="*/ 0 w 749"/>
              <a:gd name="T1" fmla="*/ 295275 h 187"/>
              <a:gd name="T2" fmla="*/ 0 w 749"/>
              <a:gd name="T3" fmla="*/ 0 h 187"/>
              <a:gd name="T4" fmla="*/ 1187450 w 749"/>
              <a:gd name="T5" fmla="*/ 0 h 187"/>
              <a:gd name="T6" fmla="*/ 1187450 w 749"/>
              <a:gd name="T7" fmla="*/ 295275 h 187"/>
              <a:gd name="T8" fmla="*/ 0 w 749"/>
              <a:gd name="T9" fmla="*/ 295275 h 18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49" h="187">
                <a:moveTo>
                  <a:pt x="0" y="186"/>
                </a:moveTo>
                <a:lnTo>
                  <a:pt x="0" y="0"/>
                </a:lnTo>
                <a:lnTo>
                  <a:pt x="748" y="0"/>
                </a:lnTo>
                <a:lnTo>
                  <a:pt x="748" y="186"/>
                </a:lnTo>
                <a:lnTo>
                  <a:pt x="0" y="18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9" name="Freeform 13">
            <a:extLst>
              <a:ext uri="{FF2B5EF4-FFF2-40B4-BE49-F238E27FC236}">
                <a16:creationId xmlns:a16="http://schemas.microsoft.com/office/drawing/2014/main" id="{B8A93AD4-82E5-0E41-B555-58FE973B6333}"/>
              </a:ext>
            </a:extLst>
          </p:cNvPr>
          <p:cNvSpPr>
            <a:spLocks/>
          </p:cNvSpPr>
          <p:nvPr/>
        </p:nvSpPr>
        <p:spPr bwMode="auto">
          <a:xfrm>
            <a:off x="2236788" y="1804988"/>
            <a:ext cx="298450" cy="298450"/>
          </a:xfrm>
          <a:custGeom>
            <a:avLst/>
            <a:gdLst>
              <a:gd name="T0" fmla="*/ 0 w 188"/>
              <a:gd name="T1" fmla="*/ 296863 h 188"/>
              <a:gd name="T2" fmla="*/ 0 w 188"/>
              <a:gd name="T3" fmla="*/ 0 h 188"/>
              <a:gd name="T4" fmla="*/ 296863 w 188"/>
              <a:gd name="T5" fmla="*/ 0 h 188"/>
              <a:gd name="T6" fmla="*/ 296863 w 188"/>
              <a:gd name="T7" fmla="*/ 296863 h 188"/>
              <a:gd name="T8" fmla="*/ 0 w 188"/>
              <a:gd name="T9" fmla="*/ 296863 h 1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8" h="188">
                <a:moveTo>
                  <a:pt x="0" y="187"/>
                </a:moveTo>
                <a:lnTo>
                  <a:pt x="0" y="0"/>
                </a:lnTo>
                <a:lnTo>
                  <a:pt x="187" y="0"/>
                </a:lnTo>
                <a:lnTo>
                  <a:pt x="187" y="187"/>
                </a:lnTo>
                <a:lnTo>
                  <a:pt x="0" y="18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0" name="Freeform 14">
            <a:extLst>
              <a:ext uri="{FF2B5EF4-FFF2-40B4-BE49-F238E27FC236}">
                <a16:creationId xmlns:a16="http://schemas.microsoft.com/office/drawing/2014/main" id="{F502EB52-385E-2843-8AD7-4379E03AB487}"/>
              </a:ext>
            </a:extLst>
          </p:cNvPr>
          <p:cNvSpPr>
            <a:spLocks/>
          </p:cNvSpPr>
          <p:nvPr/>
        </p:nvSpPr>
        <p:spPr bwMode="auto">
          <a:xfrm>
            <a:off x="1050925" y="2990850"/>
            <a:ext cx="593725" cy="1189038"/>
          </a:xfrm>
          <a:custGeom>
            <a:avLst/>
            <a:gdLst>
              <a:gd name="T0" fmla="*/ 0 w 374"/>
              <a:gd name="T1" fmla="*/ 1187450 h 749"/>
              <a:gd name="T2" fmla="*/ 0 w 374"/>
              <a:gd name="T3" fmla="*/ 0 h 749"/>
              <a:gd name="T4" fmla="*/ 592138 w 374"/>
              <a:gd name="T5" fmla="*/ 0 h 749"/>
              <a:gd name="T6" fmla="*/ 592138 w 374"/>
              <a:gd name="T7" fmla="*/ 1187450 h 749"/>
              <a:gd name="T8" fmla="*/ 0 w 374"/>
              <a:gd name="T9" fmla="*/ 1187450 h 7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74" h="749">
                <a:moveTo>
                  <a:pt x="0" y="748"/>
                </a:moveTo>
                <a:lnTo>
                  <a:pt x="0" y="0"/>
                </a:lnTo>
                <a:lnTo>
                  <a:pt x="373" y="0"/>
                </a:lnTo>
                <a:lnTo>
                  <a:pt x="373" y="748"/>
                </a:lnTo>
                <a:lnTo>
                  <a:pt x="0" y="74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1" name="Rectangle 15">
            <a:extLst>
              <a:ext uri="{FF2B5EF4-FFF2-40B4-BE49-F238E27FC236}">
                <a16:creationId xmlns:a16="http://schemas.microsoft.com/office/drawing/2014/main" id="{B83378B1-4E5F-B540-9C63-760FD2C25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50" y="3011488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00</a:t>
            </a:r>
          </a:p>
        </p:txBody>
      </p:sp>
      <p:sp>
        <p:nvSpPr>
          <p:cNvPr id="14352" name="Rectangle 16">
            <a:extLst>
              <a:ext uri="{FF2B5EF4-FFF2-40B4-BE49-F238E27FC236}">
                <a16:creationId xmlns:a16="http://schemas.microsoft.com/office/drawing/2014/main" id="{6AFEE02E-6DF9-B240-BCFE-FE8DD1FA7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50" y="3321050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01</a:t>
            </a:r>
          </a:p>
        </p:txBody>
      </p:sp>
      <p:sp>
        <p:nvSpPr>
          <p:cNvPr id="14353" name="Rectangle 17">
            <a:extLst>
              <a:ext uri="{FF2B5EF4-FFF2-40B4-BE49-F238E27FC236}">
                <a16:creationId xmlns:a16="http://schemas.microsoft.com/office/drawing/2014/main" id="{91CED5C2-1B7F-6745-A278-E3B581C2D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325" y="3605213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10</a:t>
            </a:r>
          </a:p>
        </p:txBody>
      </p:sp>
      <p:sp>
        <p:nvSpPr>
          <p:cNvPr id="14354" name="Rectangle 18">
            <a:extLst>
              <a:ext uri="{FF2B5EF4-FFF2-40B4-BE49-F238E27FC236}">
                <a16:creationId xmlns:a16="http://schemas.microsoft.com/office/drawing/2014/main" id="{C84CD388-1533-5541-B21E-876E67779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025" y="3889375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11</a:t>
            </a:r>
          </a:p>
        </p:txBody>
      </p:sp>
      <p:sp>
        <p:nvSpPr>
          <p:cNvPr id="14355" name="Rectangle 19">
            <a:extLst>
              <a:ext uri="{FF2B5EF4-FFF2-40B4-BE49-F238E27FC236}">
                <a16:creationId xmlns:a16="http://schemas.microsoft.com/office/drawing/2014/main" id="{EB7A1C91-60AF-0E40-ABA9-4BF400859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2679700"/>
            <a:ext cx="2698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2</a:t>
            </a:r>
          </a:p>
        </p:txBody>
      </p:sp>
      <p:sp>
        <p:nvSpPr>
          <p:cNvPr id="14356" name="Rectangle 20">
            <a:extLst>
              <a:ext uri="{FF2B5EF4-FFF2-40B4-BE49-F238E27FC236}">
                <a16:creationId xmlns:a16="http://schemas.microsoft.com/office/drawing/2014/main" id="{530E2895-12CC-164B-99E0-8F91C291B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3138" y="2644775"/>
            <a:ext cx="2698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2</a:t>
            </a:r>
          </a:p>
        </p:txBody>
      </p:sp>
      <p:sp>
        <p:nvSpPr>
          <p:cNvPr id="14357" name="Rectangle 21">
            <a:extLst>
              <a:ext uri="{FF2B5EF4-FFF2-40B4-BE49-F238E27FC236}">
                <a16:creationId xmlns:a16="http://schemas.microsoft.com/office/drawing/2014/main" id="{2478ADE9-EA87-B54B-AED1-909934032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5363" y="3568700"/>
            <a:ext cx="2698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2</a:t>
            </a:r>
          </a:p>
        </p:txBody>
      </p:sp>
      <p:sp>
        <p:nvSpPr>
          <p:cNvPr id="14358" name="Rectangle 22">
            <a:extLst>
              <a:ext uri="{FF2B5EF4-FFF2-40B4-BE49-F238E27FC236}">
                <a16:creationId xmlns:a16="http://schemas.microsoft.com/office/drawing/2014/main" id="{8B63C9C4-FD83-D541-AE44-6D7E6D864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3138" y="4398963"/>
            <a:ext cx="2698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2</a:t>
            </a:r>
          </a:p>
        </p:txBody>
      </p:sp>
      <p:sp>
        <p:nvSpPr>
          <p:cNvPr id="14359" name="Rectangle 23">
            <a:extLst>
              <a:ext uri="{FF2B5EF4-FFF2-40B4-BE49-F238E27FC236}">
                <a16:creationId xmlns:a16="http://schemas.microsoft.com/office/drawing/2014/main" id="{61DFE089-9CC4-3546-B7BE-B3C601A14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" y="1816100"/>
            <a:ext cx="135413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Courier New" panose="02070309020205020404" pitchFamily="49" charset="0"/>
              </a:rPr>
              <a:t>LOCAL DEPTH</a:t>
            </a:r>
          </a:p>
        </p:txBody>
      </p:sp>
      <p:sp>
        <p:nvSpPr>
          <p:cNvPr id="14360" name="Rectangle 24">
            <a:extLst>
              <a:ext uri="{FF2B5EF4-FFF2-40B4-BE49-F238E27FC236}">
                <a16:creationId xmlns:a16="http://schemas.microsoft.com/office/drawing/2014/main" id="{68073F48-8A64-F94C-AB70-EC2EEDEEA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3138" y="1752600"/>
            <a:ext cx="2698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2</a:t>
            </a:r>
          </a:p>
        </p:txBody>
      </p:sp>
      <p:sp>
        <p:nvSpPr>
          <p:cNvPr id="14361" name="Rectangle 25">
            <a:extLst>
              <a:ext uri="{FF2B5EF4-FFF2-40B4-BE49-F238E27FC236}">
                <a16:creationId xmlns:a16="http://schemas.microsoft.com/office/drawing/2014/main" id="{C5632DF7-7930-0145-86D2-F854ECDC1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050" y="4602163"/>
            <a:ext cx="12684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DIRECTORY</a:t>
            </a:r>
          </a:p>
        </p:txBody>
      </p:sp>
      <p:sp>
        <p:nvSpPr>
          <p:cNvPr id="14362" name="Rectangle 26">
            <a:extLst>
              <a:ext uri="{FF2B5EF4-FFF2-40B4-BE49-F238E27FC236}">
                <a16:creationId xmlns:a16="http://schemas.microsoft.com/office/drawing/2014/main" id="{28A1F964-3EAA-0449-AE12-FC0E6701C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00" y="2170113"/>
            <a:ext cx="146208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Courier New" panose="02070309020205020404" pitchFamily="49" charset="0"/>
              </a:rPr>
              <a:t>GLOBAL DEPTH</a:t>
            </a:r>
          </a:p>
        </p:txBody>
      </p:sp>
      <p:sp>
        <p:nvSpPr>
          <p:cNvPr id="14363" name="Rectangle 27">
            <a:extLst>
              <a:ext uri="{FF2B5EF4-FFF2-40B4-BE49-F238E27FC236}">
                <a16:creationId xmlns:a16="http://schemas.microsoft.com/office/drawing/2014/main" id="{23D75ECA-884B-A942-B3F6-F12CB5323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3925" y="1989138"/>
            <a:ext cx="8874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Bucket A</a:t>
            </a:r>
          </a:p>
        </p:txBody>
      </p:sp>
      <p:sp>
        <p:nvSpPr>
          <p:cNvPr id="14364" name="Rectangle 28">
            <a:extLst>
              <a:ext uri="{FF2B5EF4-FFF2-40B4-BE49-F238E27FC236}">
                <a16:creationId xmlns:a16="http://schemas.microsoft.com/office/drawing/2014/main" id="{E1CA0458-4B47-3C4A-928F-B2AF44D00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3925" y="2928938"/>
            <a:ext cx="87788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Bucket B</a:t>
            </a:r>
          </a:p>
        </p:txBody>
      </p:sp>
      <p:sp>
        <p:nvSpPr>
          <p:cNvPr id="14365" name="Rectangle 29">
            <a:extLst>
              <a:ext uri="{FF2B5EF4-FFF2-40B4-BE49-F238E27FC236}">
                <a16:creationId xmlns:a16="http://schemas.microsoft.com/office/drawing/2014/main" id="{6AF8492E-C39B-1C48-BB99-0E0993259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3925" y="3797300"/>
            <a:ext cx="8874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Bucket C</a:t>
            </a:r>
          </a:p>
        </p:txBody>
      </p:sp>
      <p:sp>
        <p:nvSpPr>
          <p:cNvPr id="14366" name="Rectangle 30">
            <a:extLst>
              <a:ext uri="{FF2B5EF4-FFF2-40B4-BE49-F238E27FC236}">
                <a16:creationId xmlns:a16="http://schemas.microsoft.com/office/drawing/2014/main" id="{C6D5C04D-3332-1240-9DCE-109AC32C9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3925" y="4670425"/>
            <a:ext cx="8874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Bucket D</a:t>
            </a:r>
          </a:p>
        </p:txBody>
      </p:sp>
      <p:sp>
        <p:nvSpPr>
          <p:cNvPr id="14367" name="Rectangle 31">
            <a:extLst>
              <a:ext uri="{FF2B5EF4-FFF2-40B4-BE49-F238E27FC236}">
                <a16:creationId xmlns:a16="http://schemas.microsoft.com/office/drawing/2014/main" id="{D92C0327-7410-6B4A-83F9-A571C535C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7900" y="2995613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1*</a:t>
            </a:r>
          </a:p>
        </p:txBody>
      </p:sp>
      <p:sp>
        <p:nvSpPr>
          <p:cNvPr id="14368" name="Rectangle 32">
            <a:extLst>
              <a:ext uri="{FF2B5EF4-FFF2-40B4-BE49-F238E27FC236}">
                <a16:creationId xmlns:a16="http://schemas.microsoft.com/office/drawing/2014/main" id="{F4062A00-B677-D648-BB58-AEC657FC35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8413" y="2994025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5*</a:t>
            </a:r>
          </a:p>
        </p:txBody>
      </p:sp>
      <p:sp>
        <p:nvSpPr>
          <p:cNvPr id="14369" name="Rectangle 33">
            <a:extLst>
              <a:ext uri="{FF2B5EF4-FFF2-40B4-BE49-F238E27FC236}">
                <a16:creationId xmlns:a16="http://schemas.microsoft.com/office/drawing/2014/main" id="{8553631C-E307-B641-9805-4195FAD82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8450" y="299402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21*</a:t>
            </a:r>
          </a:p>
        </p:txBody>
      </p:sp>
      <p:sp>
        <p:nvSpPr>
          <p:cNvPr id="14370" name="Rectangle 34">
            <a:extLst>
              <a:ext uri="{FF2B5EF4-FFF2-40B4-BE49-F238E27FC236}">
                <a16:creationId xmlns:a16="http://schemas.microsoft.com/office/drawing/2014/main" id="{B918DE09-79FB-7B41-ADC4-784EF012E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7213" y="299402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13*</a:t>
            </a:r>
          </a:p>
        </p:txBody>
      </p:sp>
      <p:sp>
        <p:nvSpPr>
          <p:cNvPr id="14371" name="Rectangle 35">
            <a:extLst>
              <a:ext uri="{FF2B5EF4-FFF2-40B4-BE49-F238E27FC236}">
                <a16:creationId xmlns:a16="http://schemas.microsoft.com/office/drawing/2014/main" id="{ACFC10E2-58D2-B749-B83D-2BC06F354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133600"/>
            <a:ext cx="133508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4* 12* 32* 16*</a:t>
            </a:r>
          </a:p>
        </p:txBody>
      </p:sp>
      <p:sp>
        <p:nvSpPr>
          <p:cNvPr id="14372" name="Rectangle 36">
            <a:extLst>
              <a:ext uri="{FF2B5EF4-FFF2-40B4-BE49-F238E27FC236}">
                <a16:creationId xmlns:a16="http://schemas.microsoft.com/office/drawing/2014/main" id="{F736C8C0-45EF-954B-92CA-518C5379E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3613" y="387032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10*</a:t>
            </a:r>
          </a:p>
        </p:txBody>
      </p:sp>
      <p:sp>
        <p:nvSpPr>
          <p:cNvPr id="14373" name="Rectangle 37">
            <a:extLst>
              <a:ext uri="{FF2B5EF4-FFF2-40B4-BE49-F238E27FC236}">
                <a16:creationId xmlns:a16="http://schemas.microsoft.com/office/drawing/2014/main" id="{FEB7A0FF-AEA6-F04B-BE68-2530EC547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0913" y="4760913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15*</a:t>
            </a:r>
          </a:p>
        </p:txBody>
      </p:sp>
      <p:sp>
        <p:nvSpPr>
          <p:cNvPr id="14374" name="Rectangle 38">
            <a:extLst>
              <a:ext uri="{FF2B5EF4-FFF2-40B4-BE49-F238E27FC236}">
                <a16:creationId xmlns:a16="http://schemas.microsoft.com/office/drawing/2014/main" id="{7AF2B11E-F62E-7341-BDB2-40B399076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6825" y="4760913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7*</a:t>
            </a:r>
          </a:p>
        </p:txBody>
      </p:sp>
      <p:sp>
        <p:nvSpPr>
          <p:cNvPr id="14375" name="Rectangle 39">
            <a:extLst>
              <a:ext uri="{FF2B5EF4-FFF2-40B4-BE49-F238E27FC236}">
                <a16:creationId xmlns:a16="http://schemas.microsoft.com/office/drawing/2014/main" id="{24003272-CCA1-374C-8E07-2A3350FC5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3050" y="4760913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19*</a:t>
            </a:r>
          </a:p>
        </p:txBody>
      </p:sp>
      <p:sp>
        <p:nvSpPr>
          <p:cNvPr id="14376" name="Line 40">
            <a:extLst>
              <a:ext uri="{FF2B5EF4-FFF2-40B4-BE49-F238E27FC236}">
                <a16:creationId xmlns:a16="http://schemas.microsoft.com/office/drawing/2014/main" id="{D643F6C0-5548-0640-B425-ED61B93FF0F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4738" y="3279775"/>
            <a:ext cx="595312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77" name="Line 41">
            <a:extLst>
              <a:ext uri="{FF2B5EF4-FFF2-40B4-BE49-F238E27FC236}">
                <a16:creationId xmlns:a16="http://schemas.microsoft.com/office/drawing/2014/main" id="{D8DEDB53-61B0-D14C-97E0-2DF4B043442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0450" y="3551238"/>
            <a:ext cx="59531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78" name="Line 42">
            <a:extLst>
              <a:ext uri="{FF2B5EF4-FFF2-40B4-BE49-F238E27FC236}">
                <a16:creationId xmlns:a16="http://schemas.microsoft.com/office/drawing/2014/main" id="{5A52E506-FA90-5A49-A6A7-72E1957B6FC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57275" y="3857625"/>
            <a:ext cx="59531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79" name="Line 43">
            <a:extLst>
              <a:ext uri="{FF2B5EF4-FFF2-40B4-BE49-F238E27FC236}">
                <a16:creationId xmlns:a16="http://schemas.microsoft.com/office/drawing/2014/main" id="{761B1965-9E68-0E44-9231-367E647624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04925" y="2257425"/>
            <a:ext cx="915988" cy="8683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80" name="Line 44">
            <a:extLst>
              <a:ext uri="{FF2B5EF4-FFF2-40B4-BE49-F238E27FC236}">
                <a16:creationId xmlns:a16="http://schemas.microsoft.com/office/drawing/2014/main" id="{6DA7E109-03A2-AF4F-A6F3-32FA9D7C8DA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04925" y="3125788"/>
            <a:ext cx="928688" cy="3222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81" name="Line 45">
            <a:extLst>
              <a:ext uri="{FF2B5EF4-FFF2-40B4-BE49-F238E27FC236}">
                <a16:creationId xmlns:a16="http://schemas.microsoft.com/office/drawing/2014/main" id="{C1D22241-7EB5-F746-8C2C-3712C123AC90}"/>
              </a:ext>
            </a:extLst>
          </p:cNvPr>
          <p:cNvSpPr>
            <a:spLocks noChangeShapeType="1"/>
          </p:cNvSpPr>
          <p:nvPr/>
        </p:nvSpPr>
        <p:spPr bwMode="auto">
          <a:xfrm>
            <a:off x="1344613" y="3714750"/>
            <a:ext cx="881062" cy="3222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82" name="Line 46">
            <a:extLst>
              <a:ext uri="{FF2B5EF4-FFF2-40B4-BE49-F238E27FC236}">
                <a16:creationId xmlns:a16="http://schemas.microsoft.com/office/drawing/2014/main" id="{8C7640EA-8D38-7949-BFA5-5BF56459D585}"/>
              </a:ext>
            </a:extLst>
          </p:cNvPr>
          <p:cNvSpPr>
            <a:spLocks noChangeShapeType="1"/>
          </p:cNvSpPr>
          <p:nvPr/>
        </p:nvSpPr>
        <p:spPr bwMode="auto">
          <a:xfrm>
            <a:off x="1368425" y="4119563"/>
            <a:ext cx="857250" cy="8096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83" name="Freeform 47">
            <a:extLst>
              <a:ext uri="{FF2B5EF4-FFF2-40B4-BE49-F238E27FC236}">
                <a16:creationId xmlns:a16="http://schemas.microsoft.com/office/drawing/2014/main" id="{232D5553-4BE3-C146-B489-E4540BF4DE18}"/>
              </a:ext>
            </a:extLst>
          </p:cNvPr>
          <p:cNvSpPr>
            <a:spLocks/>
          </p:cNvSpPr>
          <p:nvPr/>
        </p:nvSpPr>
        <p:spPr bwMode="auto">
          <a:xfrm>
            <a:off x="1654175" y="1833563"/>
            <a:ext cx="573088" cy="168275"/>
          </a:xfrm>
          <a:custGeom>
            <a:avLst/>
            <a:gdLst>
              <a:gd name="T0" fmla="*/ 0 w 361"/>
              <a:gd name="T1" fmla="*/ 130175 h 106"/>
              <a:gd name="T2" fmla="*/ 285750 w 361"/>
              <a:gd name="T3" fmla="*/ 0 h 106"/>
              <a:gd name="T4" fmla="*/ 166688 w 361"/>
              <a:gd name="T5" fmla="*/ 166688 h 106"/>
              <a:gd name="T6" fmla="*/ 571500 w 361"/>
              <a:gd name="T7" fmla="*/ 47625 h 10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61" h="106">
                <a:moveTo>
                  <a:pt x="0" y="82"/>
                </a:moveTo>
                <a:lnTo>
                  <a:pt x="180" y="0"/>
                </a:lnTo>
                <a:lnTo>
                  <a:pt x="105" y="105"/>
                </a:lnTo>
                <a:lnTo>
                  <a:pt x="360" y="30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84" name="Freeform 48">
            <a:extLst>
              <a:ext uri="{FF2B5EF4-FFF2-40B4-BE49-F238E27FC236}">
                <a16:creationId xmlns:a16="http://schemas.microsoft.com/office/drawing/2014/main" id="{9B3A472B-9852-B248-9492-98EA575D3CC4}"/>
              </a:ext>
            </a:extLst>
          </p:cNvPr>
          <p:cNvSpPr>
            <a:spLocks/>
          </p:cNvSpPr>
          <p:nvPr/>
        </p:nvSpPr>
        <p:spPr bwMode="auto">
          <a:xfrm>
            <a:off x="1154113" y="2416175"/>
            <a:ext cx="180975" cy="276225"/>
          </a:xfrm>
          <a:custGeom>
            <a:avLst/>
            <a:gdLst>
              <a:gd name="T0" fmla="*/ 119063 w 114"/>
              <a:gd name="T1" fmla="*/ 0 h 174"/>
              <a:gd name="T2" fmla="*/ 179388 w 114"/>
              <a:gd name="T3" fmla="*/ 107950 h 174"/>
              <a:gd name="T4" fmla="*/ 0 w 114"/>
              <a:gd name="T5" fmla="*/ 60325 h 174"/>
              <a:gd name="T6" fmla="*/ 23813 w 114"/>
              <a:gd name="T7" fmla="*/ 274638 h 17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4" h="174">
                <a:moveTo>
                  <a:pt x="75" y="0"/>
                </a:moveTo>
                <a:lnTo>
                  <a:pt x="113" y="68"/>
                </a:lnTo>
                <a:lnTo>
                  <a:pt x="0" y="38"/>
                </a:lnTo>
                <a:lnTo>
                  <a:pt x="15" y="173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85" name="Line 49">
            <a:extLst>
              <a:ext uri="{FF2B5EF4-FFF2-40B4-BE49-F238E27FC236}">
                <a16:creationId xmlns:a16="http://schemas.microsoft.com/office/drawing/2014/main" id="{2BD82940-D83E-1345-9C7B-CBC575BC3E6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00400" y="1524000"/>
            <a:ext cx="1219200" cy="4572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arrow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82" name="Text Box 50">
            <a:extLst>
              <a:ext uri="{FF2B5EF4-FFF2-40B4-BE49-F238E27FC236}">
                <a16:creationId xmlns:a16="http://schemas.microsoft.com/office/drawing/2014/main" id="{D5028A26-AE83-7947-94EB-8E96A89B0F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25" y="1184275"/>
            <a:ext cx="4054475" cy="520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b="1"/>
              <a:t>Insert 20*, causing overflow, we do the following:</a:t>
            </a:r>
          </a:p>
          <a:p>
            <a:pPr>
              <a:buFontTx/>
              <a:buChar char="•"/>
            </a:pPr>
            <a:r>
              <a:rPr kumimoji="0" lang="en-US" altLang="zh-TW" b="1"/>
              <a:t> Split bucket A to A &amp;A2</a:t>
            </a:r>
          </a:p>
          <a:p>
            <a:pPr>
              <a:buFontTx/>
              <a:buChar char="•"/>
            </a:pPr>
            <a:r>
              <a:rPr kumimoji="0" lang="en-US" altLang="zh-TW" b="1"/>
              <a:t> for the five data entries, 4*, 12*,32*,16*,20*, if for any r* its 3rd bit in h(r) is 1, then move it to A2:</a:t>
            </a:r>
          </a:p>
          <a:p>
            <a:pPr lvl="1"/>
            <a:r>
              <a:rPr kumimoji="0" lang="en-US" altLang="zh-TW" b="1">
                <a:solidFill>
                  <a:srgbClr val="FC0128"/>
                </a:solidFill>
              </a:rPr>
              <a:t>h(4)   = 000100</a:t>
            </a:r>
          </a:p>
          <a:p>
            <a:pPr lvl="1"/>
            <a:r>
              <a:rPr kumimoji="0" lang="en-US" altLang="zh-TW" b="1">
                <a:solidFill>
                  <a:srgbClr val="FC0128"/>
                </a:solidFill>
              </a:rPr>
              <a:t>h(12) = 001100</a:t>
            </a:r>
          </a:p>
          <a:p>
            <a:pPr lvl="1"/>
            <a:r>
              <a:rPr kumimoji="0" lang="en-US" altLang="zh-TW" b="1">
                <a:solidFill>
                  <a:srgbClr val="FC0128"/>
                </a:solidFill>
              </a:rPr>
              <a:t>h(32) = 100000</a:t>
            </a:r>
          </a:p>
          <a:p>
            <a:pPr lvl="1"/>
            <a:r>
              <a:rPr kumimoji="0" lang="en-US" altLang="zh-TW" b="1">
                <a:solidFill>
                  <a:srgbClr val="FC0128"/>
                </a:solidFill>
              </a:rPr>
              <a:t>h(16) = 010000</a:t>
            </a:r>
          </a:p>
          <a:p>
            <a:pPr lvl="1"/>
            <a:r>
              <a:rPr kumimoji="0" lang="en-US" altLang="zh-TW" b="1">
                <a:solidFill>
                  <a:srgbClr val="FC0128"/>
                </a:solidFill>
              </a:rPr>
              <a:t>h(20) = 010100</a:t>
            </a:r>
            <a:r>
              <a:rPr kumimoji="0" lang="en-US" altLang="zh-TW" b="1"/>
              <a:t>  </a:t>
            </a:r>
          </a:p>
          <a:p>
            <a:pPr lvl="1">
              <a:buFontTx/>
              <a:buChar char="•"/>
            </a:pPr>
            <a:endParaRPr kumimoji="0" lang="en-US" altLang="zh-TW" b="1"/>
          </a:p>
          <a:p>
            <a:pPr lvl="1">
              <a:buFontTx/>
              <a:buChar char="•"/>
            </a:pPr>
            <a:endParaRPr kumimoji="0" lang="en-US" altLang="zh-TW" b="1"/>
          </a:p>
        </p:txBody>
      </p:sp>
      <p:sp>
        <p:nvSpPr>
          <p:cNvPr id="14387" name="Freeform 51">
            <a:extLst>
              <a:ext uri="{FF2B5EF4-FFF2-40B4-BE49-F238E27FC236}">
                <a16:creationId xmlns:a16="http://schemas.microsoft.com/office/drawing/2014/main" id="{7F86D8CE-E88B-2E47-9A95-0727A4AF816C}"/>
              </a:ext>
            </a:extLst>
          </p:cNvPr>
          <p:cNvSpPr>
            <a:spLocks/>
          </p:cNvSpPr>
          <p:nvPr/>
        </p:nvSpPr>
        <p:spPr bwMode="auto">
          <a:xfrm>
            <a:off x="2209800" y="5410200"/>
            <a:ext cx="1189038" cy="298450"/>
          </a:xfrm>
          <a:custGeom>
            <a:avLst/>
            <a:gdLst>
              <a:gd name="T0" fmla="*/ 0 w 749"/>
              <a:gd name="T1" fmla="*/ 296863 h 188"/>
              <a:gd name="T2" fmla="*/ 0 w 749"/>
              <a:gd name="T3" fmla="*/ 0 h 188"/>
              <a:gd name="T4" fmla="*/ 1187450 w 749"/>
              <a:gd name="T5" fmla="*/ 0 h 188"/>
              <a:gd name="T6" fmla="*/ 1187450 w 749"/>
              <a:gd name="T7" fmla="*/ 296863 h 188"/>
              <a:gd name="T8" fmla="*/ 0 w 749"/>
              <a:gd name="T9" fmla="*/ 296863 h 1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49" h="188">
                <a:moveTo>
                  <a:pt x="0" y="187"/>
                </a:moveTo>
                <a:lnTo>
                  <a:pt x="0" y="0"/>
                </a:lnTo>
                <a:lnTo>
                  <a:pt x="748" y="0"/>
                </a:lnTo>
                <a:lnTo>
                  <a:pt x="748" y="187"/>
                </a:lnTo>
                <a:lnTo>
                  <a:pt x="0" y="18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88" name="Rectangle 52">
            <a:extLst>
              <a:ext uri="{FF2B5EF4-FFF2-40B4-BE49-F238E27FC236}">
                <a16:creationId xmlns:a16="http://schemas.microsoft.com/office/drawing/2014/main" id="{2FFF5C17-F29E-8C4F-A81E-877FEC837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410200"/>
            <a:ext cx="1106488" cy="72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Bucket A2</a:t>
            </a:r>
          </a:p>
          <a:p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split image</a:t>
            </a:r>
          </a:p>
          <a:p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of A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build="p" bldLvl="2" autoUpdateAnimBg="0"/>
      <p:bldP spid="18482" grpId="0" build="p" bldLvl="2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投影片編號版面配置區 5">
            <a:extLst>
              <a:ext uri="{FF2B5EF4-FFF2-40B4-BE49-F238E27FC236}">
                <a16:creationId xmlns:a16="http://schemas.microsoft.com/office/drawing/2014/main" id="{0A0FC013-0DB9-4C4B-B364-D0DB739D2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0FBCD878-D9F0-B143-9F2A-C57A5F976AE1}" type="slidenum">
              <a:rPr lang="en-US" altLang="zh-TW" sz="1400"/>
              <a:pPr/>
              <a:t>8</a:t>
            </a:fld>
            <a:endParaRPr lang="en-US" altLang="zh-TW" sz="1400"/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B925CEA7-3681-2748-99D4-D7BCDA403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HK" altLang="en-US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DD749E32-7C78-DE4B-B308-3A54EC8F6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HK" altLang="en-US"/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BF6C2C64-6889-324C-B923-9E44EE2971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533400"/>
            <a:ext cx="6781800" cy="685800"/>
          </a:xfrm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altLang="zh-TW"/>
              <a:t>Insert </a:t>
            </a:r>
            <a:r>
              <a:rPr lang="en-US" altLang="zh-TW" b="0"/>
              <a:t>h</a:t>
            </a:r>
            <a:r>
              <a:rPr lang="en-US" altLang="zh-TW"/>
              <a:t>(r)=20 (Causes Doubling)</a:t>
            </a:r>
          </a:p>
        </p:txBody>
      </p:sp>
      <p:sp>
        <p:nvSpPr>
          <p:cNvPr id="20485" name="AutoShape 5">
            <a:extLst>
              <a:ext uri="{FF2B5EF4-FFF2-40B4-BE49-F238E27FC236}">
                <a16:creationId xmlns:a16="http://schemas.microsoft.com/office/drawing/2014/main" id="{DD9BBC6A-D3B2-AE4F-B1B6-97D09B3C5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2938" y="3751263"/>
            <a:ext cx="444500" cy="673100"/>
          </a:xfrm>
          <a:prstGeom prst="rightArrow">
            <a:avLst>
              <a:gd name="adj1" fmla="val 75009"/>
              <a:gd name="adj2" fmla="val 50032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HK" altLang="en-US"/>
          </a:p>
        </p:txBody>
      </p:sp>
      <p:sp>
        <p:nvSpPr>
          <p:cNvPr id="16390" name="Freeform 6">
            <a:extLst>
              <a:ext uri="{FF2B5EF4-FFF2-40B4-BE49-F238E27FC236}">
                <a16:creationId xmlns:a16="http://schemas.microsoft.com/office/drawing/2014/main" id="{E0B642B4-9375-C344-801D-3635E17EC052}"/>
              </a:ext>
            </a:extLst>
          </p:cNvPr>
          <p:cNvSpPr>
            <a:spLocks/>
          </p:cNvSpPr>
          <p:nvPr/>
        </p:nvSpPr>
        <p:spPr bwMode="auto">
          <a:xfrm>
            <a:off x="1050925" y="2693988"/>
            <a:ext cx="298450" cy="298450"/>
          </a:xfrm>
          <a:custGeom>
            <a:avLst/>
            <a:gdLst>
              <a:gd name="T0" fmla="*/ 0 w 188"/>
              <a:gd name="T1" fmla="*/ 296863 h 188"/>
              <a:gd name="T2" fmla="*/ 0 w 188"/>
              <a:gd name="T3" fmla="*/ 0 h 188"/>
              <a:gd name="T4" fmla="*/ 296863 w 188"/>
              <a:gd name="T5" fmla="*/ 0 h 188"/>
              <a:gd name="T6" fmla="*/ 296863 w 188"/>
              <a:gd name="T7" fmla="*/ 296863 h 188"/>
              <a:gd name="T8" fmla="*/ 0 w 188"/>
              <a:gd name="T9" fmla="*/ 296863 h 1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8" h="188">
                <a:moveTo>
                  <a:pt x="0" y="187"/>
                </a:moveTo>
                <a:lnTo>
                  <a:pt x="0" y="0"/>
                </a:lnTo>
                <a:lnTo>
                  <a:pt x="187" y="0"/>
                </a:lnTo>
                <a:lnTo>
                  <a:pt x="187" y="187"/>
                </a:lnTo>
                <a:lnTo>
                  <a:pt x="0" y="18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1" name="Freeform 7">
            <a:extLst>
              <a:ext uri="{FF2B5EF4-FFF2-40B4-BE49-F238E27FC236}">
                <a16:creationId xmlns:a16="http://schemas.microsoft.com/office/drawing/2014/main" id="{A9C7A3B1-578B-7044-86C9-DBB5AB9CFA4C}"/>
              </a:ext>
            </a:extLst>
          </p:cNvPr>
          <p:cNvSpPr>
            <a:spLocks/>
          </p:cNvSpPr>
          <p:nvPr/>
        </p:nvSpPr>
        <p:spPr bwMode="auto">
          <a:xfrm>
            <a:off x="2236788" y="2990850"/>
            <a:ext cx="1189037" cy="298450"/>
          </a:xfrm>
          <a:custGeom>
            <a:avLst/>
            <a:gdLst>
              <a:gd name="T0" fmla="*/ 0 w 749"/>
              <a:gd name="T1" fmla="*/ 296863 h 188"/>
              <a:gd name="T2" fmla="*/ 0 w 749"/>
              <a:gd name="T3" fmla="*/ 0 h 188"/>
              <a:gd name="T4" fmla="*/ 1187450 w 749"/>
              <a:gd name="T5" fmla="*/ 0 h 188"/>
              <a:gd name="T6" fmla="*/ 1187450 w 749"/>
              <a:gd name="T7" fmla="*/ 296863 h 188"/>
              <a:gd name="T8" fmla="*/ 0 w 749"/>
              <a:gd name="T9" fmla="*/ 296863 h 1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49" h="188">
                <a:moveTo>
                  <a:pt x="0" y="187"/>
                </a:moveTo>
                <a:lnTo>
                  <a:pt x="0" y="0"/>
                </a:lnTo>
                <a:lnTo>
                  <a:pt x="748" y="0"/>
                </a:lnTo>
                <a:lnTo>
                  <a:pt x="748" y="187"/>
                </a:lnTo>
                <a:lnTo>
                  <a:pt x="0" y="18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2" name="Freeform 8">
            <a:extLst>
              <a:ext uri="{FF2B5EF4-FFF2-40B4-BE49-F238E27FC236}">
                <a16:creationId xmlns:a16="http://schemas.microsoft.com/office/drawing/2014/main" id="{7AFA8ED4-A2D2-594F-BD32-F520E52FFAE7}"/>
              </a:ext>
            </a:extLst>
          </p:cNvPr>
          <p:cNvSpPr>
            <a:spLocks/>
          </p:cNvSpPr>
          <p:nvPr/>
        </p:nvSpPr>
        <p:spPr bwMode="auto">
          <a:xfrm>
            <a:off x="2236788" y="3881438"/>
            <a:ext cx="1189037" cy="298450"/>
          </a:xfrm>
          <a:custGeom>
            <a:avLst/>
            <a:gdLst>
              <a:gd name="T0" fmla="*/ 0 w 749"/>
              <a:gd name="T1" fmla="*/ 296863 h 188"/>
              <a:gd name="T2" fmla="*/ 0 w 749"/>
              <a:gd name="T3" fmla="*/ 0 h 188"/>
              <a:gd name="T4" fmla="*/ 1187450 w 749"/>
              <a:gd name="T5" fmla="*/ 0 h 188"/>
              <a:gd name="T6" fmla="*/ 1187450 w 749"/>
              <a:gd name="T7" fmla="*/ 296863 h 188"/>
              <a:gd name="T8" fmla="*/ 0 w 749"/>
              <a:gd name="T9" fmla="*/ 296863 h 1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49" h="188">
                <a:moveTo>
                  <a:pt x="0" y="187"/>
                </a:moveTo>
                <a:lnTo>
                  <a:pt x="0" y="0"/>
                </a:lnTo>
                <a:lnTo>
                  <a:pt x="748" y="0"/>
                </a:lnTo>
                <a:lnTo>
                  <a:pt x="748" y="187"/>
                </a:lnTo>
                <a:lnTo>
                  <a:pt x="0" y="18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3" name="Freeform 9">
            <a:extLst>
              <a:ext uri="{FF2B5EF4-FFF2-40B4-BE49-F238E27FC236}">
                <a16:creationId xmlns:a16="http://schemas.microsoft.com/office/drawing/2014/main" id="{56808BC6-D695-DC48-965F-A538445919CD}"/>
              </a:ext>
            </a:extLst>
          </p:cNvPr>
          <p:cNvSpPr>
            <a:spLocks/>
          </p:cNvSpPr>
          <p:nvPr/>
        </p:nvSpPr>
        <p:spPr bwMode="auto">
          <a:xfrm>
            <a:off x="2236788" y="4772025"/>
            <a:ext cx="1189037" cy="298450"/>
          </a:xfrm>
          <a:custGeom>
            <a:avLst/>
            <a:gdLst>
              <a:gd name="T0" fmla="*/ 0 w 749"/>
              <a:gd name="T1" fmla="*/ 296863 h 188"/>
              <a:gd name="T2" fmla="*/ 0 w 749"/>
              <a:gd name="T3" fmla="*/ 0 h 188"/>
              <a:gd name="T4" fmla="*/ 1187450 w 749"/>
              <a:gd name="T5" fmla="*/ 0 h 188"/>
              <a:gd name="T6" fmla="*/ 1187450 w 749"/>
              <a:gd name="T7" fmla="*/ 296863 h 188"/>
              <a:gd name="T8" fmla="*/ 0 w 749"/>
              <a:gd name="T9" fmla="*/ 296863 h 1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49" h="188">
                <a:moveTo>
                  <a:pt x="0" y="187"/>
                </a:moveTo>
                <a:lnTo>
                  <a:pt x="0" y="0"/>
                </a:lnTo>
                <a:lnTo>
                  <a:pt x="748" y="0"/>
                </a:lnTo>
                <a:lnTo>
                  <a:pt x="748" y="187"/>
                </a:lnTo>
                <a:lnTo>
                  <a:pt x="0" y="18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4" name="Freeform 10">
            <a:extLst>
              <a:ext uri="{FF2B5EF4-FFF2-40B4-BE49-F238E27FC236}">
                <a16:creationId xmlns:a16="http://schemas.microsoft.com/office/drawing/2014/main" id="{0E88903B-FB9A-3348-9268-B7FDD13222F0}"/>
              </a:ext>
            </a:extLst>
          </p:cNvPr>
          <p:cNvSpPr>
            <a:spLocks/>
          </p:cNvSpPr>
          <p:nvPr/>
        </p:nvSpPr>
        <p:spPr bwMode="auto">
          <a:xfrm>
            <a:off x="2236788" y="2693988"/>
            <a:ext cx="298450" cy="298450"/>
          </a:xfrm>
          <a:custGeom>
            <a:avLst/>
            <a:gdLst>
              <a:gd name="T0" fmla="*/ 0 w 188"/>
              <a:gd name="T1" fmla="*/ 296863 h 188"/>
              <a:gd name="T2" fmla="*/ 0 w 188"/>
              <a:gd name="T3" fmla="*/ 0 h 188"/>
              <a:gd name="T4" fmla="*/ 296863 w 188"/>
              <a:gd name="T5" fmla="*/ 0 h 188"/>
              <a:gd name="T6" fmla="*/ 296863 w 188"/>
              <a:gd name="T7" fmla="*/ 296863 h 188"/>
              <a:gd name="T8" fmla="*/ 0 w 188"/>
              <a:gd name="T9" fmla="*/ 296863 h 1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8" h="188">
                <a:moveTo>
                  <a:pt x="0" y="187"/>
                </a:moveTo>
                <a:lnTo>
                  <a:pt x="0" y="0"/>
                </a:lnTo>
                <a:lnTo>
                  <a:pt x="187" y="0"/>
                </a:lnTo>
                <a:lnTo>
                  <a:pt x="187" y="187"/>
                </a:lnTo>
                <a:lnTo>
                  <a:pt x="0" y="18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5" name="Freeform 11">
            <a:extLst>
              <a:ext uri="{FF2B5EF4-FFF2-40B4-BE49-F238E27FC236}">
                <a16:creationId xmlns:a16="http://schemas.microsoft.com/office/drawing/2014/main" id="{E5E165B3-CF71-8C4B-B677-B320954B504D}"/>
              </a:ext>
            </a:extLst>
          </p:cNvPr>
          <p:cNvSpPr>
            <a:spLocks/>
          </p:cNvSpPr>
          <p:nvPr/>
        </p:nvSpPr>
        <p:spPr bwMode="auto">
          <a:xfrm>
            <a:off x="2236788" y="3584575"/>
            <a:ext cx="298450" cy="298450"/>
          </a:xfrm>
          <a:custGeom>
            <a:avLst/>
            <a:gdLst>
              <a:gd name="T0" fmla="*/ 0 w 188"/>
              <a:gd name="T1" fmla="*/ 296863 h 188"/>
              <a:gd name="T2" fmla="*/ 0 w 188"/>
              <a:gd name="T3" fmla="*/ 0 h 188"/>
              <a:gd name="T4" fmla="*/ 296863 w 188"/>
              <a:gd name="T5" fmla="*/ 0 h 188"/>
              <a:gd name="T6" fmla="*/ 296863 w 188"/>
              <a:gd name="T7" fmla="*/ 296863 h 188"/>
              <a:gd name="T8" fmla="*/ 0 w 188"/>
              <a:gd name="T9" fmla="*/ 296863 h 1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8" h="188">
                <a:moveTo>
                  <a:pt x="0" y="187"/>
                </a:moveTo>
                <a:lnTo>
                  <a:pt x="0" y="0"/>
                </a:lnTo>
                <a:lnTo>
                  <a:pt x="187" y="0"/>
                </a:lnTo>
                <a:lnTo>
                  <a:pt x="187" y="187"/>
                </a:lnTo>
                <a:lnTo>
                  <a:pt x="0" y="18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6" name="Freeform 12">
            <a:extLst>
              <a:ext uri="{FF2B5EF4-FFF2-40B4-BE49-F238E27FC236}">
                <a16:creationId xmlns:a16="http://schemas.microsoft.com/office/drawing/2014/main" id="{CC71A908-5E5B-F44E-97BF-9CB95FA874CB}"/>
              </a:ext>
            </a:extLst>
          </p:cNvPr>
          <p:cNvSpPr>
            <a:spLocks/>
          </p:cNvSpPr>
          <p:nvPr/>
        </p:nvSpPr>
        <p:spPr bwMode="auto">
          <a:xfrm>
            <a:off x="2236788" y="4475163"/>
            <a:ext cx="298450" cy="298450"/>
          </a:xfrm>
          <a:custGeom>
            <a:avLst/>
            <a:gdLst>
              <a:gd name="T0" fmla="*/ 0 w 188"/>
              <a:gd name="T1" fmla="*/ 296863 h 188"/>
              <a:gd name="T2" fmla="*/ 0 w 188"/>
              <a:gd name="T3" fmla="*/ 0 h 188"/>
              <a:gd name="T4" fmla="*/ 296863 w 188"/>
              <a:gd name="T5" fmla="*/ 0 h 188"/>
              <a:gd name="T6" fmla="*/ 296863 w 188"/>
              <a:gd name="T7" fmla="*/ 296863 h 188"/>
              <a:gd name="T8" fmla="*/ 0 w 188"/>
              <a:gd name="T9" fmla="*/ 296863 h 1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8" h="188">
                <a:moveTo>
                  <a:pt x="0" y="187"/>
                </a:moveTo>
                <a:lnTo>
                  <a:pt x="0" y="0"/>
                </a:lnTo>
                <a:lnTo>
                  <a:pt x="187" y="0"/>
                </a:lnTo>
                <a:lnTo>
                  <a:pt x="187" y="187"/>
                </a:lnTo>
                <a:lnTo>
                  <a:pt x="0" y="18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7" name="Freeform 13">
            <a:extLst>
              <a:ext uri="{FF2B5EF4-FFF2-40B4-BE49-F238E27FC236}">
                <a16:creationId xmlns:a16="http://schemas.microsoft.com/office/drawing/2014/main" id="{4BE67EF0-733D-7441-9102-E3E333C06041}"/>
              </a:ext>
            </a:extLst>
          </p:cNvPr>
          <p:cNvSpPr>
            <a:spLocks/>
          </p:cNvSpPr>
          <p:nvPr/>
        </p:nvSpPr>
        <p:spPr bwMode="auto">
          <a:xfrm>
            <a:off x="2236788" y="2101850"/>
            <a:ext cx="1189037" cy="296863"/>
          </a:xfrm>
          <a:custGeom>
            <a:avLst/>
            <a:gdLst>
              <a:gd name="T0" fmla="*/ 0 w 749"/>
              <a:gd name="T1" fmla="*/ 295275 h 187"/>
              <a:gd name="T2" fmla="*/ 0 w 749"/>
              <a:gd name="T3" fmla="*/ 0 h 187"/>
              <a:gd name="T4" fmla="*/ 1187450 w 749"/>
              <a:gd name="T5" fmla="*/ 0 h 187"/>
              <a:gd name="T6" fmla="*/ 1187450 w 749"/>
              <a:gd name="T7" fmla="*/ 295275 h 187"/>
              <a:gd name="T8" fmla="*/ 0 w 749"/>
              <a:gd name="T9" fmla="*/ 295275 h 18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49" h="187">
                <a:moveTo>
                  <a:pt x="0" y="186"/>
                </a:moveTo>
                <a:lnTo>
                  <a:pt x="0" y="0"/>
                </a:lnTo>
                <a:lnTo>
                  <a:pt x="748" y="0"/>
                </a:lnTo>
                <a:lnTo>
                  <a:pt x="748" y="186"/>
                </a:lnTo>
                <a:lnTo>
                  <a:pt x="0" y="18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8" name="Freeform 14">
            <a:extLst>
              <a:ext uri="{FF2B5EF4-FFF2-40B4-BE49-F238E27FC236}">
                <a16:creationId xmlns:a16="http://schemas.microsoft.com/office/drawing/2014/main" id="{DEED13BC-C2B6-1149-97A9-A299641F4E44}"/>
              </a:ext>
            </a:extLst>
          </p:cNvPr>
          <p:cNvSpPr>
            <a:spLocks/>
          </p:cNvSpPr>
          <p:nvPr/>
        </p:nvSpPr>
        <p:spPr bwMode="auto">
          <a:xfrm>
            <a:off x="2236788" y="1804988"/>
            <a:ext cx="298450" cy="298450"/>
          </a:xfrm>
          <a:custGeom>
            <a:avLst/>
            <a:gdLst>
              <a:gd name="T0" fmla="*/ 0 w 188"/>
              <a:gd name="T1" fmla="*/ 296863 h 188"/>
              <a:gd name="T2" fmla="*/ 0 w 188"/>
              <a:gd name="T3" fmla="*/ 0 h 188"/>
              <a:gd name="T4" fmla="*/ 296863 w 188"/>
              <a:gd name="T5" fmla="*/ 0 h 188"/>
              <a:gd name="T6" fmla="*/ 296863 w 188"/>
              <a:gd name="T7" fmla="*/ 296863 h 188"/>
              <a:gd name="T8" fmla="*/ 0 w 188"/>
              <a:gd name="T9" fmla="*/ 296863 h 1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8" h="188">
                <a:moveTo>
                  <a:pt x="0" y="187"/>
                </a:moveTo>
                <a:lnTo>
                  <a:pt x="0" y="0"/>
                </a:lnTo>
                <a:lnTo>
                  <a:pt x="187" y="0"/>
                </a:lnTo>
                <a:lnTo>
                  <a:pt x="187" y="187"/>
                </a:lnTo>
                <a:lnTo>
                  <a:pt x="0" y="18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9" name="Freeform 15">
            <a:extLst>
              <a:ext uri="{FF2B5EF4-FFF2-40B4-BE49-F238E27FC236}">
                <a16:creationId xmlns:a16="http://schemas.microsoft.com/office/drawing/2014/main" id="{AC75049E-0239-BF43-83E5-2876AEBB5B39}"/>
              </a:ext>
            </a:extLst>
          </p:cNvPr>
          <p:cNvSpPr>
            <a:spLocks/>
          </p:cNvSpPr>
          <p:nvPr/>
        </p:nvSpPr>
        <p:spPr bwMode="auto">
          <a:xfrm>
            <a:off x="1050925" y="2990850"/>
            <a:ext cx="593725" cy="1189038"/>
          </a:xfrm>
          <a:custGeom>
            <a:avLst/>
            <a:gdLst>
              <a:gd name="T0" fmla="*/ 0 w 374"/>
              <a:gd name="T1" fmla="*/ 1187450 h 749"/>
              <a:gd name="T2" fmla="*/ 0 w 374"/>
              <a:gd name="T3" fmla="*/ 0 h 749"/>
              <a:gd name="T4" fmla="*/ 592138 w 374"/>
              <a:gd name="T5" fmla="*/ 0 h 749"/>
              <a:gd name="T6" fmla="*/ 592138 w 374"/>
              <a:gd name="T7" fmla="*/ 1187450 h 749"/>
              <a:gd name="T8" fmla="*/ 0 w 374"/>
              <a:gd name="T9" fmla="*/ 1187450 h 7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74" h="749">
                <a:moveTo>
                  <a:pt x="0" y="748"/>
                </a:moveTo>
                <a:lnTo>
                  <a:pt x="0" y="0"/>
                </a:lnTo>
                <a:lnTo>
                  <a:pt x="373" y="0"/>
                </a:lnTo>
                <a:lnTo>
                  <a:pt x="373" y="748"/>
                </a:lnTo>
                <a:lnTo>
                  <a:pt x="0" y="74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0" name="Freeform 16">
            <a:extLst>
              <a:ext uri="{FF2B5EF4-FFF2-40B4-BE49-F238E27FC236}">
                <a16:creationId xmlns:a16="http://schemas.microsoft.com/office/drawing/2014/main" id="{E65D2880-09B9-7E49-9FA7-CFB71A35731D}"/>
              </a:ext>
            </a:extLst>
          </p:cNvPr>
          <p:cNvSpPr>
            <a:spLocks/>
          </p:cNvSpPr>
          <p:nvPr/>
        </p:nvSpPr>
        <p:spPr bwMode="auto">
          <a:xfrm>
            <a:off x="2249488" y="5697538"/>
            <a:ext cx="1187450" cy="298450"/>
          </a:xfrm>
          <a:custGeom>
            <a:avLst/>
            <a:gdLst>
              <a:gd name="T0" fmla="*/ 0 w 748"/>
              <a:gd name="T1" fmla="*/ 296863 h 188"/>
              <a:gd name="T2" fmla="*/ 0 w 748"/>
              <a:gd name="T3" fmla="*/ 0 h 188"/>
              <a:gd name="T4" fmla="*/ 1185863 w 748"/>
              <a:gd name="T5" fmla="*/ 0 h 188"/>
              <a:gd name="T6" fmla="*/ 1185863 w 748"/>
              <a:gd name="T7" fmla="*/ 296863 h 188"/>
              <a:gd name="T8" fmla="*/ 0 w 748"/>
              <a:gd name="T9" fmla="*/ 296863 h 1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48" h="188">
                <a:moveTo>
                  <a:pt x="0" y="187"/>
                </a:moveTo>
                <a:lnTo>
                  <a:pt x="0" y="0"/>
                </a:lnTo>
                <a:lnTo>
                  <a:pt x="747" y="0"/>
                </a:lnTo>
                <a:lnTo>
                  <a:pt x="747" y="187"/>
                </a:lnTo>
                <a:lnTo>
                  <a:pt x="0" y="18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1" name="Freeform 17">
            <a:extLst>
              <a:ext uri="{FF2B5EF4-FFF2-40B4-BE49-F238E27FC236}">
                <a16:creationId xmlns:a16="http://schemas.microsoft.com/office/drawing/2014/main" id="{381247B9-7388-AA49-A7D9-5E7DB238C2AE}"/>
              </a:ext>
            </a:extLst>
          </p:cNvPr>
          <p:cNvSpPr>
            <a:spLocks/>
          </p:cNvSpPr>
          <p:nvPr/>
        </p:nvSpPr>
        <p:spPr bwMode="auto">
          <a:xfrm>
            <a:off x="2249488" y="5402263"/>
            <a:ext cx="298450" cy="296862"/>
          </a:xfrm>
          <a:custGeom>
            <a:avLst/>
            <a:gdLst>
              <a:gd name="T0" fmla="*/ 0 w 188"/>
              <a:gd name="T1" fmla="*/ 295275 h 187"/>
              <a:gd name="T2" fmla="*/ 0 w 188"/>
              <a:gd name="T3" fmla="*/ 0 h 187"/>
              <a:gd name="T4" fmla="*/ 296863 w 188"/>
              <a:gd name="T5" fmla="*/ 0 h 187"/>
              <a:gd name="T6" fmla="*/ 296863 w 188"/>
              <a:gd name="T7" fmla="*/ 295275 h 187"/>
              <a:gd name="T8" fmla="*/ 0 w 188"/>
              <a:gd name="T9" fmla="*/ 295275 h 18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8" h="187">
                <a:moveTo>
                  <a:pt x="0" y="186"/>
                </a:moveTo>
                <a:lnTo>
                  <a:pt x="0" y="0"/>
                </a:lnTo>
                <a:lnTo>
                  <a:pt x="187" y="0"/>
                </a:lnTo>
                <a:lnTo>
                  <a:pt x="187" y="186"/>
                </a:lnTo>
                <a:lnTo>
                  <a:pt x="0" y="18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2" name="Rectangle 18">
            <a:extLst>
              <a:ext uri="{FF2B5EF4-FFF2-40B4-BE49-F238E27FC236}">
                <a16:creationId xmlns:a16="http://schemas.microsoft.com/office/drawing/2014/main" id="{910C4F9F-879D-2D4E-882F-F17ACC549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50" y="3011488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00</a:t>
            </a:r>
          </a:p>
        </p:txBody>
      </p:sp>
      <p:sp>
        <p:nvSpPr>
          <p:cNvPr id="16403" name="Rectangle 19">
            <a:extLst>
              <a:ext uri="{FF2B5EF4-FFF2-40B4-BE49-F238E27FC236}">
                <a16:creationId xmlns:a16="http://schemas.microsoft.com/office/drawing/2014/main" id="{C3495266-D8E5-AE48-AE20-C1B6B4EA0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50" y="3321050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01</a:t>
            </a:r>
          </a:p>
        </p:txBody>
      </p:sp>
      <p:sp>
        <p:nvSpPr>
          <p:cNvPr id="16404" name="Rectangle 20">
            <a:extLst>
              <a:ext uri="{FF2B5EF4-FFF2-40B4-BE49-F238E27FC236}">
                <a16:creationId xmlns:a16="http://schemas.microsoft.com/office/drawing/2014/main" id="{F27FFEFA-7F12-9C4E-8479-A5B7820C6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325" y="3605213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10</a:t>
            </a:r>
          </a:p>
        </p:txBody>
      </p:sp>
      <p:sp>
        <p:nvSpPr>
          <p:cNvPr id="16405" name="Rectangle 21">
            <a:extLst>
              <a:ext uri="{FF2B5EF4-FFF2-40B4-BE49-F238E27FC236}">
                <a16:creationId xmlns:a16="http://schemas.microsoft.com/office/drawing/2014/main" id="{B08183FE-AA65-5042-B858-C69AD8B06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025" y="3889375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11</a:t>
            </a:r>
          </a:p>
        </p:txBody>
      </p:sp>
      <p:sp>
        <p:nvSpPr>
          <p:cNvPr id="16406" name="Rectangle 22">
            <a:extLst>
              <a:ext uri="{FF2B5EF4-FFF2-40B4-BE49-F238E27FC236}">
                <a16:creationId xmlns:a16="http://schemas.microsoft.com/office/drawing/2014/main" id="{6DBF2A06-41E5-7B4C-BF92-97E8F9E9A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2679700"/>
            <a:ext cx="2698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2</a:t>
            </a:r>
          </a:p>
        </p:txBody>
      </p:sp>
      <p:sp>
        <p:nvSpPr>
          <p:cNvPr id="16407" name="Rectangle 23">
            <a:extLst>
              <a:ext uri="{FF2B5EF4-FFF2-40B4-BE49-F238E27FC236}">
                <a16:creationId xmlns:a16="http://schemas.microsoft.com/office/drawing/2014/main" id="{02E237FC-E095-734C-8241-68B50C58F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125" y="2655888"/>
            <a:ext cx="2698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2</a:t>
            </a:r>
          </a:p>
        </p:txBody>
      </p:sp>
      <p:sp>
        <p:nvSpPr>
          <p:cNvPr id="16408" name="Rectangle 24">
            <a:extLst>
              <a:ext uri="{FF2B5EF4-FFF2-40B4-BE49-F238E27FC236}">
                <a16:creationId xmlns:a16="http://schemas.microsoft.com/office/drawing/2014/main" id="{C7B49D65-9A6F-E444-A827-701CA1D22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5363" y="3568700"/>
            <a:ext cx="2698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2</a:t>
            </a:r>
          </a:p>
        </p:txBody>
      </p:sp>
      <p:sp>
        <p:nvSpPr>
          <p:cNvPr id="16409" name="Rectangle 25">
            <a:extLst>
              <a:ext uri="{FF2B5EF4-FFF2-40B4-BE49-F238E27FC236}">
                <a16:creationId xmlns:a16="http://schemas.microsoft.com/office/drawing/2014/main" id="{F1CCA99C-29BD-A448-BBD9-DC9EE2967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3138" y="4398963"/>
            <a:ext cx="2698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2</a:t>
            </a:r>
          </a:p>
        </p:txBody>
      </p:sp>
      <p:sp>
        <p:nvSpPr>
          <p:cNvPr id="16410" name="Rectangle 26">
            <a:extLst>
              <a:ext uri="{FF2B5EF4-FFF2-40B4-BE49-F238E27FC236}">
                <a16:creationId xmlns:a16="http://schemas.microsoft.com/office/drawing/2014/main" id="{22F6EF14-9064-4343-9605-D559C8F37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" y="1816100"/>
            <a:ext cx="135413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Courier New" panose="02070309020205020404" pitchFamily="49" charset="0"/>
              </a:rPr>
              <a:t>LOCAL DEPTH</a:t>
            </a:r>
          </a:p>
        </p:txBody>
      </p:sp>
      <p:sp>
        <p:nvSpPr>
          <p:cNvPr id="16411" name="Rectangle 27">
            <a:extLst>
              <a:ext uri="{FF2B5EF4-FFF2-40B4-BE49-F238E27FC236}">
                <a16:creationId xmlns:a16="http://schemas.microsoft.com/office/drawing/2014/main" id="{6E7982C9-87AD-CC43-8AA9-5586DD46B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3138" y="1752600"/>
            <a:ext cx="2698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2</a:t>
            </a:r>
          </a:p>
        </p:txBody>
      </p:sp>
      <p:sp>
        <p:nvSpPr>
          <p:cNvPr id="16412" name="Rectangle 28">
            <a:extLst>
              <a:ext uri="{FF2B5EF4-FFF2-40B4-BE49-F238E27FC236}">
                <a16:creationId xmlns:a16="http://schemas.microsoft.com/office/drawing/2014/main" id="{CF927CED-FDB7-694C-9DC2-8B9BCBFBD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5838" y="5348288"/>
            <a:ext cx="2698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2</a:t>
            </a:r>
          </a:p>
        </p:txBody>
      </p:sp>
      <p:sp>
        <p:nvSpPr>
          <p:cNvPr id="16413" name="Rectangle 29">
            <a:extLst>
              <a:ext uri="{FF2B5EF4-FFF2-40B4-BE49-F238E27FC236}">
                <a16:creationId xmlns:a16="http://schemas.microsoft.com/office/drawing/2014/main" id="{781C2449-4293-3146-878B-8A9A40514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050" y="4602163"/>
            <a:ext cx="12684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DIRECTORY</a:t>
            </a:r>
          </a:p>
        </p:txBody>
      </p:sp>
      <p:sp>
        <p:nvSpPr>
          <p:cNvPr id="16414" name="Rectangle 30">
            <a:extLst>
              <a:ext uri="{FF2B5EF4-FFF2-40B4-BE49-F238E27FC236}">
                <a16:creationId xmlns:a16="http://schemas.microsoft.com/office/drawing/2014/main" id="{D1D8104E-10E9-1347-9DA0-9AECF8DAF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00" y="2170113"/>
            <a:ext cx="146208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Courier New" panose="02070309020205020404" pitchFamily="49" charset="0"/>
              </a:rPr>
              <a:t>GLOBAL DEPTH</a:t>
            </a:r>
          </a:p>
        </p:txBody>
      </p:sp>
      <p:sp>
        <p:nvSpPr>
          <p:cNvPr id="16415" name="Rectangle 31">
            <a:extLst>
              <a:ext uri="{FF2B5EF4-FFF2-40B4-BE49-F238E27FC236}">
                <a16:creationId xmlns:a16="http://schemas.microsoft.com/office/drawing/2014/main" id="{73418381-BF67-3142-8DDF-020E7E6D0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3925" y="1989138"/>
            <a:ext cx="8874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Bucket A</a:t>
            </a:r>
          </a:p>
        </p:txBody>
      </p:sp>
      <p:sp>
        <p:nvSpPr>
          <p:cNvPr id="16416" name="Rectangle 32">
            <a:extLst>
              <a:ext uri="{FF2B5EF4-FFF2-40B4-BE49-F238E27FC236}">
                <a16:creationId xmlns:a16="http://schemas.microsoft.com/office/drawing/2014/main" id="{B34F196A-1AB1-DD4A-ABAC-342F7FB4B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3925" y="2928938"/>
            <a:ext cx="87788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Bucket B</a:t>
            </a:r>
          </a:p>
        </p:txBody>
      </p:sp>
      <p:sp>
        <p:nvSpPr>
          <p:cNvPr id="16417" name="Rectangle 33">
            <a:extLst>
              <a:ext uri="{FF2B5EF4-FFF2-40B4-BE49-F238E27FC236}">
                <a16:creationId xmlns:a16="http://schemas.microsoft.com/office/drawing/2014/main" id="{66B85CE5-3AED-EE49-9F5D-E9B561E04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3925" y="3797300"/>
            <a:ext cx="8874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Bucket C</a:t>
            </a:r>
          </a:p>
        </p:txBody>
      </p:sp>
      <p:sp>
        <p:nvSpPr>
          <p:cNvPr id="16418" name="Rectangle 34">
            <a:extLst>
              <a:ext uri="{FF2B5EF4-FFF2-40B4-BE49-F238E27FC236}">
                <a16:creationId xmlns:a16="http://schemas.microsoft.com/office/drawing/2014/main" id="{C8F4C058-7ADA-3A4F-8AF7-FA509D8A9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3925" y="4670425"/>
            <a:ext cx="8874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Bucket D</a:t>
            </a:r>
          </a:p>
        </p:txBody>
      </p:sp>
      <p:sp>
        <p:nvSpPr>
          <p:cNvPr id="16419" name="Rectangle 35">
            <a:extLst>
              <a:ext uri="{FF2B5EF4-FFF2-40B4-BE49-F238E27FC236}">
                <a16:creationId xmlns:a16="http://schemas.microsoft.com/office/drawing/2014/main" id="{87B464D9-8C8E-9440-84B1-0E744543B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3925" y="5608638"/>
            <a:ext cx="9763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Bucket A2</a:t>
            </a:r>
          </a:p>
        </p:txBody>
      </p:sp>
      <p:sp>
        <p:nvSpPr>
          <p:cNvPr id="16420" name="Rectangle 36">
            <a:extLst>
              <a:ext uri="{FF2B5EF4-FFF2-40B4-BE49-F238E27FC236}">
                <a16:creationId xmlns:a16="http://schemas.microsoft.com/office/drawing/2014/main" id="{D74FEFDF-FDF0-D342-BA4F-C7E778FA9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3925" y="5808663"/>
            <a:ext cx="117316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(`split image'</a:t>
            </a:r>
          </a:p>
        </p:txBody>
      </p:sp>
      <p:sp>
        <p:nvSpPr>
          <p:cNvPr id="16421" name="Rectangle 37">
            <a:extLst>
              <a:ext uri="{FF2B5EF4-FFF2-40B4-BE49-F238E27FC236}">
                <a16:creationId xmlns:a16="http://schemas.microsoft.com/office/drawing/2014/main" id="{20CB9B7D-7DA8-FF4C-9BC9-A11B3E205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3925" y="6010275"/>
            <a:ext cx="113823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of Bucket A)</a:t>
            </a:r>
          </a:p>
        </p:txBody>
      </p:sp>
      <p:sp>
        <p:nvSpPr>
          <p:cNvPr id="16422" name="Rectangle 38">
            <a:extLst>
              <a:ext uri="{FF2B5EF4-FFF2-40B4-BE49-F238E27FC236}">
                <a16:creationId xmlns:a16="http://schemas.microsoft.com/office/drawing/2014/main" id="{3836A722-01DC-FB4E-8885-DFF19DF3B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7900" y="2995613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1*</a:t>
            </a:r>
          </a:p>
        </p:txBody>
      </p:sp>
      <p:sp>
        <p:nvSpPr>
          <p:cNvPr id="16423" name="Rectangle 39">
            <a:extLst>
              <a:ext uri="{FF2B5EF4-FFF2-40B4-BE49-F238E27FC236}">
                <a16:creationId xmlns:a16="http://schemas.microsoft.com/office/drawing/2014/main" id="{A031821D-2385-1840-983C-0863C7B60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8413" y="2994025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5*</a:t>
            </a:r>
          </a:p>
        </p:txBody>
      </p:sp>
      <p:sp>
        <p:nvSpPr>
          <p:cNvPr id="16424" name="Rectangle 40">
            <a:extLst>
              <a:ext uri="{FF2B5EF4-FFF2-40B4-BE49-F238E27FC236}">
                <a16:creationId xmlns:a16="http://schemas.microsoft.com/office/drawing/2014/main" id="{01FA41E2-CD58-CB4F-A72F-BDC396658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8450" y="299402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21*</a:t>
            </a:r>
          </a:p>
        </p:txBody>
      </p:sp>
      <p:sp>
        <p:nvSpPr>
          <p:cNvPr id="16425" name="Rectangle 41">
            <a:extLst>
              <a:ext uri="{FF2B5EF4-FFF2-40B4-BE49-F238E27FC236}">
                <a16:creationId xmlns:a16="http://schemas.microsoft.com/office/drawing/2014/main" id="{9402F292-4D0F-E44E-BFF4-021EDCB535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7213" y="299402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13*</a:t>
            </a:r>
          </a:p>
        </p:txBody>
      </p:sp>
      <p:sp>
        <p:nvSpPr>
          <p:cNvPr id="16426" name="Rectangle 42">
            <a:extLst>
              <a:ext uri="{FF2B5EF4-FFF2-40B4-BE49-F238E27FC236}">
                <a16:creationId xmlns:a16="http://schemas.microsoft.com/office/drawing/2014/main" id="{AB800714-4AF0-394C-A4B6-3C839EF08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3613" y="387032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10*</a:t>
            </a:r>
          </a:p>
        </p:txBody>
      </p:sp>
      <p:sp>
        <p:nvSpPr>
          <p:cNvPr id="16427" name="Rectangle 43">
            <a:extLst>
              <a:ext uri="{FF2B5EF4-FFF2-40B4-BE49-F238E27FC236}">
                <a16:creationId xmlns:a16="http://schemas.microsoft.com/office/drawing/2014/main" id="{A9A1E40B-A811-FC42-A798-07405BF698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0913" y="4760913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15*</a:t>
            </a:r>
          </a:p>
        </p:txBody>
      </p:sp>
      <p:sp>
        <p:nvSpPr>
          <p:cNvPr id="16428" name="Rectangle 44">
            <a:extLst>
              <a:ext uri="{FF2B5EF4-FFF2-40B4-BE49-F238E27FC236}">
                <a16:creationId xmlns:a16="http://schemas.microsoft.com/office/drawing/2014/main" id="{99EB7793-BEB0-7C4D-A5E2-5A42E7D57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6825" y="4760913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7*</a:t>
            </a:r>
          </a:p>
        </p:txBody>
      </p:sp>
      <p:sp>
        <p:nvSpPr>
          <p:cNvPr id="16429" name="Rectangle 45">
            <a:extLst>
              <a:ext uri="{FF2B5EF4-FFF2-40B4-BE49-F238E27FC236}">
                <a16:creationId xmlns:a16="http://schemas.microsoft.com/office/drawing/2014/main" id="{E91F3587-1E7F-BB4C-809D-8CBD597AD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3050" y="4760913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19*</a:t>
            </a:r>
          </a:p>
        </p:txBody>
      </p:sp>
      <p:sp>
        <p:nvSpPr>
          <p:cNvPr id="16430" name="Freeform 46">
            <a:extLst>
              <a:ext uri="{FF2B5EF4-FFF2-40B4-BE49-F238E27FC236}">
                <a16:creationId xmlns:a16="http://schemas.microsoft.com/office/drawing/2014/main" id="{941A5D7C-69A3-674A-B7F7-117B5DE4854F}"/>
              </a:ext>
            </a:extLst>
          </p:cNvPr>
          <p:cNvSpPr>
            <a:spLocks/>
          </p:cNvSpPr>
          <p:nvPr/>
        </p:nvSpPr>
        <p:spPr bwMode="auto">
          <a:xfrm>
            <a:off x="6770688" y="3073400"/>
            <a:ext cx="1201737" cy="301625"/>
          </a:xfrm>
          <a:custGeom>
            <a:avLst/>
            <a:gdLst>
              <a:gd name="T0" fmla="*/ 0 w 757"/>
              <a:gd name="T1" fmla="*/ 300038 h 190"/>
              <a:gd name="T2" fmla="*/ 0 w 757"/>
              <a:gd name="T3" fmla="*/ 0 h 190"/>
              <a:gd name="T4" fmla="*/ 1200150 w 757"/>
              <a:gd name="T5" fmla="*/ 0 h 190"/>
              <a:gd name="T6" fmla="*/ 1200150 w 757"/>
              <a:gd name="T7" fmla="*/ 300038 h 190"/>
              <a:gd name="T8" fmla="*/ 0 w 757"/>
              <a:gd name="T9" fmla="*/ 300038 h 1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57" h="190">
                <a:moveTo>
                  <a:pt x="0" y="189"/>
                </a:moveTo>
                <a:lnTo>
                  <a:pt x="0" y="0"/>
                </a:lnTo>
                <a:lnTo>
                  <a:pt x="756" y="0"/>
                </a:lnTo>
                <a:lnTo>
                  <a:pt x="756" y="189"/>
                </a:lnTo>
                <a:lnTo>
                  <a:pt x="0" y="18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31" name="Freeform 47">
            <a:extLst>
              <a:ext uri="{FF2B5EF4-FFF2-40B4-BE49-F238E27FC236}">
                <a16:creationId xmlns:a16="http://schemas.microsoft.com/office/drawing/2014/main" id="{27DEFF8B-41EF-C746-8085-FA77EC8446B1}"/>
              </a:ext>
            </a:extLst>
          </p:cNvPr>
          <p:cNvSpPr>
            <a:spLocks/>
          </p:cNvSpPr>
          <p:nvPr/>
        </p:nvSpPr>
        <p:spPr bwMode="auto">
          <a:xfrm>
            <a:off x="6770688" y="3971925"/>
            <a:ext cx="1201737" cy="301625"/>
          </a:xfrm>
          <a:custGeom>
            <a:avLst/>
            <a:gdLst>
              <a:gd name="T0" fmla="*/ 0 w 757"/>
              <a:gd name="T1" fmla="*/ 300038 h 190"/>
              <a:gd name="T2" fmla="*/ 0 w 757"/>
              <a:gd name="T3" fmla="*/ 0 h 190"/>
              <a:gd name="T4" fmla="*/ 1200150 w 757"/>
              <a:gd name="T5" fmla="*/ 0 h 190"/>
              <a:gd name="T6" fmla="*/ 1200150 w 757"/>
              <a:gd name="T7" fmla="*/ 300038 h 190"/>
              <a:gd name="T8" fmla="*/ 0 w 757"/>
              <a:gd name="T9" fmla="*/ 300038 h 1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57" h="190">
                <a:moveTo>
                  <a:pt x="0" y="189"/>
                </a:moveTo>
                <a:lnTo>
                  <a:pt x="0" y="0"/>
                </a:lnTo>
                <a:lnTo>
                  <a:pt x="756" y="0"/>
                </a:lnTo>
                <a:lnTo>
                  <a:pt x="756" y="189"/>
                </a:lnTo>
                <a:lnTo>
                  <a:pt x="0" y="18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32" name="Freeform 48">
            <a:extLst>
              <a:ext uri="{FF2B5EF4-FFF2-40B4-BE49-F238E27FC236}">
                <a16:creationId xmlns:a16="http://schemas.microsoft.com/office/drawing/2014/main" id="{F02BFD86-28F5-D942-A60D-48C34E2A37AF}"/>
              </a:ext>
            </a:extLst>
          </p:cNvPr>
          <p:cNvSpPr>
            <a:spLocks/>
          </p:cNvSpPr>
          <p:nvPr/>
        </p:nvSpPr>
        <p:spPr bwMode="auto">
          <a:xfrm>
            <a:off x="6770688" y="4873625"/>
            <a:ext cx="1201737" cy="301625"/>
          </a:xfrm>
          <a:custGeom>
            <a:avLst/>
            <a:gdLst>
              <a:gd name="T0" fmla="*/ 0 w 757"/>
              <a:gd name="T1" fmla="*/ 300038 h 190"/>
              <a:gd name="T2" fmla="*/ 0 w 757"/>
              <a:gd name="T3" fmla="*/ 0 h 190"/>
              <a:gd name="T4" fmla="*/ 1200150 w 757"/>
              <a:gd name="T5" fmla="*/ 0 h 190"/>
              <a:gd name="T6" fmla="*/ 1200150 w 757"/>
              <a:gd name="T7" fmla="*/ 300038 h 190"/>
              <a:gd name="T8" fmla="*/ 0 w 757"/>
              <a:gd name="T9" fmla="*/ 300038 h 1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57" h="190">
                <a:moveTo>
                  <a:pt x="0" y="189"/>
                </a:moveTo>
                <a:lnTo>
                  <a:pt x="0" y="0"/>
                </a:lnTo>
                <a:lnTo>
                  <a:pt x="756" y="0"/>
                </a:lnTo>
                <a:lnTo>
                  <a:pt x="756" y="189"/>
                </a:lnTo>
                <a:lnTo>
                  <a:pt x="0" y="18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33" name="Freeform 49">
            <a:extLst>
              <a:ext uri="{FF2B5EF4-FFF2-40B4-BE49-F238E27FC236}">
                <a16:creationId xmlns:a16="http://schemas.microsoft.com/office/drawing/2014/main" id="{3EF73C0C-677D-D04D-ADF1-15EBDEEC3541}"/>
              </a:ext>
            </a:extLst>
          </p:cNvPr>
          <p:cNvSpPr>
            <a:spLocks/>
          </p:cNvSpPr>
          <p:nvPr/>
        </p:nvSpPr>
        <p:spPr bwMode="auto">
          <a:xfrm>
            <a:off x="6770688" y="2773363"/>
            <a:ext cx="301625" cy="301625"/>
          </a:xfrm>
          <a:custGeom>
            <a:avLst/>
            <a:gdLst>
              <a:gd name="T0" fmla="*/ 0 w 190"/>
              <a:gd name="T1" fmla="*/ 300038 h 190"/>
              <a:gd name="T2" fmla="*/ 0 w 190"/>
              <a:gd name="T3" fmla="*/ 0 h 190"/>
              <a:gd name="T4" fmla="*/ 300038 w 190"/>
              <a:gd name="T5" fmla="*/ 0 h 190"/>
              <a:gd name="T6" fmla="*/ 300038 w 190"/>
              <a:gd name="T7" fmla="*/ 300038 h 190"/>
              <a:gd name="T8" fmla="*/ 0 w 190"/>
              <a:gd name="T9" fmla="*/ 300038 h 1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0" h="190">
                <a:moveTo>
                  <a:pt x="0" y="189"/>
                </a:moveTo>
                <a:lnTo>
                  <a:pt x="0" y="0"/>
                </a:lnTo>
                <a:lnTo>
                  <a:pt x="189" y="0"/>
                </a:lnTo>
                <a:lnTo>
                  <a:pt x="189" y="189"/>
                </a:lnTo>
                <a:lnTo>
                  <a:pt x="0" y="18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34" name="Freeform 50">
            <a:extLst>
              <a:ext uri="{FF2B5EF4-FFF2-40B4-BE49-F238E27FC236}">
                <a16:creationId xmlns:a16="http://schemas.microsoft.com/office/drawing/2014/main" id="{E778AA0D-B850-7948-8658-3A113055F926}"/>
              </a:ext>
            </a:extLst>
          </p:cNvPr>
          <p:cNvSpPr>
            <a:spLocks/>
          </p:cNvSpPr>
          <p:nvPr/>
        </p:nvSpPr>
        <p:spPr bwMode="auto">
          <a:xfrm>
            <a:off x="6770688" y="3671888"/>
            <a:ext cx="301625" cy="301625"/>
          </a:xfrm>
          <a:custGeom>
            <a:avLst/>
            <a:gdLst>
              <a:gd name="T0" fmla="*/ 0 w 190"/>
              <a:gd name="T1" fmla="*/ 300038 h 190"/>
              <a:gd name="T2" fmla="*/ 0 w 190"/>
              <a:gd name="T3" fmla="*/ 0 h 190"/>
              <a:gd name="T4" fmla="*/ 300038 w 190"/>
              <a:gd name="T5" fmla="*/ 0 h 190"/>
              <a:gd name="T6" fmla="*/ 300038 w 190"/>
              <a:gd name="T7" fmla="*/ 300038 h 190"/>
              <a:gd name="T8" fmla="*/ 0 w 190"/>
              <a:gd name="T9" fmla="*/ 300038 h 1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0" h="190">
                <a:moveTo>
                  <a:pt x="0" y="189"/>
                </a:moveTo>
                <a:lnTo>
                  <a:pt x="0" y="0"/>
                </a:lnTo>
                <a:lnTo>
                  <a:pt x="189" y="0"/>
                </a:lnTo>
                <a:lnTo>
                  <a:pt x="189" y="189"/>
                </a:lnTo>
                <a:lnTo>
                  <a:pt x="0" y="18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35" name="Freeform 51">
            <a:extLst>
              <a:ext uri="{FF2B5EF4-FFF2-40B4-BE49-F238E27FC236}">
                <a16:creationId xmlns:a16="http://schemas.microsoft.com/office/drawing/2014/main" id="{B3BF7722-53FE-8C46-9EDF-271B1C0E1CC9}"/>
              </a:ext>
            </a:extLst>
          </p:cNvPr>
          <p:cNvSpPr>
            <a:spLocks/>
          </p:cNvSpPr>
          <p:nvPr/>
        </p:nvSpPr>
        <p:spPr bwMode="auto">
          <a:xfrm>
            <a:off x="6770688" y="4573588"/>
            <a:ext cx="301625" cy="301625"/>
          </a:xfrm>
          <a:custGeom>
            <a:avLst/>
            <a:gdLst>
              <a:gd name="T0" fmla="*/ 0 w 190"/>
              <a:gd name="T1" fmla="*/ 300038 h 190"/>
              <a:gd name="T2" fmla="*/ 0 w 190"/>
              <a:gd name="T3" fmla="*/ 0 h 190"/>
              <a:gd name="T4" fmla="*/ 300038 w 190"/>
              <a:gd name="T5" fmla="*/ 0 h 190"/>
              <a:gd name="T6" fmla="*/ 300038 w 190"/>
              <a:gd name="T7" fmla="*/ 300038 h 190"/>
              <a:gd name="T8" fmla="*/ 0 w 190"/>
              <a:gd name="T9" fmla="*/ 300038 h 1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0" h="190">
                <a:moveTo>
                  <a:pt x="0" y="189"/>
                </a:moveTo>
                <a:lnTo>
                  <a:pt x="0" y="0"/>
                </a:lnTo>
                <a:lnTo>
                  <a:pt x="189" y="0"/>
                </a:lnTo>
                <a:lnTo>
                  <a:pt x="189" y="189"/>
                </a:lnTo>
                <a:lnTo>
                  <a:pt x="0" y="18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36" name="Freeform 52">
            <a:extLst>
              <a:ext uri="{FF2B5EF4-FFF2-40B4-BE49-F238E27FC236}">
                <a16:creationId xmlns:a16="http://schemas.microsoft.com/office/drawing/2014/main" id="{50B436DC-05B2-EC4F-A031-A7C9B4ADEA12}"/>
              </a:ext>
            </a:extLst>
          </p:cNvPr>
          <p:cNvSpPr>
            <a:spLocks/>
          </p:cNvSpPr>
          <p:nvPr/>
        </p:nvSpPr>
        <p:spPr bwMode="auto">
          <a:xfrm>
            <a:off x="6770688" y="2173288"/>
            <a:ext cx="1201737" cy="301625"/>
          </a:xfrm>
          <a:custGeom>
            <a:avLst/>
            <a:gdLst>
              <a:gd name="T0" fmla="*/ 0 w 757"/>
              <a:gd name="T1" fmla="*/ 300038 h 190"/>
              <a:gd name="T2" fmla="*/ 0 w 757"/>
              <a:gd name="T3" fmla="*/ 0 h 190"/>
              <a:gd name="T4" fmla="*/ 1200150 w 757"/>
              <a:gd name="T5" fmla="*/ 0 h 190"/>
              <a:gd name="T6" fmla="*/ 1200150 w 757"/>
              <a:gd name="T7" fmla="*/ 300038 h 190"/>
              <a:gd name="T8" fmla="*/ 0 w 757"/>
              <a:gd name="T9" fmla="*/ 300038 h 1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57" h="190">
                <a:moveTo>
                  <a:pt x="0" y="189"/>
                </a:moveTo>
                <a:lnTo>
                  <a:pt x="0" y="0"/>
                </a:lnTo>
                <a:lnTo>
                  <a:pt x="756" y="0"/>
                </a:lnTo>
                <a:lnTo>
                  <a:pt x="756" y="189"/>
                </a:lnTo>
                <a:lnTo>
                  <a:pt x="0" y="18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37" name="Freeform 53">
            <a:extLst>
              <a:ext uri="{FF2B5EF4-FFF2-40B4-BE49-F238E27FC236}">
                <a16:creationId xmlns:a16="http://schemas.microsoft.com/office/drawing/2014/main" id="{191F0B23-B605-B249-A9BE-715A95B84BD3}"/>
              </a:ext>
            </a:extLst>
          </p:cNvPr>
          <p:cNvSpPr>
            <a:spLocks/>
          </p:cNvSpPr>
          <p:nvPr/>
        </p:nvSpPr>
        <p:spPr bwMode="auto">
          <a:xfrm>
            <a:off x="6770688" y="1873250"/>
            <a:ext cx="301625" cy="301625"/>
          </a:xfrm>
          <a:custGeom>
            <a:avLst/>
            <a:gdLst>
              <a:gd name="T0" fmla="*/ 0 w 190"/>
              <a:gd name="T1" fmla="*/ 300038 h 190"/>
              <a:gd name="T2" fmla="*/ 0 w 190"/>
              <a:gd name="T3" fmla="*/ 0 h 190"/>
              <a:gd name="T4" fmla="*/ 300038 w 190"/>
              <a:gd name="T5" fmla="*/ 0 h 190"/>
              <a:gd name="T6" fmla="*/ 300038 w 190"/>
              <a:gd name="T7" fmla="*/ 300038 h 190"/>
              <a:gd name="T8" fmla="*/ 0 w 190"/>
              <a:gd name="T9" fmla="*/ 300038 h 1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0" h="190">
                <a:moveTo>
                  <a:pt x="0" y="189"/>
                </a:moveTo>
                <a:lnTo>
                  <a:pt x="0" y="0"/>
                </a:lnTo>
                <a:lnTo>
                  <a:pt x="189" y="0"/>
                </a:lnTo>
                <a:lnTo>
                  <a:pt x="189" y="189"/>
                </a:lnTo>
                <a:lnTo>
                  <a:pt x="0" y="18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38" name="Freeform 54">
            <a:extLst>
              <a:ext uri="{FF2B5EF4-FFF2-40B4-BE49-F238E27FC236}">
                <a16:creationId xmlns:a16="http://schemas.microsoft.com/office/drawing/2014/main" id="{36B13D25-00E3-9342-93AC-9709D94622B8}"/>
              </a:ext>
            </a:extLst>
          </p:cNvPr>
          <p:cNvSpPr>
            <a:spLocks/>
          </p:cNvSpPr>
          <p:nvPr/>
        </p:nvSpPr>
        <p:spPr bwMode="auto">
          <a:xfrm>
            <a:off x="6781800" y="5810250"/>
            <a:ext cx="1201738" cy="301625"/>
          </a:xfrm>
          <a:custGeom>
            <a:avLst/>
            <a:gdLst>
              <a:gd name="T0" fmla="*/ 0 w 757"/>
              <a:gd name="T1" fmla="*/ 300038 h 190"/>
              <a:gd name="T2" fmla="*/ 0 w 757"/>
              <a:gd name="T3" fmla="*/ 0 h 190"/>
              <a:gd name="T4" fmla="*/ 1200150 w 757"/>
              <a:gd name="T5" fmla="*/ 0 h 190"/>
              <a:gd name="T6" fmla="*/ 1200150 w 757"/>
              <a:gd name="T7" fmla="*/ 300038 h 190"/>
              <a:gd name="T8" fmla="*/ 0 w 757"/>
              <a:gd name="T9" fmla="*/ 300038 h 1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57" h="190">
                <a:moveTo>
                  <a:pt x="0" y="189"/>
                </a:moveTo>
                <a:lnTo>
                  <a:pt x="0" y="0"/>
                </a:lnTo>
                <a:lnTo>
                  <a:pt x="756" y="0"/>
                </a:lnTo>
                <a:lnTo>
                  <a:pt x="756" y="189"/>
                </a:lnTo>
                <a:lnTo>
                  <a:pt x="0" y="18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39" name="Freeform 55">
            <a:extLst>
              <a:ext uri="{FF2B5EF4-FFF2-40B4-BE49-F238E27FC236}">
                <a16:creationId xmlns:a16="http://schemas.microsoft.com/office/drawing/2014/main" id="{515A4601-9E3C-364F-9003-D5157D94F02B}"/>
              </a:ext>
            </a:extLst>
          </p:cNvPr>
          <p:cNvSpPr>
            <a:spLocks/>
          </p:cNvSpPr>
          <p:nvPr/>
        </p:nvSpPr>
        <p:spPr bwMode="auto">
          <a:xfrm>
            <a:off x="6781800" y="5510213"/>
            <a:ext cx="301625" cy="301625"/>
          </a:xfrm>
          <a:custGeom>
            <a:avLst/>
            <a:gdLst>
              <a:gd name="T0" fmla="*/ 0 w 190"/>
              <a:gd name="T1" fmla="*/ 300038 h 190"/>
              <a:gd name="T2" fmla="*/ 0 w 190"/>
              <a:gd name="T3" fmla="*/ 0 h 190"/>
              <a:gd name="T4" fmla="*/ 300038 w 190"/>
              <a:gd name="T5" fmla="*/ 0 h 190"/>
              <a:gd name="T6" fmla="*/ 300038 w 190"/>
              <a:gd name="T7" fmla="*/ 300038 h 190"/>
              <a:gd name="T8" fmla="*/ 0 w 190"/>
              <a:gd name="T9" fmla="*/ 300038 h 1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0" h="190">
                <a:moveTo>
                  <a:pt x="0" y="189"/>
                </a:moveTo>
                <a:lnTo>
                  <a:pt x="0" y="0"/>
                </a:lnTo>
                <a:lnTo>
                  <a:pt x="189" y="0"/>
                </a:lnTo>
                <a:lnTo>
                  <a:pt x="189" y="189"/>
                </a:lnTo>
                <a:lnTo>
                  <a:pt x="0" y="18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40" name="Rectangle 56">
            <a:extLst>
              <a:ext uri="{FF2B5EF4-FFF2-40B4-BE49-F238E27FC236}">
                <a16:creationId xmlns:a16="http://schemas.microsoft.com/office/drawing/2014/main" id="{C0599C6A-56C7-7E42-9FB0-3046073EE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9013" y="486727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19*</a:t>
            </a:r>
          </a:p>
        </p:txBody>
      </p:sp>
      <p:sp>
        <p:nvSpPr>
          <p:cNvPr id="16441" name="Rectangle 57">
            <a:extLst>
              <a:ext uri="{FF2B5EF4-FFF2-40B4-BE49-F238E27FC236}">
                <a16:creationId xmlns:a16="http://schemas.microsoft.com/office/drawing/2014/main" id="{61AA7BD5-0396-634B-B94A-741A4FAD2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9575" y="2736850"/>
            <a:ext cx="2698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2</a:t>
            </a:r>
          </a:p>
        </p:txBody>
      </p:sp>
      <p:sp>
        <p:nvSpPr>
          <p:cNvPr id="16442" name="Rectangle 58">
            <a:extLst>
              <a:ext uri="{FF2B5EF4-FFF2-40B4-BE49-F238E27FC236}">
                <a16:creationId xmlns:a16="http://schemas.microsoft.com/office/drawing/2014/main" id="{1AA7B0EC-ABA2-7B49-B4E8-ACDB80B9B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3863" y="3622675"/>
            <a:ext cx="2698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2</a:t>
            </a:r>
          </a:p>
        </p:txBody>
      </p:sp>
      <p:sp>
        <p:nvSpPr>
          <p:cNvPr id="16443" name="Rectangle 59">
            <a:extLst>
              <a:ext uri="{FF2B5EF4-FFF2-40B4-BE49-F238E27FC236}">
                <a16:creationId xmlns:a16="http://schemas.microsoft.com/office/drawing/2014/main" id="{B3D9C14A-4221-5B4D-A72F-5CCB54A5F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3863" y="4546600"/>
            <a:ext cx="2698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2</a:t>
            </a:r>
          </a:p>
        </p:txBody>
      </p:sp>
      <p:sp>
        <p:nvSpPr>
          <p:cNvPr id="16444" name="Rectangle 60">
            <a:extLst>
              <a:ext uri="{FF2B5EF4-FFF2-40B4-BE49-F238E27FC236}">
                <a16:creationId xmlns:a16="http://schemas.microsoft.com/office/drawing/2014/main" id="{FCF9F21E-7760-2648-8AD1-39309A66D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9575" y="1835150"/>
            <a:ext cx="2698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16445" name="Rectangle 61">
            <a:extLst>
              <a:ext uri="{FF2B5EF4-FFF2-40B4-BE49-F238E27FC236}">
                <a16:creationId xmlns:a16="http://schemas.microsoft.com/office/drawing/2014/main" id="{1E904822-7A56-B548-A80B-5122C2257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6563" y="5483225"/>
            <a:ext cx="2698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16446" name="Rectangle 62">
            <a:extLst>
              <a:ext uri="{FF2B5EF4-FFF2-40B4-BE49-F238E27FC236}">
                <a16:creationId xmlns:a16="http://schemas.microsoft.com/office/drawing/2014/main" id="{3010FD5D-0B43-DB4A-AA3D-6C8EB2F73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1638" y="2179638"/>
            <a:ext cx="88741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Bucket A</a:t>
            </a:r>
          </a:p>
        </p:txBody>
      </p:sp>
      <p:sp>
        <p:nvSpPr>
          <p:cNvPr id="16447" name="Rectangle 63">
            <a:extLst>
              <a:ext uri="{FF2B5EF4-FFF2-40B4-BE49-F238E27FC236}">
                <a16:creationId xmlns:a16="http://schemas.microsoft.com/office/drawing/2014/main" id="{9FF3E0B9-A6B2-5B49-8A59-FCB6E3615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4338" y="3092450"/>
            <a:ext cx="877887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Bucket B</a:t>
            </a:r>
          </a:p>
        </p:txBody>
      </p:sp>
      <p:sp>
        <p:nvSpPr>
          <p:cNvPr id="16448" name="Rectangle 64">
            <a:extLst>
              <a:ext uri="{FF2B5EF4-FFF2-40B4-BE49-F238E27FC236}">
                <a16:creationId xmlns:a16="http://schemas.microsoft.com/office/drawing/2014/main" id="{A5530C76-7742-5444-B697-A669A39AF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5925" y="3979863"/>
            <a:ext cx="8874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Bucket C</a:t>
            </a:r>
          </a:p>
        </p:txBody>
      </p:sp>
      <p:sp>
        <p:nvSpPr>
          <p:cNvPr id="16449" name="Rectangle 65">
            <a:extLst>
              <a:ext uri="{FF2B5EF4-FFF2-40B4-BE49-F238E27FC236}">
                <a16:creationId xmlns:a16="http://schemas.microsoft.com/office/drawing/2014/main" id="{3FF54B4E-A723-D94E-8BB8-514305AD7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5925" y="4892675"/>
            <a:ext cx="8874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Bucket D</a:t>
            </a:r>
          </a:p>
        </p:txBody>
      </p:sp>
      <p:sp>
        <p:nvSpPr>
          <p:cNvPr id="16450" name="Rectangle 66">
            <a:extLst>
              <a:ext uri="{FF2B5EF4-FFF2-40B4-BE49-F238E27FC236}">
                <a16:creationId xmlns:a16="http://schemas.microsoft.com/office/drawing/2014/main" id="{202F2A26-0F3F-344F-8FC4-11E6A7465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5925" y="5792788"/>
            <a:ext cx="9763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Bucket A2</a:t>
            </a:r>
          </a:p>
        </p:txBody>
      </p:sp>
      <p:sp>
        <p:nvSpPr>
          <p:cNvPr id="16451" name="Rectangle 67">
            <a:extLst>
              <a:ext uri="{FF2B5EF4-FFF2-40B4-BE49-F238E27FC236}">
                <a16:creationId xmlns:a16="http://schemas.microsoft.com/office/drawing/2014/main" id="{E0E00EE4-1D1A-2B43-9884-552E5B851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0825" y="6021388"/>
            <a:ext cx="117316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(`split image'</a:t>
            </a:r>
          </a:p>
        </p:txBody>
      </p:sp>
      <p:sp>
        <p:nvSpPr>
          <p:cNvPr id="16452" name="Rectangle 68">
            <a:extLst>
              <a:ext uri="{FF2B5EF4-FFF2-40B4-BE49-F238E27FC236}">
                <a16:creationId xmlns:a16="http://schemas.microsoft.com/office/drawing/2014/main" id="{4B815CCD-9843-C544-B9BF-DEB3C0DBA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0675" y="6200775"/>
            <a:ext cx="113823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of Bucket A)</a:t>
            </a:r>
          </a:p>
        </p:txBody>
      </p:sp>
      <p:sp>
        <p:nvSpPr>
          <p:cNvPr id="20549" name="Rectangle 69">
            <a:extLst>
              <a:ext uri="{FF2B5EF4-FFF2-40B4-BE49-F238E27FC236}">
                <a16:creationId xmlns:a16="http://schemas.microsoft.com/office/drawing/2014/main" id="{1A35815D-AF7B-A841-9B33-1B753563F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209800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32*</a:t>
            </a:r>
          </a:p>
        </p:txBody>
      </p:sp>
      <p:sp>
        <p:nvSpPr>
          <p:cNvPr id="16454" name="Rectangle 70">
            <a:extLst>
              <a:ext uri="{FF2B5EF4-FFF2-40B4-BE49-F238E27FC236}">
                <a16:creationId xmlns:a16="http://schemas.microsoft.com/office/drawing/2014/main" id="{FD43BD47-5227-4E4D-BC17-8C8F7BC27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4338" y="3065463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1*</a:t>
            </a:r>
          </a:p>
        </p:txBody>
      </p:sp>
      <p:sp>
        <p:nvSpPr>
          <p:cNvPr id="16455" name="Rectangle 71">
            <a:extLst>
              <a:ext uri="{FF2B5EF4-FFF2-40B4-BE49-F238E27FC236}">
                <a16:creationId xmlns:a16="http://schemas.microsoft.com/office/drawing/2014/main" id="{88CEFEC3-41FC-F543-8D22-F930AE96D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8025" y="3065463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5*</a:t>
            </a:r>
          </a:p>
        </p:txBody>
      </p:sp>
      <p:sp>
        <p:nvSpPr>
          <p:cNvPr id="16456" name="Rectangle 72">
            <a:extLst>
              <a:ext uri="{FF2B5EF4-FFF2-40B4-BE49-F238E27FC236}">
                <a16:creationId xmlns:a16="http://schemas.microsoft.com/office/drawing/2014/main" id="{F1798F57-A3C8-7249-9A3A-B6FCDD4439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8538" y="3065463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21*</a:t>
            </a:r>
          </a:p>
        </p:txBody>
      </p:sp>
      <p:sp>
        <p:nvSpPr>
          <p:cNvPr id="16457" name="Rectangle 73">
            <a:extLst>
              <a:ext uri="{FF2B5EF4-FFF2-40B4-BE49-F238E27FC236}">
                <a16:creationId xmlns:a16="http://schemas.microsoft.com/office/drawing/2014/main" id="{80AE1838-5B4E-264E-88B7-5EB8F7F52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7463" y="3065463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13*</a:t>
            </a:r>
          </a:p>
        </p:txBody>
      </p:sp>
      <p:sp>
        <p:nvSpPr>
          <p:cNvPr id="20554" name="Rectangle 74">
            <a:extLst>
              <a:ext uri="{FF2B5EF4-FFF2-40B4-BE49-F238E27FC236}">
                <a16:creationId xmlns:a16="http://schemas.microsoft.com/office/drawing/2014/main" id="{A858D85E-7711-A144-A5DF-568DCF065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209800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16*</a:t>
            </a:r>
          </a:p>
        </p:txBody>
      </p:sp>
      <p:sp>
        <p:nvSpPr>
          <p:cNvPr id="16459" name="Rectangle 75">
            <a:extLst>
              <a:ext uri="{FF2B5EF4-FFF2-40B4-BE49-F238E27FC236}">
                <a16:creationId xmlns:a16="http://schemas.microsoft.com/office/drawing/2014/main" id="{D8F23C1B-C97E-B542-BB07-C4C2B32B7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8938" y="396557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10*</a:t>
            </a:r>
          </a:p>
        </p:txBody>
      </p:sp>
      <p:sp>
        <p:nvSpPr>
          <p:cNvPr id="16460" name="Rectangle 76">
            <a:extLst>
              <a:ext uri="{FF2B5EF4-FFF2-40B4-BE49-F238E27FC236}">
                <a16:creationId xmlns:a16="http://schemas.microsoft.com/office/drawing/2014/main" id="{F291806A-D2D6-DA41-A42C-4DD10DB65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8938" y="4852988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15*</a:t>
            </a:r>
          </a:p>
        </p:txBody>
      </p:sp>
      <p:sp>
        <p:nvSpPr>
          <p:cNvPr id="16461" name="Rectangle 77">
            <a:extLst>
              <a:ext uri="{FF2B5EF4-FFF2-40B4-BE49-F238E27FC236}">
                <a16:creationId xmlns:a16="http://schemas.microsoft.com/office/drawing/2014/main" id="{F07D3DC6-C0FC-A74B-A2ED-9A446027B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8025" y="4865688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7*</a:t>
            </a:r>
          </a:p>
        </p:txBody>
      </p:sp>
      <p:sp>
        <p:nvSpPr>
          <p:cNvPr id="20558" name="Rectangle 78">
            <a:extLst>
              <a:ext uri="{FF2B5EF4-FFF2-40B4-BE49-F238E27FC236}">
                <a16:creationId xmlns:a16="http://schemas.microsoft.com/office/drawing/2014/main" id="{330379A9-C2D0-7A44-B182-3A89CDBB9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5450" y="5800725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4*</a:t>
            </a:r>
          </a:p>
        </p:txBody>
      </p:sp>
      <p:sp>
        <p:nvSpPr>
          <p:cNvPr id="20559" name="Rectangle 79">
            <a:extLst>
              <a:ext uri="{FF2B5EF4-FFF2-40B4-BE49-F238E27FC236}">
                <a16:creationId xmlns:a16="http://schemas.microsoft.com/office/drawing/2014/main" id="{4966BD94-8850-6146-8E5F-3D6195EC4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4413" y="5789613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20*</a:t>
            </a:r>
          </a:p>
        </p:txBody>
      </p:sp>
      <p:sp>
        <p:nvSpPr>
          <p:cNvPr id="20560" name="Rectangle 80">
            <a:extLst>
              <a:ext uri="{FF2B5EF4-FFF2-40B4-BE49-F238E27FC236}">
                <a16:creationId xmlns:a16="http://schemas.microsoft.com/office/drawing/2014/main" id="{99F8DDB9-3C29-9F45-89D5-211A7148D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4375" y="5786438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12*</a:t>
            </a:r>
          </a:p>
        </p:txBody>
      </p:sp>
      <p:sp>
        <p:nvSpPr>
          <p:cNvPr id="20561" name="Line 81">
            <a:extLst>
              <a:ext uri="{FF2B5EF4-FFF2-40B4-BE49-F238E27FC236}">
                <a16:creationId xmlns:a16="http://schemas.microsoft.com/office/drawing/2014/main" id="{9E70DE82-B610-1546-B71B-B2EE4BBB35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57875" y="2357438"/>
            <a:ext cx="904875" cy="8572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62" name="Line 82">
            <a:extLst>
              <a:ext uri="{FF2B5EF4-FFF2-40B4-BE49-F238E27FC236}">
                <a16:creationId xmlns:a16="http://schemas.microsoft.com/office/drawing/2014/main" id="{959C548E-C541-3645-8598-09D7CCE58F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57875" y="3249613"/>
            <a:ext cx="917575" cy="2508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63" name="Line 83">
            <a:extLst>
              <a:ext uri="{FF2B5EF4-FFF2-40B4-BE49-F238E27FC236}">
                <a16:creationId xmlns:a16="http://schemas.microsoft.com/office/drawing/2014/main" id="{F388A760-7DB0-3F4C-8E6C-2963B6318F1B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0575" y="3798888"/>
            <a:ext cx="904875" cy="34448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64" name="Line 84">
            <a:extLst>
              <a:ext uri="{FF2B5EF4-FFF2-40B4-BE49-F238E27FC236}">
                <a16:creationId xmlns:a16="http://schemas.microsoft.com/office/drawing/2014/main" id="{31A38DB9-C54D-5F4F-903C-808A7547439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1688" y="4119563"/>
            <a:ext cx="881062" cy="8937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65" name="Line 85">
            <a:extLst>
              <a:ext uri="{FF2B5EF4-FFF2-40B4-BE49-F238E27FC236}">
                <a16:creationId xmlns:a16="http://schemas.microsoft.com/office/drawing/2014/main" id="{3C30DA73-651C-814F-A4BE-B179D79BEDB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9138" y="4381500"/>
            <a:ext cx="987425" cy="15605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66" name="Line 86">
            <a:extLst>
              <a:ext uri="{FF2B5EF4-FFF2-40B4-BE49-F238E27FC236}">
                <a16:creationId xmlns:a16="http://schemas.microsoft.com/office/drawing/2014/main" id="{C86A4A0A-86F4-594E-8AD3-99DCCCBC884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29300" y="3292475"/>
            <a:ext cx="928688" cy="14652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67" name="Line 87">
            <a:extLst>
              <a:ext uri="{FF2B5EF4-FFF2-40B4-BE49-F238E27FC236}">
                <a16:creationId xmlns:a16="http://schemas.microsoft.com/office/drawing/2014/main" id="{7890C9E3-AF22-C940-9A67-3832AE94B24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42000" y="4191000"/>
            <a:ext cx="928688" cy="9048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68" name="Line 88">
            <a:extLst>
              <a:ext uri="{FF2B5EF4-FFF2-40B4-BE49-F238E27FC236}">
                <a16:creationId xmlns:a16="http://schemas.microsoft.com/office/drawing/2014/main" id="{12F1581C-7B6A-D147-A221-A9E8A491922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42000" y="5043488"/>
            <a:ext cx="928688" cy="3095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73" name="Line 89">
            <a:extLst>
              <a:ext uri="{FF2B5EF4-FFF2-40B4-BE49-F238E27FC236}">
                <a16:creationId xmlns:a16="http://schemas.microsoft.com/office/drawing/2014/main" id="{937F6716-DDF4-F644-90F4-42B1FCDB1BC0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4738" y="3279775"/>
            <a:ext cx="595312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74" name="Line 90">
            <a:extLst>
              <a:ext uri="{FF2B5EF4-FFF2-40B4-BE49-F238E27FC236}">
                <a16:creationId xmlns:a16="http://schemas.microsoft.com/office/drawing/2014/main" id="{EB14D319-AFA2-2C4C-8F4D-DE7E66B769F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0450" y="3551238"/>
            <a:ext cx="59531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75" name="Line 91">
            <a:extLst>
              <a:ext uri="{FF2B5EF4-FFF2-40B4-BE49-F238E27FC236}">
                <a16:creationId xmlns:a16="http://schemas.microsoft.com/office/drawing/2014/main" id="{80CBC6EF-BE3E-404E-AACB-C74D291AA84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57275" y="3857625"/>
            <a:ext cx="59531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76" name="Line 92">
            <a:extLst>
              <a:ext uri="{FF2B5EF4-FFF2-40B4-BE49-F238E27FC236}">
                <a16:creationId xmlns:a16="http://schemas.microsoft.com/office/drawing/2014/main" id="{2B872646-9D2D-EA4B-9307-9EBAF62653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04925" y="2257425"/>
            <a:ext cx="915988" cy="8683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77" name="Line 93">
            <a:extLst>
              <a:ext uri="{FF2B5EF4-FFF2-40B4-BE49-F238E27FC236}">
                <a16:creationId xmlns:a16="http://schemas.microsoft.com/office/drawing/2014/main" id="{08A902D0-688F-FD4D-97FD-062451140A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04925" y="3125788"/>
            <a:ext cx="928688" cy="3222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78" name="Line 94">
            <a:extLst>
              <a:ext uri="{FF2B5EF4-FFF2-40B4-BE49-F238E27FC236}">
                <a16:creationId xmlns:a16="http://schemas.microsoft.com/office/drawing/2014/main" id="{8847CCB8-C3B5-F845-A7C4-BE7EFD32ADBC}"/>
              </a:ext>
            </a:extLst>
          </p:cNvPr>
          <p:cNvSpPr>
            <a:spLocks noChangeShapeType="1"/>
          </p:cNvSpPr>
          <p:nvPr/>
        </p:nvSpPr>
        <p:spPr bwMode="auto">
          <a:xfrm>
            <a:off x="1344613" y="3714750"/>
            <a:ext cx="881062" cy="3222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79" name="Line 95">
            <a:extLst>
              <a:ext uri="{FF2B5EF4-FFF2-40B4-BE49-F238E27FC236}">
                <a16:creationId xmlns:a16="http://schemas.microsoft.com/office/drawing/2014/main" id="{FCDF3B84-BF78-F845-91D6-CC12910000B9}"/>
              </a:ext>
            </a:extLst>
          </p:cNvPr>
          <p:cNvSpPr>
            <a:spLocks noChangeShapeType="1"/>
          </p:cNvSpPr>
          <p:nvPr/>
        </p:nvSpPr>
        <p:spPr bwMode="auto">
          <a:xfrm>
            <a:off x="1368425" y="4119563"/>
            <a:ext cx="857250" cy="8096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80" name="Freeform 96">
            <a:extLst>
              <a:ext uri="{FF2B5EF4-FFF2-40B4-BE49-F238E27FC236}">
                <a16:creationId xmlns:a16="http://schemas.microsoft.com/office/drawing/2014/main" id="{F1BCE615-1343-2149-95DD-475645BC721E}"/>
              </a:ext>
            </a:extLst>
          </p:cNvPr>
          <p:cNvSpPr>
            <a:spLocks/>
          </p:cNvSpPr>
          <p:nvPr/>
        </p:nvSpPr>
        <p:spPr bwMode="auto">
          <a:xfrm>
            <a:off x="1654175" y="1833563"/>
            <a:ext cx="573088" cy="168275"/>
          </a:xfrm>
          <a:custGeom>
            <a:avLst/>
            <a:gdLst>
              <a:gd name="T0" fmla="*/ 0 w 361"/>
              <a:gd name="T1" fmla="*/ 130175 h 106"/>
              <a:gd name="T2" fmla="*/ 285750 w 361"/>
              <a:gd name="T3" fmla="*/ 0 h 106"/>
              <a:gd name="T4" fmla="*/ 166688 w 361"/>
              <a:gd name="T5" fmla="*/ 166688 h 106"/>
              <a:gd name="T6" fmla="*/ 571500 w 361"/>
              <a:gd name="T7" fmla="*/ 47625 h 10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61" h="106">
                <a:moveTo>
                  <a:pt x="0" y="82"/>
                </a:moveTo>
                <a:lnTo>
                  <a:pt x="180" y="0"/>
                </a:lnTo>
                <a:lnTo>
                  <a:pt x="105" y="105"/>
                </a:lnTo>
                <a:lnTo>
                  <a:pt x="360" y="30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81" name="Freeform 97">
            <a:extLst>
              <a:ext uri="{FF2B5EF4-FFF2-40B4-BE49-F238E27FC236}">
                <a16:creationId xmlns:a16="http://schemas.microsoft.com/office/drawing/2014/main" id="{64A5A0C7-D4E3-FE41-8693-ED94BF73991F}"/>
              </a:ext>
            </a:extLst>
          </p:cNvPr>
          <p:cNvSpPr>
            <a:spLocks/>
          </p:cNvSpPr>
          <p:nvPr/>
        </p:nvSpPr>
        <p:spPr bwMode="auto">
          <a:xfrm>
            <a:off x="1154113" y="2416175"/>
            <a:ext cx="180975" cy="276225"/>
          </a:xfrm>
          <a:custGeom>
            <a:avLst/>
            <a:gdLst>
              <a:gd name="T0" fmla="*/ 119063 w 114"/>
              <a:gd name="T1" fmla="*/ 0 h 174"/>
              <a:gd name="T2" fmla="*/ 179388 w 114"/>
              <a:gd name="T3" fmla="*/ 107950 h 174"/>
              <a:gd name="T4" fmla="*/ 0 w 114"/>
              <a:gd name="T5" fmla="*/ 60325 h 174"/>
              <a:gd name="T6" fmla="*/ 23813 w 114"/>
              <a:gd name="T7" fmla="*/ 274638 h 17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4" h="174">
                <a:moveTo>
                  <a:pt x="75" y="0"/>
                </a:moveTo>
                <a:lnTo>
                  <a:pt x="113" y="68"/>
                </a:lnTo>
                <a:lnTo>
                  <a:pt x="0" y="38"/>
                </a:lnTo>
                <a:lnTo>
                  <a:pt x="15" y="173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82" name="Rectangle 98">
            <a:extLst>
              <a:ext uri="{FF2B5EF4-FFF2-40B4-BE49-F238E27FC236}">
                <a16:creationId xmlns:a16="http://schemas.microsoft.com/office/drawing/2014/main" id="{CFCBCFE8-8A32-4341-BDD5-623F589BA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6650" y="1908175"/>
            <a:ext cx="135413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Courier New" panose="02070309020205020404" pitchFamily="49" charset="0"/>
              </a:rPr>
              <a:t>LOCAL DEPTH</a:t>
            </a:r>
          </a:p>
        </p:txBody>
      </p:sp>
      <p:sp>
        <p:nvSpPr>
          <p:cNvPr id="16483" name="Freeform 99">
            <a:extLst>
              <a:ext uri="{FF2B5EF4-FFF2-40B4-BE49-F238E27FC236}">
                <a16:creationId xmlns:a16="http://schemas.microsoft.com/office/drawing/2014/main" id="{FEDFE7DB-BD7A-864A-BED0-D2FCE56BD6B0}"/>
              </a:ext>
            </a:extLst>
          </p:cNvPr>
          <p:cNvSpPr>
            <a:spLocks/>
          </p:cNvSpPr>
          <p:nvPr/>
        </p:nvSpPr>
        <p:spPr bwMode="auto">
          <a:xfrm>
            <a:off x="6213475" y="1925638"/>
            <a:ext cx="573088" cy="168275"/>
          </a:xfrm>
          <a:custGeom>
            <a:avLst/>
            <a:gdLst>
              <a:gd name="T0" fmla="*/ 0 w 361"/>
              <a:gd name="T1" fmla="*/ 130175 h 106"/>
              <a:gd name="T2" fmla="*/ 285750 w 361"/>
              <a:gd name="T3" fmla="*/ 0 h 106"/>
              <a:gd name="T4" fmla="*/ 166688 w 361"/>
              <a:gd name="T5" fmla="*/ 166688 h 106"/>
              <a:gd name="T6" fmla="*/ 571500 w 361"/>
              <a:gd name="T7" fmla="*/ 47625 h 10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61" h="106">
                <a:moveTo>
                  <a:pt x="0" y="82"/>
                </a:moveTo>
                <a:lnTo>
                  <a:pt x="180" y="0"/>
                </a:lnTo>
                <a:lnTo>
                  <a:pt x="105" y="105"/>
                </a:lnTo>
                <a:lnTo>
                  <a:pt x="360" y="30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580" name="Group 100">
            <a:extLst>
              <a:ext uri="{FF2B5EF4-FFF2-40B4-BE49-F238E27FC236}">
                <a16:creationId xmlns:a16="http://schemas.microsoft.com/office/drawing/2014/main" id="{810AB609-3072-EC47-8B78-A9DF404E7ED2}"/>
              </a:ext>
            </a:extLst>
          </p:cNvPr>
          <p:cNvGrpSpPr>
            <a:grpSpLocks/>
          </p:cNvGrpSpPr>
          <p:nvPr/>
        </p:nvGrpSpPr>
        <p:grpSpPr bwMode="auto">
          <a:xfrm>
            <a:off x="4851400" y="2262188"/>
            <a:ext cx="1700213" cy="3752850"/>
            <a:chOff x="3056" y="1425"/>
            <a:chExt cx="1071" cy="2364"/>
          </a:xfrm>
        </p:grpSpPr>
        <p:sp>
          <p:nvSpPr>
            <p:cNvPr id="16486" name="Freeform 101">
              <a:extLst>
                <a:ext uri="{FF2B5EF4-FFF2-40B4-BE49-F238E27FC236}">
                  <a16:creationId xmlns:a16="http://schemas.microsoft.com/office/drawing/2014/main" id="{6BACB39B-C808-654F-A404-992AA67C3B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9" y="1747"/>
              <a:ext cx="190" cy="190"/>
            </a:xfrm>
            <a:custGeom>
              <a:avLst/>
              <a:gdLst>
                <a:gd name="T0" fmla="*/ 0 w 190"/>
                <a:gd name="T1" fmla="*/ 189 h 190"/>
                <a:gd name="T2" fmla="*/ 0 w 190"/>
                <a:gd name="T3" fmla="*/ 0 h 190"/>
                <a:gd name="T4" fmla="*/ 189 w 190"/>
                <a:gd name="T5" fmla="*/ 0 h 190"/>
                <a:gd name="T6" fmla="*/ 189 w 190"/>
                <a:gd name="T7" fmla="*/ 189 h 190"/>
                <a:gd name="T8" fmla="*/ 0 w 190"/>
                <a:gd name="T9" fmla="*/ 189 h 1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0" h="190">
                  <a:moveTo>
                    <a:pt x="0" y="189"/>
                  </a:moveTo>
                  <a:lnTo>
                    <a:pt x="0" y="0"/>
                  </a:lnTo>
                  <a:lnTo>
                    <a:pt x="189" y="0"/>
                  </a:lnTo>
                  <a:lnTo>
                    <a:pt x="189" y="189"/>
                  </a:lnTo>
                  <a:lnTo>
                    <a:pt x="0" y="18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487" name="Group 102">
              <a:extLst>
                <a:ext uri="{FF2B5EF4-FFF2-40B4-BE49-F238E27FC236}">
                  <a16:creationId xmlns:a16="http://schemas.microsoft.com/office/drawing/2014/main" id="{6C36E066-9DE5-364B-A271-B3A865E5DD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56" y="1425"/>
              <a:ext cx="1071" cy="2364"/>
              <a:chOff x="3056" y="1425"/>
              <a:chExt cx="1071" cy="2364"/>
            </a:xfrm>
          </p:grpSpPr>
          <p:sp>
            <p:nvSpPr>
              <p:cNvPr id="16488" name="Freeform 103">
                <a:extLst>
                  <a:ext uri="{FF2B5EF4-FFF2-40B4-BE49-F238E27FC236}">
                    <a16:creationId xmlns:a16="http://schemas.microsoft.com/office/drawing/2014/main" id="{53665884-76F9-FE44-81C7-28E6EB5A16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" y="1936"/>
                <a:ext cx="379" cy="756"/>
              </a:xfrm>
              <a:custGeom>
                <a:avLst/>
                <a:gdLst>
                  <a:gd name="T0" fmla="*/ 0 w 379"/>
                  <a:gd name="T1" fmla="*/ 755 h 756"/>
                  <a:gd name="T2" fmla="*/ 0 w 379"/>
                  <a:gd name="T3" fmla="*/ 0 h 756"/>
                  <a:gd name="T4" fmla="*/ 378 w 379"/>
                  <a:gd name="T5" fmla="*/ 0 h 756"/>
                  <a:gd name="T6" fmla="*/ 378 w 379"/>
                  <a:gd name="T7" fmla="*/ 755 h 756"/>
                  <a:gd name="T8" fmla="*/ 0 w 379"/>
                  <a:gd name="T9" fmla="*/ 755 h 7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79" h="756">
                    <a:moveTo>
                      <a:pt x="0" y="755"/>
                    </a:moveTo>
                    <a:lnTo>
                      <a:pt x="0" y="0"/>
                    </a:lnTo>
                    <a:lnTo>
                      <a:pt x="378" y="0"/>
                    </a:lnTo>
                    <a:lnTo>
                      <a:pt x="378" y="755"/>
                    </a:lnTo>
                    <a:lnTo>
                      <a:pt x="0" y="755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89" name="Freeform 104">
                <a:extLst>
                  <a:ext uri="{FF2B5EF4-FFF2-40B4-BE49-F238E27FC236}">
                    <a16:creationId xmlns:a16="http://schemas.microsoft.com/office/drawing/2014/main" id="{8946B941-694E-A142-9564-694BD5835D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" y="2691"/>
                <a:ext cx="379" cy="758"/>
              </a:xfrm>
              <a:custGeom>
                <a:avLst/>
                <a:gdLst>
                  <a:gd name="T0" fmla="*/ 0 w 379"/>
                  <a:gd name="T1" fmla="*/ 757 h 758"/>
                  <a:gd name="T2" fmla="*/ 0 w 379"/>
                  <a:gd name="T3" fmla="*/ 0 h 758"/>
                  <a:gd name="T4" fmla="*/ 378 w 379"/>
                  <a:gd name="T5" fmla="*/ 0 h 758"/>
                  <a:gd name="T6" fmla="*/ 378 w 379"/>
                  <a:gd name="T7" fmla="*/ 757 h 758"/>
                  <a:gd name="T8" fmla="*/ 0 w 379"/>
                  <a:gd name="T9" fmla="*/ 757 h 7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79" h="758">
                    <a:moveTo>
                      <a:pt x="0" y="757"/>
                    </a:moveTo>
                    <a:lnTo>
                      <a:pt x="0" y="0"/>
                    </a:lnTo>
                    <a:lnTo>
                      <a:pt x="378" y="0"/>
                    </a:lnTo>
                    <a:lnTo>
                      <a:pt x="378" y="757"/>
                    </a:lnTo>
                    <a:lnTo>
                      <a:pt x="0" y="757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90" name="Rectangle 105">
                <a:extLst>
                  <a:ext uri="{FF2B5EF4-FFF2-40B4-BE49-F238E27FC236}">
                    <a16:creationId xmlns:a16="http://schemas.microsoft.com/office/drawing/2014/main" id="{698390BA-94E5-2744-B61A-710F4064A1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7" y="1942"/>
                <a:ext cx="282" cy="1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r>
                  <a:rPr kumimoji="0" lang="en-US" altLang="zh-TW" sz="1400" b="1">
                    <a:solidFill>
                      <a:srgbClr val="000000"/>
                    </a:solidFill>
                    <a:latin typeface="Helvetica" pitchFamily="2" charset="0"/>
                  </a:rPr>
                  <a:t>000</a:t>
                </a:r>
              </a:p>
            </p:txBody>
          </p:sp>
          <p:sp>
            <p:nvSpPr>
              <p:cNvPr id="16491" name="Rectangle 106">
                <a:extLst>
                  <a:ext uri="{FF2B5EF4-FFF2-40B4-BE49-F238E27FC236}">
                    <a16:creationId xmlns:a16="http://schemas.microsoft.com/office/drawing/2014/main" id="{EB655756-85CF-9642-B07A-DADD907D0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7" y="2138"/>
                <a:ext cx="282" cy="1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r>
                  <a:rPr kumimoji="0" lang="en-US" altLang="zh-TW" sz="1400" b="1">
                    <a:solidFill>
                      <a:srgbClr val="000000"/>
                    </a:solidFill>
                    <a:latin typeface="Helvetica" pitchFamily="2" charset="0"/>
                  </a:rPr>
                  <a:t>001</a:t>
                </a:r>
              </a:p>
            </p:txBody>
          </p:sp>
          <p:sp>
            <p:nvSpPr>
              <p:cNvPr id="16492" name="Rectangle 107">
                <a:extLst>
                  <a:ext uri="{FF2B5EF4-FFF2-40B4-BE49-F238E27FC236}">
                    <a16:creationId xmlns:a16="http://schemas.microsoft.com/office/drawing/2014/main" id="{6582B0EA-9B07-8A4C-A9EE-4DD128C36F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1" y="2327"/>
                <a:ext cx="282" cy="1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r>
                  <a:rPr kumimoji="0" lang="en-US" altLang="zh-TW" sz="1400" b="1">
                    <a:solidFill>
                      <a:srgbClr val="000000"/>
                    </a:solidFill>
                    <a:latin typeface="Helvetica" pitchFamily="2" charset="0"/>
                  </a:rPr>
                  <a:t>010</a:t>
                </a:r>
              </a:p>
            </p:txBody>
          </p:sp>
          <p:sp>
            <p:nvSpPr>
              <p:cNvPr id="16493" name="Rectangle 108">
                <a:extLst>
                  <a:ext uri="{FF2B5EF4-FFF2-40B4-BE49-F238E27FC236}">
                    <a16:creationId xmlns:a16="http://schemas.microsoft.com/office/drawing/2014/main" id="{570E3FF6-9609-774D-A708-B830BC2BB3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1" y="2524"/>
                <a:ext cx="282" cy="1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r>
                  <a:rPr kumimoji="0" lang="en-US" altLang="zh-TW" sz="1400" b="1">
                    <a:solidFill>
                      <a:srgbClr val="000000"/>
                    </a:solidFill>
                    <a:latin typeface="Helvetica" pitchFamily="2" charset="0"/>
                  </a:rPr>
                  <a:t>011</a:t>
                </a:r>
              </a:p>
            </p:txBody>
          </p:sp>
          <p:sp>
            <p:nvSpPr>
              <p:cNvPr id="16494" name="Rectangle 109">
                <a:extLst>
                  <a:ext uri="{FF2B5EF4-FFF2-40B4-BE49-F238E27FC236}">
                    <a16:creationId xmlns:a16="http://schemas.microsoft.com/office/drawing/2014/main" id="{85F01328-9B05-C849-869F-7A0C40B5E8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4" y="2705"/>
                <a:ext cx="282" cy="1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r>
                  <a:rPr kumimoji="0" lang="en-US" altLang="zh-TW" sz="1400" b="1">
                    <a:solidFill>
                      <a:srgbClr val="000000"/>
                    </a:solidFill>
                    <a:latin typeface="Helvetica" pitchFamily="2" charset="0"/>
                  </a:rPr>
                  <a:t>100</a:t>
                </a:r>
              </a:p>
            </p:txBody>
          </p:sp>
          <p:sp>
            <p:nvSpPr>
              <p:cNvPr id="16495" name="Rectangle 110">
                <a:extLst>
                  <a:ext uri="{FF2B5EF4-FFF2-40B4-BE49-F238E27FC236}">
                    <a16:creationId xmlns:a16="http://schemas.microsoft.com/office/drawing/2014/main" id="{47EA1C73-F1DD-2B43-A27B-0F947A27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4" y="2902"/>
                <a:ext cx="282" cy="1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r>
                  <a:rPr kumimoji="0" lang="en-US" altLang="zh-TW" sz="1400" b="1">
                    <a:solidFill>
                      <a:srgbClr val="000000"/>
                    </a:solidFill>
                    <a:latin typeface="Helvetica" pitchFamily="2" charset="0"/>
                  </a:rPr>
                  <a:t>101</a:t>
                </a:r>
              </a:p>
            </p:txBody>
          </p:sp>
          <p:sp>
            <p:nvSpPr>
              <p:cNvPr id="16496" name="Rectangle 111">
                <a:extLst>
                  <a:ext uri="{FF2B5EF4-FFF2-40B4-BE49-F238E27FC236}">
                    <a16:creationId xmlns:a16="http://schemas.microsoft.com/office/drawing/2014/main" id="{FE69EDF9-C8E1-8E4D-A930-93D9533689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6" y="3105"/>
                <a:ext cx="282" cy="1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r>
                  <a:rPr kumimoji="0" lang="en-US" altLang="zh-TW" sz="1400" b="1">
                    <a:solidFill>
                      <a:srgbClr val="000000"/>
                    </a:solidFill>
                    <a:latin typeface="Helvetica" pitchFamily="2" charset="0"/>
                  </a:rPr>
                  <a:t>110</a:t>
                </a:r>
              </a:p>
            </p:txBody>
          </p:sp>
          <p:sp>
            <p:nvSpPr>
              <p:cNvPr id="16497" name="Rectangle 112">
                <a:extLst>
                  <a:ext uri="{FF2B5EF4-FFF2-40B4-BE49-F238E27FC236}">
                    <a16:creationId xmlns:a16="http://schemas.microsoft.com/office/drawing/2014/main" id="{43C6B3CD-7335-C74B-9A01-09EC0B694E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4" y="3287"/>
                <a:ext cx="282" cy="1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r>
                  <a:rPr kumimoji="0" lang="en-US" altLang="zh-TW" sz="1400" b="1">
                    <a:solidFill>
                      <a:srgbClr val="000000"/>
                    </a:solidFill>
                    <a:latin typeface="Helvetica" pitchFamily="2" charset="0"/>
                  </a:rPr>
                  <a:t>111</a:t>
                </a:r>
              </a:p>
            </p:txBody>
          </p:sp>
          <p:sp>
            <p:nvSpPr>
              <p:cNvPr id="16498" name="Rectangle 113">
                <a:extLst>
                  <a:ext uri="{FF2B5EF4-FFF2-40B4-BE49-F238E27FC236}">
                    <a16:creationId xmlns:a16="http://schemas.microsoft.com/office/drawing/2014/main" id="{A44DF027-FD5B-474E-A822-FE7A6AFD31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0" y="1731"/>
                <a:ext cx="170" cy="1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r>
                  <a:rPr kumimoji="0" lang="en-US" altLang="zh-TW" sz="1400" b="1">
                    <a:solidFill>
                      <a:srgbClr val="000000"/>
                    </a:solidFill>
                    <a:latin typeface="Helvetica" pitchFamily="2" charset="0"/>
                  </a:rPr>
                  <a:t>3</a:t>
                </a:r>
              </a:p>
            </p:txBody>
          </p:sp>
          <p:sp>
            <p:nvSpPr>
              <p:cNvPr id="16499" name="Rectangle 114">
                <a:extLst>
                  <a:ext uri="{FF2B5EF4-FFF2-40B4-BE49-F238E27FC236}">
                    <a16:creationId xmlns:a16="http://schemas.microsoft.com/office/drawing/2014/main" id="{236952EC-8567-4247-8A21-24F6A33E48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8" y="3599"/>
                <a:ext cx="799" cy="1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r>
                  <a:rPr kumimoji="0" lang="en-US" altLang="zh-TW" sz="1400" b="1">
                    <a:solidFill>
                      <a:srgbClr val="000000"/>
                    </a:solidFill>
                    <a:latin typeface="Helvetica" pitchFamily="2" charset="0"/>
                  </a:rPr>
                  <a:t>DIRECTORY</a:t>
                </a:r>
              </a:p>
            </p:txBody>
          </p:sp>
          <p:sp>
            <p:nvSpPr>
              <p:cNvPr id="16500" name="Line 115">
                <a:extLst>
                  <a:ext uri="{FF2B5EF4-FFF2-40B4-BE49-F238E27FC236}">
                    <a16:creationId xmlns:a16="http://schemas.microsoft.com/office/drawing/2014/main" id="{499E9E89-95A6-A240-8D7D-7B87AAE613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10" y="2092"/>
                <a:ext cx="375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01" name="Line 116">
                <a:extLst>
                  <a:ext uri="{FF2B5EF4-FFF2-40B4-BE49-F238E27FC236}">
                    <a16:creationId xmlns:a16="http://schemas.microsoft.com/office/drawing/2014/main" id="{69260EE8-0544-714A-A124-D66FB1441C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16" y="2278"/>
                <a:ext cx="375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02" name="Line 117">
                <a:extLst>
                  <a:ext uri="{FF2B5EF4-FFF2-40B4-BE49-F238E27FC236}">
                    <a16:creationId xmlns:a16="http://schemas.microsoft.com/office/drawing/2014/main" id="{C89B3546-BF22-DD4C-B063-5CAA3082A1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14" y="2487"/>
                <a:ext cx="375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03" name="Line 118">
                <a:extLst>
                  <a:ext uri="{FF2B5EF4-FFF2-40B4-BE49-F238E27FC236}">
                    <a16:creationId xmlns:a16="http://schemas.microsoft.com/office/drawing/2014/main" id="{1D867F8B-BFB8-7841-BDAB-1567C6996B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27" y="2883"/>
                <a:ext cx="375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04" name="Line 119">
                <a:extLst>
                  <a:ext uri="{FF2B5EF4-FFF2-40B4-BE49-F238E27FC236}">
                    <a16:creationId xmlns:a16="http://schemas.microsoft.com/office/drawing/2014/main" id="{0B572BF1-B605-F24A-8ED7-C76DCC6758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11" y="3106"/>
                <a:ext cx="375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05" name="Line 120">
                <a:extLst>
                  <a:ext uri="{FF2B5EF4-FFF2-40B4-BE49-F238E27FC236}">
                    <a16:creationId xmlns:a16="http://schemas.microsoft.com/office/drawing/2014/main" id="{C9EA46A7-8851-1744-A4A9-7A515970CC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17" y="3285"/>
                <a:ext cx="375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06" name="Rectangle 121">
                <a:extLst>
                  <a:ext uri="{FF2B5EF4-FFF2-40B4-BE49-F238E27FC236}">
                    <a16:creationId xmlns:a16="http://schemas.microsoft.com/office/drawing/2014/main" id="{AAFC85C3-4F06-5448-8517-1C0024D74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6" y="1425"/>
                <a:ext cx="921" cy="1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r>
                  <a:rPr kumimoji="0" lang="en-US" altLang="zh-TW" sz="14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GLOBAL DEPTH</a:t>
                </a:r>
              </a:p>
            </p:txBody>
          </p:sp>
          <p:sp>
            <p:nvSpPr>
              <p:cNvPr id="16507" name="Freeform 122">
                <a:extLst>
                  <a:ext uri="{FF2B5EF4-FFF2-40B4-BE49-F238E27FC236}">
                    <a16:creationId xmlns:a16="http://schemas.microsoft.com/office/drawing/2014/main" id="{BB026F2D-CFD0-F64E-A182-FABAA92D43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9" y="1580"/>
                <a:ext cx="114" cy="174"/>
              </a:xfrm>
              <a:custGeom>
                <a:avLst/>
                <a:gdLst>
                  <a:gd name="T0" fmla="*/ 75 w 114"/>
                  <a:gd name="T1" fmla="*/ 0 h 174"/>
                  <a:gd name="T2" fmla="*/ 113 w 114"/>
                  <a:gd name="T3" fmla="*/ 68 h 174"/>
                  <a:gd name="T4" fmla="*/ 0 w 114"/>
                  <a:gd name="T5" fmla="*/ 38 h 174"/>
                  <a:gd name="T6" fmla="*/ 15 w 114"/>
                  <a:gd name="T7" fmla="*/ 173 h 17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14" h="174">
                    <a:moveTo>
                      <a:pt x="75" y="0"/>
                    </a:moveTo>
                    <a:lnTo>
                      <a:pt x="113" y="68"/>
                    </a:lnTo>
                    <a:lnTo>
                      <a:pt x="0" y="38"/>
                    </a:lnTo>
                    <a:lnTo>
                      <a:pt x="15" y="173"/>
                    </a:lnTo>
                  </a:path>
                </a:pathLst>
              </a:custGeom>
              <a:noFill/>
              <a:ln w="12700" cap="rnd" cmpd="sng">
                <a:solidFill>
                  <a:schemeClr val="tx2"/>
                </a:solidFill>
                <a:prstDash val="solid"/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0603" name="Text Box 123">
            <a:extLst>
              <a:ext uri="{FF2B5EF4-FFF2-40B4-BE49-F238E27FC236}">
                <a16:creationId xmlns:a16="http://schemas.microsoft.com/office/drawing/2014/main" id="{34BB36BF-7880-224A-86AC-8432877833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0"/>
            <a:ext cx="190500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800">
                <a:solidFill>
                  <a:srgbClr val="FC0128"/>
                </a:solidFill>
                <a:latin typeface="Arial" panose="020B0604020202020204" pitchFamily="34" charset="0"/>
              </a:rPr>
              <a:t>h(16)=010000</a:t>
            </a:r>
          </a:p>
          <a:p>
            <a:r>
              <a:rPr kumimoji="0" lang="en-US" altLang="zh-TW" sz="1800">
                <a:solidFill>
                  <a:srgbClr val="FC0128"/>
                </a:solidFill>
                <a:latin typeface="Arial" panose="020B0604020202020204" pitchFamily="34" charset="0"/>
              </a:rPr>
              <a:t>h(32)=000000</a:t>
            </a:r>
          </a:p>
          <a:p>
            <a:r>
              <a:rPr kumimoji="0" lang="en-US" altLang="zh-TW" sz="1800">
                <a:solidFill>
                  <a:srgbClr val="FC0128"/>
                </a:solidFill>
                <a:latin typeface="Arial" panose="020B0604020202020204" pitchFamily="34" charset="0"/>
              </a:rPr>
              <a:t>h(20)=010100</a:t>
            </a:r>
          </a:p>
          <a:p>
            <a:r>
              <a:rPr kumimoji="0" lang="en-US" altLang="zh-TW" sz="1800">
                <a:solidFill>
                  <a:srgbClr val="FC0128"/>
                </a:solidFill>
                <a:latin typeface="Arial" panose="020B0604020202020204" pitchFamily="34" charset="0"/>
              </a:rPr>
              <a:t>h(12)=001100</a:t>
            </a:r>
          </a:p>
          <a:p>
            <a:r>
              <a:rPr kumimoji="0" lang="en-US" altLang="zh-TW" sz="1800">
                <a:solidFill>
                  <a:srgbClr val="FC0128"/>
                </a:solidFill>
                <a:latin typeface="Arial" panose="020B0604020202020204" pitchFamily="34" charset="0"/>
              </a:rPr>
              <a:t>h(4)  =000100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0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49" grpId="0" autoUpdateAnimBg="0"/>
      <p:bldP spid="20554" grpId="0" autoUpdateAnimBg="0"/>
      <p:bldP spid="20558" grpId="0" autoUpdateAnimBg="0"/>
      <p:bldP spid="20559" grpId="0" autoUpdateAnimBg="0"/>
      <p:bldP spid="20560" grpId="0" autoUpdateAnimBg="0"/>
      <p:bldP spid="20603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投影片編號版面配置區 5">
            <a:extLst>
              <a:ext uri="{FF2B5EF4-FFF2-40B4-BE49-F238E27FC236}">
                <a16:creationId xmlns:a16="http://schemas.microsoft.com/office/drawing/2014/main" id="{A4DA4D0D-ADB9-7E43-87D5-F842D8697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F8EFFEB2-047F-CF43-81BE-D56C4F8BD549}" type="slidenum">
              <a:rPr lang="en-US" altLang="zh-TW" sz="1400"/>
              <a:pPr/>
              <a:t>9</a:t>
            </a:fld>
            <a:endParaRPr lang="en-US" altLang="zh-TW" sz="1400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BF70A12A-A5BD-6B46-9623-C06CC0C6C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HK" altLang="en-US"/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E9AD54B2-552E-1B43-92E3-1B2D891BE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HK" altLang="en-US"/>
          </a:p>
        </p:txBody>
      </p:sp>
      <p:sp>
        <p:nvSpPr>
          <p:cNvPr id="22532" name="Rectangle 4">
            <a:extLst>
              <a:ext uri="{FF2B5EF4-FFF2-40B4-BE49-F238E27FC236}">
                <a16:creationId xmlns:a16="http://schemas.microsoft.com/office/drawing/2014/main" id="{E0329539-A1EA-2249-A648-540144DC55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533400"/>
            <a:ext cx="8915400" cy="685800"/>
          </a:xfrm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altLang="zh-TW" sz="3200" b="0"/>
              <a:t>Insert 9 (Does Not Cause Doubling): </a:t>
            </a:r>
            <a:r>
              <a:rPr lang="en-US" altLang="zh-TW" sz="3200" b="0">
                <a:solidFill>
                  <a:srgbClr val="FC0128"/>
                </a:solidFill>
              </a:rPr>
              <a:t>h(9) = 01001</a:t>
            </a:r>
          </a:p>
        </p:txBody>
      </p:sp>
      <p:sp>
        <p:nvSpPr>
          <p:cNvPr id="18437" name="Rectangle 5">
            <a:extLst>
              <a:ext uri="{FF2B5EF4-FFF2-40B4-BE49-F238E27FC236}">
                <a16:creationId xmlns:a16="http://schemas.microsoft.com/office/drawing/2014/main" id="{78939680-0786-0E47-AB40-DFC4E51D3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7138" y="3021013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21*</a:t>
            </a:r>
          </a:p>
        </p:txBody>
      </p:sp>
      <p:sp>
        <p:nvSpPr>
          <p:cNvPr id="18438" name="Rectangle 6">
            <a:extLst>
              <a:ext uri="{FF2B5EF4-FFF2-40B4-BE49-F238E27FC236}">
                <a16:creationId xmlns:a16="http://schemas.microsoft.com/office/drawing/2014/main" id="{B61F8634-F5F3-884C-B59C-E02F93FD2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538" y="392112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10*</a:t>
            </a:r>
          </a:p>
        </p:txBody>
      </p:sp>
      <p:sp>
        <p:nvSpPr>
          <p:cNvPr id="18439" name="Freeform 7">
            <a:extLst>
              <a:ext uri="{FF2B5EF4-FFF2-40B4-BE49-F238E27FC236}">
                <a16:creationId xmlns:a16="http://schemas.microsoft.com/office/drawing/2014/main" id="{4B67BA55-43DC-F242-B1DA-0865FDF26567}"/>
              </a:ext>
            </a:extLst>
          </p:cNvPr>
          <p:cNvSpPr>
            <a:spLocks/>
          </p:cNvSpPr>
          <p:nvPr/>
        </p:nvSpPr>
        <p:spPr bwMode="auto">
          <a:xfrm>
            <a:off x="1930400" y="5465763"/>
            <a:ext cx="301625" cy="301625"/>
          </a:xfrm>
          <a:custGeom>
            <a:avLst/>
            <a:gdLst>
              <a:gd name="T0" fmla="*/ 0 w 190"/>
              <a:gd name="T1" fmla="*/ 300038 h 190"/>
              <a:gd name="T2" fmla="*/ 0 w 190"/>
              <a:gd name="T3" fmla="*/ 0 h 190"/>
              <a:gd name="T4" fmla="*/ 300038 w 190"/>
              <a:gd name="T5" fmla="*/ 0 h 190"/>
              <a:gd name="T6" fmla="*/ 300038 w 190"/>
              <a:gd name="T7" fmla="*/ 300038 h 190"/>
              <a:gd name="T8" fmla="*/ 0 w 190"/>
              <a:gd name="T9" fmla="*/ 300038 h 1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0" h="190">
                <a:moveTo>
                  <a:pt x="0" y="189"/>
                </a:moveTo>
                <a:lnTo>
                  <a:pt x="0" y="0"/>
                </a:lnTo>
                <a:lnTo>
                  <a:pt x="189" y="0"/>
                </a:lnTo>
                <a:lnTo>
                  <a:pt x="189" y="189"/>
                </a:lnTo>
                <a:lnTo>
                  <a:pt x="0" y="18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0" name="Freeform 8">
            <a:extLst>
              <a:ext uri="{FF2B5EF4-FFF2-40B4-BE49-F238E27FC236}">
                <a16:creationId xmlns:a16="http://schemas.microsoft.com/office/drawing/2014/main" id="{8CD436A3-9F7B-3546-B7B9-2283861D7D47}"/>
              </a:ext>
            </a:extLst>
          </p:cNvPr>
          <p:cNvSpPr>
            <a:spLocks/>
          </p:cNvSpPr>
          <p:nvPr/>
        </p:nvSpPr>
        <p:spPr bwMode="auto">
          <a:xfrm>
            <a:off x="1930400" y="5765800"/>
            <a:ext cx="1201738" cy="301625"/>
          </a:xfrm>
          <a:custGeom>
            <a:avLst/>
            <a:gdLst>
              <a:gd name="T0" fmla="*/ 0 w 757"/>
              <a:gd name="T1" fmla="*/ 300038 h 190"/>
              <a:gd name="T2" fmla="*/ 0 w 757"/>
              <a:gd name="T3" fmla="*/ 0 h 190"/>
              <a:gd name="T4" fmla="*/ 1200150 w 757"/>
              <a:gd name="T5" fmla="*/ 0 h 190"/>
              <a:gd name="T6" fmla="*/ 1200150 w 757"/>
              <a:gd name="T7" fmla="*/ 300038 h 190"/>
              <a:gd name="T8" fmla="*/ 0 w 757"/>
              <a:gd name="T9" fmla="*/ 300038 h 1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57" h="190">
                <a:moveTo>
                  <a:pt x="0" y="189"/>
                </a:moveTo>
                <a:lnTo>
                  <a:pt x="0" y="0"/>
                </a:lnTo>
                <a:lnTo>
                  <a:pt x="756" y="0"/>
                </a:lnTo>
                <a:lnTo>
                  <a:pt x="756" y="189"/>
                </a:lnTo>
                <a:lnTo>
                  <a:pt x="0" y="18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1" name="Rectangle 9">
            <a:extLst>
              <a:ext uri="{FF2B5EF4-FFF2-40B4-BE49-F238E27FC236}">
                <a16:creationId xmlns:a16="http://schemas.microsoft.com/office/drawing/2014/main" id="{F99A3DAD-FE52-BE47-805B-32B03F38DE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9425" y="5976938"/>
            <a:ext cx="12668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(`split image'</a:t>
            </a:r>
          </a:p>
        </p:txBody>
      </p:sp>
      <p:sp>
        <p:nvSpPr>
          <p:cNvPr id="18442" name="Freeform 10">
            <a:extLst>
              <a:ext uri="{FF2B5EF4-FFF2-40B4-BE49-F238E27FC236}">
                <a16:creationId xmlns:a16="http://schemas.microsoft.com/office/drawing/2014/main" id="{28F19709-B95F-6049-AC0E-08AE4AAD6945}"/>
              </a:ext>
            </a:extLst>
          </p:cNvPr>
          <p:cNvSpPr>
            <a:spLocks/>
          </p:cNvSpPr>
          <p:nvPr/>
        </p:nvSpPr>
        <p:spPr bwMode="auto">
          <a:xfrm>
            <a:off x="1919288" y="3028950"/>
            <a:ext cx="1201737" cy="301625"/>
          </a:xfrm>
          <a:custGeom>
            <a:avLst/>
            <a:gdLst>
              <a:gd name="T0" fmla="*/ 0 w 757"/>
              <a:gd name="T1" fmla="*/ 300038 h 190"/>
              <a:gd name="T2" fmla="*/ 0 w 757"/>
              <a:gd name="T3" fmla="*/ 0 h 190"/>
              <a:gd name="T4" fmla="*/ 1200150 w 757"/>
              <a:gd name="T5" fmla="*/ 0 h 190"/>
              <a:gd name="T6" fmla="*/ 1200150 w 757"/>
              <a:gd name="T7" fmla="*/ 300038 h 190"/>
              <a:gd name="T8" fmla="*/ 0 w 757"/>
              <a:gd name="T9" fmla="*/ 300038 h 1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57" h="190">
                <a:moveTo>
                  <a:pt x="0" y="189"/>
                </a:moveTo>
                <a:lnTo>
                  <a:pt x="0" y="0"/>
                </a:lnTo>
                <a:lnTo>
                  <a:pt x="756" y="0"/>
                </a:lnTo>
                <a:lnTo>
                  <a:pt x="756" y="189"/>
                </a:lnTo>
                <a:lnTo>
                  <a:pt x="0" y="18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3" name="Freeform 11">
            <a:extLst>
              <a:ext uri="{FF2B5EF4-FFF2-40B4-BE49-F238E27FC236}">
                <a16:creationId xmlns:a16="http://schemas.microsoft.com/office/drawing/2014/main" id="{EC7F0C47-6D88-8341-BFE3-D093801E1144}"/>
              </a:ext>
            </a:extLst>
          </p:cNvPr>
          <p:cNvSpPr>
            <a:spLocks/>
          </p:cNvSpPr>
          <p:nvPr/>
        </p:nvSpPr>
        <p:spPr bwMode="auto">
          <a:xfrm>
            <a:off x="1919288" y="2728913"/>
            <a:ext cx="301625" cy="301625"/>
          </a:xfrm>
          <a:custGeom>
            <a:avLst/>
            <a:gdLst>
              <a:gd name="T0" fmla="*/ 0 w 190"/>
              <a:gd name="T1" fmla="*/ 300038 h 190"/>
              <a:gd name="T2" fmla="*/ 0 w 190"/>
              <a:gd name="T3" fmla="*/ 0 h 190"/>
              <a:gd name="T4" fmla="*/ 300038 w 190"/>
              <a:gd name="T5" fmla="*/ 0 h 190"/>
              <a:gd name="T6" fmla="*/ 300038 w 190"/>
              <a:gd name="T7" fmla="*/ 300038 h 190"/>
              <a:gd name="T8" fmla="*/ 0 w 190"/>
              <a:gd name="T9" fmla="*/ 300038 h 1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0" h="190">
                <a:moveTo>
                  <a:pt x="0" y="189"/>
                </a:moveTo>
                <a:lnTo>
                  <a:pt x="0" y="0"/>
                </a:lnTo>
                <a:lnTo>
                  <a:pt x="189" y="0"/>
                </a:lnTo>
                <a:lnTo>
                  <a:pt x="189" y="189"/>
                </a:lnTo>
                <a:lnTo>
                  <a:pt x="0" y="18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4" name="Line 12">
            <a:extLst>
              <a:ext uri="{FF2B5EF4-FFF2-40B4-BE49-F238E27FC236}">
                <a16:creationId xmlns:a16="http://schemas.microsoft.com/office/drawing/2014/main" id="{554125FA-15DD-DE40-AA76-E2BAAE47E4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06475" y="2312988"/>
            <a:ext cx="904875" cy="8572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5" name="Freeform 13">
            <a:extLst>
              <a:ext uri="{FF2B5EF4-FFF2-40B4-BE49-F238E27FC236}">
                <a16:creationId xmlns:a16="http://schemas.microsoft.com/office/drawing/2014/main" id="{14005A21-C354-4D42-9C57-5876BE54DA64}"/>
              </a:ext>
            </a:extLst>
          </p:cNvPr>
          <p:cNvSpPr>
            <a:spLocks/>
          </p:cNvSpPr>
          <p:nvPr/>
        </p:nvSpPr>
        <p:spPr bwMode="auto">
          <a:xfrm>
            <a:off x="1919288" y="3927475"/>
            <a:ext cx="1201737" cy="301625"/>
          </a:xfrm>
          <a:custGeom>
            <a:avLst/>
            <a:gdLst>
              <a:gd name="T0" fmla="*/ 0 w 757"/>
              <a:gd name="T1" fmla="*/ 300038 h 190"/>
              <a:gd name="T2" fmla="*/ 0 w 757"/>
              <a:gd name="T3" fmla="*/ 0 h 190"/>
              <a:gd name="T4" fmla="*/ 1200150 w 757"/>
              <a:gd name="T5" fmla="*/ 0 h 190"/>
              <a:gd name="T6" fmla="*/ 1200150 w 757"/>
              <a:gd name="T7" fmla="*/ 300038 h 190"/>
              <a:gd name="T8" fmla="*/ 0 w 757"/>
              <a:gd name="T9" fmla="*/ 300038 h 1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57" h="190">
                <a:moveTo>
                  <a:pt x="0" y="189"/>
                </a:moveTo>
                <a:lnTo>
                  <a:pt x="0" y="0"/>
                </a:lnTo>
                <a:lnTo>
                  <a:pt x="756" y="0"/>
                </a:lnTo>
                <a:lnTo>
                  <a:pt x="756" y="189"/>
                </a:lnTo>
                <a:lnTo>
                  <a:pt x="0" y="18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6" name="Freeform 14">
            <a:extLst>
              <a:ext uri="{FF2B5EF4-FFF2-40B4-BE49-F238E27FC236}">
                <a16:creationId xmlns:a16="http://schemas.microsoft.com/office/drawing/2014/main" id="{6D5FF027-09BC-334C-89EE-F40903D75681}"/>
              </a:ext>
            </a:extLst>
          </p:cNvPr>
          <p:cNvSpPr>
            <a:spLocks/>
          </p:cNvSpPr>
          <p:nvPr/>
        </p:nvSpPr>
        <p:spPr bwMode="auto">
          <a:xfrm>
            <a:off x="1919288" y="4829175"/>
            <a:ext cx="1201737" cy="301625"/>
          </a:xfrm>
          <a:custGeom>
            <a:avLst/>
            <a:gdLst>
              <a:gd name="T0" fmla="*/ 0 w 757"/>
              <a:gd name="T1" fmla="*/ 300038 h 190"/>
              <a:gd name="T2" fmla="*/ 0 w 757"/>
              <a:gd name="T3" fmla="*/ 0 h 190"/>
              <a:gd name="T4" fmla="*/ 1200150 w 757"/>
              <a:gd name="T5" fmla="*/ 0 h 190"/>
              <a:gd name="T6" fmla="*/ 1200150 w 757"/>
              <a:gd name="T7" fmla="*/ 300038 h 190"/>
              <a:gd name="T8" fmla="*/ 0 w 757"/>
              <a:gd name="T9" fmla="*/ 300038 h 1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57" h="190">
                <a:moveTo>
                  <a:pt x="0" y="189"/>
                </a:moveTo>
                <a:lnTo>
                  <a:pt x="0" y="0"/>
                </a:lnTo>
                <a:lnTo>
                  <a:pt x="756" y="0"/>
                </a:lnTo>
                <a:lnTo>
                  <a:pt x="756" y="189"/>
                </a:lnTo>
                <a:lnTo>
                  <a:pt x="0" y="18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7" name="Freeform 15">
            <a:extLst>
              <a:ext uri="{FF2B5EF4-FFF2-40B4-BE49-F238E27FC236}">
                <a16:creationId xmlns:a16="http://schemas.microsoft.com/office/drawing/2014/main" id="{860F77A9-30F4-9F40-8166-36C219E4C1D2}"/>
              </a:ext>
            </a:extLst>
          </p:cNvPr>
          <p:cNvSpPr>
            <a:spLocks/>
          </p:cNvSpPr>
          <p:nvPr/>
        </p:nvSpPr>
        <p:spPr bwMode="auto">
          <a:xfrm>
            <a:off x="1919288" y="3627438"/>
            <a:ext cx="301625" cy="301625"/>
          </a:xfrm>
          <a:custGeom>
            <a:avLst/>
            <a:gdLst>
              <a:gd name="T0" fmla="*/ 0 w 190"/>
              <a:gd name="T1" fmla="*/ 300038 h 190"/>
              <a:gd name="T2" fmla="*/ 0 w 190"/>
              <a:gd name="T3" fmla="*/ 0 h 190"/>
              <a:gd name="T4" fmla="*/ 300038 w 190"/>
              <a:gd name="T5" fmla="*/ 0 h 190"/>
              <a:gd name="T6" fmla="*/ 300038 w 190"/>
              <a:gd name="T7" fmla="*/ 300038 h 190"/>
              <a:gd name="T8" fmla="*/ 0 w 190"/>
              <a:gd name="T9" fmla="*/ 300038 h 1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0" h="190">
                <a:moveTo>
                  <a:pt x="0" y="189"/>
                </a:moveTo>
                <a:lnTo>
                  <a:pt x="0" y="0"/>
                </a:lnTo>
                <a:lnTo>
                  <a:pt x="189" y="0"/>
                </a:lnTo>
                <a:lnTo>
                  <a:pt x="189" y="189"/>
                </a:lnTo>
                <a:lnTo>
                  <a:pt x="0" y="18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8" name="Freeform 16">
            <a:extLst>
              <a:ext uri="{FF2B5EF4-FFF2-40B4-BE49-F238E27FC236}">
                <a16:creationId xmlns:a16="http://schemas.microsoft.com/office/drawing/2014/main" id="{0D4D2021-CDF4-2145-BEED-E68E6B784C41}"/>
              </a:ext>
            </a:extLst>
          </p:cNvPr>
          <p:cNvSpPr>
            <a:spLocks/>
          </p:cNvSpPr>
          <p:nvPr/>
        </p:nvSpPr>
        <p:spPr bwMode="auto">
          <a:xfrm>
            <a:off x="1919288" y="4529138"/>
            <a:ext cx="301625" cy="301625"/>
          </a:xfrm>
          <a:custGeom>
            <a:avLst/>
            <a:gdLst>
              <a:gd name="T0" fmla="*/ 0 w 190"/>
              <a:gd name="T1" fmla="*/ 300038 h 190"/>
              <a:gd name="T2" fmla="*/ 0 w 190"/>
              <a:gd name="T3" fmla="*/ 0 h 190"/>
              <a:gd name="T4" fmla="*/ 300038 w 190"/>
              <a:gd name="T5" fmla="*/ 0 h 190"/>
              <a:gd name="T6" fmla="*/ 300038 w 190"/>
              <a:gd name="T7" fmla="*/ 300038 h 190"/>
              <a:gd name="T8" fmla="*/ 0 w 190"/>
              <a:gd name="T9" fmla="*/ 300038 h 1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0" h="190">
                <a:moveTo>
                  <a:pt x="0" y="189"/>
                </a:moveTo>
                <a:lnTo>
                  <a:pt x="0" y="0"/>
                </a:lnTo>
                <a:lnTo>
                  <a:pt x="189" y="0"/>
                </a:lnTo>
                <a:lnTo>
                  <a:pt x="189" y="189"/>
                </a:lnTo>
                <a:lnTo>
                  <a:pt x="0" y="18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9" name="Freeform 17">
            <a:extLst>
              <a:ext uri="{FF2B5EF4-FFF2-40B4-BE49-F238E27FC236}">
                <a16:creationId xmlns:a16="http://schemas.microsoft.com/office/drawing/2014/main" id="{0C8BC4C5-0483-1147-95AD-B7BA3079D6D0}"/>
              </a:ext>
            </a:extLst>
          </p:cNvPr>
          <p:cNvSpPr>
            <a:spLocks/>
          </p:cNvSpPr>
          <p:nvPr/>
        </p:nvSpPr>
        <p:spPr bwMode="auto">
          <a:xfrm>
            <a:off x="1919288" y="2128838"/>
            <a:ext cx="1201737" cy="301625"/>
          </a:xfrm>
          <a:custGeom>
            <a:avLst/>
            <a:gdLst>
              <a:gd name="T0" fmla="*/ 0 w 757"/>
              <a:gd name="T1" fmla="*/ 300038 h 190"/>
              <a:gd name="T2" fmla="*/ 0 w 757"/>
              <a:gd name="T3" fmla="*/ 0 h 190"/>
              <a:gd name="T4" fmla="*/ 1200150 w 757"/>
              <a:gd name="T5" fmla="*/ 0 h 190"/>
              <a:gd name="T6" fmla="*/ 1200150 w 757"/>
              <a:gd name="T7" fmla="*/ 300038 h 190"/>
              <a:gd name="T8" fmla="*/ 0 w 757"/>
              <a:gd name="T9" fmla="*/ 300038 h 1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57" h="190">
                <a:moveTo>
                  <a:pt x="0" y="189"/>
                </a:moveTo>
                <a:lnTo>
                  <a:pt x="0" y="0"/>
                </a:lnTo>
                <a:lnTo>
                  <a:pt x="756" y="0"/>
                </a:lnTo>
                <a:lnTo>
                  <a:pt x="756" y="189"/>
                </a:lnTo>
                <a:lnTo>
                  <a:pt x="0" y="18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0" name="Freeform 18">
            <a:extLst>
              <a:ext uri="{FF2B5EF4-FFF2-40B4-BE49-F238E27FC236}">
                <a16:creationId xmlns:a16="http://schemas.microsoft.com/office/drawing/2014/main" id="{FC4EEBBA-4097-B245-B52F-8ED6ED5B4FF2}"/>
              </a:ext>
            </a:extLst>
          </p:cNvPr>
          <p:cNvSpPr>
            <a:spLocks/>
          </p:cNvSpPr>
          <p:nvPr/>
        </p:nvSpPr>
        <p:spPr bwMode="auto">
          <a:xfrm>
            <a:off x="1919288" y="1828800"/>
            <a:ext cx="301625" cy="301625"/>
          </a:xfrm>
          <a:custGeom>
            <a:avLst/>
            <a:gdLst>
              <a:gd name="T0" fmla="*/ 0 w 190"/>
              <a:gd name="T1" fmla="*/ 300038 h 190"/>
              <a:gd name="T2" fmla="*/ 0 w 190"/>
              <a:gd name="T3" fmla="*/ 0 h 190"/>
              <a:gd name="T4" fmla="*/ 300038 w 190"/>
              <a:gd name="T5" fmla="*/ 0 h 190"/>
              <a:gd name="T6" fmla="*/ 300038 w 190"/>
              <a:gd name="T7" fmla="*/ 300038 h 190"/>
              <a:gd name="T8" fmla="*/ 0 w 190"/>
              <a:gd name="T9" fmla="*/ 300038 h 1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0" h="190">
                <a:moveTo>
                  <a:pt x="0" y="189"/>
                </a:moveTo>
                <a:lnTo>
                  <a:pt x="0" y="0"/>
                </a:lnTo>
                <a:lnTo>
                  <a:pt x="189" y="0"/>
                </a:lnTo>
                <a:lnTo>
                  <a:pt x="189" y="189"/>
                </a:lnTo>
                <a:lnTo>
                  <a:pt x="0" y="18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1" name="Rectangle 19">
            <a:extLst>
              <a:ext uri="{FF2B5EF4-FFF2-40B4-BE49-F238E27FC236}">
                <a16:creationId xmlns:a16="http://schemas.microsoft.com/office/drawing/2014/main" id="{5419B649-D6C6-F742-A2F5-BFD0F3221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7613" y="482282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19*</a:t>
            </a:r>
          </a:p>
        </p:txBody>
      </p:sp>
      <p:sp>
        <p:nvSpPr>
          <p:cNvPr id="18452" name="Rectangle 20">
            <a:extLst>
              <a:ext uri="{FF2B5EF4-FFF2-40B4-BE49-F238E27FC236}">
                <a16:creationId xmlns:a16="http://schemas.microsoft.com/office/drawing/2014/main" id="{AB2E73AA-FDFA-D24C-BD3E-5F01D078F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0238" y="2135188"/>
            <a:ext cx="9493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Bucket A</a:t>
            </a:r>
          </a:p>
        </p:txBody>
      </p:sp>
      <p:sp>
        <p:nvSpPr>
          <p:cNvPr id="18453" name="Rectangle 21">
            <a:extLst>
              <a:ext uri="{FF2B5EF4-FFF2-40B4-BE49-F238E27FC236}">
                <a16:creationId xmlns:a16="http://schemas.microsoft.com/office/drawing/2014/main" id="{F005CE3E-F2A4-9D48-89B6-EC61EE3BA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2938" y="3048000"/>
            <a:ext cx="9493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Bucket B</a:t>
            </a:r>
          </a:p>
        </p:txBody>
      </p:sp>
      <p:sp>
        <p:nvSpPr>
          <p:cNvPr id="18454" name="Rectangle 22">
            <a:extLst>
              <a:ext uri="{FF2B5EF4-FFF2-40B4-BE49-F238E27FC236}">
                <a16:creationId xmlns:a16="http://schemas.microsoft.com/office/drawing/2014/main" id="{83F3CCFE-0B1B-3A48-82F8-092B640BA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525" y="3935413"/>
            <a:ext cx="9493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Bucket C</a:t>
            </a:r>
          </a:p>
        </p:txBody>
      </p:sp>
      <p:sp>
        <p:nvSpPr>
          <p:cNvPr id="18455" name="Rectangle 23">
            <a:extLst>
              <a:ext uri="{FF2B5EF4-FFF2-40B4-BE49-F238E27FC236}">
                <a16:creationId xmlns:a16="http://schemas.microsoft.com/office/drawing/2014/main" id="{8ADCC88F-AAF9-084B-B873-A7DD69F15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525" y="4848225"/>
            <a:ext cx="9493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Bucket D</a:t>
            </a:r>
          </a:p>
        </p:txBody>
      </p:sp>
      <p:sp>
        <p:nvSpPr>
          <p:cNvPr id="18456" name="Rectangle 24">
            <a:extLst>
              <a:ext uri="{FF2B5EF4-FFF2-40B4-BE49-F238E27FC236}">
                <a16:creationId xmlns:a16="http://schemas.microsoft.com/office/drawing/2014/main" id="{DE39B929-0262-7148-91B5-8E165633F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525" y="5748338"/>
            <a:ext cx="104775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Bucket A2</a:t>
            </a:r>
          </a:p>
        </p:txBody>
      </p:sp>
      <p:sp>
        <p:nvSpPr>
          <p:cNvPr id="18457" name="Rectangle 25">
            <a:extLst>
              <a:ext uri="{FF2B5EF4-FFF2-40B4-BE49-F238E27FC236}">
                <a16:creationId xmlns:a16="http://schemas.microsoft.com/office/drawing/2014/main" id="{757859A1-3A51-5342-89D0-C0A20AB25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9275" y="6156325"/>
            <a:ext cx="122396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of Bucket A)</a:t>
            </a:r>
          </a:p>
        </p:txBody>
      </p:sp>
      <p:sp>
        <p:nvSpPr>
          <p:cNvPr id="18458" name="Rectangle 26">
            <a:extLst>
              <a:ext uri="{FF2B5EF4-FFF2-40B4-BE49-F238E27FC236}">
                <a16:creationId xmlns:a16="http://schemas.microsoft.com/office/drawing/2014/main" id="{103BD128-08E5-CA49-A8CD-B918783EC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7600" y="2165350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32*</a:t>
            </a:r>
          </a:p>
        </p:txBody>
      </p:sp>
      <p:sp>
        <p:nvSpPr>
          <p:cNvPr id="18459" name="Rectangle 27">
            <a:extLst>
              <a:ext uri="{FF2B5EF4-FFF2-40B4-BE49-F238E27FC236}">
                <a16:creationId xmlns:a16="http://schemas.microsoft.com/office/drawing/2014/main" id="{305D9176-016E-0741-A492-A57293275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2938" y="3021013"/>
            <a:ext cx="34925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1*</a:t>
            </a:r>
          </a:p>
        </p:txBody>
      </p:sp>
      <p:sp>
        <p:nvSpPr>
          <p:cNvPr id="18460" name="Rectangle 28">
            <a:extLst>
              <a:ext uri="{FF2B5EF4-FFF2-40B4-BE49-F238E27FC236}">
                <a16:creationId xmlns:a16="http://schemas.microsoft.com/office/drawing/2014/main" id="{7B6EE0D0-A8B0-2B41-9E88-389710560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6625" y="3021013"/>
            <a:ext cx="34925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5*</a:t>
            </a:r>
          </a:p>
        </p:txBody>
      </p:sp>
      <p:sp>
        <p:nvSpPr>
          <p:cNvPr id="18461" name="Rectangle 29">
            <a:extLst>
              <a:ext uri="{FF2B5EF4-FFF2-40B4-BE49-F238E27FC236}">
                <a16:creationId xmlns:a16="http://schemas.microsoft.com/office/drawing/2014/main" id="{46B46877-1FD1-BC4B-87F4-4E776258C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6063" y="3021013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13*</a:t>
            </a:r>
          </a:p>
        </p:txBody>
      </p:sp>
      <p:sp>
        <p:nvSpPr>
          <p:cNvPr id="18462" name="Rectangle 30">
            <a:extLst>
              <a:ext uri="{FF2B5EF4-FFF2-40B4-BE49-F238E27FC236}">
                <a16:creationId xmlns:a16="http://schemas.microsoft.com/office/drawing/2014/main" id="{75ED255B-723A-3643-90AE-806D29AEF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2400" y="2165350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16*</a:t>
            </a:r>
          </a:p>
        </p:txBody>
      </p:sp>
      <p:sp>
        <p:nvSpPr>
          <p:cNvPr id="18463" name="Rectangle 31">
            <a:extLst>
              <a:ext uri="{FF2B5EF4-FFF2-40B4-BE49-F238E27FC236}">
                <a16:creationId xmlns:a16="http://schemas.microsoft.com/office/drawing/2014/main" id="{D9EE1D70-4624-B94A-BEF9-21A1572B8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538" y="4808538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15*</a:t>
            </a:r>
          </a:p>
        </p:txBody>
      </p:sp>
      <p:sp>
        <p:nvSpPr>
          <p:cNvPr id="18464" name="Rectangle 32">
            <a:extLst>
              <a:ext uri="{FF2B5EF4-FFF2-40B4-BE49-F238E27FC236}">
                <a16:creationId xmlns:a16="http://schemas.microsoft.com/office/drawing/2014/main" id="{CBC55718-CD54-434D-94E4-8306AB6F5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6625" y="4821238"/>
            <a:ext cx="34925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7*</a:t>
            </a:r>
          </a:p>
        </p:txBody>
      </p:sp>
      <p:sp>
        <p:nvSpPr>
          <p:cNvPr id="18465" name="Rectangle 33">
            <a:extLst>
              <a:ext uri="{FF2B5EF4-FFF2-40B4-BE49-F238E27FC236}">
                <a16:creationId xmlns:a16="http://schemas.microsoft.com/office/drawing/2014/main" id="{090C7AA5-0A72-C04C-AF7D-F40B83A3D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4050" y="5756275"/>
            <a:ext cx="34925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4*</a:t>
            </a:r>
          </a:p>
        </p:txBody>
      </p:sp>
      <p:sp>
        <p:nvSpPr>
          <p:cNvPr id="18466" name="Rectangle 34">
            <a:extLst>
              <a:ext uri="{FF2B5EF4-FFF2-40B4-BE49-F238E27FC236}">
                <a16:creationId xmlns:a16="http://schemas.microsoft.com/office/drawing/2014/main" id="{594F7325-60EA-6C48-BD6D-294620CE2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3013" y="5745163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20*</a:t>
            </a:r>
          </a:p>
        </p:txBody>
      </p:sp>
      <p:sp>
        <p:nvSpPr>
          <p:cNvPr id="18467" name="Rectangle 35">
            <a:extLst>
              <a:ext uri="{FF2B5EF4-FFF2-40B4-BE49-F238E27FC236}">
                <a16:creationId xmlns:a16="http://schemas.microsoft.com/office/drawing/2014/main" id="{FEB310B0-AF61-E14F-AF8D-E2F6EDE78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2975" y="5741988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12*</a:t>
            </a:r>
          </a:p>
        </p:txBody>
      </p:sp>
      <p:sp>
        <p:nvSpPr>
          <p:cNvPr id="18468" name="Line 36">
            <a:extLst>
              <a:ext uri="{FF2B5EF4-FFF2-40B4-BE49-F238E27FC236}">
                <a16:creationId xmlns:a16="http://schemas.microsoft.com/office/drawing/2014/main" id="{BD40214E-ACCE-BD4A-A93C-4EF7E109262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9175" y="3754438"/>
            <a:ext cx="904875" cy="34448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9" name="Line 37">
            <a:extLst>
              <a:ext uri="{FF2B5EF4-FFF2-40B4-BE49-F238E27FC236}">
                <a16:creationId xmlns:a16="http://schemas.microsoft.com/office/drawing/2014/main" id="{108DCEFF-EC38-4248-A907-A0EA9D86587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0288" y="4075113"/>
            <a:ext cx="881062" cy="8937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70" name="Line 38">
            <a:extLst>
              <a:ext uri="{FF2B5EF4-FFF2-40B4-BE49-F238E27FC236}">
                <a16:creationId xmlns:a16="http://schemas.microsoft.com/office/drawing/2014/main" id="{A490E538-78E6-7D47-9A05-0C92443353A9}"/>
              </a:ext>
            </a:extLst>
          </p:cNvPr>
          <p:cNvSpPr>
            <a:spLocks noChangeShapeType="1"/>
          </p:cNvSpPr>
          <p:nvPr/>
        </p:nvSpPr>
        <p:spPr bwMode="auto">
          <a:xfrm>
            <a:off x="947738" y="4337050"/>
            <a:ext cx="987425" cy="15605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8471" name="Group 39">
            <a:extLst>
              <a:ext uri="{FF2B5EF4-FFF2-40B4-BE49-F238E27FC236}">
                <a16:creationId xmlns:a16="http://schemas.microsoft.com/office/drawing/2014/main" id="{14CA8F7F-2DE0-FD48-AAEF-1C7B826426CD}"/>
              </a:ext>
            </a:extLst>
          </p:cNvPr>
          <p:cNvGrpSpPr>
            <a:grpSpLocks/>
          </p:cNvGrpSpPr>
          <p:nvPr/>
        </p:nvGrpSpPr>
        <p:grpSpPr bwMode="auto">
          <a:xfrm>
            <a:off x="977900" y="3205163"/>
            <a:ext cx="946150" cy="1508125"/>
            <a:chOff x="616" y="2019"/>
            <a:chExt cx="596" cy="950"/>
          </a:xfrm>
        </p:grpSpPr>
        <p:sp>
          <p:nvSpPr>
            <p:cNvPr id="18584" name="Line 40">
              <a:extLst>
                <a:ext uri="{FF2B5EF4-FFF2-40B4-BE49-F238E27FC236}">
                  <a16:creationId xmlns:a16="http://schemas.microsoft.com/office/drawing/2014/main" id="{B1DBFECF-E398-CE48-BDD7-A7277C3B43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4" y="2019"/>
              <a:ext cx="578" cy="15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85" name="Line 41">
              <a:extLst>
                <a:ext uri="{FF2B5EF4-FFF2-40B4-BE49-F238E27FC236}">
                  <a16:creationId xmlns:a16="http://schemas.microsoft.com/office/drawing/2014/main" id="{900EAC82-BA7B-C546-B89E-64626134A6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6" y="2046"/>
              <a:ext cx="585" cy="923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472" name="Line 42">
            <a:extLst>
              <a:ext uri="{FF2B5EF4-FFF2-40B4-BE49-F238E27FC236}">
                <a16:creationId xmlns:a16="http://schemas.microsoft.com/office/drawing/2014/main" id="{D319795C-DFAA-CF4C-8D7F-BC2757AF90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90600" y="4146550"/>
            <a:ext cx="928688" cy="9048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73" name="Line 43">
            <a:extLst>
              <a:ext uri="{FF2B5EF4-FFF2-40B4-BE49-F238E27FC236}">
                <a16:creationId xmlns:a16="http://schemas.microsoft.com/office/drawing/2014/main" id="{A59E3FDF-CD2E-BF43-8288-6DF9C1EEA5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90600" y="4999038"/>
            <a:ext cx="928688" cy="3095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74" name="Rectangle 44">
            <a:extLst>
              <a:ext uri="{FF2B5EF4-FFF2-40B4-BE49-F238E27FC236}">
                <a16:creationId xmlns:a16="http://schemas.microsoft.com/office/drawing/2014/main" id="{F76B0496-E8CD-8944-A4F2-0104A88DF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" y="1863725"/>
            <a:ext cx="135096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Courier New" panose="02070309020205020404" pitchFamily="49" charset="0"/>
              </a:rPr>
              <a:t>LOCAL DEPTH</a:t>
            </a:r>
          </a:p>
        </p:txBody>
      </p:sp>
      <p:sp>
        <p:nvSpPr>
          <p:cNvPr id="18475" name="Freeform 45">
            <a:extLst>
              <a:ext uri="{FF2B5EF4-FFF2-40B4-BE49-F238E27FC236}">
                <a16:creationId xmlns:a16="http://schemas.microsoft.com/office/drawing/2014/main" id="{08133F5D-9A5A-8C4F-B10A-71413806F408}"/>
              </a:ext>
            </a:extLst>
          </p:cNvPr>
          <p:cNvSpPr>
            <a:spLocks/>
          </p:cNvSpPr>
          <p:nvPr/>
        </p:nvSpPr>
        <p:spPr bwMode="auto">
          <a:xfrm>
            <a:off x="1362075" y="1881188"/>
            <a:ext cx="573088" cy="168275"/>
          </a:xfrm>
          <a:custGeom>
            <a:avLst/>
            <a:gdLst>
              <a:gd name="T0" fmla="*/ 0 w 361"/>
              <a:gd name="T1" fmla="*/ 130175 h 106"/>
              <a:gd name="T2" fmla="*/ 285750 w 361"/>
              <a:gd name="T3" fmla="*/ 0 h 106"/>
              <a:gd name="T4" fmla="*/ 166688 w 361"/>
              <a:gd name="T5" fmla="*/ 166688 h 106"/>
              <a:gd name="T6" fmla="*/ 571500 w 361"/>
              <a:gd name="T7" fmla="*/ 47625 h 10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61" h="106">
                <a:moveTo>
                  <a:pt x="0" y="82"/>
                </a:moveTo>
                <a:lnTo>
                  <a:pt x="180" y="0"/>
                </a:lnTo>
                <a:lnTo>
                  <a:pt x="105" y="105"/>
                </a:lnTo>
                <a:lnTo>
                  <a:pt x="360" y="30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8476" name="Group 46">
            <a:extLst>
              <a:ext uri="{FF2B5EF4-FFF2-40B4-BE49-F238E27FC236}">
                <a16:creationId xmlns:a16="http://schemas.microsoft.com/office/drawing/2014/main" id="{D8DEC372-EEEF-AD4D-925C-2C9589405A8D}"/>
              </a:ext>
            </a:extLst>
          </p:cNvPr>
          <p:cNvGrpSpPr>
            <a:grpSpLocks/>
          </p:cNvGrpSpPr>
          <p:nvPr/>
        </p:nvGrpSpPr>
        <p:grpSpPr bwMode="auto">
          <a:xfrm>
            <a:off x="0" y="2217738"/>
            <a:ext cx="1660525" cy="3752850"/>
            <a:chOff x="3056" y="1425"/>
            <a:chExt cx="1046" cy="2364"/>
          </a:xfrm>
        </p:grpSpPr>
        <p:sp>
          <p:nvSpPr>
            <p:cNvPr id="18562" name="Freeform 47">
              <a:extLst>
                <a:ext uri="{FF2B5EF4-FFF2-40B4-BE49-F238E27FC236}">
                  <a16:creationId xmlns:a16="http://schemas.microsoft.com/office/drawing/2014/main" id="{AF6504BD-957F-B741-8972-C93DF51F9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9" y="1747"/>
              <a:ext cx="190" cy="190"/>
            </a:xfrm>
            <a:custGeom>
              <a:avLst/>
              <a:gdLst>
                <a:gd name="T0" fmla="*/ 0 w 190"/>
                <a:gd name="T1" fmla="*/ 189 h 190"/>
                <a:gd name="T2" fmla="*/ 0 w 190"/>
                <a:gd name="T3" fmla="*/ 0 h 190"/>
                <a:gd name="T4" fmla="*/ 189 w 190"/>
                <a:gd name="T5" fmla="*/ 0 h 190"/>
                <a:gd name="T6" fmla="*/ 189 w 190"/>
                <a:gd name="T7" fmla="*/ 189 h 190"/>
                <a:gd name="T8" fmla="*/ 0 w 190"/>
                <a:gd name="T9" fmla="*/ 189 h 1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0" h="190">
                  <a:moveTo>
                    <a:pt x="0" y="189"/>
                  </a:moveTo>
                  <a:lnTo>
                    <a:pt x="0" y="0"/>
                  </a:lnTo>
                  <a:lnTo>
                    <a:pt x="189" y="0"/>
                  </a:lnTo>
                  <a:lnTo>
                    <a:pt x="189" y="189"/>
                  </a:lnTo>
                  <a:lnTo>
                    <a:pt x="0" y="189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8563" name="Group 48">
              <a:extLst>
                <a:ext uri="{FF2B5EF4-FFF2-40B4-BE49-F238E27FC236}">
                  <a16:creationId xmlns:a16="http://schemas.microsoft.com/office/drawing/2014/main" id="{DA424532-51E7-8C42-AC43-2DA7300FDA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56" y="1425"/>
              <a:ext cx="1046" cy="2364"/>
              <a:chOff x="3056" y="1425"/>
              <a:chExt cx="1046" cy="2364"/>
            </a:xfrm>
          </p:grpSpPr>
          <p:sp>
            <p:nvSpPr>
              <p:cNvPr id="18564" name="Freeform 49">
                <a:extLst>
                  <a:ext uri="{FF2B5EF4-FFF2-40B4-BE49-F238E27FC236}">
                    <a16:creationId xmlns:a16="http://schemas.microsoft.com/office/drawing/2014/main" id="{C44299A1-DC60-FF45-8942-45565FEA02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" y="1936"/>
                <a:ext cx="379" cy="756"/>
              </a:xfrm>
              <a:custGeom>
                <a:avLst/>
                <a:gdLst>
                  <a:gd name="T0" fmla="*/ 0 w 379"/>
                  <a:gd name="T1" fmla="*/ 755 h 756"/>
                  <a:gd name="T2" fmla="*/ 0 w 379"/>
                  <a:gd name="T3" fmla="*/ 0 h 756"/>
                  <a:gd name="T4" fmla="*/ 378 w 379"/>
                  <a:gd name="T5" fmla="*/ 0 h 756"/>
                  <a:gd name="T6" fmla="*/ 378 w 379"/>
                  <a:gd name="T7" fmla="*/ 755 h 756"/>
                  <a:gd name="T8" fmla="*/ 0 w 379"/>
                  <a:gd name="T9" fmla="*/ 755 h 7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79" h="756">
                    <a:moveTo>
                      <a:pt x="0" y="755"/>
                    </a:moveTo>
                    <a:lnTo>
                      <a:pt x="0" y="0"/>
                    </a:lnTo>
                    <a:lnTo>
                      <a:pt x="378" y="0"/>
                    </a:lnTo>
                    <a:lnTo>
                      <a:pt x="378" y="755"/>
                    </a:lnTo>
                    <a:lnTo>
                      <a:pt x="0" y="755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65" name="Freeform 50">
                <a:extLst>
                  <a:ext uri="{FF2B5EF4-FFF2-40B4-BE49-F238E27FC236}">
                    <a16:creationId xmlns:a16="http://schemas.microsoft.com/office/drawing/2014/main" id="{7E2EB483-65A8-C94F-A009-8CFD9A7B50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" y="2691"/>
                <a:ext cx="379" cy="758"/>
              </a:xfrm>
              <a:custGeom>
                <a:avLst/>
                <a:gdLst>
                  <a:gd name="T0" fmla="*/ 0 w 379"/>
                  <a:gd name="T1" fmla="*/ 757 h 758"/>
                  <a:gd name="T2" fmla="*/ 0 w 379"/>
                  <a:gd name="T3" fmla="*/ 0 h 758"/>
                  <a:gd name="T4" fmla="*/ 378 w 379"/>
                  <a:gd name="T5" fmla="*/ 0 h 758"/>
                  <a:gd name="T6" fmla="*/ 378 w 379"/>
                  <a:gd name="T7" fmla="*/ 757 h 758"/>
                  <a:gd name="T8" fmla="*/ 0 w 379"/>
                  <a:gd name="T9" fmla="*/ 757 h 7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79" h="758">
                    <a:moveTo>
                      <a:pt x="0" y="757"/>
                    </a:moveTo>
                    <a:lnTo>
                      <a:pt x="0" y="0"/>
                    </a:lnTo>
                    <a:lnTo>
                      <a:pt x="378" y="0"/>
                    </a:lnTo>
                    <a:lnTo>
                      <a:pt x="378" y="757"/>
                    </a:lnTo>
                    <a:lnTo>
                      <a:pt x="0" y="757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66" name="Rectangle 51">
                <a:extLst>
                  <a:ext uri="{FF2B5EF4-FFF2-40B4-BE49-F238E27FC236}">
                    <a16:creationId xmlns:a16="http://schemas.microsoft.com/office/drawing/2014/main" id="{51890853-28C6-FE43-AB94-9D9D96B6BA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7" y="1942"/>
                <a:ext cx="300" cy="1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r>
                  <a:rPr kumimoji="0" lang="en-US" altLang="zh-TW" sz="1400" b="1">
                    <a:solidFill>
                      <a:srgbClr val="000000"/>
                    </a:solidFill>
                    <a:latin typeface="Helvetica" pitchFamily="2" charset="0"/>
                  </a:rPr>
                  <a:t>000</a:t>
                </a:r>
              </a:p>
            </p:txBody>
          </p:sp>
          <p:sp>
            <p:nvSpPr>
              <p:cNvPr id="18567" name="Rectangle 52">
                <a:extLst>
                  <a:ext uri="{FF2B5EF4-FFF2-40B4-BE49-F238E27FC236}">
                    <a16:creationId xmlns:a16="http://schemas.microsoft.com/office/drawing/2014/main" id="{308DB149-1CE7-7946-8450-0F8D1FD065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7" y="2138"/>
                <a:ext cx="300" cy="1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r>
                  <a:rPr kumimoji="0" lang="en-US" altLang="zh-TW" sz="1400" b="1">
                    <a:solidFill>
                      <a:srgbClr val="000000"/>
                    </a:solidFill>
                    <a:latin typeface="Helvetica" pitchFamily="2" charset="0"/>
                  </a:rPr>
                  <a:t>001</a:t>
                </a:r>
              </a:p>
            </p:txBody>
          </p:sp>
          <p:sp>
            <p:nvSpPr>
              <p:cNvPr id="18568" name="Rectangle 53">
                <a:extLst>
                  <a:ext uri="{FF2B5EF4-FFF2-40B4-BE49-F238E27FC236}">
                    <a16:creationId xmlns:a16="http://schemas.microsoft.com/office/drawing/2014/main" id="{02F0EFEA-79C4-F04E-B81F-48A49C1BD2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1" y="2327"/>
                <a:ext cx="300" cy="1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r>
                  <a:rPr kumimoji="0" lang="en-US" altLang="zh-TW" sz="1400" b="1">
                    <a:solidFill>
                      <a:srgbClr val="000000"/>
                    </a:solidFill>
                    <a:latin typeface="Helvetica" pitchFamily="2" charset="0"/>
                  </a:rPr>
                  <a:t>010</a:t>
                </a:r>
              </a:p>
            </p:txBody>
          </p:sp>
          <p:sp>
            <p:nvSpPr>
              <p:cNvPr id="18569" name="Rectangle 54">
                <a:extLst>
                  <a:ext uri="{FF2B5EF4-FFF2-40B4-BE49-F238E27FC236}">
                    <a16:creationId xmlns:a16="http://schemas.microsoft.com/office/drawing/2014/main" id="{9F501C87-10B6-C54A-A6F1-4FDECB8247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1" y="2524"/>
                <a:ext cx="300" cy="1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r>
                  <a:rPr kumimoji="0" lang="en-US" altLang="zh-TW" sz="1400" b="1">
                    <a:solidFill>
                      <a:srgbClr val="000000"/>
                    </a:solidFill>
                    <a:latin typeface="Helvetica" pitchFamily="2" charset="0"/>
                  </a:rPr>
                  <a:t>011</a:t>
                </a:r>
              </a:p>
            </p:txBody>
          </p:sp>
          <p:sp>
            <p:nvSpPr>
              <p:cNvPr id="18570" name="Rectangle 55">
                <a:extLst>
                  <a:ext uri="{FF2B5EF4-FFF2-40B4-BE49-F238E27FC236}">
                    <a16:creationId xmlns:a16="http://schemas.microsoft.com/office/drawing/2014/main" id="{20ABB568-7718-3B45-A496-E0EA4EE6FE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4" y="2705"/>
                <a:ext cx="300" cy="1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r>
                  <a:rPr kumimoji="0" lang="en-US" altLang="zh-TW" sz="1400" b="1">
                    <a:solidFill>
                      <a:srgbClr val="000000"/>
                    </a:solidFill>
                    <a:latin typeface="Helvetica" pitchFamily="2" charset="0"/>
                  </a:rPr>
                  <a:t>100</a:t>
                </a:r>
              </a:p>
            </p:txBody>
          </p:sp>
          <p:sp>
            <p:nvSpPr>
              <p:cNvPr id="18571" name="Rectangle 56">
                <a:extLst>
                  <a:ext uri="{FF2B5EF4-FFF2-40B4-BE49-F238E27FC236}">
                    <a16:creationId xmlns:a16="http://schemas.microsoft.com/office/drawing/2014/main" id="{63D345DD-9707-654B-BC3C-E04C12D983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4" y="2902"/>
                <a:ext cx="300" cy="1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r>
                  <a:rPr kumimoji="0" lang="en-US" altLang="zh-TW" sz="1400" b="1">
                    <a:solidFill>
                      <a:srgbClr val="000000"/>
                    </a:solidFill>
                    <a:latin typeface="Helvetica" pitchFamily="2" charset="0"/>
                  </a:rPr>
                  <a:t>101</a:t>
                </a:r>
              </a:p>
            </p:txBody>
          </p:sp>
          <p:sp>
            <p:nvSpPr>
              <p:cNvPr id="18572" name="Rectangle 57">
                <a:extLst>
                  <a:ext uri="{FF2B5EF4-FFF2-40B4-BE49-F238E27FC236}">
                    <a16:creationId xmlns:a16="http://schemas.microsoft.com/office/drawing/2014/main" id="{4C420403-831F-1B4F-A9EE-1A2E94A532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6" y="3105"/>
                <a:ext cx="300" cy="1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r>
                  <a:rPr kumimoji="0" lang="en-US" altLang="zh-TW" sz="1400" b="1">
                    <a:solidFill>
                      <a:srgbClr val="000000"/>
                    </a:solidFill>
                    <a:latin typeface="Helvetica" pitchFamily="2" charset="0"/>
                  </a:rPr>
                  <a:t>110</a:t>
                </a:r>
              </a:p>
            </p:txBody>
          </p:sp>
          <p:sp>
            <p:nvSpPr>
              <p:cNvPr id="18573" name="Rectangle 58">
                <a:extLst>
                  <a:ext uri="{FF2B5EF4-FFF2-40B4-BE49-F238E27FC236}">
                    <a16:creationId xmlns:a16="http://schemas.microsoft.com/office/drawing/2014/main" id="{A8CA3576-1850-5440-A939-C861E4A02E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4" y="3287"/>
                <a:ext cx="300" cy="1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r>
                  <a:rPr kumimoji="0" lang="en-US" altLang="zh-TW" sz="1400" b="1">
                    <a:solidFill>
                      <a:srgbClr val="000000"/>
                    </a:solidFill>
                    <a:latin typeface="Helvetica" pitchFamily="2" charset="0"/>
                  </a:rPr>
                  <a:t>111</a:t>
                </a:r>
              </a:p>
            </p:txBody>
          </p:sp>
          <p:sp>
            <p:nvSpPr>
              <p:cNvPr id="18574" name="Rectangle 59">
                <a:extLst>
                  <a:ext uri="{FF2B5EF4-FFF2-40B4-BE49-F238E27FC236}">
                    <a16:creationId xmlns:a16="http://schemas.microsoft.com/office/drawing/2014/main" id="{7EFE30E4-D83F-034E-AA62-FDD62AD4E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0" y="1731"/>
                <a:ext cx="176" cy="1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r>
                  <a:rPr kumimoji="0" lang="en-US" altLang="zh-TW" sz="1400" b="1">
                    <a:solidFill>
                      <a:srgbClr val="000000"/>
                    </a:solidFill>
                    <a:latin typeface="Helvetica" pitchFamily="2" charset="0"/>
                  </a:rPr>
                  <a:t>3</a:t>
                </a:r>
              </a:p>
            </p:txBody>
          </p:sp>
          <p:sp>
            <p:nvSpPr>
              <p:cNvPr id="18575" name="Rectangle 60">
                <a:extLst>
                  <a:ext uri="{FF2B5EF4-FFF2-40B4-BE49-F238E27FC236}">
                    <a16:creationId xmlns:a16="http://schemas.microsoft.com/office/drawing/2014/main" id="{0B82034C-6FE9-AC41-8DDD-2DB440C7D4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8" y="3599"/>
                <a:ext cx="774" cy="1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r>
                  <a:rPr kumimoji="0" lang="en-US" altLang="zh-TW" sz="1400" b="1">
                    <a:solidFill>
                      <a:srgbClr val="000000"/>
                    </a:solidFill>
                    <a:latin typeface="Helvetica" pitchFamily="2" charset="0"/>
                  </a:rPr>
                  <a:t>DIRECTORY</a:t>
                </a:r>
              </a:p>
            </p:txBody>
          </p:sp>
          <p:sp>
            <p:nvSpPr>
              <p:cNvPr id="18576" name="Line 61">
                <a:extLst>
                  <a:ext uri="{FF2B5EF4-FFF2-40B4-BE49-F238E27FC236}">
                    <a16:creationId xmlns:a16="http://schemas.microsoft.com/office/drawing/2014/main" id="{453C79CE-B6D3-294A-B288-27F2F7E74E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10" y="2092"/>
                <a:ext cx="375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77" name="Line 62">
                <a:extLst>
                  <a:ext uri="{FF2B5EF4-FFF2-40B4-BE49-F238E27FC236}">
                    <a16:creationId xmlns:a16="http://schemas.microsoft.com/office/drawing/2014/main" id="{76007FF1-DB30-C744-A576-9B0F539BD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16" y="2278"/>
                <a:ext cx="375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78" name="Line 63">
                <a:extLst>
                  <a:ext uri="{FF2B5EF4-FFF2-40B4-BE49-F238E27FC236}">
                    <a16:creationId xmlns:a16="http://schemas.microsoft.com/office/drawing/2014/main" id="{8CAC5EFD-BAF2-154B-8500-AD0AF67E5A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14" y="2487"/>
                <a:ext cx="375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79" name="Line 64">
                <a:extLst>
                  <a:ext uri="{FF2B5EF4-FFF2-40B4-BE49-F238E27FC236}">
                    <a16:creationId xmlns:a16="http://schemas.microsoft.com/office/drawing/2014/main" id="{AD85FB6F-FFE7-4D4B-8197-15B868676A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27" y="2883"/>
                <a:ext cx="375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80" name="Line 65">
                <a:extLst>
                  <a:ext uri="{FF2B5EF4-FFF2-40B4-BE49-F238E27FC236}">
                    <a16:creationId xmlns:a16="http://schemas.microsoft.com/office/drawing/2014/main" id="{B06BEA1D-2C96-A741-B46A-68F18B4ABC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11" y="3106"/>
                <a:ext cx="375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81" name="Line 66">
                <a:extLst>
                  <a:ext uri="{FF2B5EF4-FFF2-40B4-BE49-F238E27FC236}">
                    <a16:creationId xmlns:a16="http://schemas.microsoft.com/office/drawing/2014/main" id="{C14C71AB-1958-1240-A288-A040DC4F92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17" y="3285"/>
                <a:ext cx="375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82" name="Rectangle 67">
                <a:extLst>
                  <a:ext uri="{FF2B5EF4-FFF2-40B4-BE49-F238E27FC236}">
                    <a16:creationId xmlns:a16="http://schemas.microsoft.com/office/drawing/2014/main" id="{6DB9A3AD-FA39-F345-8EDB-201370301E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6" y="1425"/>
                <a:ext cx="918" cy="1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r>
                  <a:rPr kumimoji="0" lang="en-US" altLang="zh-TW" sz="14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GLOBAL DEPTH</a:t>
                </a:r>
              </a:p>
            </p:txBody>
          </p:sp>
          <p:sp>
            <p:nvSpPr>
              <p:cNvPr id="18583" name="Freeform 68">
                <a:extLst>
                  <a:ext uri="{FF2B5EF4-FFF2-40B4-BE49-F238E27FC236}">
                    <a16:creationId xmlns:a16="http://schemas.microsoft.com/office/drawing/2014/main" id="{563EE586-ACB1-E144-A485-555DDCABB4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9" y="1580"/>
                <a:ext cx="114" cy="174"/>
              </a:xfrm>
              <a:custGeom>
                <a:avLst/>
                <a:gdLst>
                  <a:gd name="T0" fmla="*/ 75 w 114"/>
                  <a:gd name="T1" fmla="*/ 0 h 174"/>
                  <a:gd name="T2" fmla="*/ 113 w 114"/>
                  <a:gd name="T3" fmla="*/ 68 h 174"/>
                  <a:gd name="T4" fmla="*/ 0 w 114"/>
                  <a:gd name="T5" fmla="*/ 38 h 174"/>
                  <a:gd name="T6" fmla="*/ 15 w 114"/>
                  <a:gd name="T7" fmla="*/ 173 h 17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14" h="174">
                    <a:moveTo>
                      <a:pt x="75" y="0"/>
                    </a:moveTo>
                    <a:lnTo>
                      <a:pt x="113" y="68"/>
                    </a:lnTo>
                    <a:lnTo>
                      <a:pt x="0" y="38"/>
                    </a:lnTo>
                    <a:lnTo>
                      <a:pt x="15" y="173"/>
                    </a:lnTo>
                  </a:path>
                </a:pathLst>
              </a:custGeom>
              <a:noFill/>
              <a:ln w="12700" cap="rnd" cmpd="sng">
                <a:solidFill>
                  <a:schemeClr val="tx2"/>
                </a:solidFill>
                <a:prstDash val="solid"/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8477" name="Text Box 69">
            <a:extLst>
              <a:ext uri="{FF2B5EF4-FFF2-40B4-BE49-F238E27FC236}">
                <a16:creationId xmlns:a16="http://schemas.microsoft.com/office/drawing/2014/main" id="{9755F438-4874-1A46-8276-BF3D846C7B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8288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TW" sz="1400" b="1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8478" name="Text Box 70">
            <a:extLst>
              <a:ext uri="{FF2B5EF4-FFF2-40B4-BE49-F238E27FC236}">
                <a16:creationId xmlns:a16="http://schemas.microsoft.com/office/drawing/2014/main" id="{60403E77-70A7-FC43-AD00-CD699E85C2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7305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TW" sz="140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8479" name="Text Box 71">
            <a:extLst>
              <a:ext uri="{FF2B5EF4-FFF2-40B4-BE49-F238E27FC236}">
                <a16:creationId xmlns:a16="http://schemas.microsoft.com/office/drawing/2014/main" id="{5196F8A7-6E0F-564B-A0E9-0CEE1759F9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6195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TW" sz="140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8480" name="Text Box 72">
            <a:extLst>
              <a:ext uri="{FF2B5EF4-FFF2-40B4-BE49-F238E27FC236}">
                <a16:creationId xmlns:a16="http://schemas.microsoft.com/office/drawing/2014/main" id="{6EC99137-0E29-8C4F-A858-1E3C4B9BB5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8650" y="45339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TW" sz="140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8481" name="Text Box 73">
            <a:extLst>
              <a:ext uri="{FF2B5EF4-FFF2-40B4-BE49-F238E27FC236}">
                <a16:creationId xmlns:a16="http://schemas.microsoft.com/office/drawing/2014/main" id="{8AA37CE6-AE49-314A-8E14-1573F12F1C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4688" y="54864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TW" sz="1400" b="1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8482" name="Rectangle 74">
            <a:extLst>
              <a:ext uri="{FF2B5EF4-FFF2-40B4-BE49-F238E27FC236}">
                <a16:creationId xmlns:a16="http://schemas.microsoft.com/office/drawing/2014/main" id="{36AEF5ED-FD38-804A-8B89-3CA98B0F6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8300" y="392112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10*</a:t>
            </a:r>
          </a:p>
        </p:txBody>
      </p:sp>
      <p:sp>
        <p:nvSpPr>
          <p:cNvPr id="18483" name="Freeform 75">
            <a:extLst>
              <a:ext uri="{FF2B5EF4-FFF2-40B4-BE49-F238E27FC236}">
                <a16:creationId xmlns:a16="http://schemas.microsoft.com/office/drawing/2014/main" id="{343BB9F0-E0D2-064A-9141-64DC45D2FF47}"/>
              </a:ext>
            </a:extLst>
          </p:cNvPr>
          <p:cNvSpPr>
            <a:spLocks/>
          </p:cNvSpPr>
          <p:nvPr/>
        </p:nvSpPr>
        <p:spPr bwMode="auto">
          <a:xfrm>
            <a:off x="6761163" y="5465763"/>
            <a:ext cx="301625" cy="301625"/>
          </a:xfrm>
          <a:custGeom>
            <a:avLst/>
            <a:gdLst>
              <a:gd name="T0" fmla="*/ 0 w 190"/>
              <a:gd name="T1" fmla="*/ 300038 h 190"/>
              <a:gd name="T2" fmla="*/ 0 w 190"/>
              <a:gd name="T3" fmla="*/ 0 h 190"/>
              <a:gd name="T4" fmla="*/ 300038 w 190"/>
              <a:gd name="T5" fmla="*/ 0 h 190"/>
              <a:gd name="T6" fmla="*/ 300038 w 190"/>
              <a:gd name="T7" fmla="*/ 300038 h 190"/>
              <a:gd name="T8" fmla="*/ 0 w 190"/>
              <a:gd name="T9" fmla="*/ 300038 h 1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0" h="190">
                <a:moveTo>
                  <a:pt x="0" y="189"/>
                </a:moveTo>
                <a:lnTo>
                  <a:pt x="0" y="0"/>
                </a:lnTo>
                <a:lnTo>
                  <a:pt x="189" y="0"/>
                </a:lnTo>
                <a:lnTo>
                  <a:pt x="189" y="189"/>
                </a:lnTo>
                <a:lnTo>
                  <a:pt x="0" y="18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84" name="Freeform 76">
            <a:extLst>
              <a:ext uri="{FF2B5EF4-FFF2-40B4-BE49-F238E27FC236}">
                <a16:creationId xmlns:a16="http://schemas.microsoft.com/office/drawing/2014/main" id="{F96FCF93-AC6B-FF42-BB03-65880BA9BCEF}"/>
              </a:ext>
            </a:extLst>
          </p:cNvPr>
          <p:cNvSpPr>
            <a:spLocks/>
          </p:cNvSpPr>
          <p:nvPr/>
        </p:nvSpPr>
        <p:spPr bwMode="auto">
          <a:xfrm>
            <a:off x="6761163" y="5765800"/>
            <a:ext cx="1201737" cy="301625"/>
          </a:xfrm>
          <a:custGeom>
            <a:avLst/>
            <a:gdLst>
              <a:gd name="T0" fmla="*/ 0 w 757"/>
              <a:gd name="T1" fmla="*/ 300038 h 190"/>
              <a:gd name="T2" fmla="*/ 0 w 757"/>
              <a:gd name="T3" fmla="*/ 0 h 190"/>
              <a:gd name="T4" fmla="*/ 1200150 w 757"/>
              <a:gd name="T5" fmla="*/ 0 h 190"/>
              <a:gd name="T6" fmla="*/ 1200150 w 757"/>
              <a:gd name="T7" fmla="*/ 300038 h 190"/>
              <a:gd name="T8" fmla="*/ 0 w 757"/>
              <a:gd name="T9" fmla="*/ 300038 h 1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57" h="190">
                <a:moveTo>
                  <a:pt x="0" y="189"/>
                </a:moveTo>
                <a:lnTo>
                  <a:pt x="0" y="0"/>
                </a:lnTo>
                <a:lnTo>
                  <a:pt x="756" y="0"/>
                </a:lnTo>
                <a:lnTo>
                  <a:pt x="756" y="189"/>
                </a:lnTo>
                <a:lnTo>
                  <a:pt x="0" y="18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85" name="Rectangle 77">
            <a:extLst>
              <a:ext uri="{FF2B5EF4-FFF2-40B4-BE49-F238E27FC236}">
                <a16:creationId xmlns:a16="http://schemas.microsoft.com/office/drawing/2014/main" id="{9F871A1C-78C8-9542-9391-59B3E8C76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0188" y="5976938"/>
            <a:ext cx="12668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(`split image'</a:t>
            </a:r>
          </a:p>
        </p:txBody>
      </p:sp>
      <p:sp>
        <p:nvSpPr>
          <p:cNvPr id="18486" name="Line 78">
            <a:extLst>
              <a:ext uri="{FF2B5EF4-FFF2-40B4-BE49-F238E27FC236}">
                <a16:creationId xmlns:a16="http://schemas.microsoft.com/office/drawing/2014/main" id="{946306FA-B0EB-F44D-AB30-83F35555A84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37238" y="2312988"/>
            <a:ext cx="904875" cy="8572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87" name="Freeform 79">
            <a:extLst>
              <a:ext uri="{FF2B5EF4-FFF2-40B4-BE49-F238E27FC236}">
                <a16:creationId xmlns:a16="http://schemas.microsoft.com/office/drawing/2014/main" id="{3EF2F2FE-E59A-F946-A409-9511E6E2D035}"/>
              </a:ext>
            </a:extLst>
          </p:cNvPr>
          <p:cNvSpPr>
            <a:spLocks/>
          </p:cNvSpPr>
          <p:nvPr/>
        </p:nvSpPr>
        <p:spPr bwMode="auto">
          <a:xfrm>
            <a:off x="6750050" y="3927475"/>
            <a:ext cx="1201738" cy="301625"/>
          </a:xfrm>
          <a:custGeom>
            <a:avLst/>
            <a:gdLst>
              <a:gd name="T0" fmla="*/ 0 w 757"/>
              <a:gd name="T1" fmla="*/ 300038 h 190"/>
              <a:gd name="T2" fmla="*/ 0 w 757"/>
              <a:gd name="T3" fmla="*/ 0 h 190"/>
              <a:gd name="T4" fmla="*/ 1200150 w 757"/>
              <a:gd name="T5" fmla="*/ 0 h 190"/>
              <a:gd name="T6" fmla="*/ 1200150 w 757"/>
              <a:gd name="T7" fmla="*/ 300038 h 190"/>
              <a:gd name="T8" fmla="*/ 0 w 757"/>
              <a:gd name="T9" fmla="*/ 300038 h 1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57" h="190">
                <a:moveTo>
                  <a:pt x="0" y="189"/>
                </a:moveTo>
                <a:lnTo>
                  <a:pt x="0" y="0"/>
                </a:lnTo>
                <a:lnTo>
                  <a:pt x="756" y="0"/>
                </a:lnTo>
                <a:lnTo>
                  <a:pt x="756" y="189"/>
                </a:lnTo>
                <a:lnTo>
                  <a:pt x="0" y="18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88" name="Freeform 80">
            <a:extLst>
              <a:ext uri="{FF2B5EF4-FFF2-40B4-BE49-F238E27FC236}">
                <a16:creationId xmlns:a16="http://schemas.microsoft.com/office/drawing/2014/main" id="{2057B94F-C375-CC4D-8B94-09ABB84D8D59}"/>
              </a:ext>
            </a:extLst>
          </p:cNvPr>
          <p:cNvSpPr>
            <a:spLocks/>
          </p:cNvSpPr>
          <p:nvPr/>
        </p:nvSpPr>
        <p:spPr bwMode="auto">
          <a:xfrm>
            <a:off x="6750050" y="4829175"/>
            <a:ext cx="1201738" cy="301625"/>
          </a:xfrm>
          <a:custGeom>
            <a:avLst/>
            <a:gdLst>
              <a:gd name="T0" fmla="*/ 0 w 757"/>
              <a:gd name="T1" fmla="*/ 300038 h 190"/>
              <a:gd name="T2" fmla="*/ 0 w 757"/>
              <a:gd name="T3" fmla="*/ 0 h 190"/>
              <a:gd name="T4" fmla="*/ 1200150 w 757"/>
              <a:gd name="T5" fmla="*/ 0 h 190"/>
              <a:gd name="T6" fmla="*/ 1200150 w 757"/>
              <a:gd name="T7" fmla="*/ 300038 h 190"/>
              <a:gd name="T8" fmla="*/ 0 w 757"/>
              <a:gd name="T9" fmla="*/ 300038 h 1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57" h="190">
                <a:moveTo>
                  <a:pt x="0" y="189"/>
                </a:moveTo>
                <a:lnTo>
                  <a:pt x="0" y="0"/>
                </a:lnTo>
                <a:lnTo>
                  <a:pt x="756" y="0"/>
                </a:lnTo>
                <a:lnTo>
                  <a:pt x="756" y="189"/>
                </a:lnTo>
                <a:lnTo>
                  <a:pt x="0" y="18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89" name="Freeform 81">
            <a:extLst>
              <a:ext uri="{FF2B5EF4-FFF2-40B4-BE49-F238E27FC236}">
                <a16:creationId xmlns:a16="http://schemas.microsoft.com/office/drawing/2014/main" id="{997E844E-7B68-4F42-9F83-0C90E8C0B893}"/>
              </a:ext>
            </a:extLst>
          </p:cNvPr>
          <p:cNvSpPr>
            <a:spLocks/>
          </p:cNvSpPr>
          <p:nvPr/>
        </p:nvSpPr>
        <p:spPr bwMode="auto">
          <a:xfrm>
            <a:off x="6750050" y="3627438"/>
            <a:ext cx="301625" cy="301625"/>
          </a:xfrm>
          <a:custGeom>
            <a:avLst/>
            <a:gdLst>
              <a:gd name="T0" fmla="*/ 0 w 190"/>
              <a:gd name="T1" fmla="*/ 300038 h 190"/>
              <a:gd name="T2" fmla="*/ 0 w 190"/>
              <a:gd name="T3" fmla="*/ 0 h 190"/>
              <a:gd name="T4" fmla="*/ 300038 w 190"/>
              <a:gd name="T5" fmla="*/ 0 h 190"/>
              <a:gd name="T6" fmla="*/ 300038 w 190"/>
              <a:gd name="T7" fmla="*/ 300038 h 190"/>
              <a:gd name="T8" fmla="*/ 0 w 190"/>
              <a:gd name="T9" fmla="*/ 300038 h 1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0" h="190">
                <a:moveTo>
                  <a:pt x="0" y="189"/>
                </a:moveTo>
                <a:lnTo>
                  <a:pt x="0" y="0"/>
                </a:lnTo>
                <a:lnTo>
                  <a:pt x="189" y="0"/>
                </a:lnTo>
                <a:lnTo>
                  <a:pt x="189" y="189"/>
                </a:lnTo>
                <a:lnTo>
                  <a:pt x="0" y="18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90" name="Freeform 82">
            <a:extLst>
              <a:ext uri="{FF2B5EF4-FFF2-40B4-BE49-F238E27FC236}">
                <a16:creationId xmlns:a16="http://schemas.microsoft.com/office/drawing/2014/main" id="{791AD138-8C4B-A044-8E63-0DE4725A8366}"/>
              </a:ext>
            </a:extLst>
          </p:cNvPr>
          <p:cNvSpPr>
            <a:spLocks/>
          </p:cNvSpPr>
          <p:nvPr/>
        </p:nvSpPr>
        <p:spPr bwMode="auto">
          <a:xfrm>
            <a:off x="6750050" y="4529138"/>
            <a:ext cx="301625" cy="301625"/>
          </a:xfrm>
          <a:custGeom>
            <a:avLst/>
            <a:gdLst>
              <a:gd name="T0" fmla="*/ 0 w 190"/>
              <a:gd name="T1" fmla="*/ 300038 h 190"/>
              <a:gd name="T2" fmla="*/ 0 w 190"/>
              <a:gd name="T3" fmla="*/ 0 h 190"/>
              <a:gd name="T4" fmla="*/ 300038 w 190"/>
              <a:gd name="T5" fmla="*/ 0 h 190"/>
              <a:gd name="T6" fmla="*/ 300038 w 190"/>
              <a:gd name="T7" fmla="*/ 300038 h 190"/>
              <a:gd name="T8" fmla="*/ 0 w 190"/>
              <a:gd name="T9" fmla="*/ 300038 h 1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0" h="190">
                <a:moveTo>
                  <a:pt x="0" y="189"/>
                </a:moveTo>
                <a:lnTo>
                  <a:pt x="0" y="0"/>
                </a:lnTo>
                <a:lnTo>
                  <a:pt x="189" y="0"/>
                </a:lnTo>
                <a:lnTo>
                  <a:pt x="189" y="189"/>
                </a:lnTo>
                <a:lnTo>
                  <a:pt x="0" y="18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91" name="Freeform 83">
            <a:extLst>
              <a:ext uri="{FF2B5EF4-FFF2-40B4-BE49-F238E27FC236}">
                <a16:creationId xmlns:a16="http://schemas.microsoft.com/office/drawing/2014/main" id="{B767A087-EBB8-9842-B744-7E78B4168E18}"/>
              </a:ext>
            </a:extLst>
          </p:cNvPr>
          <p:cNvSpPr>
            <a:spLocks/>
          </p:cNvSpPr>
          <p:nvPr/>
        </p:nvSpPr>
        <p:spPr bwMode="auto">
          <a:xfrm>
            <a:off x="6750050" y="2128838"/>
            <a:ext cx="1201738" cy="301625"/>
          </a:xfrm>
          <a:custGeom>
            <a:avLst/>
            <a:gdLst>
              <a:gd name="T0" fmla="*/ 0 w 757"/>
              <a:gd name="T1" fmla="*/ 300038 h 190"/>
              <a:gd name="T2" fmla="*/ 0 w 757"/>
              <a:gd name="T3" fmla="*/ 0 h 190"/>
              <a:gd name="T4" fmla="*/ 1200150 w 757"/>
              <a:gd name="T5" fmla="*/ 0 h 190"/>
              <a:gd name="T6" fmla="*/ 1200150 w 757"/>
              <a:gd name="T7" fmla="*/ 300038 h 190"/>
              <a:gd name="T8" fmla="*/ 0 w 757"/>
              <a:gd name="T9" fmla="*/ 300038 h 1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57" h="190">
                <a:moveTo>
                  <a:pt x="0" y="189"/>
                </a:moveTo>
                <a:lnTo>
                  <a:pt x="0" y="0"/>
                </a:lnTo>
                <a:lnTo>
                  <a:pt x="756" y="0"/>
                </a:lnTo>
                <a:lnTo>
                  <a:pt x="756" y="189"/>
                </a:lnTo>
                <a:lnTo>
                  <a:pt x="0" y="18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92" name="Freeform 84">
            <a:extLst>
              <a:ext uri="{FF2B5EF4-FFF2-40B4-BE49-F238E27FC236}">
                <a16:creationId xmlns:a16="http://schemas.microsoft.com/office/drawing/2014/main" id="{D54A2EB8-87EF-BD4B-A549-9E430F8F3777}"/>
              </a:ext>
            </a:extLst>
          </p:cNvPr>
          <p:cNvSpPr>
            <a:spLocks/>
          </p:cNvSpPr>
          <p:nvPr/>
        </p:nvSpPr>
        <p:spPr bwMode="auto">
          <a:xfrm>
            <a:off x="6750050" y="1828800"/>
            <a:ext cx="301625" cy="301625"/>
          </a:xfrm>
          <a:custGeom>
            <a:avLst/>
            <a:gdLst>
              <a:gd name="T0" fmla="*/ 0 w 190"/>
              <a:gd name="T1" fmla="*/ 300038 h 190"/>
              <a:gd name="T2" fmla="*/ 0 w 190"/>
              <a:gd name="T3" fmla="*/ 0 h 190"/>
              <a:gd name="T4" fmla="*/ 300038 w 190"/>
              <a:gd name="T5" fmla="*/ 0 h 190"/>
              <a:gd name="T6" fmla="*/ 300038 w 190"/>
              <a:gd name="T7" fmla="*/ 300038 h 190"/>
              <a:gd name="T8" fmla="*/ 0 w 190"/>
              <a:gd name="T9" fmla="*/ 300038 h 1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0" h="190">
                <a:moveTo>
                  <a:pt x="0" y="189"/>
                </a:moveTo>
                <a:lnTo>
                  <a:pt x="0" y="0"/>
                </a:lnTo>
                <a:lnTo>
                  <a:pt x="189" y="0"/>
                </a:lnTo>
                <a:lnTo>
                  <a:pt x="189" y="189"/>
                </a:lnTo>
                <a:lnTo>
                  <a:pt x="0" y="18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93" name="Rectangle 85">
            <a:extLst>
              <a:ext uri="{FF2B5EF4-FFF2-40B4-BE49-F238E27FC236}">
                <a16:creationId xmlns:a16="http://schemas.microsoft.com/office/drawing/2014/main" id="{B6C82C4A-E361-074C-A52A-112C42962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8375" y="482282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19*</a:t>
            </a:r>
          </a:p>
        </p:txBody>
      </p:sp>
      <p:sp>
        <p:nvSpPr>
          <p:cNvPr id="18494" name="Rectangle 86">
            <a:extLst>
              <a:ext uri="{FF2B5EF4-FFF2-40B4-BE49-F238E27FC236}">
                <a16:creationId xmlns:a16="http://schemas.microsoft.com/office/drawing/2014/main" id="{61C5CCA9-8215-9D40-BD73-C28F1896D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2135188"/>
            <a:ext cx="9493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Bucket A</a:t>
            </a:r>
          </a:p>
        </p:txBody>
      </p:sp>
      <p:sp>
        <p:nvSpPr>
          <p:cNvPr id="18495" name="Rectangle 87">
            <a:extLst>
              <a:ext uri="{FF2B5EF4-FFF2-40B4-BE49-F238E27FC236}">
                <a16:creationId xmlns:a16="http://schemas.microsoft.com/office/drawing/2014/main" id="{0F88189A-C537-3B4B-AA48-B689AC81F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5288" y="3935413"/>
            <a:ext cx="9493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Bucket C</a:t>
            </a:r>
          </a:p>
        </p:txBody>
      </p:sp>
      <p:sp>
        <p:nvSpPr>
          <p:cNvPr id="18496" name="Rectangle 88">
            <a:extLst>
              <a:ext uri="{FF2B5EF4-FFF2-40B4-BE49-F238E27FC236}">
                <a16:creationId xmlns:a16="http://schemas.microsoft.com/office/drawing/2014/main" id="{2DA89790-D1C8-E449-8099-DDD2E4EA6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5288" y="4848225"/>
            <a:ext cx="9493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Bucket D</a:t>
            </a:r>
          </a:p>
        </p:txBody>
      </p:sp>
      <p:sp>
        <p:nvSpPr>
          <p:cNvPr id="18497" name="Rectangle 89">
            <a:extLst>
              <a:ext uri="{FF2B5EF4-FFF2-40B4-BE49-F238E27FC236}">
                <a16:creationId xmlns:a16="http://schemas.microsoft.com/office/drawing/2014/main" id="{FC435161-1552-5D44-AC15-AEBE7BAB3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5288" y="5748338"/>
            <a:ext cx="104775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Bucket A2</a:t>
            </a:r>
          </a:p>
        </p:txBody>
      </p:sp>
      <p:sp>
        <p:nvSpPr>
          <p:cNvPr id="18498" name="Rectangle 90">
            <a:extLst>
              <a:ext uri="{FF2B5EF4-FFF2-40B4-BE49-F238E27FC236}">
                <a16:creationId xmlns:a16="http://schemas.microsoft.com/office/drawing/2014/main" id="{83BC42D5-5C35-EA40-9B7E-DC9AF4B6F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0038" y="6156325"/>
            <a:ext cx="122396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of Bucket A)</a:t>
            </a:r>
          </a:p>
        </p:txBody>
      </p:sp>
      <p:sp>
        <p:nvSpPr>
          <p:cNvPr id="18499" name="Rectangle 91">
            <a:extLst>
              <a:ext uri="{FF2B5EF4-FFF2-40B4-BE49-F238E27FC236}">
                <a16:creationId xmlns:a16="http://schemas.microsoft.com/office/drawing/2014/main" id="{43FA6769-BCCD-C54B-89FA-B687E9B00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363" y="2165350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32*</a:t>
            </a:r>
          </a:p>
        </p:txBody>
      </p:sp>
      <p:sp>
        <p:nvSpPr>
          <p:cNvPr id="18500" name="Rectangle 92">
            <a:extLst>
              <a:ext uri="{FF2B5EF4-FFF2-40B4-BE49-F238E27FC236}">
                <a16:creationId xmlns:a16="http://schemas.microsoft.com/office/drawing/2014/main" id="{3059A7C8-C044-904F-86BC-41138DFDC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3163" y="2165350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16*</a:t>
            </a:r>
          </a:p>
        </p:txBody>
      </p:sp>
      <p:sp>
        <p:nvSpPr>
          <p:cNvPr id="18501" name="Rectangle 93">
            <a:extLst>
              <a:ext uri="{FF2B5EF4-FFF2-40B4-BE49-F238E27FC236}">
                <a16:creationId xmlns:a16="http://schemas.microsoft.com/office/drawing/2014/main" id="{0CE29FB3-F0D9-344D-A33E-771FEAAFF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8300" y="4808538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15*</a:t>
            </a:r>
          </a:p>
        </p:txBody>
      </p:sp>
      <p:sp>
        <p:nvSpPr>
          <p:cNvPr id="18502" name="Rectangle 94">
            <a:extLst>
              <a:ext uri="{FF2B5EF4-FFF2-40B4-BE49-F238E27FC236}">
                <a16:creationId xmlns:a16="http://schemas.microsoft.com/office/drawing/2014/main" id="{A20B44B3-3C7A-E647-B062-51E850CA1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7388" y="4821238"/>
            <a:ext cx="34925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7*</a:t>
            </a:r>
          </a:p>
        </p:txBody>
      </p:sp>
      <p:sp>
        <p:nvSpPr>
          <p:cNvPr id="18503" name="Rectangle 95">
            <a:extLst>
              <a:ext uri="{FF2B5EF4-FFF2-40B4-BE49-F238E27FC236}">
                <a16:creationId xmlns:a16="http://schemas.microsoft.com/office/drawing/2014/main" id="{4418B7C4-D4C6-2940-92C8-20E2F7BC3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4813" y="5756275"/>
            <a:ext cx="34925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4*</a:t>
            </a:r>
          </a:p>
        </p:txBody>
      </p:sp>
      <p:sp>
        <p:nvSpPr>
          <p:cNvPr id="18504" name="Rectangle 96">
            <a:extLst>
              <a:ext uri="{FF2B5EF4-FFF2-40B4-BE49-F238E27FC236}">
                <a16:creationId xmlns:a16="http://schemas.microsoft.com/office/drawing/2014/main" id="{36A8AE4E-AC1E-4140-9F2B-D9032BCA8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3775" y="5745163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20*</a:t>
            </a:r>
          </a:p>
        </p:txBody>
      </p:sp>
      <p:sp>
        <p:nvSpPr>
          <p:cNvPr id="18505" name="Rectangle 97">
            <a:extLst>
              <a:ext uri="{FF2B5EF4-FFF2-40B4-BE49-F238E27FC236}">
                <a16:creationId xmlns:a16="http://schemas.microsoft.com/office/drawing/2014/main" id="{F0FF588B-200F-804D-B166-4644BC419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3738" y="5741988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Helvetica" pitchFamily="2" charset="0"/>
              </a:rPr>
              <a:t>12*</a:t>
            </a:r>
          </a:p>
        </p:txBody>
      </p:sp>
      <p:sp>
        <p:nvSpPr>
          <p:cNvPr id="18506" name="Line 98">
            <a:extLst>
              <a:ext uri="{FF2B5EF4-FFF2-40B4-BE49-F238E27FC236}">
                <a16:creationId xmlns:a16="http://schemas.microsoft.com/office/drawing/2014/main" id="{148BECB7-EDDC-0F42-A2AC-BAF7C4388C6F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9938" y="3754438"/>
            <a:ext cx="904875" cy="34448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07" name="Line 99">
            <a:extLst>
              <a:ext uri="{FF2B5EF4-FFF2-40B4-BE49-F238E27FC236}">
                <a16:creationId xmlns:a16="http://schemas.microsoft.com/office/drawing/2014/main" id="{1B048548-A266-264C-B3F8-27D0167D10F0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1050" y="4075113"/>
            <a:ext cx="881063" cy="8937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08" name="Line 100">
            <a:extLst>
              <a:ext uri="{FF2B5EF4-FFF2-40B4-BE49-F238E27FC236}">
                <a16:creationId xmlns:a16="http://schemas.microsoft.com/office/drawing/2014/main" id="{3B69591E-3246-D04E-8DF9-D87A0B6AB18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78500" y="4337050"/>
            <a:ext cx="987425" cy="15605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09" name="Line 101">
            <a:extLst>
              <a:ext uri="{FF2B5EF4-FFF2-40B4-BE49-F238E27FC236}">
                <a16:creationId xmlns:a16="http://schemas.microsoft.com/office/drawing/2014/main" id="{6F762299-B968-AC42-8966-8CCE04E77C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21363" y="4146550"/>
            <a:ext cx="928687" cy="9048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10" name="Line 102">
            <a:extLst>
              <a:ext uri="{FF2B5EF4-FFF2-40B4-BE49-F238E27FC236}">
                <a16:creationId xmlns:a16="http://schemas.microsoft.com/office/drawing/2014/main" id="{54D214C8-3436-3F40-A197-01945931FC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21363" y="4999038"/>
            <a:ext cx="928687" cy="3095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11" name="Rectangle 103">
            <a:extLst>
              <a:ext uri="{FF2B5EF4-FFF2-40B4-BE49-F238E27FC236}">
                <a16:creationId xmlns:a16="http://schemas.microsoft.com/office/drawing/2014/main" id="{089C5969-6F90-0D43-9C86-EB4095351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6013" y="1863725"/>
            <a:ext cx="135096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000000"/>
                </a:solidFill>
                <a:latin typeface="Courier New" panose="02070309020205020404" pitchFamily="49" charset="0"/>
              </a:rPr>
              <a:t>LOCAL DEPTH</a:t>
            </a:r>
          </a:p>
        </p:txBody>
      </p:sp>
      <p:sp>
        <p:nvSpPr>
          <p:cNvPr id="18512" name="Freeform 104">
            <a:extLst>
              <a:ext uri="{FF2B5EF4-FFF2-40B4-BE49-F238E27FC236}">
                <a16:creationId xmlns:a16="http://schemas.microsoft.com/office/drawing/2014/main" id="{330D8C16-D6FA-064F-BD99-569A1B340DC5}"/>
              </a:ext>
            </a:extLst>
          </p:cNvPr>
          <p:cNvSpPr>
            <a:spLocks/>
          </p:cNvSpPr>
          <p:nvPr/>
        </p:nvSpPr>
        <p:spPr bwMode="auto">
          <a:xfrm>
            <a:off x="6192838" y="1881188"/>
            <a:ext cx="573087" cy="168275"/>
          </a:xfrm>
          <a:custGeom>
            <a:avLst/>
            <a:gdLst>
              <a:gd name="T0" fmla="*/ 0 w 361"/>
              <a:gd name="T1" fmla="*/ 130175 h 106"/>
              <a:gd name="T2" fmla="*/ 285750 w 361"/>
              <a:gd name="T3" fmla="*/ 0 h 106"/>
              <a:gd name="T4" fmla="*/ 166687 w 361"/>
              <a:gd name="T5" fmla="*/ 166688 h 106"/>
              <a:gd name="T6" fmla="*/ 571500 w 361"/>
              <a:gd name="T7" fmla="*/ 47625 h 10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61" h="106">
                <a:moveTo>
                  <a:pt x="0" y="82"/>
                </a:moveTo>
                <a:lnTo>
                  <a:pt x="180" y="0"/>
                </a:lnTo>
                <a:lnTo>
                  <a:pt x="105" y="105"/>
                </a:lnTo>
                <a:lnTo>
                  <a:pt x="360" y="30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8513" name="Group 105">
            <a:extLst>
              <a:ext uri="{FF2B5EF4-FFF2-40B4-BE49-F238E27FC236}">
                <a16:creationId xmlns:a16="http://schemas.microsoft.com/office/drawing/2014/main" id="{A382DA76-2D3A-7440-8932-434BF38312B2}"/>
              </a:ext>
            </a:extLst>
          </p:cNvPr>
          <p:cNvGrpSpPr>
            <a:grpSpLocks/>
          </p:cNvGrpSpPr>
          <p:nvPr/>
        </p:nvGrpSpPr>
        <p:grpSpPr bwMode="auto">
          <a:xfrm>
            <a:off x="4830763" y="2217738"/>
            <a:ext cx="1660525" cy="3752850"/>
            <a:chOff x="3056" y="1425"/>
            <a:chExt cx="1046" cy="2364"/>
          </a:xfrm>
        </p:grpSpPr>
        <p:sp>
          <p:nvSpPr>
            <p:cNvPr id="18540" name="Freeform 106">
              <a:extLst>
                <a:ext uri="{FF2B5EF4-FFF2-40B4-BE49-F238E27FC236}">
                  <a16:creationId xmlns:a16="http://schemas.microsoft.com/office/drawing/2014/main" id="{94B6C53D-0F2B-BA4D-BF38-110964BFD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9" y="1747"/>
              <a:ext cx="190" cy="190"/>
            </a:xfrm>
            <a:custGeom>
              <a:avLst/>
              <a:gdLst>
                <a:gd name="T0" fmla="*/ 0 w 190"/>
                <a:gd name="T1" fmla="*/ 189 h 190"/>
                <a:gd name="T2" fmla="*/ 0 w 190"/>
                <a:gd name="T3" fmla="*/ 0 h 190"/>
                <a:gd name="T4" fmla="*/ 189 w 190"/>
                <a:gd name="T5" fmla="*/ 0 h 190"/>
                <a:gd name="T6" fmla="*/ 189 w 190"/>
                <a:gd name="T7" fmla="*/ 189 h 190"/>
                <a:gd name="T8" fmla="*/ 0 w 190"/>
                <a:gd name="T9" fmla="*/ 189 h 1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0" h="190">
                  <a:moveTo>
                    <a:pt x="0" y="189"/>
                  </a:moveTo>
                  <a:lnTo>
                    <a:pt x="0" y="0"/>
                  </a:lnTo>
                  <a:lnTo>
                    <a:pt x="189" y="0"/>
                  </a:lnTo>
                  <a:lnTo>
                    <a:pt x="189" y="189"/>
                  </a:lnTo>
                  <a:lnTo>
                    <a:pt x="0" y="18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8541" name="Group 107">
              <a:extLst>
                <a:ext uri="{FF2B5EF4-FFF2-40B4-BE49-F238E27FC236}">
                  <a16:creationId xmlns:a16="http://schemas.microsoft.com/office/drawing/2014/main" id="{CB2866A6-20CA-FB44-90AE-92E267EFC5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56" y="1425"/>
              <a:ext cx="1046" cy="2364"/>
              <a:chOff x="3056" y="1425"/>
              <a:chExt cx="1046" cy="2364"/>
            </a:xfrm>
          </p:grpSpPr>
          <p:sp>
            <p:nvSpPr>
              <p:cNvPr id="18542" name="Freeform 108">
                <a:extLst>
                  <a:ext uri="{FF2B5EF4-FFF2-40B4-BE49-F238E27FC236}">
                    <a16:creationId xmlns:a16="http://schemas.microsoft.com/office/drawing/2014/main" id="{D13740DA-BED8-EC45-847B-26FACDA4DB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" y="1936"/>
                <a:ext cx="379" cy="756"/>
              </a:xfrm>
              <a:custGeom>
                <a:avLst/>
                <a:gdLst>
                  <a:gd name="T0" fmla="*/ 0 w 379"/>
                  <a:gd name="T1" fmla="*/ 755 h 756"/>
                  <a:gd name="T2" fmla="*/ 0 w 379"/>
                  <a:gd name="T3" fmla="*/ 0 h 756"/>
                  <a:gd name="T4" fmla="*/ 378 w 379"/>
                  <a:gd name="T5" fmla="*/ 0 h 756"/>
                  <a:gd name="T6" fmla="*/ 378 w 379"/>
                  <a:gd name="T7" fmla="*/ 755 h 756"/>
                  <a:gd name="T8" fmla="*/ 0 w 379"/>
                  <a:gd name="T9" fmla="*/ 755 h 7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79" h="756">
                    <a:moveTo>
                      <a:pt x="0" y="755"/>
                    </a:moveTo>
                    <a:lnTo>
                      <a:pt x="0" y="0"/>
                    </a:lnTo>
                    <a:lnTo>
                      <a:pt x="378" y="0"/>
                    </a:lnTo>
                    <a:lnTo>
                      <a:pt x="378" y="755"/>
                    </a:lnTo>
                    <a:lnTo>
                      <a:pt x="0" y="755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43" name="Freeform 109">
                <a:extLst>
                  <a:ext uri="{FF2B5EF4-FFF2-40B4-BE49-F238E27FC236}">
                    <a16:creationId xmlns:a16="http://schemas.microsoft.com/office/drawing/2014/main" id="{E3156E0C-048A-EF46-AB63-475BFAF424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" y="2691"/>
                <a:ext cx="379" cy="758"/>
              </a:xfrm>
              <a:custGeom>
                <a:avLst/>
                <a:gdLst>
                  <a:gd name="T0" fmla="*/ 0 w 379"/>
                  <a:gd name="T1" fmla="*/ 757 h 758"/>
                  <a:gd name="T2" fmla="*/ 0 w 379"/>
                  <a:gd name="T3" fmla="*/ 0 h 758"/>
                  <a:gd name="T4" fmla="*/ 378 w 379"/>
                  <a:gd name="T5" fmla="*/ 0 h 758"/>
                  <a:gd name="T6" fmla="*/ 378 w 379"/>
                  <a:gd name="T7" fmla="*/ 757 h 758"/>
                  <a:gd name="T8" fmla="*/ 0 w 379"/>
                  <a:gd name="T9" fmla="*/ 757 h 7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79" h="758">
                    <a:moveTo>
                      <a:pt x="0" y="757"/>
                    </a:moveTo>
                    <a:lnTo>
                      <a:pt x="0" y="0"/>
                    </a:lnTo>
                    <a:lnTo>
                      <a:pt x="378" y="0"/>
                    </a:lnTo>
                    <a:lnTo>
                      <a:pt x="378" y="757"/>
                    </a:lnTo>
                    <a:lnTo>
                      <a:pt x="0" y="757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44" name="Rectangle 110">
                <a:extLst>
                  <a:ext uri="{FF2B5EF4-FFF2-40B4-BE49-F238E27FC236}">
                    <a16:creationId xmlns:a16="http://schemas.microsoft.com/office/drawing/2014/main" id="{B2C2FFBE-E4FE-1A4A-8F55-315E8AE0B9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7" y="1942"/>
                <a:ext cx="300" cy="1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r>
                  <a:rPr kumimoji="0" lang="en-US" altLang="zh-TW" sz="1400" b="1">
                    <a:solidFill>
                      <a:srgbClr val="000000"/>
                    </a:solidFill>
                    <a:latin typeface="Helvetica" pitchFamily="2" charset="0"/>
                  </a:rPr>
                  <a:t>000</a:t>
                </a:r>
              </a:p>
            </p:txBody>
          </p:sp>
          <p:sp>
            <p:nvSpPr>
              <p:cNvPr id="18545" name="Rectangle 111">
                <a:extLst>
                  <a:ext uri="{FF2B5EF4-FFF2-40B4-BE49-F238E27FC236}">
                    <a16:creationId xmlns:a16="http://schemas.microsoft.com/office/drawing/2014/main" id="{A439B911-9460-4E4E-BA4F-60909AC829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7" y="2138"/>
                <a:ext cx="300" cy="1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r>
                  <a:rPr kumimoji="0" lang="en-US" altLang="zh-TW" sz="1400" b="1">
                    <a:solidFill>
                      <a:srgbClr val="000000"/>
                    </a:solidFill>
                    <a:latin typeface="Helvetica" pitchFamily="2" charset="0"/>
                  </a:rPr>
                  <a:t>001</a:t>
                </a:r>
              </a:p>
            </p:txBody>
          </p:sp>
          <p:sp>
            <p:nvSpPr>
              <p:cNvPr id="18546" name="Rectangle 112">
                <a:extLst>
                  <a:ext uri="{FF2B5EF4-FFF2-40B4-BE49-F238E27FC236}">
                    <a16:creationId xmlns:a16="http://schemas.microsoft.com/office/drawing/2014/main" id="{380F7A39-5BE5-3140-8C78-9CED319286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1" y="2327"/>
                <a:ext cx="300" cy="1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r>
                  <a:rPr kumimoji="0" lang="en-US" altLang="zh-TW" sz="1400" b="1">
                    <a:solidFill>
                      <a:srgbClr val="000000"/>
                    </a:solidFill>
                    <a:latin typeface="Helvetica" pitchFamily="2" charset="0"/>
                  </a:rPr>
                  <a:t>010</a:t>
                </a:r>
              </a:p>
            </p:txBody>
          </p:sp>
          <p:sp>
            <p:nvSpPr>
              <p:cNvPr id="18547" name="Rectangle 113">
                <a:extLst>
                  <a:ext uri="{FF2B5EF4-FFF2-40B4-BE49-F238E27FC236}">
                    <a16:creationId xmlns:a16="http://schemas.microsoft.com/office/drawing/2014/main" id="{7BB04481-9212-2B4A-B437-A1A0039F3A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1" y="2524"/>
                <a:ext cx="300" cy="1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r>
                  <a:rPr kumimoji="0" lang="en-US" altLang="zh-TW" sz="1400" b="1">
                    <a:solidFill>
                      <a:srgbClr val="000000"/>
                    </a:solidFill>
                    <a:latin typeface="Helvetica" pitchFamily="2" charset="0"/>
                  </a:rPr>
                  <a:t>011</a:t>
                </a:r>
              </a:p>
            </p:txBody>
          </p:sp>
          <p:sp>
            <p:nvSpPr>
              <p:cNvPr id="18548" name="Rectangle 114">
                <a:extLst>
                  <a:ext uri="{FF2B5EF4-FFF2-40B4-BE49-F238E27FC236}">
                    <a16:creationId xmlns:a16="http://schemas.microsoft.com/office/drawing/2014/main" id="{8AF591E7-26F8-B144-83E5-470DB98014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4" y="2705"/>
                <a:ext cx="300" cy="1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r>
                  <a:rPr kumimoji="0" lang="en-US" altLang="zh-TW" sz="1400" b="1">
                    <a:solidFill>
                      <a:srgbClr val="000000"/>
                    </a:solidFill>
                    <a:latin typeface="Helvetica" pitchFamily="2" charset="0"/>
                  </a:rPr>
                  <a:t>100</a:t>
                </a:r>
              </a:p>
            </p:txBody>
          </p:sp>
          <p:sp>
            <p:nvSpPr>
              <p:cNvPr id="18549" name="Rectangle 115">
                <a:extLst>
                  <a:ext uri="{FF2B5EF4-FFF2-40B4-BE49-F238E27FC236}">
                    <a16:creationId xmlns:a16="http://schemas.microsoft.com/office/drawing/2014/main" id="{9CA91D7A-0682-3A48-8A22-D4431B1EB9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4" y="2902"/>
                <a:ext cx="300" cy="1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r>
                  <a:rPr kumimoji="0" lang="en-US" altLang="zh-TW" sz="1400" b="1">
                    <a:solidFill>
                      <a:srgbClr val="000000"/>
                    </a:solidFill>
                    <a:latin typeface="Helvetica" pitchFamily="2" charset="0"/>
                  </a:rPr>
                  <a:t>101</a:t>
                </a:r>
              </a:p>
            </p:txBody>
          </p:sp>
          <p:sp>
            <p:nvSpPr>
              <p:cNvPr id="18550" name="Rectangle 116">
                <a:extLst>
                  <a:ext uri="{FF2B5EF4-FFF2-40B4-BE49-F238E27FC236}">
                    <a16:creationId xmlns:a16="http://schemas.microsoft.com/office/drawing/2014/main" id="{CD3C3CF7-ADB8-A34A-8EE4-BCF3B501E3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6" y="3105"/>
                <a:ext cx="300" cy="1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r>
                  <a:rPr kumimoji="0" lang="en-US" altLang="zh-TW" sz="1400" b="1">
                    <a:solidFill>
                      <a:srgbClr val="000000"/>
                    </a:solidFill>
                    <a:latin typeface="Helvetica" pitchFamily="2" charset="0"/>
                  </a:rPr>
                  <a:t>110</a:t>
                </a:r>
              </a:p>
            </p:txBody>
          </p:sp>
          <p:sp>
            <p:nvSpPr>
              <p:cNvPr id="18551" name="Rectangle 117">
                <a:extLst>
                  <a:ext uri="{FF2B5EF4-FFF2-40B4-BE49-F238E27FC236}">
                    <a16:creationId xmlns:a16="http://schemas.microsoft.com/office/drawing/2014/main" id="{18111A33-72D7-704E-BCFC-7D986CF250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4" y="3287"/>
                <a:ext cx="300" cy="1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r>
                  <a:rPr kumimoji="0" lang="en-US" altLang="zh-TW" sz="1400" b="1">
                    <a:solidFill>
                      <a:srgbClr val="000000"/>
                    </a:solidFill>
                    <a:latin typeface="Helvetica" pitchFamily="2" charset="0"/>
                  </a:rPr>
                  <a:t>111</a:t>
                </a:r>
              </a:p>
            </p:txBody>
          </p:sp>
          <p:sp>
            <p:nvSpPr>
              <p:cNvPr id="18552" name="Rectangle 118">
                <a:extLst>
                  <a:ext uri="{FF2B5EF4-FFF2-40B4-BE49-F238E27FC236}">
                    <a16:creationId xmlns:a16="http://schemas.microsoft.com/office/drawing/2014/main" id="{2EA8E9A0-0FD7-F24C-ABCA-D968274AD9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0" y="1731"/>
                <a:ext cx="176" cy="1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r>
                  <a:rPr kumimoji="0" lang="en-US" altLang="zh-TW" sz="1400" b="1">
                    <a:solidFill>
                      <a:srgbClr val="000000"/>
                    </a:solidFill>
                    <a:latin typeface="Helvetica" pitchFamily="2" charset="0"/>
                  </a:rPr>
                  <a:t>3</a:t>
                </a:r>
              </a:p>
            </p:txBody>
          </p:sp>
          <p:sp>
            <p:nvSpPr>
              <p:cNvPr id="18553" name="Rectangle 119">
                <a:extLst>
                  <a:ext uri="{FF2B5EF4-FFF2-40B4-BE49-F238E27FC236}">
                    <a16:creationId xmlns:a16="http://schemas.microsoft.com/office/drawing/2014/main" id="{9F3B8EB4-9099-A440-96D0-8CE3B8564B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8" y="3599"/>
                <a:ext cx="774" cy="1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r>
                  <a:rPr kumimoji="0" lang="en-US" altLang="zh-TW" sz="1400" b="1">
                    <a:solidFill>
                      <a:srgbClr val="000000"/>
                    </a:solidFill>
                    <a:latin typeface="Helvetica" pitchFamily="2" charset="0"/>
                  </a:rPr>
                  <a:t>DIRECTORY</a:t>
                </a:r>
              </a:p>
            </p:txBody>
          </p:sp>
          <p:sp>
            <p:nvSpPr>
              <p:cNvPr id="18554" name="Line 120">
                <a:extLst>
                  <a:ext uri="{FF2B5EF4-FFF2-40B4-BE49-F238E27FC236}">
                    <a16:creationId xmlns:a16="http://schemas.microsoft.com/office/drawing/2014/main" id="{230E0F16-338B-FA44-A3C4-19F764F61A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10" y="2092"/>
                <a:ext cx="375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55" name="Line 121">
                <a:extLst>
                  <a:ext uri="{FF2B5EF4-FFF2-40B4-BE49-F238E27FC236}">
                    <a16:creationId xmlns:a16="http://schemas.microsoft.com/office/drawing/2014/main" id="{4D59EB5C-150D-074C-817B-7EC0BE0D38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16" y="2278"/>
                <a:ext cx="375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56" name="Line 122">
                <a:extLst>
                  <a:ext uri="{FF2B5EF4-FFF2-40B4-BE49-F238E27FC236}">
                    <a16:creationId xmlns:a16="http://schemas.microsoft.com/office/drawing/2014/main" id="{6A21544C-9EB8-5043-A11B-7011F920C4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14" y="2487"/>
                <a:ext cx="375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57" name="Line 123">
                <a:extLst>
                  <a:ext uri="{FF2B5EF4-FFF2-40B4-BE49-F238E27FC236}">
                    <a16:creationId xmlns:a16="http://schemas.microsoft.com/office/drawing/2014/main" id="{4538BE4E-9713-F645-8ADB-E6932A825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27" y="2883"/>
                <a:ext cx="375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58" name="Line 124">
                <a:extLst>
                  <a:ext uri="{FF2B5EF4-FFF2-40B4-BE49-F238E27FC236}">
                    <a16:creationId xmlns:a16="http://schemas.microsoft.com/office/drawing/2014/main" id="{CED0AA14-53E0-CA45-A97A-9ABC11F32E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11" y="3106"/>
                <a:ext cx="375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59" name="Line 125">
                <a:extLst>
                  <a:ext uri="{FF2B5EF4-FFF2-40B4-BE49-F238E27FC236}">
                    <a16:creationId xmlns:a16="http://schemas.microsoft.com/office/drawing/2014/main" id="{A9194643-F1A2-BB45-A269-FD1AA786FE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17" y="3285"/>
                <a:ext cx="375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60" name="Rectangle 126">
                <a:extLst>
                  <a:ext uri="{FF2B5EF4-FFF2-40B4-BE49-F238E27FC236}">
                    <a16:creationId xmlns:a16="http://schemas.microsoft.com/office/drawing/2014/main" id="{BFDAADE6-6C76-0D4C-B92D-65FE27A744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6" y="1425"/>
                <a:ext cx="918" cy="1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r>
                  <a:rPr kumimoji="0" lang="en-US" altLang="zh-TW" sz="14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GLOBAL DEPTH</a:t>
                </a:r>
              </a:p>
            </p:txBody>
          </p:sp>
          <p:sp>
            <p:nvSpPr>
              <p:cNvPr id="18561" name="Freeform 127">
                <a:extLst>
                  <a:ext uri="{FF2B5EF4-FFF2-40B4-BE49-F238E27FC236}">
                    <a16:creationId xmlns:a16="http://schemas.microsoft.com/office/drawing/2014/main" id="{866808A7-FF8E-AD42-BB25-0F104BD4FE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9" y="1580"/>
                <a:ext cx="114" cy="174"/>
              </a:xfrm>
              <a:custGeom>
                <a:avLst/>
                <a:gdLst>
                  <a:gd name="T0" fmla="*/ 75 w 114"/>
                  <a:gd name="T1" fmla="*/ 0 h 174"/>
                  <a:gd name="T2" fmla="*/ 113 w 114"/>
                  <a:gd name="T3" fmla="*/ 68 h 174"/>
                  <a:gd name="T4" fmla="*/ 0 w 114"/>
                  <a:gd name="T5" fmla="*/ 38 h 174"/>
                  <a:gd name="T6" fmla="*/ 15 w 114"/>
                  <a:gd name="T7" fmla="*/ 173 h 17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14" h="174">
                    <a:moveTo>
                      <a:pt x="75" y="0"/>
                    </a:moveTo>
                    <a:lnTo>
                      <a:pt x="113" y="68"/>
                    </a:lnTo>
                    <a:lnTo>
                      <a:pt x="0" y="38"/>
                    </a:lnTo>
                    <a:lnTo>
                      <a:pt x="15" y="173"/>
                    </a:lnTo>
                  </a:path>
                </a:pathLst>
              </a:custGeom>
              <a:noFill/>
              <a:ln w="12700" cap="rnd" cmpd="sng">
                <a:solidFill>
                  <a:schemeClr val="tx2"/>
                </a:solidFill>
                <a:prstDash val="solid"/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8514" name="Text Box 128">
            <a:extLst>
              <a:ext uri="{FF2B5EF4-FFF2-40B4-BE49-F238E27FC236}">
                <a16:creationId xmlns:a16="http://schemas.microsoft.com/office/drawing/2014/main" id="{1F3FF9DD-299F-834C-9F38-A4C506D84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6400" y="18637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TW" sz="1400" b="1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8515" name="Text Box 129">
            <a:extLst>
              <a:ext uri="{FF2B5EF4-FFF2-40B4-BE49-F238E27FC236}">
                <a16:creationId xmlns:a16="http://schemas.microsoft.com/office/drawing/2014/main" id="{B9FDE352-85F2-1F49-8CE9-3D01095699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1013" y="3657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TW" sz="140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8516" name="Text Box 130">
            <a:extLst>
              <a:ext uri="{FF2B5EF4-FFF2-40B4-BE49-F238E27FC236}">
                <a16:creationId xmlns:a16="http://schemas.microsoft.com/office/drawing/2014/main" id="{9EEE32E1-796A-FF49-8C75-24D7CEC4B1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4650" y="4533900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TW" sz="140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8517" name="Text Box 131">
            <a:extLst>
              <a:ext uri="{FF2B5EF4-FFF2-40B4-BE49-F238E27FC236}">
                <a16:creationId xmlns:a16="http://schemas.microsoft.com/office/drawing/2014/main" id="{60A720F8-19AF-1444-8EEB-AFFD3F60C7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7513" y="5475288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TW" sz="1400" b="1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22660" name="Line 132">
            <a:extLst>
              <a:ext uri="{FF2B5EF4-FFF2-40B4-BE49-F238E27FC236}">
                <a16:creationId xmlns:a16="http://schemas.microsoft.com/office/drawing/2014/main" id="{9298A6B1-5460-634E-89FB-1CB1E0B6A3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67400" y="2819400"/>
            <a:ext cx="914400" cy="6096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661" name="Line 133">
            <a:extLst>
              <a:ext uri="{FF2B5EF4-FFF2-40B4-BE49-F238E27FC236}">
                <a16:creationId xmlns:a16="http://schemas.microsoft.com/office/drawing/2014/main" id="{964EDFE8-2F07-6A4D-9373-FC413AC4DE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67400" y="3429000"/>
            <a:ext cx="914400" cy="12954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662" name="Text Box 134">
            <a:extLst>
              <a:ext uri="{FF2B5EF4-FFF2-40B4-BE49-F238E27FC236}">
                <a16:creationId xmlns:a16="http://schemas.microsoft.com/office/drawing/2014/main" id="{6EE1A3B7-AB69-E84C-B987-6D17E725B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2667000"/>
            <a:ext cx="352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latin typeface="Arial" panose="020B0604020202020204" pitchFamily="34" charset="0"/>
              </a:rPr>
              <a:t>1*</a:t>
            </a:r>
          </a:p>
        </p:txBody>
      </p:sp>
      <p:sp>
        <p:nvSpPr>
          <p:cNvPr id="22663" name="Text Box 135">
            <a:extLst>
              <a:ext uri="{FF2B5EF4-FFF2-40B4-BE49-F238E27FC236}">
                <a16:creationId xmlns:a16="http://schemas.microsoft.com/office/drawing/2014/main" id="{F0A8AA95-89AA-8048-928A-2FA0E81CC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2667000"/>
            <a:ext cx="352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latin typeface="Arial" panose="020B0604020202020204" pitchFamily="34" charset="0"/>
              </a:rPr>
              <a:t>9*</a:t>
            </a:r>
          </a:p>
        </p:txBody>
      </p:sp>
      <p:sp>
        <p:nvSpPr>
          <p:cNvPr id="22664" name="Text Box 136">
            <a:extLst>
              <a:ext uri="{FF2B5EF4-FFF2-40B4-BE49-F238E27FC236}">
                <a16:creationId xmlns:a16="http://schemas.microsoft.com/office/drawing/2014/main" id="{CC22F141-761D-F644-8BCA-DD2B33E3B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3276600"/>
            <a:ext cx="450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latin typeface="Arial" panose="020B0604020202020204" pitchFamily="34" charset="0"/>
              </a:rPr>
              <a:t>13*</a:t>
            </a:r>
          </a:p>
        </p:txBody>
      </p:sp>
      <p:sp>
        <p:nvSpPr>
          <p:cNvPr id="22665" name="Text Box 137">
            <a:extLst>
              <a:ext uri="{FF2B5EF4-FFF2-40B4-BE49-F238E27FC236}">
                <a16:creationId xmlns:a16="http://schemas.microsoft.com/office/drawing/2014/main" id="{ABA1B55A-5EF3-6645-B08B-AA64B159AE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3276600"/>
            <a:ext cx="450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latin typeface="Arial" panose="020B0604020202020204" pitchFamily="34" charset="0"/>
              </a:rPr>
              <a:t>21*</a:t>
            </a:r>
          </a:p>
        </p:txBody>
      </p:sp>
      <p:sp>
        <p:nvSpPr>
          <p:cNvPr id="22666" name="Text Box 138">
            <a:extLst>
              <a:ext uri="{FF2B5EF4-FFF2-40B4-BE49-F238E27FC236}">
                <a16:creationId xmlns:a16="http://schemas.microsoft.com/office/drawing/2014/main" id="{DA19CA26-3C0E-E149-9374-7535DFB6CB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3276600"/>
            <a:ext cx="450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latin typeface="Arial" panose="020B0604020202020204" pitchFamily="34" charset="0"/>
              </a:rPr>
              <a:t>  5*</a:t>
            </a:r>
          </a:p>
        </p:txBody>
      </p:sp>
      <p:sp>
        <p:nvSpPr>
          <p:cNvPr id="22667" name="AutoShape 139">
            <a:extLst>
              <a:ext uri="{FF2B5EF4-FFF2-40B4-BE49-F238E27FC236}">
                <a16:creationId xmlns:a16="http://schemas.microsoft.com/office/drawing/2014/main" id="{713A568E-2B2A-704C-9328-2CAFFA906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810000"/>
            <a:ext cx="533400" cy="457200"/>
          </a:xfrm>
          <a:prstGeom prst="rightArrow">
            <a:avLst>
              <a:gd name="adj1" fmla="val 50000"/>
              <a:gd name="adj2" fmla="val 291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HK" altLang="en-US"/>
          </a:p>
        </p:txBody>
      </p:sp>
      <p:grpSp>
        <p:nvGrpSpPr>
          <p:cNvPr id="22668" name="Group 140">
            <a:extLst>
              <a:ext uri="{FF2B5EF4-FFF2-40B4-BE49-F238E27FC236}">
                <a16:creationId xmlns:a16="http://schemas.microsoft.com/office/drawing/2014/main" id="{EF7FFF5A-DAE1-5740-8690-C88F53FFDE89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2438400"/>
            <a:ext cx="2168525" cy="530225"/>
            <a:chOff x="4272" y="1536"/>
            <a:chExt cx="1366" cy="334"/>
          </a:xfrm>
        </p:grpSpPr>
        <p:sp>
          <p:nvSpPr>
            <p:cNvPr id="18534" name="Rectangle 141">
              <a:extLst>
                <a:ext uri="{FF2B5EF4-FFF2-40B4-BE49-F238E27FC236}">
                  <a16:creationId xmlns:a16="http://schemas.microsoft.com/office/drawing/2014/main" id="{1C5A98E1-9EE2-1648-8D47-7810B61024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" y="1680"/>
              <a:ext cx="598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r>
                <a:rPr kumimoji="0" lang="en-US" altLang="zh-TW" sz="1400" b="1">
                  <a:solidFill>
                    <a:srgbClr val="000000"/>
                  </a:solidFill>
                  <a:latin typeface="Helvetica" pitchFamily="2" charset="0"/>
                </a:rPr>
                <a:t>Bucket B</a:t>
              </a:r>
            </a:p>
          </p:txBody>
        </p:sp>
        <p:grpSp>
          <p:nvGrpSpPr>
            <p:cNvPr id="18535" name="Group 142">
              <a:extLst>
                <a:ext uri="{FF2B5EF4-FFF2-40B4-BE49-F238E27FC236}">
                  <a16:creationId xmlns:a16="http://schemas.microsoft.com/office/drawing/2014/main" id="{822B503D-E022-894B-B181-13F78F1C07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72" y="1536"/>
              <a:ext cx="757" cy="334"/>
              <a:chOff x="4272" y="1536"/>
              <a:chExt cx="757" cy="334"/>
            </a:xfrm>
          </p:grpSpPr>
          <p:sp>
            <p:nvSpPr>
              <p:cNvPr id="18536" name="Text Box 143">
                <a:extLst>
                  <a:ext uri="{FF2B5EF4-FFF2-40B4-BE49-F238E27FC236}">
                    <a16:creationId xmlns:a16="http://schemas.microsoft.com/office/drawing/2014/main" id="{2D25FE03-4E8D-1C40-8DBD-8D41D1B7BD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72" y="1536"/>
                <a:ext cx="202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508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r>
                  <a:rPr kumimoji="0" lang="en-US" altLang="zh-TW" sz="1200" b="1">
                    <a:latin typeface="Arial" panose="020B0604020202020204" pitchFamily="34" charset="0"/>
                  </a:rPr>
                  <a:t>3</a:t>
                </a:r>
              </a:p>
            </p:txBody>
          </p:sp>
          <p:grpSp>
            <p:nvGrpSpPr>
              <p:cNvPr id="18537" name="Group 144">
                <a:extLst>
                  <a:ext uri="{FF2B5EF4-FFF2-40B4-BE49-F238E27FC236}">
                    <a16:creationId xmlns:a16="http://schemas.microsoft.com/office/drawing/2014/main" id="{ACA39369-3A97-4A4A-9C43-8B0D40C13EB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72" y="1584"/>
                <a:ext cx="757" cy="286"/>
                <a:chOff x="4272" y="1584"/>
                <a:chExt cx="757" cy="286"/>
              </a:xfrm>
            </p:grpSpPr>
            <p:sp>
              <p:nvSpPr>
                <p:cNvPr id="18538" name="Freeform 145">
                  <a:extLst>
                    <a:ext uri="{FF2B5EF4-FFF2-40B4-BE49-F238E27FC236}">
                      <a16:creationId xmlns:a16="http://schemas.microsoft.com/office/drawing/2014/main" id="{61F30F5A-B90A-4B41-AFD8-BA220AB54D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72" y="1680"/>
                  <a:ext cx="757" cy="190"/>
                </a:xfrm>
                <a:custGeom>
                  <a:avLst/>
                  <a:gdLst>
                    <a:gd name="T0" fmla="*/ 0 w 757"/>
                    <a:gd name="T1" fmla="*/ 189 h 190"/>
                    <a:gd name="T2" fmla="*/ 0 w 757"/>
                    <a:gd name="T3" fmla="*/ 0 h 190"/>
                    <a:gd name="T4" fmla="*/ 756 w 757"/>
                    <a:gd name="T5" fmla="*/ 0 h 190"/>
                    <a:gd name="T6" fmla="*/ 756 w 757"/>
                    <a:gd name="T7" fmla="*/ 189 h 190"/>
                    <a:gd name="T8" fmla="*/ 0 w 757"/>
                    <a:gd name="T9" fmla="*/ 189 h 19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7" h="190">
                      <a:moveTo>
                        <a:pt x="0" y="189"/>
                      </a:moveTo>
                      <a:lnTo>
                        <a:pt x="0" y="0"/>
                      </a:lnTo>
                      <a:lnTo>
                        <a:pt x="756" y="0"/>
                      </a:lnTo>
                      <a:lnTo>
                        <a:pt x="756" y="189"/>
                      </a:lnTo>
                      <a:lnTo>
                        <a:pt x="0" y="189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39" name="Rectangle 146">
                  <a:extLst>
                    <a:ext uri="{FF2B5EF4-FFF2-40B4-BE49-F238E27FC236}">
                      <a16:creationId xmlns:a16="http://schemas.microsoft.com/office/drawing/2014/main" id="{3096E13D-0EC2-DD43-93F0-E46D82C6CE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72" y="1584"/>
                  <a:ext cx="144" cy="96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508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/>
                  <a:endParaRPr lang="zh-HK" altLang="en-US"/>
                </a:p>
              </p:txBody>
            </p:sp>
          </p:grpSp>
        </p:grpSp>
      </p:grpSp>
      <p:grpSp>
        <p:nvGrpSpPr>
          <p:cNvPr id="22675" name="Group 147">
            <a:extLst>
              <a:ext uri="{FF2B5EF4-FFF2-40B4-BE49-F238E27FC236}">
                <a16:creationId xmlns:a16="http://schemas.microsoft.com/office/drawing/2014/main" id="{287ED674-5CF1-9343-B3D9-BD71765B7E3D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3048000"/>
            <a:ext cx="2266950" cy="530225"/>
            <a:chOff x="4272" y="1920"/>
            <a:chExt cx="1428" cy="334"/>
          </a:xfrm>
        </p:grpSpPr>
        <p:sp>
          <p:nvSpPr>
            <p:cNvPr id="18528" name="Rectangle 148">
              <a:extLst>
                <a:ext uri="{FF2B5EF4-FFF2-40B4-BE49-F238E27FC236}">
                  <a16:creationId xmlns:a16="http://schemas.microsoft.com/office/drawing/2014/main" id="{DEA5337D-6C67-3A45-8263-0D9BC5737D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" y="2064"/>
              <a:ext cx="660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r>
                <a:rPr kumimoji="0" lang="en-US" altLang="zh-TW" sz="1400" b="1">
                  <a:solidFill>
                    <a:srgbClr val="000000"/>
                  </a:solidFill>
                  <a:latin typeface="Helvetica" pitchFamily="2" charset="0"/>
                </a:rPr>
                <a:t>Bucket B2</a:t>
              </a:r>
            </a:p>
          </p:txBody>
        </p:sp>
        <p:grpSp>
          <p:nvGrpSpPr>
            <p:cNvPr id="18529" name="Group 149">
              <a:extLst>
                <a:ext uri="{FF2B5EF4-FFF2-40B4-BE49-F238E27FC236}">
                  <a16:creationId xmlns:a16="http://schemas.microsoft.com/office/drawing/2014/main" id="{549329B5-9732-6442-BCA5-0C4AA77776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72" y="1920"/>
              <a:ext cx="757" cy="334"/>
              <a:chOff x="4272" y="1920"/>
              <a:chExt cx="757" cy="334"/>
            </a:xfrm>
          </p:grpSpPr>
          <p:grpSp>
            <p:nvGrpSpPr>
              <p:cNvPr id="18530" name="Group 150">
                <a:extLst>
                  <a:ext uri="{FF2B5EF4-FFF2-40B4-BE49-F238E27FC236}">
                    <a16:creationId xmlns:a16="http://schemas.microsoft.com/office/drawing/2014/main" id="{E0464F4C-03CF-B14B-BDA4-A0A97B41CBD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72" y="1968"/>
                <a:ext cx="757" cy="286"/>
                <a:chOff x="4272" y="1968"/>
                <a:chExt cx="757" cy="286"/>
              </a:xfrm>
            </p:grpSpPr>
            <p:sp>
              <p:nvSpPr>
                <p:cNvPr id="18532" name="Freeform 151">
                  <a:extLst>
                    <a:ext uri="{FF2B5EF4-FFF2-40B4-BE49-F238E27FC236}">
                      <a16:creationId xmlns:a16="http://schemas.microsoft.com/office/drawing/2014/main" id="{0A9DBBB8-AA57-514D-B3A4-11B68FD482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72" y="2064"/>
                  <a:ext cx="757" cy="190"/>
                </a:xfrm>
                <a:custGeom>
                  <a:avLst/>
                  <a:gdLst>
                    <a:gd name="T0" fmla="*/ 0 w 757"/>
                    <a:gd name="T1" fmla="*/ 189 h 190"/>
                    <a:gd name="T2" fmla="*/ 0 w 757"/>
                    <a:gd name="T3" fmla="*/ 0 h 190"/>
                    <a:gd name="T4" fmla="*/ 756 w 757"/>
                    <a:gd name="T5" fmla="*/ 0 h 190"/>
                    <a:gd name="T6" fmla="*/ 756 w 757"/>
                    <a:gd name="T7" fmla="*/ 189 h 190"/>
                    <a:gd name="T8" fmla="*/ 0 w 757"/>
                    <a:gd name="T9" fmla="*/ 189 h 19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7" h="190">
                      <a:moveTo>
                        <a:pt x="0" y="189"/>
                      </a:moveTo>
                      <a:lnTo>
                        <a:pt x="0" y="0"/>
                      </a:lnTo>
                      <a:lnTo>
                        <a:pt x="756" y="0"/>
                      </a:lnTo>
                      <a:lnTo>
                        <a:pt x="756" y="189"/>
                      </a:lnTo>
                      <a:lnTo>
                        <a:pt x="0" y="189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33" name="Rectangle 152">
                  <a:extLst>
                    <a:ext uri="{FF2B5EF4-FFF2-40B4-BE49-F238E27FC236}">
                      <a16:creationId xmlns:a16="http://schemas.microsoft.com/office/drawing/2014/main" id="{7964C4F9-68CE-344B-ADC3-745B7A7168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72" y="1968"/>
                  <a:ext cx="144" cy="96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508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/>
                  <a:endParaRPr lang="zh-HK" altLang="en-US"/>
                </a:p>
              </p:txBody>
            </p:sp>
          </p:grpSp>
          <p:sp>
            <p:nvSpPr>
              <p:cNvPr id="18531" name="Text Box 153">
                <a:extLst>
                  <a:ext uri="{FF2B5EF4-FFF2-40B4-BE49-F238E27FC236}">
                    <a16:creationId xmlns:a16="http://schemas.microsoft.com/office/drawing/2014/main" id="{5FEAE818-FFB6-C04B-BA66-9132067060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72" y="1920"/>
                <a:ext cx="202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508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r>
                  <a:rPr kumimoji="0" lang="en-US" altLang="zh-TW" sz="1200" b="1">
                    <a:latin typeface="Arial" panose="020B0604020202020204" pitchFamily="34" charset="0"/>
                  </a:rPr>
                  <a:t>3</a:t>
                </a:r>
              </a:p>
            </p:txBody>
          </p:sp>
        </p:grp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62" grpId="0" autoUpdateAnimBg="0"/>
      <p:bldP spid="22663" grpId="0" autoUpdateAnimBg="0"/>
      <p:bldP spid="22664" grpId="0" autoUpdateAnimBg="0"/>
      <p:bldP spid="22665" grpId="0" autoUpdateAnimBg="0"/>
      <p:bldP spid="22666" grpId="0" autoUpdateAnimBg="0"/>
    </p:bldLst>
  </p:timing>
</p:sld>
</file>

<file path=ppt/theme/theme1.xml><?xml version="1.0" encoding="utf-8"?>
<a:theme xmlns:a="http://schemas.openxmlformats.org/drawingml/2006/main" name="mystyle">
  <a:themeElements>
    <a:clrScheme name="mystyl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ystyle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mystyl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styl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Settings\mhwong\Application Data\Microsoft\Templates\mystyle.pot</Template>
  <TotalTime>1640</TotalTime>
  <Words>1602</Words>
  <Application>Microsoft Macintosh PowerPoint</Application>
  <PresentationFormat>On-screen Show (4:3)</PresentationFormat>
  <Paragraphs>374</Paragraphs>
  <Slides>13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Times New Roman</vt:lpstr>
      <vt:lpstr>新細明體</vt:lpstr>
      <vt:lpstr>Arial</vt:lpstr>
      <vt:lpstr>Symbol</vt:lpstr>
      <vt:lpstr>Courier New</vt:lpstr>
      <vt:lpstr>Book Antiqua</vt:lpstr>
      <vt:lpstr>Wingdings</vt:lpstr>
      <vt:lpstr>Helvetica</vt:lpstr>
      <vt:lpstr>ZapfDingbats</vt:lpstr>
      <vt:lpstr>mystyle</vt:lpstr>
      <vt:lpstr>Microsoft Equation 3.0</vt:lpstr>
      <vt:lpstr>Hash-based Indexes</vt:lpstr>
      <vt:lpstr>Introduction</vt:lpstr>
      <vt:lpstr>Static Hashing</vt:lpstr>
      <vt:lpstr>Static Hashing (Cont.)</vt:lpstr>
      <vt:lpstr>Extendible Hashing</vt:lpstr>
      <vt:lpstr>Example</vt:lpstr>
      <vt:lpstr>Example (cont.): Insert 20* </vt:lpstr>
      <vt:lpstr>Insert h(r)=20 (Causes Doubling)</vt:lpstr>
      <vt:lpstr>Insert 9 (Does Not Cause Doubling): h(9) = 01001</vt:lpstr>
      <vt:lpstr>Points to Note</vt:lpstr>
      <vt:lpstr>Directory Doubling</vt:lpstr>
      <vt:lpstr>Comments on Extendible Hashing</vt:lpstr>
      <vt:lpstr>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Man Hon Wong (CSD)</cp:lastModifiedBy>
  <cp:revision>15</cp:revision>
  <dcterms:created xsi:type="dcterms:W3CDTF">1601-01-01T00:00:00Z</dcterms:created>
  <dcterms:modified xsi:type="dcterms:W3CDTF">2019-09-03T07:06:39Z</dcterms:modified>
</cp:coreProperties>
</file>