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embedTrueTypeFonts="1">
  <p:sldMasterIdLst>
    <p:sldMasterId id="2147483649" r:id="rId1"/>
  </p:sldMasterIdLst>
  <p:notesMasterIdLst>
    <p:notesMasterId r:id="rId52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309" r:id="rId43"/>
    <p:sldId id="307" r:id="rId44"/>
    <p:sldId id="310" r:id="rId45"/>
    <p:sldId id="300" r:id="rId46"/>
    <p:sldId id="301" r:id="rId47"/>
    <p:sldId id="302" r:id="rId48"/>
    <p:sldId id="303" r:id="rId49"/>
    <p:sldId id="304" r:id="rId50"/>
    <p:sldId id="305" r:id="rId51"/>
  </p:sldIdLst>
  <p:sldSz cx="9144000" cy="6858000" type="screen4x3"/>
  <p:notesSz cx="6858000" cy="9144000"/>
  <p:embeddedFontLst>
    <p:embeddedFont>
      <p:font typeface="Book Antiqua" panose="02040602050305030304" pitchFamily="18" charset="0"/>
      <p:regular r:id="rId53"/>
      <p:bold r:id="rId54"/>
      <p:italic r:id="rId55"/>
      <p:boldItalic r:id="rId56"/>
    </p:embeddedFont>
    <p:embeddedFont>
      <p:font typeface="Helvetica" pitchFamily="2" charset="0"/>
      <p:regular r:id="rId57"/>
      <p:bold r:id="rId58"/>
      <p:italic r:id="rId59"/>
      <p:boldItalic r:id="rId60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60"/>
  </p:normalViewPr>
  <p:slideViewPr>
    <p:cSldViewPr>
      <p:cViewPr varScale="1">
        <p:scale>
          <a:sx n="131" d="100"/>
          <a:sy n="131" d="100"/>
        </p:scale>
        <p:origin x="162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3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58" Type="http://schemas.openxmlformats.org/officeDocument/2006/relationships/font" Target="fonts/font6.fntdata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4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5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60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9.xml"/><Relationship Id="rId13" Type="http://schemas.openxmlformats.org/officeDocument/2006/relationships/slide" Target="slides/slide35.xml"/><Relationship Id="rId3" Type="http://schemas.openxmlformats.org/officeDocument/2006/relationships/slide" Target="slides/slide21.xml"/><Relationship Id="rId7" Type="http://schemas.openxmlformats.org/officeDocument/2006/relationships/slide" Target="slides/slide27.xml"/><Relationship Id="rId12" Type="http://schemas.openxmlformats.org/officeDocument/2006/relationships/slide" Target="slides/slide34.xml"/><Relationship Id="rId2" Type="http://schemas.openxmlformats.org/officeDocument/2006/relationships/slide" Target="slides/slide20.xml"/><Relationship Id="rId16" Type="http://schemas.openxmlformats.org/officeDocument/2006/relationships/slide" Target="slides/slide40.xml"/><Relationship Id="rId1" Type="http://schemas.openxmlformats.org/officeDocument/2006/relationships/slide" Target="slides/slide18.xml"/><Relationship Id="rId6" Type="http://schemas.openxmlformats.org/officeDocument/2006/relationships/slide" Target="slides/slide26.xml"/><Relationship Id="rId11" Type="http://schemas.openxmlformats.org/officeDocument/2006/relationships/slide" Target="slides/slide33.xml"/><Relationship Id="rId5" Type="http://schemas.openxmlformats.org/officeDocument/2006/relationships/slide" Target="slides/slide23.xml"/><Relationship Id="rId15" Type="http://schemas.openxmlformats.org/officeDocument/2006/relationships/slide" Target="slides/slide38.xml"/><Relationship Id="rId10" Type="http://schemas.openxmlformats.org/officeDocument/2006/relationships/slide" Target="slides/slide31.xml"/><Relationship Id="rId4" Type="http://schemas.openxmlformats.org/officeDocument/2006/relationships/slide" Target="slides/slide22.xml"/><Relationship Id="rId9" Type="http://schemas.openxmlformats.org/officeDocument/2006/relationships/slide" Target="slides/slide30.xml"/><Relationship Id="rId14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Relationship Id="rId4" Type="http://schemas.openxmlformats.org/officeDocument/2006/relationships/image" Target="../media/image2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image" Target="../media/image24.emf"/><Relationship Id="rId7" Type="http://schemas.openxmlformats.org/officeDocument/2006/relationships/image" Target="../media/image28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75A506C-E545-B642-8375-4B03C143C79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CD63A4AB-142F-C344-9A8E-B1B075A964F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A20051FC-A2B4-294D-B3E4-611B2B1C4992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8033CBE0-FA44-4E40-8E99-C26D3A88E10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A1BC74A6-6139-2841-8105-F84BC79959F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E0BDC78B-127A-3D4F-85D6-58C02C4EEE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7E3B504-85A3-7448-95C4-9D03DD7352D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448215BC-9968-6444-8939-B759B0E200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5896FB3-3B6C-B145-9418-0590F95C2889}" type="slidenum">
              <a:rPr lang="zh-TW" altLang="en-US" smtClean="0"/>
              <a:pPr>
                <a:spcBef>
                  <a:spcPct val="0"/>
                </a:spcBef>
              </a:pPr>
              <a:t>8</a:t>
            </a:fld>
            <a:endParaRPr lang="en-US" altLang="zh-TW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9110BEC8-FA7E-0E44-AC3C-EA5E03920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C2DDDDD5-6EB2-FD41-8E02-B0BBF94F9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kumimoji="0" lang="en-US" altLang="zh-TW" sz="1000" i="1"/>
              <a:t>13</a:t>
            </a:r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009BEAFE-0362-B949-B2DA-6F1841C78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9E8F631C-1A9D-2E4F-954A-D1CD07F40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23558" name="Rectangle 6">
            <a:extLst>
              <a:ext uri="{FF2B5EF4-FFF2-40B4-BE49-F238E27FC236}">
                <a16:creationId xmlns:a16="http://schemas.microsoft.com/office/drawing/2014/main" id="{6AC3C2E2-7AB3-CF40-A325-69C551AEE37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23559" name="Rectangle 7">
            <a:extLst>
              <a:ext uri="{FF2B5EF4-FFF2-40B4-BE49-F238E27FC236}">
                <a16:creationId xmlns:a16="http://schemas.microsoft.com/office/drawing/2014/main" id="{30D9E503-3AF0-1442-8BCF-7C3B179DD7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>
            <a:extLst>
              <a:ext uri="{FF2B5EF4-FFF2-40B4-BE49-F238E27FC236}">
                <a16:creationId xmlns:a16="http://schemas.microsoft.com/office/drawing/2014/main" id="{5CBEA226-E0CA-7548-8B4D-6EAEC28F67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D3E0862-7783-2349-833B-03ED9EB3A939}" type="slidenum">
              <a:rPr lang="zh-TW" altLang="en-US" smtClean="0"/>
              <a:pPr>
                <a:spcBef>
                  <a:spcPct val="0"/>
                </a:spcBef>
              </a:pPr>
              <a:t>47</a:t>
            </a:fld>
            <a:endParaRPr lang="en-US" altLang="zh-TW"/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85043ECF-793B-654B-B2D1-95C3B02AD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498147EF-B97C-7B4D-A341-64051BD7B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kumimoji="0" lang="en-US" altLang="zh-TW" sz="1000" i="1"/>
              <a:t>5</a:t>
            </a:r>
          </a:p>
        </p:txBody>
      </p:sp>
      <p:sp>
        <p:nvSpPr>
          <p:cNvPr id="72708" name="Rectangle 4">
            <a:extLst>
              <a:ext uri="{FF2B5EF4-FFF2-40B4-BE49-F238E27FC236}">
                <a16:creationId xmlns:a16="http://schemas.microsoft.com/office/drawing/2014/main" id="{6DB202AC-34CE-F441-9F9A-3ABC65394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72709" name="Rectangle 5">
            <a:extLst>
              <a:ext uri="{FF2B5EF4-FFF2-40B4-BE49-F238E27FC236}">
                <a16:creationId xmlns:a16="http://schemas.microsoft.com/office/drawing/2014/main" id="{7108F6F8-0D0B-7B47-B68D-A47CAE6E2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72710" name="Rectangle 6">
            <a:extLst>
              <a:ext uri="{FF2B5EF4-FFF2-40B4-BE49-F238E27FC236}">
                <a16:creationId xmlns:a16="http://schemas.microsoft.com/office/drawing/2014/main" id="{4ABE3942-20ED-FD45-AA3D-EC35062C6F9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72711" name="Rectangle 7">
            <a:extLst>
              <a:ext uri="{FF2B5EF4-FFF2-40B4-BE49-F238E27FC236}">
                <a16:creationId xmlns:a16="http://schemas.microsoft.com/office/drawing/2014/main" id="{EEC2F1E7-8AE9-C74C-B5C0-360D9860D4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>
            <a:extLst>
              <a:ext uri="{FF2B5EF4-FFF2-40B4-BE49-F238E27FC236}">
                <a16:creationId xmlns:a16="http://schemas.microsoft.com/office/drawing/2014/main" id="{C53A5A15-2ADD-CE44-8150-1837606C2F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4AF19C1-7CB0-DE42-9D8C-F40FEBBA2EE9}" type="slidenum">
              <a:rPr lang="zh-TW" altLang="en-US" smtClean="0"/>
              <a:pPr>
                <a:spcBef>
                  <a:spcPct val="0"/>
                </a:spcBef>
              </a:pPr>
              <a:t>48</a:t>
            </a:fld>
            <a:endParaRPr lang="en-US" altLang="zh-TW"/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D50B98A0-83BC-7E4C-9787-EC0E2293F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1A60261D-96CB-CA4B-A68E-2C10260A0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kumimoji="0" lang="en-US" altLang="zh-TW" sz="1000" i="1"/>
              <a:t>6</a:t>
            </a:r>
          </a:p>
        </p:txBody>
      </p:sp>
      <p:sp>
        <p:nvSpPr>
          <p:cNvPr id="74756" name="Rectangle 4">
            <a:extLst>
              <a:ext uri="{FF2B5EF4-FFF2-40B4-BE49-F238E27FC236}">
                <a16:creationId xmlns:a16="http://schemas.microsoft.com/office/drawing/2014/main" id="{255912D4-D09A-D349-8719-1C5D014F9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74757" name="Rectangle 5">
            <a:extLst>
              <a:ext uri="{FF2B5EF4-FFF2-40B4-BE49-F238E27FC236}">
                <a16:creationId xmlns:a16="http://schemas.microsoft.com/office/drawing/2014/main" id="{7792DCC5-B185-CC4C-A77C-3B0B975FA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74758" name="Rectangle 6">
            <a:extLst>
              <a:ext uri="{FF2B5EF4-FFF2-40B4-BE49-F238E27FC236}">
                <a16:creationId xmlns:a16="http://schemas.microsoft.com/office/drawing/2014/main" id="{B10137AF-C08C-6C4E-8CF2-ABE042B5923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74759" name="Rectangle 7">
            <a:extLst>
              <a:ext uri="{FF2B5EF4-FFF2-40B4-BE49-F238E27FC236}">
                <a16:creationId xmlns:a16="http://schemas.microsoft.com/office/drawing/2014/main" id="{6624B7AA-B0E9-DA43-97A9-D8821AE03C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>
            <a:extLst>
              <a:ext uri="{FF2B5EF4-FFF2-40B4-BE49-F238E27FC236}">
                <a16:creationId xmlns:a16="http://schemas.microsoft.com/office/drawing/2014/main" id="{30872941-DDA3-494C-8E9B-BB90D17851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33294C5-4A93-914E-8406-A1C374A9ADB8}" type="slidenum">
              <a:rPr lang="zh-TW" altLang="en-US" smtClean="0"/>
              <a:pPr>
                <a:spcBef>
                  <a:spcPct val="0"/>
                </a:spcBef>
              </a:pPr>
              <a:t>49</a:t>
            </a:fld>
            <a:endParaRPr lang="en-US" altLang="zh-TW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B5322FD5-307F-E346-A954-211D1C2F4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57F8E891-48D6-734A-B76D-B464EB6EE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kumimoji="0" lang="en-US" altLang="zh-TW" sz="1000" i="1"/>
              <a:t>6</a:t>
            </a:r>
          </a:p>
        </p:txBody>
      </p:sp>
      <p:sp>
        <p:nvSpPr>
          <p:cNvPr id="76804" name="Rectangle 4">
            <a:extLst>
              <a:ext uri="{FF2B5EF4-FFF2-40B4-BE49-F238E27FC236}">
                <a16:creationId xmlns:a16="http://schemas.microsoft.com/office/drawing/2014/main" id="{776A3942-FFA2-3245-A227-D2A54A08E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76805" name="Rectangle 5">
            <a:extLst>
              <a:ext uri="{FF2B5EF4-FFF2-40B4-BE49-F238E27FC236}">
                <a16:creationId xmlns:a16="http://schemas.microsoft.com/office/drawing/2014/main" id="{B71A8A30-4145-554E-8208-65FEDA09D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76806" name="Rectangle 6">
            <a:extLst>
              <a:ext uri="{FF2B5EF4-FFF2-40B4-BE49-F238E27FC236}">
                <a16:creationId xmlns:a16="http://schemas.microsoft.com/office/drawing/2014/main" id="{12F4D894-8D3E-5047-89C1-806EE8A2EAD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76807" name="Rectangle 7">
            <a:extLst>
              <a:ext uri="{FF2B5EF4-FFF2-40B4-BE49-F238E27FC236}">
                <a16:creationId xmlns:a16="http://schemas.microsoft.com/office/drawing/2014/main" id="{3FA996C2-CA98-8549-B634-90E2A4A9FE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>
            <a:extLst>
              <a:ext uri="{FF2B5EF4-FFF2-40B4-BE49-F238E27FC236}">
                <a16:creationId xmlns:a16="http://schemas.microsoft.com/office/drawing/2014/main" id="{EA9736F8-EEE0-BA49-BD3C-2F1BCB27EA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E5E428B-1868-CB42-8313-D1F2A4D93E42}" type="slidenum">
              <a:rPr lang="zh-TW" altLang="en-US" smtClean="0"/>
              <a:pPr>
                <a:spcBef>
                  <a:spcPct val="0"/>
                </a:spcBef>
              </a:pPr>
              <a:t>50</a:t>
            </a:fld>
            <a:endParaRPr lang="en-US" altLang="zh-TW"/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C8DD68A4-FBE8-AE45-9A23-7EA19C921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6CA5B922-F10E-8249-8C28-EA1531786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kumimoji="0" lang="en-US" altLang="zh-TW" sz="1000" i="1"/>
              <a:t>6</a:t>
            </a:r>
          </a:p>
        </p:txBody>
      </p:sp>
      <p:sp>
        <p:nvSpPr>
          <p:cNvPr id="78852" name="Rectangle 4">
            <a:extLst>
              <a:ext uri="{FF2B5EF4-FFF2-40B4-BE49-F238E27FC236}">
                <a16:creationId xmlns:a16="http://schemas.microsoft.com/office/drawing/2014/main" id="{6FAB2C8D-2094-C44B-8A92-6BF344ED0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78853" name="Rectangle 5">
            <a:extLst>
              <a:ext uri="{FF2B5EF4-FFF2-40B4-BE49-F238E27FC236}">
                <a16:creationId xmlns:a16="http://schemas.microsoft.com/office/drawing/2014/main" id="{1DF614D3-AF52-FE43-97D5-4B5EBC1F9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78854" name="Rectangle 6">
            <a:extLst>
              <a:ext uri="{FF2B5EF4-FFF2-40B4-BE49-F238E27FC236}">
                <a16:creationId xmlns:a16="http://schemas.microsoft.com/office/drawing/2014/main" id="{DD873CF7-3E87-644F-BB25-C40E6F62D10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78855" name="Rectangle 7">
            <a:extLst>
              <a:ext uri="{FF2B5EF4-FFF2-40B4-BE49-F238E27FC236}">
                <a16:creationId xmlns:a16="http://schemas.microsoft.com/office/drawing/2014/main" id="{6F920728-DDDF-224F-9B5D-45952CAB49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>
            <a:extLst>
              <a:ext uri="{FF2B5EF4-FFF2-40B4-BE49-F238E27FC236}">
                <a16:creationId xmlns:a16="http://schemas.microsoft.com/office/drawing/2014/main" id="{593116CB-F8BC-3D42-985F-1AFF72E793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37F4C1D-480A-004A-94CC-11BB92D2E0D8}" type="slidenum">
              <a:rPr lang="zh-TW" altLang="en-US" smtClean="0"/>
              <a:pPr>
                <a:spcBef>
                  <a:spcPct val="0"/>
                </a:spcBef>
              </a:pPr>
              <a:t>9</a:t>
            </a:fld>
            <a:endParaRPr lang="en-US" altLang="zh-TW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67F2F886-F630-0348-B1EF-1180A51E6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37B0B658-4692-7C49-AFA5-4991B1DDE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kumimoji="0" lang="en-US" altLang="zh-TW" sz="1000" i="1"/>
              <a:t>13</a:t>
            </a:r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E8B2F57D-D3B0-7845-AEE8-9DEBE68CB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8009E7BC-8DED-CD4E-9578-0D5B666A2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25606" name="Rectangle 6">
            <a:extLst>
              <a:ext uri="{FF2B5EF4-FFF2-40B4-BE49-F238E27FC236}">
                <a16:creationId xmlns:a16="http://schemas.microsoft.com/office/drawing/2014/main" id="{1262570D-DB77-9F4A-8595-D27731D132D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25607" name="Rectangle 7">
            <a:extLst>
              <a:ext uri="{FF2B5EF4-FFF2-40B4-BE49-F238E27FC236}">
                <a16:creationId xmlns:a16="http://schemas.microsoft.com/office/drawing/2014/main" id="{DDF79C41-EF49-2949-839B-540A2757AB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9347B122-7C3C-F84D-9C66-3564980832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F3724FF-8BB8-3943-A4FF-EA4E4C0DA516}" type="slidenum">
              <a:rPr lang="zh-TW" altLang="en-US" smtClean="0"/>
              <a:pPr>
                <a:spcBef>
                  <a:spcPct val="0"/>
                </a:spcBef>
              </a:pPr>
              <a:t>12</a:t>
            </a:fld>
            <a:endParaRPr lang="en-US" altLang="zh-TW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BE99FA7B-586A-E74A-9509-0D48924CA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-1588"/>
            <a:ext cx="2973387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969E3EC6-738F-2742-92DE-4705956FC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defTabSz="9080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080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080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080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080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080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080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080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080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kumimoji="0" lang="en-US" altLang="zh-TW" sz="1000" i="1"/>
              <a:t>6</a:t>
            </a:r>
          </a:p>
        </p:txBody>
      </p:sp>
      <p:sp>
        <p:nvSpPr>
          <p:cNvPr id="29700" name="Rectangle 4">
            <a:extLst>
              <a:ext uri="{FF2B5EF4-FFF2-40B4-BE49-F238E27FC236}">
                <a16:creationId xmlns:a16="http://schemas.microsoft.com/office/drawing/2014/main" id="{F5014579-8B16-6C41-8631-ED90118F8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8" y="8685213"/>
            <a:ext cx="2971801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29701" name="Rectangle 5">
            <a:extLst>
              <a:ext uri="{FF2B5EF4-FFF2-40B4-BE49-F238E27FC236}">
                <a16:creationId xmlns:a16="http://schemas.microsoft.com/office/drawing/2014/main" id="{AD324736-852F-4C45-8E80-DC77EE065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8" y="-1588"/>
            <a:ext cx="2971801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29702" name="Rectangle 6">
            <a:extLst>
              <a:ext uri="{FF2B5EF4-FFF2-40B4-BE49-F238E27FC236}">
                <a16:creationId xmlns:a16="http://schemas.microsoft.com/office/drawing/2014/main" id="{A23460BB-0D6C-FB4D-B6DD-6E7E6CEA053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29703" name="Rectangle 7">
            <a:extLst>
              <a:ext uri="{FF2B5EF4-FFF2-40B4-BE49-F238E27FC236}">
                <a16:creationId xmlns:a16="http://schemas.microsoft.com/office/drawing/2014/main" id="{8EE6AD0B-4AF9-2E44-8584-5FA95E3FC8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74EC9DD4-E665-6B43-87A4-01268E33F4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05E8144-B0D6-114A-8524-634AD5D50271}" type="slidenum">
              <a:rPr lang="zh-TW" altLang="en-US" smtClean="0"/>
              <a:pPr>
                <a:spcBef>
                  <a:spcPct val="0"/>
                </a:spcBef>
              </a:pPr>
              <a:t>13</a:t>
            </a:fld>
            <a:endParaRPr lang="en-US" altLang="zh-TW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8FD7DDA9-26F4-1846-B933-EAB2DCAB3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-1588"/>
            <a:ext cx="2973387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44ABAA09-ECB0-184E-8634-F535AFB8D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defTabSz="9080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080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080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080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080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080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080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080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080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kumimoji="0" lang="en-US" altLang="zh-TW" sz="1000" i="1"/>
              <a:t>6</a:t>
            </a:r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A6640391-E2FE-6540-BC7F-61766E44F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8" y="8685213"/>
            <a:ext cx="2971801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31E5CAC6-0433-0448-8A17-33D7D9B45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8" y="-1588"/>
            <a:ext cx="2971801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31750" name="Rectangle 6">
            <a:extLst>
              <a:ext uri="{FF2B5EF4-FFF2-40B4-BE49-F238E27FC236}">
                <a16:creationId xmlns:a16="http://schemas.microsoft.com/office/drawing/2014/main" id="{5FCE52AF-E5F1-4847-9891-A50075702AF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31751" name="Rectangle 7">
            <a:extLst>
              <a:ext uri="{FF2B5EF4-FFF2-40B4-BE49-F238E27FC236}">
                <a16:creationId xmlns:a16="http://schemas.microsoft.com/office/drawing/2014/main" id="{0ABADEF7-C173-DC4A-A35B-5D1A6AA23E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>
            <a:extLst>
              <a:ext uri="{FF2B5EF4-FFF2-40B4-BE49-F238E27FC236}">
                <a16:creationId xmlns:a16="http://schemas.microsoft.com/office/drawing/2014/main" id="{DDB1B945-8BB2-384B-91F3-720205CD04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4DB83FF-FF95-3C49-8C74-9630514405A8}" type="slidenum">
              <a:rPr lang="zh-TW" altLang="en-US" smtClean="0"/>
              <a:pPr>
                <a:spcBef>
                  <a:spcPct val="0"/>
                </a:spcBef>
              </a:pPr>
              <a:t>24</a:t>
            </a:fld>
            <a:endParaRPr lang="en-US" altLang="zh-TW"/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D6EFD5A4-2D71-A24C-B3C0-0FDDBA1BD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4E57776C-017D-FF4B-9426-0793805F1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kumimoji="0" lang="en-US" altLang="zh-TW" sz="1000" i="1"/>
              <a:t>11</a:t>
            </a:r>
          </a:p>
        </p:txBody>
      </p:sp>
      <p:sp>
        <p:nvSpPr>
          <p:cNvPr id="44036" name="Rectangle 4">
            <a:extLst>
              <a:ext uri="{FF2B5EF4-FFF2-40B4-BE49-F238E27FC236}">
                <a16:creationId xmlns:a16="http://schemas.microsoft.com/office/drawing/2014/main" id="{DEB8F8E1-18CD-0044-AA91-FF1D47171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44037" name="Rectangle 5">
            <a:extLst>
              <a:ext uri="{FF2B5EF4-FFF2-40B4-BE49-F238E27FC236}">
                <a16:creationId xmlns:a16="http://schemas.microsoft.com/office/drawing/2014/main" id="{52F8DE04-28D4-3C45-892D-C5D421F1A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44038" name="Rectangle 6">
            <a:extLst>
              <a:ext uri="{FF2B5EF4-FFF2-40B4-BE49-F238E27FC236}">
                <a16:creationId xmlns:a16="http://schemas.microsoft.com/office/drawing/2014/main" id="{93CFCB4D-5D37-674D-8AB0-AB45F8199BB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44039" name="Rectangle 7">
            <a:extLst>
              <a:ext uri="{FF2B5EF4-FFF2-40B4-BE49-F238E27FC236}">
                <a16:creationId xmlns:a16="http://schemas.microsoft.com/office/drawing/2014/main" id="{233BB53B-A2E1-9D49-BDD3-62C488BBEC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>
            <a:extLst>
              <a:ext uri="{FF2B5EF4-FFF2-40B4-BE49-F238E27FC236}">
                <a16:creationId xmlns:a16="http://schemas.microsoft.com/office/drawing/2014/main" id="{E7655EBF-8659-524E-AF91-57CB17430E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B3DDFFB-21CF-284E-8036-EE10A063B56F}" type="slidenum">
              <a:rPr lang="zh-TW" altLang="en-US" smtClean="0"/>
              <a:pPr>
                <a:spcBef>
                  <a:spcPct val="0"/>
                </a:spcBef>
              </a:pPr>
              <a:t>25</a:t>
            </a:fld>
            <a:endParaRPr lang="en-US" altLang="zh-TW"/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A960EE35-2005-AE4B-B4E7-5F4DBBBE8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078050AA-3E3E-DF4D-B12F-1965F3297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kumimoji="0" lang="en-US" altLang="zh-TW" sz="1000" i="1"/>
              <a:t>12</a:t>
            </a:r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7EA5180F-1492-C848-A8CC-92A485601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65303000-19A8-624E-A5B2-F34720388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46086" name="Rectangle 6">
            <a:extLst>
              <a:ext uri="{FF2B5EF4-FFF2-40B4-BE49-F238E27FC236}">
                <a16:creationId xmlns:a16="http://schemas.microsoft.com/office/drawing/2014/main" id="{3C925EDA-C0BA-BA4F-A3E6-BEF581B9A27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46087" name="Rectangle 7">
            <a:extLst>
              <a:ext uri="{FF2B5EF4-FFF2-40B4-BE49-F238E27FC236}">
                <a16:creationId xmlns:a16="http://schemas.microsoft.com/office/drawing/2014/main" id="{5CC1208F-EDFD-2049-B30C-9BB90E7172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>
            <a:extLst>
              <a:ext uri="{FF2B5EF4-FFF2-40B4-BE49-F238E27FC236}">
                <a16:creationId xmlns:a16="http://schemas.microsoft.com/office/drawing/2014/main" id="{0D25E44F-6D24-C34B-A330-CB4441E1B3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6B41E24-623F-2E40-968D-F7007E907AE1}" type="slidenum">
              <a:rPr lang="zh-TW" altLang="en-US" smtClean="0"/>
              <a:pPr>
                <a:spcBef>
                  <a:spcPct val="0"/>
                </a:spcBef>
              </a:pPr>
              <a:t>39</a:t>
            </a:fld>
            <a:endParaRPr lang="en-US" altLang="zh-TW"/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F9939D77-6E41-7848-AFE6-5D2043B51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52A0C610-19D4-3F48-81D5-88977F3D8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kumimoji="0" lang="en-US" altLang="zh-TW" sz="1000" i="1"/>
              <a:t>3</a:t>
            </a:r>
          </a:p>
        </p:txBody>
      </p:sp>
      <p:sp>
        <p:nvSpPr>
          <p:cNvPr id="61444" name="Rectangle 4">
            <a:extLst>
              <a:ext uri="{FF2B5EF4-FFF2-40B4-BE49-F238E27FC236}">
                <a16:creationId xmlns:a16="http://schemas.microsoft.com/office/drawing/2014/main" id="{36D94BD1-7D9D-A246-A63D-B5F780A06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61445" name="Rectangle 5">
            <a:extLst>
              <a:ext uri="{FF2B5EF4-FFF2-40B4-BE49-F238E27FC236}">
                <a16:creationId xmlns:a16="http://schemas.microsoft.com/office/drawing/2014/main" id="{6B6D8ACB-A880-4B49-B880-9E1CDA92B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61446" name="Rectangle 6">
            <a:extLst>
              <a:ext uri="{FF2B5EF4-FFF2-40B4-BE49-F238E27FC236}">
                <a16:creationId xmlns:a16="http://schemas.microsoft.com/office/drawing/2014/main" id="{69AE7816-9314-C04A-B7B8-3F48D5180BF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61447" name="Rectangle 7">
            <a:extLst>
              <a:ext uri="{FF2B5EF4-FFF2-40B4-BE49-F238E27FC236}">
                <a16:creationId xmlns:a16="http://schemas.microsoft.com/office/drawing/2014/main" id="{CA65743F-A40C-3942-A181-ECB61BC4C3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>
            <a:extLst>
              <a:ext uri="{FF2B5EF4-FFF2-40B4-BE49-F238E27FC236}">
                <a16:creationId xmlns:a16="http://schemas.microsoft.com/office/drawing/2014/main" id="{7E6FC170-FD95-2443-978E-6C4A28B897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EBB3FF2-2715-8F4E-BC25-08578C092DAB}" type="slidenum">
              <a:rPr lang="zh-TW" altLang="en-US" smtClean="0"/>
              <a:pPr>
                <a:spcBef>
                  <a:spcPct val="0"/>
                </a:spcBef>
              </a:pPr>
              <a:t>40</a:t>
            </a:fld>
            <a:endParaRPr lang="en-US" altLang="zh-TW"/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E2B843D7-FC66-8343-ACE9-EE07D848D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43708361-CAD6-FE48-B644-97FC17D07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kumimoji="0" lang="en-US" altLang="zh-TW" sz="1000" i="1"/>
              <a:t>4</a:t>
            </a:r>
          </a:p>
        </p:txBody>
      </p:sp>
      <p:sp>
        <p:nvSpPr>
          <p:cNvPr id="63492" name="Rectangle 4">
            <a:extLst>
              <a:ext uri="{FF2B5EF4-FFF2-40B4-BE49-F238E27FC236}">
                <a16:creationId xmlns:a16="http://schemas.microsoft.com/office/drawing/2014/main" id="{22C7F4A2-B78B-B848-88AE-FB0889CCF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63493" name="Rectangle 5">
            <a:extLst>
              <a:ext uri="{FF2B5EF4-FFF2-40B4-BE49-F238E27FC236}">
                <a16:creationId xmlns:a16="http://schemas.microsoft.com/office/drawing/2014/main" id="{37BEE4F5-762D-894E-9529-8F81BDCC2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63494" name="Rectangle 6">
            <a:extLst>
              <a:ext uri="{FF2B5EF4-FFF2-40B4-BE49-F238E27FC236}">
                <a16:creationId xmlns:a16="http://schemas.microsoft.com/office/drawing/2014/main" id="{4BE1A57B-74D5-1445-BDE0-76C83562CE4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63495" name="Rectangle 7">
            <a:extLst>
              <a:ext uri="{FF2B5EF4-FFF2-40B4-BE49-F238E27FC236}">
                <a16:creationId xmlns:a16="http://schemas.microsoft.com/office/drawing/2014/main" id="{83DECB15-D2CF-D248-8C3A-CB55B5F796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>
            <a:extLst>
              <a:ext uri="{FF2B5EF4-FFF2-40B4-BE49-F238E27FC236}">
                <a16:creationId xmlns:a16="http://schemas.microsoft.com/office/drawing/2014/main" id="{77E8278B-39CF-8740-90CD-D413E82AC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5EDEC09-FB31-8D47-A74D-BD1BAFE00C70}" type="slidenum">
              <a:rPr lang="zh-TW" altLang="en-US" smtClean="0"/>
              <a:pPr>
                <a:spcBef>
                  <a:spcPct val="0"/>
                </a:spcBef>
              </a:pPr>
              <a:t>46</a:t>
            </a:fld>
            <a:endParaRPr lang="en-US" altLang="zh-TW"/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D34A15A1-7E0F-8F4F-B347-430001632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46F02DB8-FB09-7A4B-BD09-81F338365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kumimoji="0" lang="en-US" altLang="zh-TW" sz="1000" i="1"/>
              <a:t>5</a:t>
            </a:r>
          </a:p>
        </p:txBody>
      </p:sp>
      <p:sp>
        <p:nvSpPr>
          <p:cNvPr id="70660" name="Rectangle 4">
            <a:extLst>
              <a:ext uri="{FF2B5EF4-FFF2-40B4-BE49-F238E27FC236}">
                <a16:creationId xmlns:a16="http://schemas.microsoft.com/office/drawing/2014/main" id="{94BE3B58-E570-D143-94A9-24A031045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70661" name="Rectangle 5">
            <a:extLst>
              <a:ext uri="{FF2B5EF4-FFF2-40B4-BE49-F238E27FC236}">
                <a16:creationId xmlns:a16="http://schemas.microsoft.com/office/drawing/2014/main" id="{EC63E12A-B17A-A443-A96F-59E886A62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/>
          </a:p>
        </p:txBody>
      </p:sp>
      <p:sp>
        <p:nvSpPr>
          <p:cNvPr id="70662" name="Rectangle 6">
            <a:extLst>
              <a:ext uri="{FF2B5EF4-FFF2-40B4-BE49-F238E27FC236}">
                <a16:creationId xmlns:a16="http://schemas.microsoft.com/office/drawing/2014/main" id="{FD65E6B7-6140-354A-8FAA-29EB6F5DCD9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70663" name="Rectangle 7">
            <a:extLst>
              <a:ext uri="{FF2B5EF4-FFF2-40B4-BE49-F238E27FC236}">
                <a16:creationId xmlns:a16="http://schemas.microsoft.com/office/drawing/2014/main" id="{9268F165-8147-CC4E-8F84-1E001B041C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C373ADA-E0E3-6C4D-B89A-3F741326B7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8C11D88-399C-4749-93E9-7C9993DC05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BDE242E-7FBF-DC49-81A3-FDAC5FDAD2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9BC14B-A10D-B244-ADC1-45F49D33C39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26367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AD26A67-BE33-E64A-9663-020A93CA24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1A0D7A1-9F64-A44F-B26A-8442156D1D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5561BB3-20D0-9A4D-80F8-A19E6A0DB2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DEB3B-67BB-2942-8A79-9D0FD2FAD1E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5788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228600"/>
            <a:ext cx="196215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340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BE2033F-4EF1-EF47-987F-159FA74F8A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693DAC-4D46-AA4D-9522-A4D3B9004C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001BD30-68AD-E747-8424-2712454E41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30B37B-C02F-3047-B585-385B7EAA10C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75418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E59E5E-4786-744E-8F4A-1EFC10A2F3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27274B-C9F1-8744-AFA0-E58FBBD35F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844519-F0EB-E247-B657-BBB6FBC676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29F719-CFFE-014C-A981-6B7D3BBC05A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25676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B01BB97-5EE6-5243-BC06-470B5518BF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4F908E9-348D-7244-812C-C332E51A73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D33F699-4E76-7C47-9FDE-DC635A15E1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16E589-7A60-D34C-89A9-1625FEBC351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83986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895C33A-6C02-F147-874F-171D63FEA7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8A4275A-9A6E-4947-AC41-936B338EBB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F21AFB8-34C7-B64D-9A36-C93DD23856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5CC592-F2F8-8943-A53F-4E01E9335F1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23593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E1796D-6331-8B4C-86F0-6757905A8D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6158BA-3B3F-9B4E-9BCD-3802E53BF9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0B23D3-A74C-AA4B-BD94-4DDD135113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E80AD-1F26-6F4F-8970-88916F48D0B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18940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6CD1649-EDBB-A04B-B72A-068736BD34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D6C33F2-362D-FA43-87DF-7825B1437B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CFCA95E-926A-664B-8216-BD8970C6BC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FF00D9-1A1D-8845-A3CB-7CC5DCCFA06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46557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57FF7A6-1BBD-4A4E-BE7A-A67B8F03BC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4A78A99-C9C2-4E42-83AA-5F849E34F9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0E8F8FD-2973-6440-A127-4275FE8B15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A34752-AD40-B943-B5ED-2E7F958F5AA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32565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987495D-54B7-1249-BD65-F6184770A4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1934BC8-233B-314D-87AF-08FDFF93BA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5D71E47-3DD3-B24D-8796-96A65C288B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0ED2B6-E66E-4E45-9451-DCB9CE288A4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65346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8F9F51-F54E-9C49-AC6D-D12C98A40A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BF4682-876D-F746-91EA-BB4D563387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A92717-1212-7D45-876B-F2A218537C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5F2AB0-800D-7643-BE0A-12F63B1D800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54977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EC8E8E-3BEE-3541-8FDD-03AA8787C2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03126F-9B56-0C40-97C7-EFC0E16D4B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4D2C01-3DCE-AB43-A53A-79D355002A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CDCFD9-8060-724C-AFC7-A2E30FB81FC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31814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46A850D2-891B-7143-908A-BAE1247E4D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9C44270-2032-664B-ACB5-DA329E1E88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6B8D26B4-E335-3041-A00C-4D7B4D8C0CE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E7FB274B-8DCC-7143-8945-47F8A04963F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ACC39367-5A85-A649-B4C9-7BEE5968013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985D915B-52F0-DA4C-8B1B-27A7790FB28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8.emf"/><Relationship Id="rId9" Type="http://schemas.openxmlformats.org/officeDocument/2006/relationships/image" Target="../media/image11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2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3.emf"/><Relationship Id="rId9" Type="http://schemas.openxmlformats.org/officeDocument/2006/relationships/oleObject" Target="../embeddings/oleObject18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4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0.emf"/><Relationship Id="rId4" Type="http://schemas.openxmlformats.org/officeDocument/2006/relationships/image" Target="../media/image17.emf"/><Relationship Id="rId9" Type="http://schemas.openxmlformats.org/officeDocument/2006/relationships/oleObject" Target="../embeddings/oleObject24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1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13" Type="http://schemas.openxmlformats.org/officeDocument/2006/relationships/oleObject" Target="../embeddings/oleObject31.bin"/><Relationship Id="rId18" Type="http://schemas.openxmlformats.org/officeDocument/2006/relationships/image" Target="../media/image29.e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26.emf"/><Relationship Id="rId17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8.e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3.e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5" Type="http://schemas.openxmlformats.org/officeDocument/2006/relationships/oleObject" Target="../embeddings/oleObject32.bin"/><Relationship Id="rId10" Type="http://schemas.openxmlformats.org/officeDocument/2006/relationships/image" Target="../media/image25.emf"/><Relationship Id="rId4" Type="http://schemas.openxmlformats.org/officeDocument/2006/relationships/image" Target="../media/image22.e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27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5">
            <a:extLst>
              <a:ext uri="{FF2B5EF4-FFF2-40B4-BE49-F238E27FC236}">
                <a16:creationId xmlns:a16="http://schemas.microsoft.com/office/drawing/2014/main" id="{41BE2B37-5B0B-9449-9380-711A9BB05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82AF74-F4DB-364E-9889-08AFD50B104B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TW" sz="1400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BD626956-9EB8-434C-BBD3-416F9A5A0F9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/>
              <a:t>Evaluating Relational Operators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8681A2AB-C4C2-B846-B83E-82DFCFFA727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5">
            <a:extLst>
              <a:ext uri="{FF2B5EF4-FFF2-40B4-BE49-F238E27FC236}">
                <a16:creationId xmlns:a16="http://schemas.microsoft.com/office/drawing/2014/main" id="{1176C3FA-B23A-C144-9FEC-4143A0A38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569A2EB-8596-6047-934A-01C26F41703E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TW" sz="1400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813F7CD3-F9D6-BF44-8393-8E1221DA8B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6868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3200"/>
              <a:t>Sample DB Selection cost for B+ Tree Index 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2CBF7C47-924E-7D48-B77F-81FA1839A5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/>
              <a:t>Consider selection ‘Chan’ &lt; rname &lt; </a:t>
            </a:r>
            <a:r>
              <a:rPr lang="en-US" altLang="zh-TW" sz="2400">
                <a:latin typeface="Arial" panose="020B0604020202020204" pitchFamily="34" charset="0"/>
              </a:rPr>
              <a:t>‘</a:t>
            </a:r>
            <a:r>
              <a:rPr lang="en-US" altLang="zh-TW" sz="2400"/>
              <a:t>Lin</a:t>
            </a:r>
            <a:r>
              <a:rPr lang="en-US" altLang="zh-TW" sz="2400">
                <a:latin typeface="Arial" panose="020B0604020202020204" pitchFamily="34" charset="0"/>
              </a:rPr>
              <a:t>’</a:t>
            </a:r>
            <a:r>
              <a:rPr lang="en-US" altLang="zh-TW" sz="2400"/>
              <a:t>, assume 10% of the tuples satisfy the condition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/>
              <a:t>Search B+ tree: a few I/O, say 3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/>
              <a:t>Clustered index: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800"/>
              <a:t>Scan the data file: 1000x 10% = 100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/>
              <a:t>Unclustered index: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800"/>
              <a:t>Search B+ tree: 3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800"/>
              <a:t>Scan the leaf nodes: assume the total number of leaf pages is 1/10 of the number of data page. The cost is 1000x 1/10 x 1/10 = 10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800"/>
              <a:t>Retrieve the qualifying tuples: 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TW" sz="1600"/>
              <a:t>Total number of tuples in </a:t>
            </a:r>
            <a:r>
              <a:rPr lang="en-US" altLang="zh-TW" sz="1600" i="1">
                <a:solidFill>
                  <a:srgbClr val="A50021"/>
                </a:solidFill>
              </a:rPr>
              <a:t>Reserves</a:t>
            </a:r>
            <a:r>
              <a:rPr lang="en-US" altLang="zh-TW" sz="1600"/>
              <a:t>: 100, 000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TW" sz="1600"/>
              <a:t> total number of qualifying tuples: 100, 000 x 1/10 = 10, 000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TW" sz="1600"/>
              <a:t>Cost: 10, 000 I/O (since in the worst case, for each tuple we need to read a page. Note that a page containing more than one qualifying tuples may be read repeatedly)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/>
              <a:t>Thus, unclustered B+ tree index is not appropriate for range search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5">
            <a:extLst>
              <a:ext uri="{FF2B5EF4-FFF2-40B4-BE49-F238E27FC236}">
                <a16:creationId xmlns:a16="http://schemas.microsoft.com/office/drawing/2014/main" id="{E6B8FC43-9AFC-0644-997A-4826F360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950DB8-EE40-4748-B796-9CF83B3A69AC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TW" sz="1400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F7ACED0F-9A3A-774A-8B87-3795149E21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486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3600"/>
              <a:t>Selection: </a:t>
            </a:r>
            <a:r>
              <a:rPr lang="en-US" altLang="zh-TW" sz="3600">
                <a:sym typeface="Symbol" pitchFamily="18" charset="2"/>
              </a:rPr>
              <a:t></a:t>
            </a:r>
            <a:r>
              <a:rPr lang="en-US" altLang="zh-TW" sz="3600" i="1" baseline="-25000">
                <a:sym typeface="Symbol" pitchFamily="18" charset="2"/>
              </a:rPr>
              <a:t>R.attr</a:t>
            </a:r>
            <a:r>
              <a:rPr lang="en-US" altLang="zh-TW" sz="3600" baseline="-25000">
                <a:sym typeface="Symbol" pitchFamily="18" charset="2"/>
              </a:rPr>
              <a:t> </a:t>
            </a:r>
            <a:r>
              <a:rPr lang="en-US" altLang="zh-TW" sz="3600" b="0" i="1" baseline="-25000">
                <a:sym typeface="Symbol" pitchFamily="18" charset="2"/>
              </a:rPr>
              <a:t>op</a:t>
            </a:r>
            <a:r>
              <a:rPr lang="en-US" altLang="zh-TW" sz="3600" b="0" i="1">
                <a:sym typeface="Symbol" pitchFamily="18" charset="2"/>
              </a:rPr>
              <a:t> </a:t>
            </a:r>
            <a:r>
              <a:rPr lang="en-US" altLang="zh-TW" sz="3600" b="0" i="1" baseline="-25000">
                <a:sym typeface="Symbol" pitchFamily="18" charset="2"/>
              </a:rPr>
              <a:t>value </a:t>
            </a:r>
            <a:r>
              <a:rPr lang="en-US" altLang="zh-TW" sz="3600" b="0" i="1">
                <a:sym typeface="Symbol" pitchFamily="18" charset="2"/>
              </a:rPr>
              <a:t>(R) </a:t>
            </a:r>
            <a:r>
              <a:rPr lang="en-US" altLang="zh-TW" sz="3600">
                <a:sym typeface="Symbol" pitchFamily="18" charset="2"/>
              </a:rPr>
              <a:t>(cont.)</a:t>
            </a:r>
            <a:endParaRPr lang="en-US" altLang="zh-TW" sz="3600" b="0" i="1">
              <a:sym typeface="Symbol" pitchFamily="18" charset="2"/>
            </a:endParaRP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D007EB4F-B0AD-5942-A3D5-4755E3D6B5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382000" cy="4953000"/>
          </a:xfrm>
        </p:spPr>
        <p:txBody>
          <a:bodyPr/>
          <a:lstStyle/>
          <a:p>
            <a:pPr marL="457200" indent="-457200" eaLnBrk="1" hangingPunct="1"/>
            <a:r>
              <a:rPr lang="en-US" altLang="zh-TW" sz="2400"/>
              <a:t>Hash index on </a:t>
            </a:r>
            <a:r>
              <a:rPr lang="en-US" altLang="zh-TW" sz="2400" b="1" i="1"/>
              <a:t>R.attr </a:t>
            </a:r>
            <a:r>
              <a:rPr lang="en-US" altLang="zh-TW" sz="2400"/>
              <a:t>(assuming op is =</a:t>
            </a:r>
            <a:r>
              <a:rPr lang="en-US" altLang="zh-TW" sz="2400" b="1">
                <a:sym typeface="Symbol" pitchFamily="2" charset="2"/>
              </a:rPr>
              <a:t> </a:t>
            </a:r>
            <a:r>
              <a:rPr lang="en-US" altLang="zh-TW" sz="2400">
                <a:sym typeface="Symbol" pitchFamily="2" charset="2"/>
              </a:rPr>
              <a:t>)</a:t>
            </a:r>
          </a:p>
          <a:p>
            <a:pPr marL="838200" lvl="1" indent="-381000" eaLnBrk="1" hangingPunct="1">
              <a:buSzPct val="75000"/>
              <a:buFont typeface="Wingdings" pitchFamily="2" charset="2"/>
              <a:buAutoNum type="arabicPeriod"/>
            </a:pPr>
            <a:r>
              <a:rPr lang="en-US" altLang="zh-TW" sz="2000"/>
              <a:t>Calculate the hash value for </a:t>
            </a:r>
            <a:r>
              <a:rPr lang="en-US" altLang="zh-TW" sz="2000" b="1" i="1">
                <a:solidFill>
                  <a:srgbClr val="A50021"/>
                </a:solidFill>
              </a:rPr>
              <a:t>value. </a:t>
            </a:r>
            <a:r>
              <a:rPr lang="en-US" altLang="zh-TW" sz="2000"/>
              <a:t>(The hash value identifies the directory entry.) </a:t>
            </a:r>
          </a:p>
          <a:p>
            <a:pPr marL="838200" lvl="1" indent="-381000" eaLnBrk="1" hangingPunct="1">
              <a:buSzPct val="75000"/>
              <a:buFont typeface="Wingdings" pitchFamily="2" charset="2"/>
              <a:buAutoNum type="arabicPeriod"/>
            </a:pPr>
            <a:r>
              <a:rPr lang="en-US" altLang="zh-TW" sz="2000"/>
              <a:t>Get the directory entry identified by the hash value</a:t>
            </a:r>
          </a:p>
          <a:p>
            <a:pPr marL="838200" lvl="1" indent="-381000" eaLnBrk="1" hangingPunct="1">
              <a:buSzPct val="75000"/>
              <a:buFont typeface="Wingdings" pitchFamily="2" charset="2"/>
              <a:buAutoNum type="arabicPeriod"/>
            </a:pPr>
            <a:r>
              <a:rPr lang="en-US" altLang="zh-TW" sz="2000"/>
              <a:t>Retrieve the bucket page(s) pointed by the directory entry</a:t>
            </a:r>
          </a:p>
          <a:p>
            <a:pPr marL="838200" lvl="1" indent="-381000" eaLnBrk="1" hangingPunct="1">
              <a:buSzPct val="75000"/>
              <a:buFont typeface="Wingdings" pitchFamily="2" charset="2"/>
              <a:buAutoNum type="arabicPeriod"/>
            </a:pPr>
            <a:r>
              <a:rPr lang="en-US" altLang="zh-TW" sz="2000"/>
              <a:t>For each data entry in the bucket, retrieve the qualifying tuple</a:t>
            </a:r>
          </a:p>
          <a:p>
            <a:pPr marL="457200" indent="-457200" eaLnBrk="1" hangingPunct="1">
              <a:buSzPct val="150000"/>
              <a:buFont typeface="Wingdings" pitchFamily="2" charset="2"/>
              <a:buChar char="§"/>
            </a:pPr>
            <a:r>
              <a:rPr lang="en-US" altLang="zh-TW" sz="2400"/>
              <a:t>Cost</a:t>
            </a:r>
          </a:p>
          <a:p>
            <a:pPr marL="838200" lvl="1" indent="-381000" eaLnBrk="1" hangingPunct="1">
              <a:buSzPct val="150000"/>
              <a:buFont typeface="Wingdings" pitchFamily="2" charset="2"/>
              <a:buChar char="§"/>
            </a:pPr>
            <a:r>
              <a:rPr lang="en-US" altLang="zh-TW" sz="2000"/>
              <a:t>Step 1: 0</a:t>
            </a:r>
          </a:p>
          <a:p>
            <a:pPr marL="838200" lvl="1" indent="-381000" eaLnBrk="1" hangingPunct="1">
              <a:buSzPct val="150000"/>
              <a:buFont typeface="Wingdings" pitchFamily="2" charset="2"/>
              <a:buChar char="§"/>
            </a:pPr>
            <a:r>
              <a:rPr lang="en-US" altLang="zh-TW" sz="2000"/>
              <a:t>Step 2: 1 if directory does not fit in the memory, 0 otherwise</a:t>
            </a:r>
          </a:p>
          <a:p>
            <a:pPr marL="838200" lvl="1" indent="-381000" eaLnBrk="1" hangingPunct="1">
              <a:buSzPct val="150000"/>
              <a:buFont typeface="Wingdings" pitchFamily="2" charset="2"/>
              <a:buChar char="§"/>
            </a:pPr>
            <a:r>
              <a:rPr lang="en-US" altLang="zh-TW" sz="2000"/>
              <a:t>Step 3: typically 1.2 (Recall we may go through overflow pages)</a:t>
            </a:r>
          </a:p>
          <a:p>
            <a:pPr marL="838200" lvl="1" indent="-381000" eaLnBrk="1" hangingPunct="1">
              <a:buSzPct val="150000"/>
              <a:buFont typeface="Wingdings" pitchFamily="2" charset="2"/>
              <a:buChar char="§"/>
            </a:pPr>
            <a:r>
              <a:rPr lang="en-US" altLang="zh-TW" sz="2000"/>
              <a:t>Step 4: if R.attr is a key for R, then 1, otherwise, depends on the number of qualifying tuples and whether or not  it is a clustered index.</a:t>
            </a:r>
          </a:p>
          <a:p>
            <a:pPr marL="838200" lvl="1" indent="-381000" eaLnBrk="1" hangingPunct="1">
              <a:buSzPct val="150000"/>
              <a:buFont typeface="Wingdings" pitchFamily="2" charset="2"/>
              <a:buChar char="§"/>
            </a:pPr>
            <a:endParaRPr lang="en-US" altLang="zh-TW" sz="2000"/>
          </a:p>
          <a:p>
            <a:pPr marL="457200" indent="-457200" eaLnBrk="1" hangingPunct="1">
              <a:buSzPct val="150000"/>
              <a:buFont typeface="Wingdings" pitchFamily="2" charset="2"/>
              <a:buChar char="§"/>
            </a:pPr>
            <a:endParaRPr lang="en-US" altLang="zh-TW" sz="2400" b="1" i="1">
              <a:solidFill>
                <a:srgbClr val="A5002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6">
            <a:extLst>
              <a:ext uri="{FF2B5EF4-FFF2-40B4-BE49-F238E27FC236}">
                <a16:creationId xmlns:a16="http://schemas.microsoft.com/office/drawing/2014/main" id="{A91E1FFC-1B50-0842-84FD-3EA03B0A6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24716E-B761-DF45-821E-96EB1FAD4C1E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TW" sz="1400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752CC05D-4C23-284C-97F2-199197EFF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DF23072C-538A-8942-93BB-29DE1F10E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8CF37C30-3BAC-484A-9722-1A56AADCA1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685800"/>
            <a:ext cx="8534400" cy="533400"/>
          </a:xfrm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altLang="zh-TW" sz="3600"/>
              <a:t>Example Selection: Hash Index Clustered</a:t>
            </a:r>
          </a:p>
        </p:txBody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id="{70B03E29-FC94-F944-A3B2-1EF8E3497D7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0" y="1295400"/>
            <a:ext cx="4495800" cy="2895600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altLang="zh-TW" sz="2000"/>
              <a:t>Selection Condition: age = 7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000" b="1"/>
              <a:t>h</a:t>
            </a:r>
            <a:r>
              <a:rPr lang="en-US" altLang="zh-TW" sz="2000"/>
              <a:t>(</a:t>
            </a:r>
            <a:r>
              <a:rPr lang="en-US" altLang="zh-TW" sz="2000" i="1"/>
              <a:t>7</a:t>
            </a:r>
            <a:r>
              <a:rPr lang="en-US" altLang="zh-TW" sz="2000"/>
              <a:t>) = </a:t>
            </a:r>
            <a:r>
              <a:rPr lang="en-US" altLang="zh-TW" sz="2000" i="1"/>
              <a:t>7 mod 32 = 7 = 111</a:t>
            </a:r>
            <a:r>
              <a:rPr lang="en-US" altLang="zh-TW" sz="2000" i="1" baseline="-25000"/>
              <a:t>2</a:t>
            </a:r>
            <a:endParaRPr lang="en-US" altLang="zh-TW" sz="2000" i="1"/>
          </a:p>
          <a:p>
            <a:pPr eaLnBrk="1" hangingPunct="1">
              <a:lnSpc>
                <a:spcPct val="90000"/>
              </a:lnSpc>
            </a:pPr>
            <a:r>
              <a:rPr lang="en-US" altLang="zh-TW" sz="2000"/>
              <a:t>Cost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/>
              <a:t>Calculate </a:t>
            </a:r>
            <a:r>
              <a:rPr lang="en-US" altLang="zh-TW" sz="1800" b="1"/>
              <a:t>h</a:t>
            </a:r>
            <a:r>
              <a:rPr lang="en-US" altLang="zh-TW" sz="1800"/>
              <a:t>(7): 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/>
              <a:t>Get directory entry: 0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1800"/>
              <a:t>     (assume directory is in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1800"/>
              <a:t>       main memory)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/>
              <a:t>Get bucket page: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/>
              <a:t>Get qualifying tuples: 2</a:t>
            </a:r>
          </a:p>
        </p:txBody>
      </p:sp>
      <p:grpSp>
        <p:nvGrpSpPr>
          <p:cNvPr id="28678" name="Group 6">
            <a:extLst>
              <a:ext uri="{FF2B5EF4-FFF2-40B4-BE49-F238E27FC236}">
                <a16:creationId xmlns:a16="http://schemas.microsoft.com/office/drawing/2014/main" id="{44F9BA7C-61A8-F94E-87D0-0D61BCD5517F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1524000"/>
            <a:ext cx="3328988" cy="4338638"/>
            <a:chOff x="2832" y="105"/>
            <a:chExt cx="2097" cy="2733"/>
          </a:xfrm>
        </p:grpSpPr>
        <p:sp>
          <p:nvSpPr>
            <p:cNvPr id="28719" name="Freeform 7">
              <a:extLst>
                <a:ext uri="{FF2B5EF4-FFF2-40B4-BE49-F238E27FC236}">
                  <a16:creationId xmlns:a16="http://schemas.microsoft.com/office/drawing/2014/main" id="{00F10F6E-51E6-AA49-83AB-C5A651AD2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2" y="766"/>
              <a:ext cx="222" cy="221"/>
            </a:xfrm>
            <a:custGeom>
              <a:avLst/>
              <a:gdLst>
                <a:gd name="T0" fmla="*/ 0 w 222"/>
                <a:gd name="T1" fmla="*/ 220 h 221"/>
                <a:gd name="T2" fmla="*/ 0 w 222"/>
                <a:gd name="T3" fmla="*/ 0 h 221"/>
                <a:gd name="T4" fmla="*/ 221 w 222"/>
                <a:gd name="T5" fmla="*/ 0 h 221"/>
                <a:gd name="T6" fmla="*/ 221 w 222"/>
                <a:gd name="T7" fmla="*/ 220 h 221"/>
                <a:gd name="T8" fmla="*/ 0 w 222"/>
                <a:gd name="T9" fmla="*/ 220 h 2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2"/>
                <a:gd name="T16" fmla="*/ 0 h 221"/>
                <a:gd name="T17" fmla="*/ 222 w 222"/>
                <a:gd name="T18" fmla="*/ 221 h 2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2" h="221">
                  <a:moveTo>
                    <a:pt x="0" y="220"/>
                  </a:moveTo>
                  <a:lnTo>
                    <a:pt x="0" y="0"/>
                  </a:lnTo>
                  <a:lnTo>
                    <a:pt x="221" y="0"/>
                  </a:lnTo>
                  <a:lnTo>
                    <a:pt x="221" y="220"/>
                  </a:lnTo>
                  <a:lnTo>
                    <a:pt x="0" y="22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20" name="Freeform 8">
              <a:extLst>
                <a:ext uri="{FF2B5EF4-FFF2-40B4-BE49-F238E27FC236}">
                  <a16:creationId xmlns:a16="http://schemas.microsoft.com/office/drawing/2014/main" id="{3E9D45C6-AFB8-DB48-A9D8-D567173E5A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4" y="986"/>
              <a:ext cx="884" cy="222"/>
            </a:xfrm>
            <a:custGeom>
              <a:avLst/>
              <a:gdLst>
                <a:gd name="T0" fmla="*/ 0 w 884"/>
                <a:gd name="T1" fmla="*/ 221 h 222"/>
                <a:gd name="T2" fmla="*/ 0 w 884"/>
                <a:gd name="T3" fmla="*/ 0 h 222"/>
                <a:gd name="T4" fmla="*/ 883 w 884"/>
                <a:gd name="T5" fmla="*/ 0 h 222"/>
                <a:gd name="T6" fmla="*/ 883 w 884"/>
                <a:gd name="T7" fmla="*/ 221 h 222"/>
                <a:gd name="T8" fmla="*/ 0 w 884"/>
                <a:gd name="T9" fmla="*/ 221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4"/>
                <a:gd name="T16" fmla="*/ 0 h 222"/>
                <a:gd name="T17" fmla="*/ 884 w 884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4" h="222">
                  <a:moveTo>
                    <a:pt x="0" y="221"/>
                  </a:moveTo>
                  <a:lnTo>
                    <a:pt x="0" y="0"/>
                  </a:lnTo>
                  <a:lnTo>
                    <a:pt x="883" y="0"/>
                  </a:lnTo>
                  <a:lnTo>
                    <a:pt x="883" y="221"/>
                  </a:lnTo>
                  <a:lnTo>
                    <a:pt x="0" y="22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21" name="Freeform 9">
              <a:extLst>
                <a:ext uri="{FF2B5EF4-FFF2-40B4-BE49-F238E27FC236}">
                  <a16:creationId xmlns:a16="http://schemas.microsoft.com/office/drawing/2014/main" id="{15712582-257C-F040-A7DF-61A3B2344D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4" y="1648"/>
              <a:ext cx="884" cy="221"/>
            </a:xfrm>
            <a:custGeom>
              <a:avLst/>
              <a:gdLst>
                <a:gd name="T0" fmla="*/ 0 w 884"/>
                <a:gd name="T1" fmla="*/ 220 h 221"/>
                <a:gd name="T2" fmla="*/ 0 w 884"/>
                <a:gd name="T3" fmla="*/ 0 h 221"/>
                <a:gd name="T4" fmla="*/ 883 w 884"/>
                <a:gd name="T5" fmla="*/ 0 h 221"/>
                <a:gd name="T6" fmla="*/ 883 w 884"/>
                <a:gd name="T7" fmla="*/ 220 h 221"/>
                <a:gd name="T8" fmla="*/ 0 w 884"/>
                <a:gd name="T9" fmla="*/ 220 h 2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4"/>
                <a:gd name="T16" fmla="*/ 0 h 221"/>
                <a:gd name="T17" fmla="*/ 884 w 884"/>
                <a:gd name="T18" fmla="*/ 221 h 2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4" h="221">
                  <a:moveTo>
                    <a:pt x="0" y="220"/>
                  </a:moveTo>
                  <a:lnTo>
                    <a:pt x="0" y="0"/>
                  </a:lnTo>
                  <a:lnTo>
                    <a:pt x="883" y="0"/>
                  </a:lnTo>
                  <a:lnTo>
                    <a:pt x="883" y="220"/>
                  </a:lnTo>
                  <a:lnTo>
                    <a:pt x="0" y="22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22" name="Freeform 10">
              <a:extLst>
                <a:ext uri="{FF2B5EF4-FFF2-40B4-BE49-F238E27FC236}">
                  <a16:creationId xmlns:a16="http://schemas.microsoft.com/office/drawing/2014/main" id="{F36C2CC5-9E3F-C54E-AC99-9DC08FCF42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4" y="2310"/>
              <a:ext cx="884" cy="221"/>
            </a:xfrm>
            <a:custGeom>
              <a:avLst/>
              <a:gdLst>
                <a:gd name="T0" fmla="*/ 0 w 884"/>
                <a:gd name="T1" fmla="*/ 220 h 221"/>
                <a:gd name="T2" fmla="*/ 0 w 884"/>
                <a:gd name="T3" fmla="*/ 0 h 221"/>
                <a:gd name="T4" fmla="*/ 883 w 884"/>
                <a:gd name="T5" fmla="*/ 0 h 221"/>
                <a:gd name="T6" fmla="*/ 883 w 884"/>
                <a:gd name="T7" fmla="*/ 220 h 221"/>
                <a:gd name="T8" fmla="*/ 0 w 884"/>
                <a:gd name="T9" fmla="*/ 220 h 2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4"/>
                <a:gd name="T16" fmla="*/ 0 h 221"/>
                <a:gd name="T17" fmla="*/ 884 w 884"/>
                <a:gd name="T18" fmla="*/ 221 h 2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4" h="221">
                  <a:moveTo>
                    <a:pt x="0" y="220"/>
                  </a:moveTo>
                  <a:lnTo>
                    <a:pt x="0" y="0"/>
                  </a:lnTo>
                  <a:lnTo>
                    <a:pt x="883" y="0"/>
                  </a:lnTo>
                  <a:lnTo>
                    <a:pt x="883" y="220"/>
                  </a:lnTo>
                  <a:lnTo>
                    <a:pt x="0" y="22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23" name="Freeform 11">
              <a:extLst>
                <a:ext uri="{FF2B5EF4-FFF2-40B4-BE49-F238E27FC236}">
                  <a16:creationId xmlns:a16="http://schemas.microsoft.com/office/drawing/2014/main" id="{1D57E5A9-D3DC-CF43-830D-E01EC2831A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4" y="326"/>
              <a:ext cx="884" cy="221"/>
            </a:xfrm>
            <a:custGeom>
              <a:avLst/>
              <a:gdLst>
                <a:gd name="T0" fmla="*/ 0 w 884"/>
                <a:gd name="T1" fmla="*/ 220 h 221"/>
                <a:gd name="T2" fmla="*/ 0 w 884"/>
                <a:gd name="T3" fmla="*/ 0 h 221"/>
                <a:gd name="T4" fmla="*/ 883 w 884"/>
                <a:gd name="T5" fmla="*/ 0 h 221"/>
                <a:gd name="T6" fmla="*/ 883 w 884"/>
                <a:gd name="T7" fmla="*/ 220 h 221"/>
                <a:gd name="T8" fmla="*/ 0 w 884"/>
                <a:gd name="T9" fmla="*/ 220 h 2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4"/>
                <a:gd name="T16" fmla="*/ 0 h 221"/>
                <a:gd name="T17" fmla="*/ 884 w 884"/>
                <a:gd name="T18" fmla="*/ 221 h 2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4" h="221">
                  <a:moveTo>
                    <a:pt x="0" y="220"/>
                  </a:moveTo>
                  <a:lnTo>
                    <a:pt x="0" y="0"/>
                  </a:lnTo>
                  <a:lnTo>
                    <a:pt x="883" y="0"/>
                  </a:lnTo>
                  <a:lnTo>
                    <a:pt x="883" y="220"/>
                  </a:lnTo>
                  <a:lnTo>
                    <a:pt x="0" y="22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24" name="Freeform 12">
              <a:extLst>
                <a:ext uri="{FF2B5EF4-FFF2-40B4-BE49-F238E27FC236}">
                  <a16:creationId xmlns:a16="http://schemas.microsoft.com/office/drawing/2014/main" id="{1E6A7765-BAA7-3F47-BE0E-E2BD786E4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4" y="105"/>
              <a:ext cx="222" cy="222"/>
            </a:xfrm>
            <a:custGeom>
              <a:avLst/>
              <a:gdLst>
                <a:gd name="T0" fmla="*/ 0 w 222"/>
                <a:gd name="T1" fmla="*/ 221 h 222"/>
                <a:gd name="T2" fmla="*/ 0 w 222"/>
                <a:gd name="T3" fmla="*/ 0 h 222"/>
                <a:gd name="T4" fmla="*/ 221 w 222"/>
                <a:gd name="T5" fmla="*/ 0 h 222"/>
                <a:gd name="T6" fmla="*/ 221 w 222"/>
                <a:gd name="T7" fmla="*/ 221 h 222"/>
                <a:gd name="T8" fmla="*/ 0 w 222"/>
                <a:gd name="T9" fmla="*/ 221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2"/>
                <a:gd name="T16" fmla="*/ 0 h 222"/>
                <a:gd name="T17" fmla="*/ 222 w 222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2" h="222">
                  <a:moveTo>
                    <a:pt x="0" y="221"/>
                  </a:moveTo>
                  <a:lnTo>
                    <a:pt x="0" y="0"/>
                  </a:lnTo>
                  <a:lnTo>
                    <a:pt x="221" y="0"/>
                  </a:lnTo>
                  <a:lnTo>
                    <a:pt x="221" y="221"/>
                  </a:lnTo>
                  <a:lnTo>
                    <a:pt x="0" y="221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25" name="Freeform 13">
              <a:extLst>
                <a:ext uri="{FF2B5EF4-FFF2-40B4-BE49-F238E27FC236}">
                  <a16:creationId xmlns:a16="http://schemas.microsoft.com/office/drawing/2014/main" id="{BB042810-CB1D-0F46-AF5C-60FA99FE9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4" y="766"/>
              <a:ext cx="222" cy="221"/>
            </a:xfrm>
            <a:custGeom>
              <a:avLst/>
              <a:gdLst>
                <a:gd name="T0" fmla="*/ 0 w 222"/>
                <a:gd name="T1" fmla="*/ 220 h 221"/>
                <a:gd name="T2" fmla="*/ 0 w 222"/>
                <a:gd name="T3" fmla="*/ 0 h 221"/>
                <a:gd name="T4" fmla="*/ 221 w 222"/>
                <a:gd name="T5" fmla="*/ 0 h 221"/>
                <a:gd name="T6" fmla="*/ 221 w 222"/>
                <a:gd name="T7" fmla="*/ 220 h 221"/>
                <a:gd name="T8" fmla="*/ 0 w 222"/>
                <a:gd name="T9" fmla="*/ 220 h 2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2"/>
                <a:gd name="T16" fmla="*/ 0 h 221"/>
                <a:gd name="T17" fmla="*/ 222 w 222"/>
                <a:gd name="T18" fmla="*/ 221 h 2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2" h="221">
                  <a:moveTo>
                    <a:pt x="0" y="220"/>
                  </a:moveTo>
                  <a:lnTo>
                    <a:pt x="0" y="0"/>
                  </a:lnTo>
                  <a:lnTo>
                    <a:pt x="221" y="0"/>
                  </a:lnTo>
                  <a:lnTo>
                    <a:pt x="221" y="220"/>
                  </a:lnTo>
                  <a:lnTo>
                    <a:pt x="0" y="22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26" name="Freeform 14">
              <a:extLst>
                <a:ext uri="{FF2B5EF4-FFF2-40B4-BE49-F238E27FC236}">
                  <a16:creationId xmlns:a16="http://schemas.microsoft.com/office/drawing/2014/main" id="{640A1E60-0ABA-524D-ACB3-D7837B3A72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4" y="1427"/>
              <a:ext cx="222" cy="222"/>
            </a:xfrm>
            <a:custGeom>
              <a:avLst/>
              <a:gdLst>
                <a:gd name="T0" fmla="*/ 0 w 222"/>
                <a:gd name="T1" fmla="*/ 221 h 222"/>
                <a:gd name="T2" fmla="*/ 0 w 222"/>
                <a:gd name="T3" fmla="*/ 0 h 222"/>
                <a:gd name="T4" fmla="*/ 221 w 222"/>
                <a:gd name="T5" fmla="*/ 0 h 222"/>
                <a:gd name="T6" fmla="*/ 221 w 222"/>
                <a:gd name="T7" fmla="*/ 221 h 222"/>
                <a:gd name="T8" fmla="*/ 0 w 222"/>
                <a:gd name="T9" fmla="*/ 221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2"/>
                <a:gd name="T16" fmla="*/ 0 h 222"/>
                <a:gd name="T17" fmla="*/ 222 w 222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2" h="222">
                  <a:moveTo>
                    <a:pt x="0" y="221"/>
                  </a:moveTo>
                  <a:lnTo>
                    <a:pt x="0" y="0"/>
                  </a:lnTo>
                  <a:lnTo>
                    <a:pt x="221" y="0"/>
                  </a:lnTo>
                  <a:lnTo>
                    <a:pt x="221" y="221"/>
                  </a:lnTo>
                  <a:lnTo>
                    <a:pt x="0" y="221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27" name="Freeform 15">
              <a:extLst>
                <a:ext uri="{FF2B5EF4-FFF2-40B4-BE49-F238E27FC236}">
                  <a16:creationId xmlns:a16="http://schemas.microsoft.com/office/drawing/2014/main" id="{7666C7F0-1FAE-B54F-9AA2-625E01D28B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4" y="2089"/>
              <a:ext cx="222" cy="222"/>
            </a:xfrm>
            <a:custGeom>
              <a:avLst/>
              <a:gdLst>
                <a:gd name="T0" fmla="*/ 0 w 222"/>
                <a:gd name="T1" fmla="*/ 221 h 222"/>
                <a:gd name="T2" fmla="*/ 0 w 222"/>
                <a:gd name="T3" fmla="*/ 0 h 222"/>
                <a:gd name="T4" fmla="*/ 221 w 222"/>
                <a:gd name="T5" fmla="*/ 0 h 222"/>
                <a:gd name="T6" fmla="*/ 221 w 222"/>
                <a:gd name="T7" fmla="*/ 221 h 222"/>
                <a:gd name="T8" fmla="*/ 0 w 222"/>
                <a:gd name="T9" fmla="*/ 221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2"/>
                <a:gd name="T16" fmla="*/ 0 h 222"/>
                <a:gd name="T17" fmla="*/ 222 w 222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2" h="222">
                  <a:moveTo>
                    <a:pt x="0" y="221"/>
                  </a:moveTo>
                  <a:lnTo>
                    <a:pt x="0" y="0"/>
                  </a:lnTo>
                  <a:lnTo>
                    <a:pt x="221" y="0"/>
                  </a:lnTo>
                  <a:lnTo>
                    <a:pt x="221" y="221"/>
                  </a:lnTo>
                  <a:lnTo>
                    <a:pt x="0" y="22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28" name="Freeform 16">
              <a:extLst>
                <a:ext uri="{FF2B5EF4-FFF2-40B4-BE49-F238E27FC236}">
                  <a16:creationId xmlns:a16="http://schemas.microsoft.com/office/drawing/2014/main" id="{C6561571-45CB-2144-A0E8-230BAD552F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2" y="986"/>
              <a:ext cx="442" cy="883"/>
            </a:xfrm>
            <a:custGeom>
              <a:avLst/>
              <a:gdLst>
                <a:gd name="T0" fmla="*/ 0 w 442"/>
                <a:gd name="T1" fmla="*/ 882 h 883"/>
                <a:gd name="T2" fmla="*/ 0 w 442"/>
                <a:gd name="T3" fmla="*/ 0 h 883"/>
                <a:gd name="T4" fmla="*/ 441 w 442"/>
                <a:gd name="T5" fmla="*/ 0 h 883"/>
                <a:gd name="T6" fmla="*/ 441 w 442"/>
                <a:gd name="T7" fmla="*/ 882 h 883"/>
                <a:gd name="T8" fmla="*/ 0 w 442"/>
                <a:gd name="T9" fmla="*/ 882 h 8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2"/>
                <a:gd name="T16" fmla="*/ 0 h 883"/>
                <a:gd name="T17" fmla="*/ 442 w 442"/>
                <a:gd name="T18" fmla="*/ 883 h 8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2" h="883">
                  <a:moveTo>
                    <a:pt x="0" y="882"/>
                  </a:moveTo>
                  <a:lnTo>
                    <a:pt x="0" y="0"/>
                  </a:lnTo>
                  <a:lnTo>
                    <a:pt x="441" y="0"/>
                  </a:lnTo>
                  <a:lnTo>
                    <a:pt x="441" y="882"/>
                  </a:lnTo>
                  <a:lnTo>
                    <a:pt x="0" y="88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29" name="Rectangle 17">
              <a:extLst>
                <a:ext uri="{FF2B5EF4-FFF2-40B4-BE49-F238E27FC236}">
                  <a16:creationId xmlns:a16="http://schemas.microsoft.com/office/drawing/2014/main" id="{4F60D226-ACC8-4C47-BD1E-87A65E5BF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" y="1004"/>
              <a:ext cx="282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solidFill>
                    <a:schemeClr val="tx2"/>
                  </a:solidFill>
                  <a:latin typeface="Helvetica" pitchFamily="2" charset="0"/>
                </a:rPr>
                <a:t>25*</a:t>
              </a:r>
            </a:p>
          </p:txBody>
        </p:sp>
        <p:grpSp>
          <p:nvGrpSpPr>
            <p:cNvPr id="28730" name="Group 18">
              <a:extLst>
                <a:ext uri="{FF2B5EF4-FFF2-40B4-BE49-F238E27FC236}">
                  <a16:creationId xmlns:a16="http://schemas.microsoft.com/office/drawing/2014/main" id="{AD52BFDE-4883-8F48-9B9E-07FF60DF4C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2" y="1008"/>
              <a:ext cx="238" cy="872"/>
              <a:chOff x="2721" y="1001"/>
              <a:chExt cx="238" cy="872"/>
            </a:xfrm>
          </p:grpSpPr>
          <p:sp>
            <p:nvSpPr>
              <p:cNvPr id="28756" name="Rectangle 19">
                <a:extLst>
                  <a:ext uri="{FF2B5EF4-FFF2-40B4-BE49-F238E27FC236}">
                    <a16:creationId xmlns:a16="http://schemas.microsoft.com/office/drawing/2014/main" id="{C9FB610E-2AFD-924A-B9A1-A5996DEC5F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1" y="1001"/>
                <a:ext cx="23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solidFill>
                      <a:srgbClr val="000000"/>
                    </a:solidFill>
                    <a:latin typeface="Helvetica" pitchFamily="2" charset="0"/>
                  </a:rPr>
                  <a:t>00</a:t>
                </a:r>
              </a:p>
            </p:txBody>
          </p:sp>
          <p:sp>
            <p:nvSpPr>
              <p:cNvPr id="28757" name="Rectangle 20">
                <a:extLst>
                  <a:ext uri="{FF2B5EF4-FFF2-40B4-BE49-F238E27FC236}">
                    <a16:creationId xmlns:a16="http://schemas.microsoft.com/office/drawing/2014/main" id="{8D90F947-2641-3144-84D2-068345D2FA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1" y="1246"/>
                <a:ext cx="23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solidFill>
                      <a:srgbClr val="000000"/>
                    </a:solidFill>
                    <a:latin typeface="Helvetica" pitchFamily="2" charset="0"/>
                  </a:rPr>
                  <a:t>01</a:t>
                </a:r>
              </a:p>
            </p:txBody>
          </p:sp>
          <p:sp>
            <p:nvSpPr>
              <p:cNvPr id="28758" name="Rectangle 21">
                <a:extLst>
                  <a:ext uri="{FF2B5EF4-FFF2-40B4-BE49-F238E27FC236}">
                    <a16:creationId xmlns:a16="http://schemas.microsoft.com/office/drawing/2014/main" id="{A715D9D9-BD7E-E847-AFE8-D234EA556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1" y="1456"/>
                <a:ext cx="23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solidFill>
                      <a:srgbClr val="000000"/>
                    </a:solidFill>
                    <a:latin typeface="Helvetica" pitchFamily="2" charset="0"/>
                  </a:rPr>
                  <a:t>10</a:t>
                </a:r>
              </a:p>
            </p:txBody>
          </p:sp>
          <p:sp>
            <p:nvSpPr>
              <p:cNvPr id="28759" name="Rectangle 22">
                <a:extLst>
                  <a:ext uri="{FF2B5EF4-FFF2-40B4-BE49-F238E27FC236}">
                    <a16:creationId xmlns:a16="http://schemas.microsoft.com/office/drawing/2014/main" id="{325EEB82-2156-2448-AEE8-354463B21E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1" y="1683"/>
                <a:ext cx="23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solidFill>
                      <a:srgbClr val="000000"/>
                    </a:solidFill>
                    <a:latin typeface="Helvetica" pitchFamily="2" charset="0"/>
                  </a:rPr>
                  <a:t>11</a:t>
                </a:r>
              </a:p>
            </p:txBody>
          </p:sp>
        </p:grpSp>
        <p:sp>
          <p:nvSpPr>
            <p:cNvPr id="28731" name="Rectangle 23">
              <a:extLst>
                <a:ext uri="{FF2B5EF4-FFF2-40B4-BE49-F238E27FC236}">
                  <a16:creationId xmlns:a16="http://schemas.microsoft.com/office/drawing/2014/main" id="{009DC38B-54A0-D143-B3D2-E4F522C72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8" y="771"/>
              <a:ext cx="176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28732" name="Rectangle 24">
              <a:extLst>
                <a:ext uri="{FF2B5EF4-FFF2-40B4-BE49-F238E27FC236}">
                  <a16:creationId xmlns:a16="http://schemas.microsoft.com/office/drawing/2014/main" id="{4A08FB30-51D3-C544-BE2D-CAFC04F58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0" y="141"/>
              <a:ext cx="176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28733" name="Rectangle 25">
              <a:extLst>
                <a:ext uri="{FF2B5EF4-FFF2-40B4-BE49-F238E27FC236}">
                  <a16:creationId xmlns:a16="http://schemas.microsoft.com/office/drawing/2014/main" id="{42A53FBB-A544-5548-AC59-042A22630E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5" y="773"/>
              <a:ext cx="176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28734" name="Rectangle 26">
              <a:extLst>
                <a:ext uri="{FF2B5EF4-FFF2-40B4-BE49-F238E27FC236}">
                  <a16:creationId xmlns:a16="http://schemas.microsoft.com/office/drawing/2014/main" id="{56AE7A0B-79F9-9B40-98B8-F6A6503171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8" y="1433"/>
              <a:ext cx="176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28735" name="Rectangle 27">
              <a:extLst>
                <a:ext uri="{FF2B5EF4-FFF2-40B4-BE49-F238E27FC236}">
                  <a16:creationId xmlns:a16="http://schemas.microsoft.com/office/drawing/2014/main" id="{88783D6C-A653-1641-B17A-E4E3317CA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4" y="2107"/>
              <a:ext cx="176" cy="19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28736" name="Rectangle 28">
              <a:extLst>
                <a:ext uri="{FF2B5EF4-FFF2-40B4-BE49-F238E27FC236}">
                  <a16:creationId xmlns:a16="http://schemas.microsoft.com/office/drawing/2014/main" id="{5468589E-3527-FF45-B06E-70AA57FB0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2155"/>
              <a:ext cx="774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itchFamily="2" charset="0"/>
                </a:rPr>
                <a:t>DIRECTORY</a:t>
              </a:r>
            </a:p>
          </p:txBody>
        </p:sp>
        <p:sp>
          <p:nvSpPr>
            <p:cNvPr id="28737" name="Rectangle 29">
              <a:extLst>
                <a:ext uri="{FF2B5EF4-FFF2-40B4-BE49-F238E27FC236}">
                  <a16:creationId xmlns:a16="http://schemas.microsoft.com/office/drawing/2014/main" id="{17CB9D5A-764A-2D4D-81C7-21C60D10C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0" y="2648"/>
              <a:ext cx="839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itchFamily="2" charset="0"/>
                </a:rPr>
                <a:t>Bucket pages</a:t>
              </a:r>
            </a:p>
          </p:txBody>
        </p:sp>
        <p:sp>
          <p:nvSpPr>
            <p:cNvPr id="28738" name="Rectangle 30">
              <a:extLst>
                <a:ext uri="{FF2B5EF4-FFF2-40B4-BE49-F238E27FC236}">
                  <a16:creationId xmlns:a16="http://schemas.microsoft.com/office/drawing/2014/main" id="{231579A0-4BB7-6447-BD55-A79B457184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3" y="1655"/>
              <a:ext cx="282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itchFamily="2" charset="0"/>
                </a:rPr>
                <a:t>10*</a:t>
              </a:r>
            </a:p>
          </p:txBody>
        </p:sp>
        <p:sp>
          <p:nvSpPr>
            <p:cNvPr id="28739" name="Rectangle 31">
              <a:extLst>
                <a:ext uri="{FF2B5EF4-FFF2-40B4-BE49-F238E27FC236}">
                  <a16:creationId xmlns:a16="http://schemas.microsoft.com/office/drawing/2014/main" id="{68109E74-E975-F545-B770-63D507EE7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2" y="1004"/>
              <a:ext cx="220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itchFamily="2" charset="0"/>
                </a:rPr>
                <a:t>1*</a:t>
              </a:r>
            </a:p>
          </p:txBody>
        </p:sp>
        <p:sp>
          <p:nvSpPr>
            <p:cNvPr id="28740" name="Rectangle 32">
              <a:extLst>
                <a:ext uri="{FF2B5EF4-FFF2-40B4-BE49-F238E27FC236}">
                  <a16:creationId xmlns:a16="http://schemas.microsoft.com/office/drawing/2014/main" id="{74AC9E4E-70AA-6B4B-B397-76399CB68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3" y="1004"/>
              <a:ext cx="282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itchFamily="2" charset="0"/>
                </a:rPr>
                <a:t>21*</a:t>
              </a:r>
            </a:p>
          </p:txBody>
        </p:sp>
        <p:sp>
          <p:nvSpPr>
            <p:cNvPr id="28741" name="Rectangle 33">
              <a:extLst>
                <a:ext uri="{FF2B5EF4-FFF2-40B4-BE49-F238E27FC236}">
                  <a16:creationId xmlns:a16="http://schemas.microsoft.com/office/drawing/2014/main" id="{E0A63B1F-E602-B243-9662-EB7B1C990B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0" y="341"/>
              <a:ext cx="220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itchFamily="2" charset="0"/>
                </a:rPr>
                <a:t>4*</a:t>
              </a:r>
            </a:p>
          </p:txBody>
        </p:sp>
        <p:sp>
          <p:nvSpPr>
            <p:cNvPr id="28742" name="Rectangle 34">
              <a:extLst>
                <a:ext uri="{FF2B5EF4-FFF2-40B4-BE49-F238E27FC236}">
                  <a16:creationId xmlns:a16="http://schemas.microsoft.com/office/drawing/2014/main" id="{8851EA89-6632-E34F-B53C-EA8C980DD9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341"/>
              <a:ext cx="282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itchFamily="2" charset="0"/>
                </a:rPr>
                <a:t>12*</a:t>
              </a:r>
            </a:p>
          </p:txBody>
        </p:sp>
        <p:sp>
          <p:nvSpPr>
            <p:cNvPr id="28743" name="Rectangle 35">
              <a:extLst>
                <a:ext uri="{FF2B5EF4-FFF2-40B4-BE49-F238E27FC236}">
                  <a16:creationId xmlns:a16="http://schemas.microsoft.com/office/drawing/2014/main" id="{ADA08374-AF54-294E-8301-754CFA997D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2" y="341"/>
              <a:ext cx="282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itchFamily="2" charset="0"/>
                </a:rPr>
                <a:t>32*</a:t>
              </a:r>
            </a:p>
          </p:txBody>
        </p:sp>
        <p:sp>
          <p:nvSpPr>
            <p:cNvPr id="28744" name="Rectangle 36">
              <a:extLst>
                <a:ext uri="{FF2B5EF4-FFF2-40B4-BE49-F238E27FC236}">
                  <a16:creationId xmlns:a16="http://schemas.microsoft.com/office/drawing/2014/main" id="{B37B6DDA-C8C7-2047-BE66-1D5426718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4" y="333"/>
              <a:ext cx="282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itchFamily="2" charset="0"/>
                </a:rPr>
                <a:t>48*</a:t>
              </a:r>
            </a:p>
          </p:txBody>
        </p:sp>
        <p:sp>
          <p:nvSpPr>
            <p:cNvPr id="28745" name="Rectangle 37">
              <a:extLst>
                <a:ext uri="{FF2B5EF4-FFF2-40B4-BE49-F238E27FC236}">
                  <a16:creationId xmlns:a16="http://schemas.microsoft.com/office/drawing/2014/main" id="{CC468A4D-198C-AA47-B4BE-9F6BC5B7D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3" y="2317"/>
              <a:ext cx="251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itchFamily="2" charset="0"/>
                </a:rPr>
                <a:t> 3*</a:t>
              </a:r>
            </a:p>
          </p:txBody>
        </p:sp>
        <p:sp>
          <p:nvSpPr>
            <p:cNvPr id="28746" name="Rectangle 38">
              <a:extLst>
                <a:ext uri="{FF2B5EF4-FFF2-40B4-BE49-F238E27FC236}">
                  <a16:creationId xmlns:a16="http://schemas.microsoft.com/office/drawing/2014/main" id="{52E72653-CB7D-DF4D-B3F6-B061EEEBA5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9" y="2317"/>
              <a:ext cx="220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itchFamily="2" charset="0"/>
                </a:rPr>
                <a:t>7*</a:t>
              </a:r>
            </a:p>
          </p:txBody>
        </p:sp>
        <p:sp>
          <p:nvSpPr>
            <p:cNvPr id="28747" name="Rectangle 39">
              <a:extLst>
                <a:ext uri="{FF2B5EF4-FFF2-40B4-BE49-F238E27FC236}">
                  <a16:creationId xmlns:a16="http://schemas.microsoft.com/office/drawing/2014/main" id="{18187A97-63E4-8548-8294-3B25379559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4" y="2317"/>
              <a:ext cx="282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itchFamily="2" charset="0"/>
                </a:rPr>
                <a:t>19*</a:t>
              </a:r>
            </a:p>
          </p:txBody>
        </p:sp>
        <p:sp>
          <p:nvSpPr>
            <p:cNvPr id="28748" name="Rectangle 40">
              <a:extLst>
                <a:ext uri="{FF2B5EF4-FFF2-40B4-BE49-F238E27FC236}">
                  <a16:creationId xmlns:a16="http://schemas.microsoft.com/office/drawing/2014/main" id="{26D44107-DD93-2444-87A8-698104016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8" y="1003"/>
              <a:ext cx="220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itchFamily="2" charset="0"/>
                </a:rPr>
                <a:t>5*</a:t>
              </a:r>
            </a:p>
          </p:txBody>
        </p:sp>
        <p:sp>
          <p:nvSpPr>
            <p:cNvPr id="28749" name="Rectangle 41">
              <a:extLst>
                <a:ext uri="{FF2B5EF4-FFF2-40B4-BE49-F238E27FC236}">
                  <a16:creationId xmlns:a16="http://schemas.microsoft.com/office/drawing/2014/main" id="{D566EB8D-AFE8-B843-ABE0-216A52F14C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" y="986"/>
              <a:ext cx="431" cy="21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8750" name="Rectangle 42">
              <a:extLst>
                <a:ext uri="{FF2B5EF4-FFF2-40B4-BE49-F238E27FC236}">
                  <a16:creationId xmlns:a16="http://schemas.microsoft.com/office/drawing/2014/main" id="{EEE424B4-32D7-7348-8B12-1BCDD27E5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" y="1202"/>
              <a:ext cx="431" cy="21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8751" name="Rectangle 43">
              <a:extLst>
                <a:ext uri="{FF2B5EF4-FFF2-40B4-BE49-F238E27FC236}">
                  <a16:creationId xmlns:a16="http://schemas.microsoft.com/office/drawing/2014/main" id="{1E3943B4-9E4E-0C4A-AB0C-8D8847B02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" y="1418"/>
              <a:ext cx="431" cy="21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8752" name="Line 44">
              <a:extLst>
                <a:ext uri="{FF2B5EF4-FFF2-40B4-BE49-F238E27FC236}">
                  <a16:creationId xmlns:a16="http://schemas.microsoft.com/office/drawing/2014/main" id="{281BD613-AF0F-5245-81FE-DDD9C9713E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90" y="480"/>
              <a:ext cx="608" cy="69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53" name="Line 45">
              <a:extLst>
                <a:ext uri="{FF2B5EF4-FFF2-40B4-BE49-F238E27FC236}">
                  <a16:creationId xmlns:a16="http://schemas.microsoft.com/office/drawing/2014/main" id="{CA5C41CC-93F8-E04C-A755-B7A961BC2E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90" y="1114"/>
              <a:ext cx="608" cy="20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54" name="Line 46">
              <a:extLst>
                <a:ext uri="{FF2B5EF4-FFF2-40B4-BE49-F238E27FC236}">
                  <a16:creationId xmlns:a16="http://schemas.microsoft.com/office/drawing/2014/main" id="{13E3F565-5459-9A4E-99A8-91172D3553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3" y="1530"/>
              <a:ext cx="592" cy="22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55" name="Line 47">
              <a:extLst>
                <a:ext uri="{FF2B5EF4-FFF2-40B4-BE49-F238E27FC236}">
                  <a16:creationId xmlns:a16="http://schemas.microsoft.com/office/drawing/2014/main" id="{AB5BED42-9F89-5C49-B64B-ABF0FB5380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5" y="1770"/>
              <a:ext cx="533" cy="45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679" name="Group 48">
            <a:extLst>
              <a:ext uri="{FF2B5EF4-FFF2-40B4-BE49-F238E27FC236}">
                <a16:creationId xmlns:a16="http://schemas.microsoft.com/office/drawing/2014/main" id="{DECC0A51-211D-1B40-B0DD-BB94C36A4FC5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2362200"/>
            <a:ext cx="1447800" cy="609600"/>
            <a:chOff x="4608" y="1008"/>
            <a:chExt cx="912" cy="384"/>
          </a:xfrm>
        </p:grpSpPr>
        <p:sp>
          <p:nvSpPr>
            <p:cNvPr id="28717" name="Rectangle 49">
              <a:extLst>
                <a:ext uri="{FF2B5EF4-FFF2-40B4-BE49-F238E27FC236}">
                  <a16:creationId xmlns:a16="http://schemas.microsoft.com/office/drawing/2014/main" id="{E6985F3D-B999-864B-8FD7-B4E660B09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008"/>
              <a:ext cx="912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8718" name="Rectangle 50">
              <a:extLst>
                <a:ext uri="{FF2B5EF4-FFF2-40B4-BE49-F238E27FC236}">
                  <a16:creationId xmlns:a16="http://schemas.microsoft.com/office/drawing/2014/main" id="{2F2437F5-0DEB-F846-8986-E1C879E26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200"/>
              <a:ext cx="912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28680" name="Group 51">
            <a:extLst>
              <a:ext uri="{FF2B5EF4-FFF2-40B4-BE49-F238E27FC236}">
                <a16:creationId xmlns:a16="http://schemas.microsoft.com/office/drawing/2014/main" id="{761F8C89-4FF4-234D-A847-0D6B4ADE4AC3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3200400"/>
            <a:ext cx="1447800" cy="609600"/>
            <a:chOff x="4608" y="1008"/>
            <a:chExt cx="912" cy="384"/>
          </a:xfrm>
        </p:grpSpPr>
        <p:sp>
          <p:nvSpPr>
            <p:cNvPr id="28715" name="Rectangle 52">
              <a:extLst>
                <a:ext uri="{FF2B5EF4-FFF2-40B4-BE49-F238E27FC236}">
                  <a16:creationId xmlns:a16="http://schemas.microsoft.com/office/drawing/2014/main" id="{C4015DAC-FB3D-C345-96C1-22E4BD73FB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008"/>
              <a:ext cx="912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8716" name="Rectangle 53">
              <a:extLst>
                <a:ext uri="{FF2B5EF4-FFF2-40B4-BE49-F238E27FC236}">
                  <a16:creationId xmlns:a16="http://schemas.microsoft.com/office/drawing/2014/main" id="{A4536406-B584-7942-BF23-D5506D0E7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200"/>
              <a:ext cx="912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28681" name="Group 54">
            <a:extLst>
              <a:ext uri="{FF2B5EF4-FFF2-40B4-BE49-F238E27FC236}">
                <a16:creationId xmlns:a16="http://schemas.microsoft.com/office/drawing/2014/main" id="{625B9A1D-D897-444A-9261-5C098F852055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4038600"/>
            <a:ext cx="1447800" cy="609600"/>
            <a:chOff x="4608" y="1008"/>
            <a:chExt cx="912" cy="384"/>
          </a:xfrm>
        </p:grpSpPr>
        <p:sp>
          <p:nvSpPr>
            <p:cNvPr id="28713" name="Rectangle 55">
              <a:extLst>
                <a:ext uri="{FF2B5EF4-FFF2-40B4-BE49-F238E27FC236}">
                  <a16:creationId xmlns:a16="http://schemas.microsoft.com/office/drawing/2014/main" id="{D8A80FF7-8314-5C49-9C5B-D68393179B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008"/>
              <a:ext cx="912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8714" name="Rectangle 56">
              <a:extLst>
                <a:ext uri="{FF2B5EF4-FFF2-40B4-BE49-F238E27FC236}">
                  <a16:creationId xmlns:a16="http://schemas.microsoft.com/office/drawing/2014/main" id="{2224CC86-23AF-B241-AB10-89D625763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200"/>
              <a:ext cx="912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28682" name="Line 57">
            <a:extLst>
              <a:ext uri="{FF2B5EF4-FFF2-40B4-BE49-F238E27FC236}">
                <a16:creationId xmlns:a16="http://schemas.microsoft.com/office/drawing/2014/main" id="{0D37B7BB-311A-5741-8D32-3C1651A75BFE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50292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83" name="Text Box 58">
            <a:extLst>
              <a:ext uri="{FF2B5EF4-FFF2-40B4-BE49-F238E27FC236}">
                <a16:creationId xmlns:a16="http://schemas.microsoft.com/office/drawing/2014/main" id="{507E7807-4366-6246-9D76-68E791390B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1295400"/>
            <a:ext cx="160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en-US" altLang="zh-TW" sz="1400" b="1" i="1">
                <a:solidFill>
                  <a:srgbClr val="A50021"/>
                </a:solidFill>
                <a:latin typeface="Arial" panose="020B0604020202020204" pitchFamily="34" charset="0"/>
              </a:rPr>
              <a:t>sid  sname age</a:t>
            </a:r>
          </a:p>
        </p:txBody>
      </p:sp>
      <p:sp>
        <p:nvSpPr>
          <p:cNvPr id="28684" name="Line 59">
            <a:extLst>
              <a:ext uri="{FF2B5EF4-FFF2-40B4-BE49-F238E27FC236}">
                <a16:creationId xmlns:a16="http://schemas.microsoft.com/office/drawing/2014/main" id="{36E23F30-145F-A049-AEEC-C98B818F406D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23622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85" name="Line 60">
            <a:extLst>
              <a:ext uri="{FF2B5EF4-FFF2-40B4-BE49-F238E27FC236}">
                <a16:creationId xmlns:a16="http://schemas.microsoft.com/office/drawing/2014/main" id="{768D0797-03CC-7441-A9B5-4C6DA941A00F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32004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86" name="Line 61">
            <a:extLst>
              <a:ext uri="{FF2B5EF4-FFF2-40B4-BE49-F238E27FC236}">
                <a16:creationId xmlns:a16="http://schemas.microsoft.com/office/drawing/2014/main" id="{55B62F16-AF0D-9846-9CE1-320C909D659D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40386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28687" name="Group 62">
            <a:extLst>
              <a:ext uri="{FF2B5EF4-FFF2-40B4-BE49-F238E27FC236}">
                <a16:creationId xmlns:a16="http://schemas.microsoft.com/office/drawing/2014/main" id="{8E0B1921-DD65-8A49-9984-B703FC4C5512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1600200"/>
            <a:ext cx="1447800" cy="609600"/>
            <a:chOff x="4608" y="1008"/>
            <a:chExt cx="912" cy="384"/>
          </a:xfrm>
        </p:grpSpPr>
        <p:grpSp>
          <p:nvGrpSpPr>
            <p:cNvPr id="28708" name="Group 63">
              <a:extLst>
                <a:ext uri="{FF2B5EF4-FFF2-40B4-BE49-F238E27FC236}">
                  <a16:creationId xmlns:a16="http://schemas.microsoft.com/office/drawing/2014/main" id="{84601D20-FC55-124A-94D3-DB94A5DB0B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08" y="1008"/>
              <a:ext cx="912" cy="384"/>
              <a:chOff x="4608" y="1008"/>
              <a:chExt cx="912" cy="384"/>
            </a:xfrm>
          </p:grpSpPr>
          <p:sp>
            <p:nvSpPr>
              <p:cNvPr id="28711" name="Rectangle 64">
                <a:extLst>
                  <a:ext uri="{FF2B5EF4-FFF2-40B4-BE49-F238E27FC236}">
                    <a16:creationId xmlns:a16="http://schemas.microsoft.com/office/drawing/2014/main" id="{2EBE63C6-1147-7D47-8A34-2497EC6372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1008"/>
                <a:ext cx="91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8712" name="Rectangle 65">
                <a:extLst>
                  <a:ext uri="{FF2B5EF4-FFF2-40B4-BE49-F238E27FC236}">
                    <a16:creationId xmlns:a16="http://schemas.microsoft.com/office/drawing/2014/main" id="{BA934597-6D63-2548-9421-65609A785D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1200"/>
                <a:ext cx="91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</p:grpSp>
        <p:sp>
          <p:nvSpPr>
            <p:cNvPr id="28709" name="Line 66">
              <a:extLst>
                <a:ext uri="{FF2B5EF4-FFF2-40B4-BE49-F238E27FC236}">
                  <a16:creationId xmlns:a16="http://schemas.microsoft.com/office/drawing/2014/main" id="{0B7577B1-D8E7-C046-A79F-AE424257BD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1008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710" name="Line 67">
              <a:extLst>
                <a:ext uri="{FF2B5EF4-FFF2-40B4-BE49-F238E27FC236}">
                  <a16:creationId xmlns:a16="http://schemas.microsoft.com/office/drawing/2014/main" id="{664579C0-C2F1-8648-B507-46EA710D07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0" y="1008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8688" name="Line 68">
            <a:extLst>
              <a:ext uri="{FF2B5EF4-FFF2-40B4-BE49-F238E27FC236}">
                <a16:creationId xmlns:a16="http://schemas.microsoft.com/office/drawing/2014/main" id="{12B438F1-91C0-0C49-A5C5-ACA8AA0A2086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0" y="23622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89" name="Line 69">
            <a:extLst>
              <a:ext uri="{FF2B5EF4-FFF2-40B4-BE49-F238E27FC236}">
                <a16:creationId xmlns:a16="http://schemas.microsoft.com/office/drawing/2014/main" id="{214E4B5D-2BA9-BF49-AB41-88FE418320D4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0" y="32004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90" name="Line 70">
            <a:extLst>
              <a:ext uri="{FF2B5EF4-FFF2-40B4-BE49-F238E27FC236}">
                <a16:creationId xmlns:a16="http://schemas.microsoft.com/office/drawing/2014/main" id="{E1DC9082-D74B-0148-A52B-D6A766D7C7B0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0" y="40386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91" name="Text Box 71">
            <a:extLst>
              <a:ext uri="{FF2B5EF4-FFF2-40B4-BE49-F238E27FC236}">
                <a16:creationId xmlns:a16="http://schemas.microsoft.com/office/drawing/2014/main" id="{0032159F-E8DA-2240-A5DC-EFFCAB2BA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3125" y="15605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TW" altLang="en-US" sz="1800" i="1">
              <a:latin typeface="Arial" panose="020B0604020202020204" pitchFamily="34" charset="0"/>
            </a:endParaRPr>
          </a:p>
        </p:txBody>
      </p:sp>
      <p:sp>
        <p:nvSpPr>
          <p:cNvPr id="28692" name="Text Box 72">
            <a:extLst>
              <a:ext uri="{FF2B5EF4-FFF2-40B4-BE49-F238E27FC236}">
                <a16:creationId xmlns:a16="http://schemas.microsoft.com/office/drawing/2014/main" id="{0B1917F3-8E85-8F4F-B5F5-5DFD48851A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16002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TW" altLang="en-US" sz="1400" b="1">
                <a:latin typeface="Arial" panose="020B0604020202020204" pitchFamily="34" charset="0"/>
              </a:rPr>
              <a:t>  </a:t>
            </a:r>
            <a:r>
              <a:rPr kumimoji="0" lang="en-US" altLang="zh-TW" sz="14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8693" name="Text Box 73">
            <a:extLst>
              <a:ext uri="{FF2B5EF4-FFF2-40B4-BE49-F238E27FC236}">
                <a16:creationId xmlns:a16="http://schemas.microsoft.com/office/drawing/2014/main" id="{43BB0BBA-4127-E047-81EB-218092D94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190500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28694" name="Text Box 74">
            <a:extLst>
              <a:ext uri="{FF2B5EF4-FFF2-40B4-BE49-F238E27FC236}">
                <a16:creationId xmlns:a16="http://schemas.microsoft.com/office/drawing/2014/main" id="{EAF43651-A232-F649-AE6C-AB715806B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236220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28695" name="Text Box 75">
            <a:extLst>
              <a:ext uri="{FF2B5EF4-FFF2-40B4-BE49-F238E27FC236}">
                <a16:creationId xmlns:a16="http://schemas.microsoft.com/office/drawing/2014/main" id="{A6A2AF78-F76F-BB46-BC7D-37345863A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266700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28696" name="Text Box 76">
            <a:extLst>
              <a:ext uri="{FF2B5EF4-FFF2-40B4-BE49-F238E27FC236}">
                <a16:creationId xmlns:a16="http://schemas.microsoft.com/office/drawing/2014/main" id="{BFD6E778-21E6-404A-972F-E011366D8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320040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28697" name="Text Box 77">
            <a:extLst>
              <a:ext uri="{FF2B5EF4-FFF2-40B4-BE49-F238E27FC236}">
                <a16:creationId xmlns:a16="http://schemas.microsoft.com/office/drawing/2014/main" id="{1B47EA76-B4A5-F147-A9E3-96B889889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40386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28698" name="Text Box 78">
            <a:extLst>
              <a:ext uri="{FF2B5EF4-FFF2-40B4-BE49-F238E27FC236}">
                <a16:creationId xmlns:a16="http://schemas.microsoft.com/office/drawing/2014/main" id="{C46565B8-388F-6C4D-B637-4BA9AADD82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43434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28699" name="Text Box 79">
            <a:extLst>
              <a:ext uri="{FF2B5EF4-FFF2-40B4-BE49-F238E27FC236}">
                <a16:creationId xmlns:a16="http://schemas.microsoft.com/office/drawing/2014/main" id="{7657A079-AE4C-9549-8E40-4B835B73C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35052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TW" altLang="en-US" sz="1400" b="1">
                <a:latin typeface="Arial" panose="020B0604020202020204" pitchFamily="34" charset="0"/>
              </a:rPr>
              <a:t>  </a:t>
            </a:r>
            <a:r>
              <a:rPr kumimoji="0" lang="en-US" altLang="zh-TW" sz="140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28700" name="Line 80">
            <a:extLst>
              <a:ext uri="{FF2B5EF4-FFF2-40B4-BE49-F238E27FC236}">
                <a16:creationId xmlns:a16="http://schemas.microsoft.com/office/drawing/2014/main" id="{87F6DF93-3A7D-BE44-BC53-F305C0892C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1752600"/>
            <a:ext cx="1600200" cy="12954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701" name="Freeform 81">
            <a:extLst>
              <a:ext uri="{FF2B5EF4-FFF2-40B4-BE49-F238E27FC236}">
                <a16:creationId xmlns:a16="http://schemas.microsoft.com/office/drawing/2014/main" id="{63F10266-70F8-7A4D-8B78-063F19944167}"/>
              </a:ext>
            </a:extLst>
          </p:cNvPr>
          <p:cNvSpPr>
            <a:spLocks/>
          </p:cNvSpPr>
          <p:nvPr/>
        </p:nvSpPr>
        <p:spPr bwMode="auto">
          <a:xfrm>
            <a:off x="5715000" y="1663700"/>
            <a:ext cx="1600200" cy="393700"/>
          </a:xfrm>
          <a:custGeom>
            <a:avLst/>
            <a:gdLst>
              <a:gd name="T0" fmla="*/ 0 w 1008"/>
              <a:gd name="T1" fmla="*/ 2147483646 h 248"/>
              <a:gd name="T2" fmla="*/ 2147483646 w 1008"/>
              <a:gd name="T3" fmla="*/ 2147483646 h 248"/>
              <a:gd name="T4" fmla="*/ 2147483646 w 1008"/>
              <a:gd name="T5" fmla="*/ 2147483646 h 248"/>
              <a:gd name="T6" fmla="*/ 0 60000 65536"/>
              <a:gd name="T7" fmla="*/ 0 60000 65536"/>
              <a:gd name="T8" fmla="*/ 0 60000 65536"/>
              <a:gd name="T9" fmla="*/ 0 w 1008"/>
              <a:gd name="T10" fmla="*/ 0 h 248"/>
              <a:gd name="T11" fmla="*/ 1008 w 1008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8" h="248">
                <a:moveTo>
                  <a:pt x="0" y="200"/>
                </a:moveTo>
                <a:cubicBezTo>
                  <a:pt x="108" y="100"/>
                  <a:pt x="216" y="0"/>
                  <a:pt x="384" y="8"/>
                </a:cubicBezTo>
                <a:cubicBezTo>
                  <a:pt x="552" y="16"/>
                  <a:pt x="780" y="132"/>
                  <a:pt x="1008" y="248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miter lim="800000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702" name="Line 82">
            <a:extLst>
              <a:ext uri="{FF2B5EF4-FFF2-40B4-BE49-F238E27FC236}">
                <a16:creationId xmlns:a16="http://schemas.microsoft.com/office/drawing/2014/main" id="{294C8FF4-0016-594B-9D50-68E1CCDDE7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2514600"/>
            <a:ext cx="1295400" cy="5334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703" name="Line 83">
            <a:extLst>
              <a:ext uri="{FF2B5EF4-FFF2-40B4-BE49-F238E27FC236}">
                <a16:creationId xmlns:a16="http://schemas.microsoft.com/office/drawing/2014/main" id="{54F1E901-AD29-6045-AAC4-514F13F76F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2819400"/>
            <a:ext cx="1295400" cy="22860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704" name="Line 84">
            <a:extLst>
              <a:ext uri="{FF2B5EF4-FFF2-40B4-BE49-F238E27FC236}">
                <a16:creationId xmlns:a16="http://schemas.microsoft.com/office/drawing/2014/main" id="{C64D49F6-8F0A-C041-BC97-C23FBB8943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3352800"/>
            <a:ext cx="1219200" cy="17526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705" name="Line 85">
            <a:extLst>
              <a:ext uri="{FF2B5EF4-FFF2-40B4-BE49-F238E27FC236}">
                <a16:creationId xmlns:a16="http://schemas.microsoft.com/office/drawing/2014/main" id="{EFC0C676-DD26-8C4B-92AB-F71431934E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3733800"/>
            <a:ext cx="1219200" cy="13716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706" name="Line 86">
            <a:extLst>
              <a:ext uri="{FF2B5EF4-FFF2-40B4-BE49-F238E27FC236}">
                <a16:creationId xmlns:a16="http://schemas.microsoft.com/office/drawing/2014/main" id="{BF5C07EF-F30A-BB47-934E-CB72201CF5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411480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707" name="Line 87">
            <a:extLst>
              <a:ext uri="{FF2B5EF4-FFF2-40B4-BE49-F238E27FC236}">
                <a16:creationId xmlns:a16="http://schemas.microsoft.com/office/drawing/2014/main" id="{C602C7BB-4CF3-874F-913E-6280E2CA847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4114800"/>
            <a:ext cx="1524000" cy="3810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6">
            <a:extLst>
              <a:ext uri="{FF2B5EF4-FFF2-40B4-BE49-F238E27FC236}">
                <a16:creationId xmlns:a16="http://schemas.microsoft.com/office/drawing/2014/main" id="{C6B784B9-6B8C-284F-AF66-268673BB4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9D286B-30F1-1B46-831C-C3806065A1E0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TW" sz="1400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BFEB53C9-6C92-5C4A-AE9C-DC0A067DD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A4A3F819-C566-AC47-94E6-4DDA4D53B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CA39D63B-00CD-594B-8722-4FDD9A14BB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685800"/>
            <a:ext cx="8534400" cy="533400"/>
          </a:xfrm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altLang="zh-TW" sz="3200"/>
              <a:t>Example Selection: Hash Index Unclustered</a:t>
            </a:r>
          </a:p>
        </p:txBody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7997C57F-0A72-3544-98EB-58331644A77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0" y="1295400"/>
            <a:ext cx="4495800" cy="2895600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altLang="zh-TW" sz="2400"/>
              <a:t>Sel. Cond. age = 7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b="1"/>
              <a:t>h</a:t>
            </a:r>
            <a:r>
              <a:rPr lang="en-US" altLang="zh-TW" sz="2400"/>
              <a:t>(</a:t>
            </a:r>
            <a:r>
              <a:rPr lang="en-US" altLang="zh-TW" sz="2400" i="1"/>
              <a:t>7</a:t>
            </a:r>
            <a:r>
              <a:rPr lang="en-US" altLang="zh-TW" sz="2400"/>
              <a:t>) = </a:t>
            </a:r>
            <a:r>
              <a:rPr lang="en-US" altLang="zh-TW" sz="2400" i="1"/>
              <a:t>7 mod 32 = 7 = 111</a:t>
            </a:r>
            <a:r>
              <a:rPr lang="en-US" altLang="zh-TW" sz="2400" i="1" baseline="-25000"/>
              <a:t>2</a:t>
            </a:r>
            <a:endParaRPr lang="en-US" altLang="zh-TW" sz="2400" i="1"/>
          </a:p>
          <a:p>
            <a:pPr eaLnBrk="1" hangingPunct="1">
              <a:lnSpc>
                <a:spcPct val="90000"/>
              </a:lnSpc>
            </a:pPr>
            <a:r>
              <a:rPr lang="en-US" altLang="zh-TW" sz="2400"/>
              <a:t>Cost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/>
              <a:t>Get directory entry: 0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000"/>
              <a:t>     (assume directory is in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000"/>
              <a:t>       main memory)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/>
              <a:t>Get bucket page: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/>
              <a:t>Get qualifying tuple: 3</a:t>
            </a:r>
          </a:p>
        </p:txBody>
      </p:sp>
      <p:grpSp>
        <p:nvGrpSpPr>
          <p:cNvPr id="30726" name="Group 6">
            <a:extLst>
              <a:ext uri="{FF2B5EF4-FFF2-40B4-BE49-F238E27FC236}">
                <a16:creationId xmlns:a16="http://schemas.microsoft.com/office/drawing/2014/main" id="{52E7CAC3-9734-2E40-ACC4-A94034DB6620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1524000"/>
            <a:ext cx="3328988" cy="4338638"/>
            <a:chOff x="2832" y="105"/>
            <a:chExt cx="2097" cy="2733"/>
          </a:xfrm>
        </p:grpSpPr>
        <p:sp>
          <p:nvSpPr>
            <p:cNvPr id="30767" name="Freeform 7">
              <a:extLst>
                <a:ext uri="{FF2B5EF4-FFF2-40B4-BE49-F238E27FC236}">
                  <a16:creationId xmlns:a16="http://schemas.microsoft.com/office/drawing/2014/main" id="{8CD869F1-9A8D-774E-8CE3-4A39D5EAB6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2" y="766"/>
              <a:ext cx="222" cy="221"/>
            </a:xfrm>
            <a:custGeom>
              <a:avLst/>
              <a:gdLst>
                <a:gd name="T0" fmla="*/ 0 w 222"/>
                <a:gd name="T1" fmla="*/ 220 h 221"/>
                <a:gd name="T2" fmla="*/ 0 w 222"/>
                <a:gd name="T3" fmla="*/ 0 h 221"/>
                <a:gd name="T4" fmla="*/ 221 w 222"/>
                <a:gd name="T5" fmla="*/ 0 h 221"/>
                <a:gd name="T6" fmla="*/ 221 w 222"/>
                <a:gd name="T7" fmla="*/ 220 h 221"/>
                <a:gd name="T8" fmla="*/ 0 w 222"/>
                <a:gd name="T9" fmla="*/ 220 h 2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2"/>
                <a:gd name="T16" fmla="*/ 0 h 221"/>
                <a:gd name="T17" fmla="*/ 222 w 222"/>
                <a:gd name="T18" fmla="*/ 221 h 2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2" h="221">
                  <a:moveTo>
                    <a:pt x="0" y="220"/>
                  </a:moveTo>
                  <a:lnTo>
                    <a:pt x="0" y="0"/>
                  </a:lnTo>
                  <a:lnTo>
                    <a:pt x="221" y="0"/>
                  </a:lnTo>
                  <a:lnTo>
                    <a:pt x="221" y="220"/>
                  </a:lnTo>
                  <a:lnTo>
                    <a:pt x="0" y="22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68" name="Freeform 8">
              <a:extLst>
                <a:ext uri="{FF2B5EF4-FFF2-40B4-BE49-F238E27FC236}">
                  <a16:creationId xmlns:a16="http://schemas.microsoft.com/office/drawing/2014/main" id="{DC4E0D21-BE71-8E43-9144-121D2697F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4" y="986"/>
              <a:ext cx="884" cy="222"/>
            </a:xfrm>
            <a:custGeom>
              <a:avLst/>
              <a:gdLst>
                <a:gd name="T0" fmla="*/ 0 w 884"/>
                <a:gd name="T1" fmla="*/ 221 h 222"/>
                <a:gd name="T2" fmla="*/ 0 w 884"/>
                <a:gd name="T3" fmla="*/ 0 h 222"/>
                <a:gd name="T4" fmla="*/ 883 w 884"/>
                <a:gd name="T5" fmla="*/ 0 h 222"/>
                <a:gd name="T6" fmla="*/ 883 w 884"/>
                <a:gd name="T7" fmla="*/ 221 h 222"/>
                <a:gd name="T8" fmla="*/ 0 w 884"/>
                <a:gd name="T9" fmla="*/ 221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4"/>
                <a:gd name="T16" fmla="*/ 0 h 222"/>
                <a:gd name="T17" fmla="*/ 884 w 884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4" h="222">
                  <a:moveTo>
                    <a:pt x="0" y="221"/>
                  </a:moveTo>
                  <a:lnTo>
                    <a:pt x="0" y="0"/>
                  </a:lnTo>
                  <a:lnTo>
                    <a:pt x="883" y="0"/>
                  </a:lnTo>
                  <a:lnTo>
                    <a:pt x="883" y="221"/>
                  </a:lnTo>
                  <a:lnTo>
                    <a:pt x="0" y="22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9" name="Freeform 9">
              <a:extLst>
                <a:ext uri="{FF2B5EF4-FFF2-40B4-BE49-F238E27FC236}">
                  <a16:creationId xmlns:a16="http://schemas.microsoft.com/office/drawing/2014/main" id="{FDB9415F-2CA7-0E4D-8473-4FABFEAF6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4" y="1648"/>
              <a:ext cx="884" cy="221"/>
            </a:xfrm>
            <a:custGeom>
              <a:avLst/>
              <a:gdLst>
                <a:gd name="T0" fmla="*/ 0 w 884"/>
                <a:gd name="T1" fmla="*/ 220 h 221"/>
                <a:gd name="T2" fmla="*/ 0 w 884"/>
                <a:gd name="T3" fmla="*/ 0 h 221"/>
                <a:gd name="T4" fmla="*/ 883 w 884"/>
                <a:gd name="T5" fmla="*/ 0 h 221"/>
                <a:gd name="T6" fmla="*/ 883 w 884"/>
                <a:gd name="T7" fmla="*/ 220 h 221"/>
                <a:gd name="T8" fmla="*/ 0 w 884"/>
                <a:gd name="T9" fmla="*/ 220 h 2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4"/>
                <a:gd name="T16" fmla="*/ 0 h 221"/>
                <a:gd name="T17" fmla="*/ 884 w 884"/>
                <a:gd name="T18" fmla="*/ 221 h 2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4" h="221">
                  <a:moveTo>
                    <a:pt x="0" y="220"/>
                  </a:moveTo>
                  <a:lnTo>
                    <a:pt x="0" y="0"/>
                  </a:lnTo>
                  <a:lnTo>
                    <a:pt x="883" y="0"/>
                  </a:lnTo>
                  <a:lnTo>
                    <a:pt x="883" y="220"/>
                  </a:lnTo>
                  <a:lnTo>
                    <a:pt x="0" y="22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70" name="Freeform 10">
              <a:extLst>
                <a:ext uri="{FF2B5EF4-FFF2-40B4-BE49-F238E27FC236}">
                  <a16:creationId xmlns:a16="http://schemas.microsoft.com/office/drawing/2014/main" id="{4EFF0554-DB9D-E34F-BB3D-0391D13B1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4" y="2310"/>
              <a:ext cx="884" cy="221"/>
            </a:xfrm>
            <a:custGeom>
              <a:avLst/>
              <a:gdLst>
                <a:gd name="T0" fmla="*/ 0 w 884"/>
                <a:gd name="T1" fmla="*/ 220 h 221"/>
                <a:gd name="T2" fmla="*/ 0 w 884"/>
                <a:gd name="T3" fmla="*/ 0 h 221"/>
                <a:gd name="T4" fmla="*/ 883 w 884"/>
                <a:gd name="T5" fmla="*/ 0 h 221"/>
                <a:gd name="T6" fmla="*/ 883 w 884"/>
                <a:gd name="T7" fmla="*/ 220 h 221"/>
                <a:gd name="T8" fmla="*/ 0 w 884"/>
                <a:gd name="T9" fmla="*/ 220 h 2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4"/>
                <a:gd name="T16" fmla="*/ 0 h 221"/>
                <a:gd name="T17" fmla="*/ 884 w 884"/>
                <a:gd name="T18" fmla="*/ 221 h 2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4" h="221">
                  <a:moveTo>
                    <a:pt x="0" y="220"/>
                  </a:moveTo>
                  <a:lnTo>
                    <a:pt x="0" y="0"/>
                  </a:lnTo>
                  <a:lnTo>
                    <a:pt x="883" y="0"/>
                  </a:lnTo>
                  <a:lnTo>
                    <a:pt x="883" y="220"/>
                  </a:lnTo>
                  <a:lnTo>
                    <a:pt x="0" y="22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71" name="Freeform 11">
              <a:extLst>
                <a:ext uri="{FF2B5EF4-FFF2-40B4-BE49-F238E27FC236}">
                  <a16:creationId xmlns:a16="http://schemas.microsoft.com/office/drawing/2014/main" id="{1A345EE0-8AE2-A047-B7ED-0ECA54AC67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4" y="326"/>
              <a:ext cx="884" cy="221"/>
            </a:xfrm>
            <a:custGeom>
              <a:avLst/>
              <a:gdLst>
                <a:gd name="T0" fmla="*/ 0 w 884"/>
                <a:gd name="T1" fmla="*/ 220 h 221"/>
                <a:gd name="T2" fmla="*/ 0 w 884"/>
                <a:gd name="T3" fmla="*/ 0 h 221"/>
                <a:gd name="T4" fmla="*/ 883 w 884"/>
                <a:gd name="T5" fmla="*/ 0 h 221"/>
                <a:gd name="T6" fmla="*/ 883 w 884"/>
                <a:gd name="T7" fmla="*/ 220 h 221"/>
                <a:gd name="T8" fmla="*/ 0 w 884"/>
                <a:gd name="T9" fmla="*/ 220 h 2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4"/>
                <a:gd name="T16" fmla="*/ 0 h 221"/>
                <a:gd name="T17" fmla="*/ 884 w 884"/>
                <a:gd name="T18" fmla="*/ 221 h 2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4" h="221">
                  <a:moveTo>
                    <a:pt x="0" y="220"/>
                  </a:moveTo>
                  <a:lnTo>
                    <a:pt x="0" y="0"/>
                  </a:lnTo>
                  <a:lnTo>
                    <a:pt x="883" y="0"/>
                  </a:lnTo>
                  <a:lnTo>
                    <a:pt x="883" y="220"/>
                  </a:lnTo>
                  <a:lnTo>
                    <a:pt x="0" y="22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72" name="Freeform 12">
              <a:extLst>
                <a:ext uri="{FF2B5EF4-FFF2-40B4-BE49-F238E27FC236}">
                  <a16:creationId xmlns:a16="http://schemas.microsoft.com/office/drawing/2014/main" id="{1BA36EA6-2674-5E47-AB6C-3A1EC16C7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4" y="105"/>
              <a:ext cx="222" cy="222"/>
            </a:xfrm>
            <a:custGeom>
              <a:avLst/>
              <a:gdLst>
                <a:gd name="T0" fmla="*/ 0 w 222"/>
                <a:gd name="T1" fmla="*/ 221 h 222"/>
                <a:gd name="T2" fmla="*/ 0 w 222"/>
                <a:gd name="T3" fmla="*/ 0 h 222"/>
                <a:gd name="T4" fmla="*/ 221 w 222"/>
                <a:gd name="T5" fmla="*/ 0 h 222"/>
                <a:gd name="T6" fmla="*/ 221 w 222"/>
                <a:gd name="T7" fmla="*/ 221 h 222"/>
                <a:gd name="T8" fmla="*/ 0 w 222"/>
                <a:gd name="T9" fmla="*/ 221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2"/>
                <a:gd name="T16" fmla="*/ 0 h 222"/>
                <a:gd name="T17" fmla="*/ 222 w 222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2" h="222">
                  <a:moveTo>
                    <a:pt x="0" y="221"/>
                  </a:moveTo>
                  <a:lnTo>
                    <a:pt x="0" y="0"/>
                  </a:lnTo>
                  <a:lnTo>
                    <a:pt x="221" y="0"/>
                  </a:lnTo>
                  <a:lnTo>
                    <a:pt x="221" y="221"/>
                  </a:lnTo>
                  <a:lnTo>
                    <a:pt x="0" y="221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73" name="Freeform 13">
              <a:extLst>
                <a:ext uri="{FF2B5EF4-FFF2-40B4-BE49-F238E27FC236}">
                  <a16:creationId xmlns:a16="http://schemas.microsoft.com/office/drawing/2014/main" id="{6776D19B-264F-7041-BEF5-D3043EF7E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4" y="766"/>
              <a:ext cx="222" cy="221"/>
            </a:xfrm>
            <a:custGeom>
              <a:avLst/>
              <a:gdLst>
                <a:gd name="T0" fmla="*/ 0 w 222"/>
                <a:gd name="T1" fmla="*/ 220 h 221"/>
                <a:gd name="T2" fmla="*/ 0 w 222"/>
                <a:gd name="T3" fmla="*/ 0 h 221"/>
                <a:gd name="T4" fmla="*/ 221 w 222"/>
                <a:gd name="T5" fmla="*/ 0 h 221"/>
                <a:gd name="T6" fmla="*/ 221 w 222"/>
                <a:gd name="T7" fmla="*/ 220 h 221"/>
                <a:gd name="T8" fmla="*/ 0 w 222"/>
                <a:gd name="T9" fmla="*/ 220 h 2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2"/>
                <a:gd name="T16" fmla="*/ 0 h 221"/>
                <a:gd name="T17" fmla="*/ 222 w 222"/>
                <a:gd name="T18" fmla="*/ 221 h 2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2" h="221">
                  <a:moveTo>
                    <a:pt x="0" y="220"/>
                  </a:moveTo>
                  <a:lnTo>
                    <a:pt x="0" y="0"/>
                  </a:lnTo>
                  <a:lnTo>
                    <a:pt x="221" y="0"/>
                  </a:lnTo>
                  <a:lnTo>
                    <a:pt x="221" y="220"/>
                  </a:lnTo>
                  <a:lnTo>
                    <a:pt x="0" y="22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74" name="Freeform 14">
              <a:extLst>
                <a:ext uri="{FF2B5EF4-FFF2-40B4-BE49-F238E27FC236}">
                  <a16:creationId xmlns:a16="http://schemas.microsoft.com/office/drawing/2014/main" id="{4CEAD2B7-70E8-D747-BA88-6CA1E5DD27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4" y="1427"/>
              <a:ext cx="222" cy="222"/>
            </a:xfrm>
            <a:custGeom>
              <a:avLst/>
              <a:gdLst>
                <a:gd name="T0" fmla="*/ 0 w 222"/>
                <a:gd name="T1" fmla="*/ 221 h 222"/>
                <a:gd name="T2" fmla="*/ 0 w 222"/>
                <a:gd name="T3" fmla="*/ 0 h 222"/>
                <a:gd name="T4" fmla="*/ 221 w 222"/>
                <a:gd name="T5" fmla="*/ 0 h 222"/>
                <a:gd name="T6" fmla="*/ 221 w 222"/>
                <a:gd name="T7" fmla="*/ 221 h 222"/>
                <a:gd name="T8" fmla="*/ 0 w 222"/>
                <a:gd name="T9" fmla="*/ 221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2"/>
                <a:gd name="T16" fmla="*/ 0 h 222"/>
                <a:gd name="T17" fmla="*/ 222 w 222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2" h="222">
                  <a:moveTo>
                    <a:pt x="0" y="221"/>
                  </a:moveTo>
                  <a:lnTo>
                    <a:pt x="0" y="0"/>
                  </a:lnTo>
                  <a:lnTo>
                    <a:pt x="221" y="0"/>
                  </a:lnTo>
                  <a:lnTo>
                    <a:pt x="221" y="221"/>
                  </a:lnTo>
                  <a:lnTo>
                    <a:pt x="0" y="221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75" name="Freeform 15">
              <a:extLst>
                <a:ext uri="{FF2B5EF4-FFF2-40B4-BE49-F238E27FC236}">
                  <a16:creationId xmlns:a16="http://schemas.microsoft.com/office/drawing/2014/main" id="{9CBB1356-EB8C-A342-961E-C43C99F10A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4" y="2089"/>
              <a:ext cx="222" cy="222"/>
            </a:xfrm>
            <a:custGeom>
              <a:avLst/>
              <a:gdLst>
                <a:gd name="T0" fmla="*/ 0 w 222"/>
                <a:gd name="T1" fmla="*/ 221 h 222"/>
                <a:gd name="T2" fmla="*/ 0 w 222"/>
                <a:gd name="T3" fmla="*/ 0 h 222"/>
                <a:gd name="T4" fmla="*/ 221 w 222"/>
                <a:gd name="T5" fmla="*/ 0 h 222"/>
                <a:gd name="T6" fmla="*/ 221 w 222"/>
                <a:gd name="T7" fmla="*/ 221 h 222"/>
                <a:gd name="T8" fmla="*/ 0 w 222"/>
                <a:gd name="T9" fmla="*/ 221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2"/>
                <a:gd name="T16" fmla="*/ 0 h 222"/>
                <a:gd name="T17" fmla="*/ 222 w 222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2" h="222">
                  <a:moveTo>
                    <a:pt x="0" y="221"/>
                  </a:moveTo>
                  <a:lnTo>
                    <a:pt x="0" y="0"/>
                  </a:lnTo>
                  <a:lnTo>
                    <a:pt x="221" y="0"/>
                  </a:lnTo>
                  <a:lnTo>
                    <a:pt x="221" y="221"/>
                  </a:lnTo>
                  <a:lnTo>
                    <a:pt x="0" y="22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76" name="Freeform 16">
              <a:extLst>
                <a:ext uri="{FF2B5EF4-FFF2-40B4-BE49-F238E27FC236}">
                  <a16:creationId xmlns:a16="http://schemas.microsoft.com/office/drawing/2014/main" id="{EF595944-6DF3-1F4C-8C3A-3ADB06EAB8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2" y="986"/>
              <a:ext cx="442" cy="883"/>
            </a:xfrm>
            <a:custGeom>
              <a:avLst/>
              <a:gdLst>
                <a:gd name="T0" fmla="*/ 0 w 442"/>
                <a:gd name="T1" fmla="*/ 882 h 883"/>
                <a:gd name="T2" fmla="*/ 0 w 442"/>
                <a:gd name="T3" fmla="*/ 0 h 883"/>
                <a:gd name="T4" fmla="*/ 441 w 442"/>
                <a:gd name="T5" fmla="*/ 0 h 883"/>
                <a:gd name="T6" fmla="*/ 441 w 442"/>
                <a:gd name="T7" fmla="*/ 882 h 883"/>
                <a:gd name="T8" fmla="*/ 0 w 442"/>
                <a:gd name="T9" fmla="*/ 882 h 8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2"/>
                <a:gd name="T16" fmla="*/ 0 h 883"/>
                <a:gd name="T17" fmla="*/ 442 w 442"/>
                <a:gd name="T18" fmla="*/ 883 h 8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2" h="883">
                  <a:moveTo>
                    <a:pt x="0" y="882"/>
                  </a:moveTo>
                  <a:lnTo>
                    <a:pt x="0" y="0"/>
                  </a:lnTo>
                  <a:lnTo>
                    <a:pt x="441" y="0"/>
                  </a:lnTo>
                  <a:lnTo>
                    <a:pt x="441" y="882"/>
                  </a:lnTo>
                  <a:lnTo>
                    <a:pt x="0" y="88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77" name="Rectangle 17">
              <a:extLst>
                <a:ext uri="{FF2B5EF4-FFF2-40B4-BE49-F238E27FC236}">
                  <a16:creationId xmlns:a16="http://schemas.microsoft.com/office/drawing/2014/main" id="{F85E31A6-B126-FD45-BE31-E7F93F270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" y="1004"/>
              <a:ext cx="282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solidFill>
                    <a:schemeClr val="tx2"/>
                  </a:solidFill>
                  <a:latin typeface="Helvetica" pitchFamily="2" charset="0"/>
                </a:rPr>
                <a:t>25*</a:t>
              </a:r>
            </a:p>
          </p:txBody>
        </p:sp>
        <p:grpSp>
          <p:nvGrpSpPr>
            <p:cNvPr id="30778" name="Group 18">
              <a:extLst>
                <a:ext uri="{FF2B5EF4-FFF2-40B4-BE49-F238E27FC236}">
                  <a16:creationId xmlns:a16="http://schemas.microsoft.com/office/drawing/2014/main" id="{0A6915E6-8826-E74F-9205-D9186FACBB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2" y="1008"/>
              <a:ext cx="238" cy="872"/>
              <a:chOff x="2721" y="1001"/>
              <a:chExt cx="238" cy="872"/>
            </a:xfrm>
          </p:grpSpPr>
          <p:sp>
            <p:nvSpPr>
              <p:cNvPr id="30804" name="Rectangle 19">
                <a:extLst>
                  <a:ext uri="{FF2B5EF4-FFF2-40B4-BE49-F238E27FC236}">
                    <a16:creationId xmlns:a16="http://schemas.microsoft.com/office/drawing/2014/main" id="{2D32AF78-ED2A-504A-A33C-18979B29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1" y="1001"/>
                <a:ext cx="23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solidFill>
                      <a:srgbClr val="000000"/>
                    </a:solidFill>
                    <a:latin typeface="Helvetica" pitchFamily="2" charset="0"/>
                  </a:rPr>
                  <a:t>00</a:t>
                </a:r>
              </a:p>
            </p:txBody>
          </p:sp>
          <p:sp>
            <p:nvSpPr>
              <p:cNvPr id="30805" name="Rectangle 20">
                <a:extLst>
                  <a:ext uri="{FF2B5EF4-FFF2-40B4-BE49-F238E27FC236}">
                    <a16:creationId xmlns:a16="http://schemas.microsoft.com/office/drawing/2014/main" id="{5F3B2F9B-460B-AD4B-9C8C-97B0F40774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1" y="1246"/>
                <a:ext cx="23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solidFill>
                      <a:srgbClr val="000000"/>
                    </a:solidFill>
                    <a:latin typeface="Helvetica" pitchFamily="2" charset="0"/>
                  </a:rPr>
                  <a:t>01</a:t>
                </a:r>
              </a:p>
            </p:txBody>
          </p:sp>
          <p:sp>
            <p:nvSpPr>
              <p:cNvPr id="30806" name="Rectangle 21">
                <a:extLst>
                  <a:ext uri="{FF2B5EF4-FFF2-40B4-BE49-F238E27FC236}">
                    <a16:creationId xmlns:a16="http://schemas.microsoft.com/office/drawing/2014/main" id="{CE34C935-1741-DA4A-86D3-6805651050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1" y="1456"/>
                <a:ext cx="23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solidFill>
                      <a:srgbClr val="000000"/>
                    </a:solidFill>
                    <a:latin typeface="Helvetica" pitchFamily="2" charset="0"/>
                  </a:rPr>
                  <a:t>10</a:t>
                </a:r>
              </a:p>
            </p:txBody>
          </p:sp>
          <p:sp>
            <p:nvSpPr>
              <p:cNvPr id="30807" name="Rectangle 22">
                <a:extLst>
                  <a:ext uri="{FF2B5EF4-FFF2-40B4-BE49-F238E27FC236}">
                    <a16:creationId xmlns:a16="http://schemas.microsoft.com/office/drawing/2014/main" id="{209B3567-EC37-EA49-BF18-11AFE96128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1" y="1683"/>
                <a:ext cx="23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solidFill>
                      <a:srgbClr val="000000"/>
                    </a:solidFill>
                    <a:latin typeface="Helvetica" pitchFamily="2" charset="0"/>
                  </a:rPr>
                  <a:t>11</a:t>
                </a:r>
              </a:p>
            </p:txBody>
          </p:sp>
        </p:grpSp>
        <p:sp>
          <p:nvSpPr>
            <p:cNvPr id="30779" name="Rectangle 23">
              <a:extLst>
                <a:ext uri="{FF2B5EF4-FFF2-40B4-BE49-F238E27FC236}">
                  <a16:creationId xmlns:a16="http://schemas.microsoft.com/office/drawing/2014/main" id="{0C6EF808-68E5-DD49-B7D6-EAA4636B9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8" y="771"/>
              <a:ext cx="176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30780" name="Rectangle 24">
              <a:extLst>
                <a:ext uri="{FF2B5EF4-FFF2-40B4-BE49-F238E27FC236}">
                  <a16:creationId xmlns:a16="http://schemas.microsoft.com/office/drawing/2014/main" id="{843F4F77-8D69-3744-9D3C-BF894A4CB3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0" y="141"/>
              <a:ext cx="176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30781" name="Rectangle 25">
              <a:extLst>
                <a:ext uri="{FF2B5EF4-FFF2-40B4-BE49-F238E27FC236}">
                  <a16:creationId xmlns:a16="http://schemas.microsoft.com/office/drawing/2014/main" id="{44341BA2-7098-BB4F-9597-223C5E3E6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5" y="773"/>
              <a:ext cx="176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30782" name="Rectangle 26">
              <a:extLst>
                <a:ext uri="{FF2B5EF4-FFF2-40B4-BE49-F238E27FC236}">
                  <a16:creationId xmlns:a16="http://schemas.microsoft.com/office/drawing/2014/main" id="{18B50465-DB37-B44E-96CA-94D0D6A11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8" y="1433"/>
              <a:ext cx="176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30783" name="Rectangle 27">
              <a:extLst>
                <a:ext uri="{FF2B5EF4-FFF2-40B4-BE49-F238E27FC236}">
                  <a16:creationId xmlns:a16="http://schemas.microsoft.com/office/drawing/2014/main" id="{94D863CC-4A3B-A54E-95F6-CE317CBAE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4" y="2107"/>
              <a:ext cx="176" cy="19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30784" name="Rectangle 28">
              <a:extLst>
                <a:ext uri="{FF2B5EF4-FFF2-40B4-BE49-F238E27FC236}">
                  <a16:creationId xmlns:a16="http://schemas.microsoft.com/office/drawing/2014/main" id="{D57753CC-1253-2A4E-9136-F881D50F59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2155"/>
              <a:ext cx="774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itchFamily="2" charset="0"/>
                </a:rPr>
                <a:t>DIRECTORY</a:t>
              </a:r>
            </a:p>
          </p:txBody>
        </p:sp>
        <p:sp>
          <p:nvSpPr>
            <p:cNvPr id="30785" name="Rectangle 29">
              <a:extLst>
                <a:ext uri="{FF2B5EF4-FFF2-40B4-BE49-F238E27FC236}">
                  <a16:creationId xmlns:a16="http://schemas.microsoft.com/office/drawing/2014/main" id="{A94E20B9-F557-134E-A2D4-8E66026890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0" y="2648"/>
              <a:ext cx="839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itchFamily="2" charset="0"/>
                </a:rPr>
                <a:t>Bucket pages</a:t>
              </a:r>
            </a:p>
          </p:txBody>
        </p:sp>
        <p:sp>
          <p:nvSpPr>
            <p:cNvPr id="30786" name="Rectangle 30">
              <a:extLst>
                <a:ext uri="{FF2B5EF4-FFF2-40B4-BE49-F238E27FC236}">
                  <a16:creationId xmlns:a16="http://schemas.microsoft.com/office/drawing/2014/main" id="{FCF95E36-CB8C-B54B-AEB5-756426FF3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3" y="1655"/>
              <a:ext cx="282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itchFamily="2" charset="0"/>
                </a:rPr>
                <a:t>10*</a:t>
              </a:r>
            </a:p>
          </p:txBody>
        </p:sp>
        <p:sp>
          <p:nvSpPr>
            <p:cNvPr id="30787" name="Rectangle 31">
              <a:extLst>
                <a:ext uri="{FF2B5EF4-FFF2-40B4-BE49-F238E27FC236}">
                  <a16:creationId xmlns:a16="http://schemas.microsoft.com/office/drawing/2014/main" id="{06E677C5-E42B-A745-BB6B-3072CF4617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2" y="1004"/>
              <a:ext cx="220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itchFamily="2" charset="0"/>
                </a:rPr>
                <a:t>1*</a:t>
              </a:r>
            </a:p>
          </p:txBody>
        </p:sp>
        <p:sp>
          <p:nvSpPr>
            <p:cNvPr id="30788" name="Rectangle 32">
              <a:extLst>
                <a:ext uri="{FF2B5EF4-FFF2-40B4-BE49-F238E27FC236}">
                  <a16:creationId xmlns:a16="http://schemas.microsoft.com/office/drawing/2014/main" id="{E8DBC37A-CB89-B24E-9812-DED2C9FCD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3" y="1004"/>
              <a:ext cx="282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itchFamily="2" charset="0"/>
                </a:rPr>
                <a:t>21*</a:t>
              </a:r>
            </a:p>
          </p:txBody>
        </p:sp>
        <p:sp>
          <p:nvSpPr>
            <p:cNvPr id="30789" name="Rectangle 33">
              <a:extLst>
                <a:ext uri="{FF2B5EF4-FFF2-40B4-BE49-F238E27FC236}">
                  <a16:creationId xmlns:a16="http://schemas.microsoft.com/office/drawing/2014/main" id="{1F1A675B-D1AC-CD46-9F97-C8D57C51D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0" y="341"/>
              <a:ext cx="220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itchFamily="2" charset="0"/>
                </a:rPr>
                <a:t>4*</a:t>
              </a:r>
            </a:p>
          </p:txBody>
        </p:sp>
        <p:sp>
          <p:nvSpPr>
            <p:cNvPr id="30790" name="Rectangle 34">
              <a:extLst>
                <a:ext uri="{FF2B5EF4-FFF2-40B4-BE49-F238E27FC236}">
                  <a16:creationId xmlns:a16="http://schemas.microsoft.com/office/drawing/2014/main" id="{B1736A7B-035F-F746-A6BA-0376E123B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341"/>
              <a:ext cx="282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itchFamily="2" charset="0"/>
                </a:rPr>
                <a:t>12*</a:t>
              </a:r>
            </a:p>
          </p:txBody>
        </p:sp>
        <p:sp>
          <p:nvSpPr>
            <p:cNvPr id="30791" name="Rectangle 35">
              <a:extLst>
                <a:ext uri="{FF2B5EF4-FFF2-40B4-BE49-F238E27FC236}">
                  <a16:creationId xmlns:a16="http://schemas.microsoft.com/office/drawing/2014/main" id="{2ACED34E-2F07-EA46-B1C3-67A1D54DF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2" y="341"/>
              <a:ext cx="282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itchFamily="2" charset="0"/>
                </a:rPr>
                <a:t>32*</a:t>
              </a:r>
            </a:p>
          </p:txBody>
        </p:sp>
        <p:sp>
          <p:nvSpPr>
            <p:cNvPr id="30792" name="Rectangle 36">
              <a:extLst>
                <a:ext uri="{FF2B5EF4-FFF2-40B4-BE49-F238E27FC236}">
                  <a16:creationId xmlns:a16="http://schemas.microsoft.com/office/drawing/2014/main" id="{0FEDB810-8B3F-7B48-96D4-1F56279BA6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4" y="333"/>
              <a:ext cx="282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itchFamily="2" charset="0"/>
                </a:rPr>
                <a:t>48*</a:t>
              </a:r>
            </a:p>
          </p:txBody>
        </p:sp>
        <p:sp>
          <p:nvSpPr>
            <p:cNvPr id="30793" name="Rectangle 37">
              <a:extLst>
                <a:ext uri="{FF2B5EF4-FFF2-40B4-BE49-F238E27FC236}">
                  <a16:creationId xmlns:a16="http://schemas.microsoft.com/office/drawing/2014/main" id="{494382E2-ABCF-A247-A314-D2114314E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3" y="2317"/>
              <a:ext cx="251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itchFamily="2" charset="0"/>
                </a:rPr>
                <a:t> 3*</a:t>
              </a:r>
            </a:p>
          </p:txBody>
        </p:sp>
        <p:sp>
          <p:nvSpPr>
            <p:cNvPr id="30794" name="Rectangle 38">
              <a:extLst>
                <a:ext uri="{FF2B5EF4-FFF2-40B4-BE49-F238E27FC236}">
                  <a16:creationId xmlns:a16="http://schemas.microsoft.com/office/drawing/2014/main" id="{E14DDC7E-55D7-AD4A-97DD-6EE295DBC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9" y="2317"/>
              <a:ext cx="220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itchFamily="2" charset="0"/>
                </a:rPr>
                <a:t>7*</a:t>
              </a:r>
            </a:p>
          </p:txBody>
        </p:sp>
        <p:sp>
          <p:nvSpPr>
            <p:cNvPr id="30795" name="Rectangle 39">
              <a:extLst>
                <a:ext uri="{FF2B5EF4-FFF2-40B4-BE49-F238E27FC236}">
                  <a16:creationId xmlns:a16="http://schemas.microsoft.com/office/drawing/2014/main" id="{7AF9EF42-1E26-1A4F-A824-1A8B879796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4" y="2317"/>
              <a:ext cx="282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itchFamily="2" charset="0"/>
                </a:rPr>
                <a:t>19*</a:t>
              </a:r>
            </a:p>
          </p:txBody>
        </p:sp>
        <p:sp>
          <p:nvSpPr>
            <p:cNvPr id="30796" name="Rectangle 40">
              <a:extLst>
                <a:ext uri="{FF2B5EF4-FFF2-40B4-BE49-F238E27FC236}">
                  <a16:creationId xmlns:a16="http://schemas.microsoft.com/office/drawing/2014/main" id="{CA2396D0-92F1-A148-91F7-DAF329129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8" y="1003"/>
              <a:ext cx="220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Helvetica" pitchFamily="2" charset="0"/>
                </a:rPr>
                <a:t>5*</a:t>
              </a:r>
            </a:p>
          </p:txBody>
        </p:sp>
        <p:sp>
          <p:nvSpPr>
            <p:cNvPr id="30797" name="Rectangle 41">
              <a:extLst>
                <a:ext uri="{FF2B5EF4-FFF2-40B4-BE49-F238E27FC236}">
                  <a16:creationId xmlns:a16="http://schemas.microsoft.com/office/drawing/2014/main" id="{7479C6FB-F284-C047-9591-9F9EE7C59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" y="986"/>
              <a:ext cx="431" cy="21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0798" name="Rectangle 42">
              <a:extLst>
                <a:ext uri="{FF2B5EF4-FFF2-40B4-BE49-F238E27FC236}">
                  <a16:creationId xmlns:a16="http://schemas.microsoft.com/office/drawing/2014/main" id="{A056BA97-7416-2042-B20F-0F5267F5D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" y="1202"/>
              <a:ext cx="431" cy="21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0799" name="Rectangle 43">
              <a:extLst>
                <a:ext uri="{FF2B5EF4-FFF2-40B4-BE49-F238E27FC236}">
                  <a16:creationId xmlns:a16="http://schemas.microsoft.com/office/drawing/2014/main" id="{3417882C-0628-8947-BE7B-FC82FD180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" y="1418"/>
              <a:ext cx="431" cy="21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0800" name="Line 44">
              <a:extLst>
                <a:ext uri="{FF2B5EF4-FFF2-40B4-BE49-F238E27FC236}">
                  <a16:creationId xmlns:a16="http://schemas.microsoft.com/office/drawing/2014/main" id="{35C63CB4-118A-F443-BFCB-737AFEF25F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90" y="480"/>
              <a:ext cx="608" cy="69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01" name="Line 45">
              <a:extLst>
                <a:ext uri="{FF2B5EF4-FFF2-40B4-BE49-F238E27FC236}">
                  <a16:creationId xmlns:a16="http://schemas.microsoft.com/office/drawing/2014/main" id="{88640519-4BAE-6D4B-BBAF-559415C89A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90" y="1114"/>
              <a:ext cx="608" cy="20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02" name="Line 46">
              <a:extLst>
                <a:ext uri="{FF2B5EF4-FFF2-40B4-BE49-F238E27FC236}">
                  <a16:creationId xmlns:a16="http://schemas.microsoft.com/office/drawing/2014/main" id="{0EA34871-3C53-E143-AAC9-0974728F2A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3" y="1530"/>
              <a:ext cx="592" cy="22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03" name="Line 47">
              <a:extLst>
                <a:ext uri="{FF2B5EF4-FFF2-40B4-BE49-F238E27FC236}">
                  <a16:creationId xmlns:a16="http://schemas.microsoft.com/office/drawing/2014/main" id="{A1388425-B80F-234E-8D71-EB8B84F4FE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5" y="1770"/>
              <a:ext cx="533" cy="45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727" name="Group 48">
            <a:extLst>
              <a:ext uri="{FF2B5EF4-FFF2-40B4-BE49-F238E27FC236}">
                <a16:creationId xmlns:a16="http://schemas.microsoft.com/office/drawing/2014/main" id="{CAD8DE1E-1D8C-3042-99EF-8586CC675ECC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2362200"/>
            <a:ext cx="1447800" cy="609600"/>
            <a:chOff x="4608" y="1008"/>
            <a:chExt cx="912" cy="384"/>
          </a:xfrm>
        </p:grpSpPr>
        <p:sp>
          <p:nvSpPr>
            <p:cNvPr id="30765" name="Rectangle 49">
              <a:extLst>
                <a:ext uri="{FF2B5EF4-FFF2-40B4-BE49-F238E27FC236}">
                  <a16:creationId xmlns:a16="http://schemas.microsoft.com/office/drawing/2014/main" id="{729E6714-DDBE-7449-A538-BE14C3E388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008"/>
              <a:ext cx="912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0766" name="Rectangle 50">
              <a:extLst>
                <a:ext uri="{FF2B5EF4-FFF2-40B4-BE49-F238E27FC236}">
                  <a16:creationId xmlns:a16="http://schemas.microsoft.com/office/drawing/2014/main" id="{728A5CB7-0AC4-084A-86DB-CC24CEFB9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200"/>
              <a:ext cx="912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30728" name="Group 51">
            <a:extLst>
              <a:ext uri="{FF2B5EF4-FFF2-40B4-BE49-F238E27FC236}">
                <a16:creationId xmlns:a16="http://schemas.microsoft.com/office/drawing/2014/main" id="{47D40CB9-FFBB-D841-B42A-4D9B2FAFDA24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3200400"/>
            <a:ext cx="1447800" cy="609600"/>
            <a:chOff x="4608" y="1008"/>
            <a:chExt cx="912" cy="384"/>
          </a:xfrm>
        </p:grpSpPr>
        <p:sp>
          <p:nvSpPr>
            <p:cNvPr id="30763" name="Rectangle 52">
              <a:extLst>
                <a:ext uri="{FF2B5EF4-FFF2-40B4-BE49-F238E27FC236}">
                  <a16:creationId xmlns:a16="http://schemas.microsoft.com/office/drawing/2014/main" id="{8FEB56D1-CDB9-844F-82BC-EFEE41D408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008"/>
              <a:ext cx="912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0764" name="Rectangle 53">
              <a:extLst>
                <a:ext uri="{FF2B5EF4-FFF2-40B4-BE49-F238E27FC236}">
                  <a16:creationId xmlns:a16="http://schemas.microsoft.com/office/drawing/2014/main" id="{E1C5EAA5-7E4A-C14B-BEA7-FE657BC9D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200"/>
              <a:ext cx="912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30729" name="Group 54">
            <a:extLst>
              <a:ext uri="{FF2B5EF4-FFF2-40B4-BE49-F238E27FC236}">
                <a16:creationId xmlns:a16="http://schemas.microsoft.com/office/drawing/2014/main" id="{34C62006-17B8-8348-8464-2DB07CF50DAD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4038600"/>
            <a:ext cx="1447800" cy="609600"/>
            <a:chOff x="4608" y="1008"/>
            <a:chExt cx="912" cy="384"/>
          </a:xfrm>
        </p:grpSpPr>
        <p:sp>
          <p:nvSpPr>
            <p:cNvPr id="30761" name="Rectangle 55">
              <a:extLst>
                <a:ext uri="{FF2B5EF4-FFF2-40B4-BE49-F238E27FC236}">
                  <a16:creationId xmlns:a16="http://schemas.microsoft.com/office/drawing/2014/main" id="{4481D1E7-68AC-0244-B52C-AB7B942A9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008"/>
              <a:ext cx="912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0762" name="Rectangle 56">
              <a:extLst>
                <a:ext uri="{FF2B5EF4-FFF2-40B4-BE49-F238E27FC236}">
                  <a16:creationId xmlns:a16="http://schemas.microsoft.com/office/drawing/2014/main" id="{CF5A07C9-6962-8A46-A346-44D6C9EB5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200"/>
              <a:ext cx="912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30730" name="Line 57">
            <a:extLst>
              <a:ext uri="{FF2B5EF4-FFF2-40B4-BE49-F238E27FC236}">
                <a16:creationId xmlns:a16="http://schemas.microsoft.com/office/drawing/2014/main" id="{5024AADA-D5AD-4C4B-B611-45D10E486755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50292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31" name="Text Box 58">
            <a:extLst>
              <a:ext uri="{FF2B5EF4-FFF2-40B4-BE49-F238E27FC236}">
                <a16:creationId xmlns:a16="http://schemas.microsoft.com/office/drawing/2014/main" id="{C8F9A5A9-1E7B-C744-B6CC-8D332DD202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1295400"/>
            <a:ext cx="160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en-US" altLang="zh-TW" sz="1400" b="1" i="1">
                <a:solidFill>
                  <a:srgbClr val="A50021"/>
                </a:solidFill>
                <a:latin typeface="Arial" panose="020B0604020202020204" pitchFamily="34" charset="0"/>
              </a:rPr>
              <a:t>sid  sname age</a:t>
            </a:r>
          </a:p>
        </p:txBody>
      </p:sp>
      <p:sp>
        <p:nvSpPr>
          <p:cNvPr id="30732" name="Line 59">
            <a:extLst>
              <a:ext uri="{FF2B5EF4-FFF2-40B4-BE49-F238E27FC236}">
                <a16:creationId xmlns:a16="http://schemas.microsoft.com/office/drawing/2014/main" id="{F1DC3ED1-6247-2541-9942-712564F295DB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23622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33" name="Line 60">
            <a:extLst>
              <a:ext uri="{FF2B5EF4-FFF2-40B4-BE49-F238E27FC236}">
                <a16:creationId xmlns:a16="http://schemas.microsoft.com/office/drawing/2014/main" id="{6F59CBEF-5072-9048-AB0F-21F19CC291CD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32004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34" name="Line 61">
            <a:extLst>
              <a:ext uri="{FF2B5EF4-FFF2-40B4-BE49-F238E27FC236}">
                <a16:creationId xmlns:a16="http://schemas.microsoft.com/office/drawing/2014/main" id="{2EB8AFCD-C674-A047-853D-66A182993E38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40386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30735" name="Group 62">
            <a:extLst>
              <a:ext uri="{FF2B5EF4-FFF2-40B4-BE49-F238E27FC236}">
                <a16:creationId xmlns:a16="http://schemas.microsoft.com/office/drawing/2014/main" id="{AFF016CE-92D6-944D-A220-9546EC5ED1F4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1600200"/>
            <a:ext cx="1447800" cy="609600"/>
            <a:chOff x="4608" y="1008"/>
            <a:chExt cx="912" cy="384"/>
          </a:xfrm>
        </p:grpSpPr>
        <p:grpSp>
          <p:nvGrpSpPr>
            <p:cNvPr id="30756" name="Group 63">
              <a:extLst>
                <a:ext uri="{FF2B5EF4-FFF2-40B4-BE49-F238E27FC236}">
                  <a16:creationId xmlns:a16="http://schemas.microsoft.com/office/drawing/2014/main" id="{35EF1718-FC6A-5143-AF89-7044071692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08" y="1008"/>
              <a:ext cx="912" cy="384"/>
              <a:chOff x="4608" y="1008"/>
              <a:chExt cx="912" cy="384"/>
            </a:xfrm>
          </p:grpSpPr>
          <p:sp>
            <p:nvSpPr>
              <p:cNvPr id="30759" name="Rectangle 64">
                <a:extLst>
                  <a:ext uri="{FF2B5EF4-FFF2-40B4-BE49-F238E27FC236}">
                    <a16:creationId xmlns:a16="http://schemas.microsoft.com/office/drawing/2014/main" id="{7FFC5825-45C3-0A45-A105-BCB405F13F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1008"/>
                <a:ext cx="91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30760" name="Rectangle 65">
                <a:extLst>
                  <a:ext uri="{FF2B5EF4-FFF2-40B4-BE49-F238E27FC236}">
                    <a16:creationId xmlns:a16="http://schemas.microsoft.com/office/drawing/2014/main" id="{9FC9A18D-12BD-D24E-9E7D-F0E4A61E7D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1200"/>
                <a:ext cx="91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</p:grpSp>
        <p:sp>
          <p:nvSpPr>
            <p:cNvPr id="30757" name="Line 66">
              <a:extLst>
                <a:ext uri="{FF2B5EF4-FFF2-40B4-BE49-F238E27FC236}">
                  <a16:creationId xmlns:a16="http://schemas.microsoft.com/office/drawing/2014/main" id="{7A1F4A9C-8A29-6643-ACD3-3849F8BFE7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1008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58" name="Line 67">
              <a:extLst>
                <a:ext uri="{FF2B5EF4-FFF2-40B4-BE49-F238E27FC236}">
                  <a16:creationId xmlns:a16="http://schemas.microsoft.com/office/drawing/2014/main" id="{7A9FEE3C-2F36-A045-BC7F-FD1B2C99D8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0" y="1008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0736" name="Line 68">
            <a:extLst>
              <a:ext uri="{FF2B5EF4-FFF2-40B4-BE49-F238E27FC236}">
                <a16:creationId xmlns:a16="http://schemas.microsoft.com/office/drawing/2014/main" id="{612782DE-A37C-EA4E-ACFB-7FC37B583F98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0" y="23622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37" name="Line 69">
            <a:extLst>
              <a:ext uri="{FF2B5EF4-FFF2-40B4-BE49-F238E27FC236}">
                <a16:creationId xmlns:a16="http://schemas.microsoft.com/office/drawing/2014/main" id="{0456FE12-384F-D447-B273-90A45AF31FE5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0" y="32004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38" name="Line 70">
            <a:extLst>
              <a:ext uri="{FF2B5EF4-FFF2-40B4-BE49-F238E27FC236}">
                <a16:creationId xmlns:a16="http://schemas.microsoft.com/office/drawing/2014/main" id="{D6690E9C-F9B6-0A4C-B4E8-E98D826BDA2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0" y="40386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39" name="Text Box 71">
            <a:extLst>
              <a:ext uri="{FF2B5EF4-FFF2-40B4-BE49-F238E27FC236}">
                <a16:creationId xmlns:a16="http://schemas.microsoft.com/office/drawing/2014/main" id="{F3488397-A5FF-B64D-9061-FB5FCCC63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3125" y="15605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TW" altLang="en-US" sz="1800" i="1">
              <a:latin typeface="Arial" panose="020B0604020202020204" pitchFamily="34" charset="0"/>
            </a:endParaRPr>
          </a:p>
        </p:txBody>
      </p:sp>
      <p:sp>
        <p:nvSpPr>
          <p:cNvPr id="30740" name="Text Box 72">
            <a:extLst>
              <a:ext uri="{FF2B5EF4-FFF2-40B4-BE49-F238E27FC236}">
                <a16:creationId xmlns:a16="http://schemas.microsoft.com/office/drawing/2014/main" id="{7F0312DB-C923-D148-9580-FBA6B744E3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23622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TW" altLang="en-US" sz="1400" b="1">
                <a:latin typeface="Arial" panose="020B0604020202020204" pitchFamily="34" charset="0"/>
              </a:rPr>
              <a:t>  </a:t>
            </a:r>
            <a:r>
              <a:rPr kumimoji="0" lang="en-US" altLang="zh-TW" sz="14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0741" name="Text Box 73">
            <a:extLst>
              <a:ext uri="{FF2B5EF4-FFF2-40B4-BE49-F238E27FC236}">
                <a16:creationId xmlns:a16="http://schemas.microsoft.com/office/drawing/2014/main" id="{19FB5D06-FBBA-A545-8A32-AB5575166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190500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0742" name="Text Box 74">
            <a:extLst>
              <a:ext uri="{FF2B5EF4-FFF2-40B4-BE49-F238E27FC236}">
                <a16:creationId xmlns:a16="http://schemas.microsoft.com/office/drawing/2014/main" id="{41CAE467-2D4D-054E-93C6-3BD791FFB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160020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30743" name="Text Box 75">
            <a:extLst>
              <a:ext uri="{FF2B5EF4-FFF2-40B4-BE49-F238E27FC236}">
                <a16:creationId xmlns:a16="http://schemas.microsoft.com/office/drawing/2014/main" id="{4AB33C32-11EB-4142-BDF2-8C73F96FE6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266700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30744" name="Text Box 76">
            <a:extLst>
              <a:ext uri="{FF2B5EF4-FFF2-40B4-BE49-F238E27FC236}">
                <a16:creationId xmlns:a16="http://schemas.microsoft.com/office/drawing/2014/main" id="{76F92313-C708-B947-8D7B-13606EC49F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350520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30745" name="Text Box 77">
            <a:extLst>
              <a:ext uri="{FF2B5EF4-FFF2-40B4-BE49-F238E27FC236}">
                <a16:creationId xmlns:a16="http://schemas.microsoft.com/office/drawing/2014/main" id="{A43B5595-BE87-9046-972E-E962800848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40386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30746" name="Text Box 78">
            <a:extLst>
              <a:ext uri="{FF2B5EF4-FFF2-40B4-BE49-F238E27FC236}">
                <a16:creationId xmlns:a16="http://schemas.microsoft.com/office/drawing/2014/main" id="{B85FE757-4022-CA4C-9DD5-91A053F1E8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32004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30747" name="Text Box 79">
            <a:extLst>
              <a:ext uri="{FF2B5EF4-FFF2-40B4-BE49-F238E27FC236}">
                <a16:creationId xmlns:a16="http://schemas.microsoft.com/office/drawing/2014/main" id="{AFD608AD-2D5F-2A46-A852-9E581B3C9F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434340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30748" name="Line 80">
            <a:extLst>
              <a:ext uri="{FF2B5EF4-FFF2-40B4-BE49-F238E27FC236}">
                <a16:creationId xmlns:a16="http://schemas.microsoft.com/office/drawing/2014/main" id="{EA6972BE-AA53-F640-B921-856743B2A9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1752600"/>
            <a:ext cx="1295400" cy="12192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49" name="Line 81">
            <a:extLst>
              <a:ext uri="{FF2B5EF4-FFF2-40B4-BE49-F238E27FC236}">
                <a16:creationId xmlns:a16="http://schemas.microsoft.com/office/drawing/2014/main" id="{635ACC09-8217-1749-A257-3F053B74F8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38800" y="2438400"/>
            <a:ext cx="1676400" cy="6096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50" name="Line 82">
            <a:extLst>
              <a:ext uri="{FF2B5EF4-FFF2-40B4-BE49-F238E27FC236}">
                <a16:creationId xmlns:a16="http://schemas.microsoft.com/office/drawing/2014/main" id="{105BA59A-BE10-0645-8AB2-E92496784D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2819400"/>
            <a:ext cx="1295400" cy="22098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51" name="Line 83">
            <a:extLst>
              <a:ext uri="{FF2B5EF4-FFF2-40B4-BE49-F238E27FC236}">
                <a16:creationId xmlns:a16="http://schemas.microsoft.com/office/drawing/2014/main" id="{311A4FF0-6DCF-2445-8CDF-B41E30A0F7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3581400"/>
            <a:ext cx="1219200" cy="15240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52" name="Line 84">
            <a:extLst>
              <a:ext uri="{FF2B5EF4-FFF2-40B4-BE49-F238E27FC236}">
                <a16:creationId xmlns:a16="http://schemas.microsoft.com/office/drawing/2014/main" id="{C3924C83-6D04-A24C-A954-629F113FEB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72200" y="4419600"/>
            <a:ext cx="1143000" cy="6858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53" name="Line 85">
            <a:extLst>
              <a:ext uri="{FF2B5EF4-FFF2-40B4-BE49-F238E27FC236}">
                <a16:creationId xmlns:a16="http://schemas.microsoft.com/office/drawing/2014/main" id="{E9489922-D214-9F4A-A5E8-F6ADC26A3C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1200" y="3352800"/>
            <a:ext cx="1447800" cy="7620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54" name="Line 86">
            <a:extLst>
              <a:ext uri="{FF2B5EF4-FFF2-40B4-BE49-F238E27FC236}">
                <a16:creationId xmlns:a16="http://schemas.microsoft.com/office/drawing/2014/main" id="{F45037CC-5B79-914B-BE35-798EE33B8D2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4114800"/>
            <a:ext cx="14478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55" name="Freeform 87">
            <a:extLst>
              <a:ext uri="{FF2B5EF4-FFF2-40B4-BE49-F238E27FC236}">
                <a16:creationId xmlns:a16="http://schemas.microsoft.com/office/drawing/2014/main" id="{9A0A9A28-053B-8546-A832-33F2C9B8B0E3}"/>
              </a:ext>
            </a:extLst>
          </p:cNvPr>
          <p:cNvSpPr>
            <a:spLocks/>
          </p:cNvSpPr>
          <p:nvPr/>
        </p:nvSpPr>
        <p:spPr bwMode="auto">
          <a:xfrm>
            <a:off x="5715000" y="1638300"/>
            <a:ext cx="1600200" cy="419100"/>
          </a:xfrm>
          <a:custGeom>
            <a:avLst/>
            <a:gdLst>
              <a:gd name="T0" fmla="*/ 0 w 1008"/>
              <a:gd name="T1" fmla="*/ 2147483646 h 264"/>
              <a:gd name="T2" fmla="*/ 2147483646 w 1008"/>
              <a:gd name="T3" fmla="*/ 2147483646 h 264"/>
              <a:gd name="T4" fmla="*/ 2147483646 w 1008"/>
              <a:gd name="T5" fmla="*/ 2147483646 h 264"/>
              <a:gd name="T6" fmla="*/ 2147483646 w 1008"/>
              <a:gd name="T7" fmla="*/ 2147483646 h 264"/>
              <a:gd name="T8" fmla="*/ 0 60000 65536"/>
              <a:gd name="T9" fmla="*/ 0 60000 65536"/>
              <a:gd name="T10" fmla="*/ 0 60000 65536"/>
              <a:gd name="T11" fmla="*/ 0 60000 65536"/>
              <a:gd name="T12" fmla="*/ 0 w 1008"/>
              <a:gd name="T13" fmla="*/ 0 h 264"/>
              <a:gd name="T14" fmla="*/ 1008 w 1008"/>
              <a:gd name="T15" fmla="*/ 264 h 2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8" h="264">
                <a:moveTo>
                  <a:pt x="0" y="216"/>
                </a:moveTo>
                <a:cubicBezTo>
                  <a:pt x="60" y="132"/>
                  <a:pt x="120" y="48"/>
                  <a:pt x="240" y="24"/>
                </a:cubicBezTo>
                <a:cubicBezTo>
                  <a:pt x="360" y="0"/>
                  <a:pt x="592" y="32"/>
                  <a:pt x="720" y="72"/>
                </a:cubicBezTo>
                <a:cubicBezTo>
                  <a:pt x="848" y="112"/>
                  <a:pt x="928" y="188"/>
                  <a:pt x="1008" y="26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miter lim="800000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Number Placeholder 5">
            <a:extLst>
              <a:ext uri="{FF2B5EF4-FFF2-40B4-BE49-F238E27FC236}">
                <a16:creationId xmlns:a16="http://schemas.microsoft.com/office/drawing/2014/main" id="{3EAE190E-4BDD-4546-B6B6-873DF3222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09E876-7350-F445-A8A1-47CB012C81FE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TW" sz="1400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FBB8A519-C0DF-504D-A837-DEE73E882C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66294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/>
              <a:t>Projection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58F6EF22-7D09-EE48-8D3E-C22F404C9C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838200"/>
            <a:ext cx="8610600" cy="556260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r>
              <a:rPr lang="en-US" altLang="zh-TW" sz="2400"/>
              <a:t>Consider example:</a:t>
            </a:r>
          </a:p>
          <a:p>
            <a:pPr marL="1257300" lvl="2" indent="-342900" eaLnBrk="1" hangingPunct="1">
              <a:lnSpc>
                <a:spcPct val="90000"/>
              </a:lnSpc>
              <a:buFontTx/>
              <a:buNone/>
            </a:pPr>
            <a:r>
              <a:rPr lang="en-US" altLang="zh-TW" sz="1800" b="1">
                <a:solidFill>
                  <a:srgbClr val="A50021"/>
                </a:solidFill>
              </a:rPr>
              <a:t>SELECT DISTINCT R.sid, R.bid</a:t>
            </a:r>
          </a:p>
          <a:p>
            <a:pPr marL="1257300" lvl="2" indent="-342900" eaLnBrk="1" hangingPunct="1">
              <a:lnSpc>
                <a:spcPct val="90000"/>
              </a:lnSpc>
              <a:buFontTx/>
              <a:buNone/>
            </a:pPr>
            <a:r>
              <a:rPr lang="en-US" altLang="zh-TW" sz="1800" b="1">
                <a:solidFill>
                  <a:srgbClr val="A50021"/>
                </a:solidFill>
              </a:rPr>
              <a:t>FROM Reserves R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zh-TW" sz="2400"/>
              <a:t>General method</a:t>
            </a:r>
          </a:p>
          <a:p>
            <a:pPr marL="838200" lvl="1" indent="-381000" eaLnBrk="1" hangingPunct="1">
              <a:lnSpc>
                <a:spcPct val="90000"/>
              </a:lnSpc>
            </a:pPr>
            <a:r>
              <a:rPr lang="en-US" altLang="zh-TW" sz="2000"/>
              <a:t>Scan relation </a:t>
            </a:r>
            <a:r>
              <a:rPr lang="en-US" altLang="zh-TW" sz="2000" b="1" i="1"/>
              <a:t>R</a:t>
            </a:r>
            <a:r>
              <a:rPr lang="en-US" altLang="zh-TW" sz="2000"/>
              <a:t> and discard unwanted attributes</a:t>
            </a:r>
          </a:p>
          <a:p>
            <a:pPr marL="838200" lvl="1" indent="-381000" eaLnBrk="1" hangingPunct="1">
              <a:lnSpc>
                <a:spcPct val="90000"/>
              </a:lnSpc>
            </a:pPr>
            <a:r>
              <a:rPr lang="en-US" altLang="zh-TW" sz="2000"/>
              <a:t>Eliminate duplicates </a:t>
            </a:r>
            <a:r>
              <a:rPr lang="en-US" altLang="zh-TW" sz="2000" b="1" i="1">
                <a:solidFill>
                  <a:srgbClr val="008000"/>
                </a:solidFill>
              </a:rPr>
              <a:t>(This is an expensive operation.)</a:t>
            </a:r>
            <a:endParaRPr lang="en-US" altLang="zh-TW" sz="2000">
              <a:solidFill>
                <a:srgbClr val="008000"/>
              </a:solidFill>
            </a:endParaRP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zh-TW" sz="2400"/>
              <a:t>projection based on sorting</a:t>
            </a:r>
          </a:p>
          <a:p>
            <a:pPr marL="838200" lvl="1" indent="-3810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TW" sz="2000"/>
              <a:t>Scan </a:t>
            </a:r>
            <a:r>
              <a:rPr lang="en-US" altLang="zh-TW" sz="2000" b="1" i="1"/>
              <a:t>R</a:t>
            </a:r>
            <a:r>
              <a:rPr lang="en-US" altLang="zh-TW" sz="2000"/>
              <a:t>, write </a:t>
            </a:r>
            <a:r>
              <a:rPr lang="en-US" altLang="zh-TW" sz="2000" b="1" i="1"/>
              <a:t>sid</a:t>
            </a:r>
            <a:r>
              <a:rPr lang="en-US" altLang="zh-TW" sz="2000"/>
              <a:t> and </a:t>
            </a:r>
            <a:r>
              <a:rPr lang="en-US" altLang="zh-TW" sz="2000" b="1" i="1"/>
              <a:t>bid</a:t>
            </a:r>
            <a:r>
              <a:rPr lang="en-US" altLang="zh-TW" sz="2000"/>
              <a:t> of each tuple to a temporary file </a:t>
            </a:r>
            <a:r>
              <a:rPr lang="en-US" altLang="zh-TW" sz="2000" b="1" i="1"/>
              <a:t>T</a:t>
            </a:r>
          </a:p>
          <a:p>
            <a:pPr marL="838200" lvl="1" indent="-3810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TW" sz="2000"/>
              <a:t>Sort </a:t>
            </a:r>
            <a:r>
              <a:rPr lang="en-US" altLang="zh-TW" sz="2000" b="1" i="1"/>
              <a:t>T</a:t>
            </a:r>
            <a:r>
              <a:rPr lang="en-US" altLang="zh-TW" sz="2000"/>
              <a:t> based on both sid and bid</a:t>
            </a:r>
          </a:p>
          <a:p>
            <a:pPr marL="838200" lvl="1" indent="-3810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TW" sz="2000"/>
              <a:t>Scan the sorted file, compare the adjacent tuples and discard duplicates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zh-TW" sz="2400"/>
              <a:t>Cost, assuming T has 250 pages, and 20 buffers available </a:t>
            </a:r>
          </a:p>
          <a:p>
            <a:pPr marL="838200" lvl="1" indent="-381000" eaLnBrk="1" hangingPunct="1">
              <a:lnSpc>
                <a:spcPct val="90000"/>
              </a:lnSpc>
            </a:pPr>
            <a:r>
              <a:rPr lang="en-US" altLang="zh-TW" sz="2000"/>
              <a:t>Step 1: 1000 + 250 = 1250 I/Os</a:t>
            </a:r>
          </a:p>
          <a:p>
            <a:pPr marL="838200" lvl="1" indent="-381000" eaLnBrk="1" hangingPunct="1">
              <a:lnSpc>
                <a:spcPct val="90000"/>
              </a:lnSpc>
            </a:pPr>
            <a:r>
              <a:rPr lang="en-US" altLang="zh-TW" sz="2000"/>
              <a:t>Step 2:  2 </a:t>
            </a:r>
            <a:r>
              <a:rPr lang="en-US" altLang="zh-TW" sz="2000">
                <a:sym typeface="Symbol" pitchFamily="2" charset="2"/>
              </a:rPr>
              <a:t></a:t>
            </a:r>
            <a:r>
              <a:rPr lang="en-US" altLang="zh-TW" sz="2000"/>
              <a:t>250 </a:t>
            </a:r>
            <a:r>
              <a:rPr lang="en-US" altLang="zh-TW" sz="2000">
                <a:sym typeface="Symbol" pitchFamily="2" charset="2"/>
              </a:rPr>
              <a:t></a:t>
            </a:r>
            <a:r>
              <a:rPr lang="en-US" altLang="zh-TW" sz="2000"/>
              <a:t> 2 =1000 I/Os (Refer to the formula on p.2)</a:t>
            </a:r>
          </a:p>
          <a:p>
            <a:pPr marL="838200" lvl="1" indent="-381000" eaLnBrk="1" hangingPunct="1">
              <a:lnSpc>
                <a:spcPct val="90000"/>
              </a:lnSpc>
            </a:pPr>
            <a:r>
              <a:rPr lang="en-US" altLang="zh-TW" sz="2000"/>
              <a:t>Step 3:  250 I/Os</a:t>
            </a:r>
          </a:p>
          <a:p>
            <a:pPr marL="838200" lvl="1" indent="-381000" eaLnBrk="1" hangingPunct="1">
              <a:lnSpc>
                <a:spcPct val="90000"/>
              </a:lnSpc>
            </a:pPr>
            <a:r>
              <a:rPr lang="en-US" altLang="zh-TW" sz="2000"/>
              <a:t>Total: 2500 I/Os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5">
            <a:extLst>
              <a:ext uri="{FF2B5EF4-FFF2-40B4-BE49-F238E27FC236}">
                <a16:creationId xmlns:a16="http://schemas.microsoft.com/office/drawing/2014/main" id="{C8A057A8-392C-1A42-8D11-9D78BBAE2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21B8E4-30BB-EE40-AC03-5A392B1B2B3B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TW" sz="1400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E021A076-46B0-B543-8E73-87BC1A4AE0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685800"/>
            <a:ext cx="83820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3200"/>
              <a:t>Example: </a:t>
            </a:r>
            <a:r>
              <a:rPr lang="en-US" altLang="zh-TW" sz="3200">
                <a:sym typeface="Symbol" pitchFamily="18" charset="2"/>
              </a:rPr>
              <a:t></a:t>
            </a:r>
            <a:r>
              <a:rPr lang="en-US" altLang="zh-TW" sz="3200" baseline="-25000">
                <a:sym typeface="Symbol" pitchFamily="18" charset="2"/>
              </a:rPr>
              <a:t>sid, bid</a:t>
            </a:r>
            <a:r>
              <a:rPr lang="en-US" altLang="zh-TW" sz="3200">
                <a:sym typeface="Symbol" pitchFamily="18" charset="2"/>
              </a:rPr>
              <a:t>(Reserves) based on sorting</a:t>
            </a:r>
            <a:endParaRPr lang="en-US" altLang="zh-TW" sz="3200"/>
          </a:p>
        </p:txBody>
      </p:sp>
      <p:grpSp>
        <p:nvGrpSpPr>
          <p:cNvPr id="33795" name="Group 3">
            <a:extLst>
              <a:ext uri="{FF2B5EF4-FFF2-40B4-BE49-F238E27FC236}">
                <a16:creationId xmlns:a16="http://schemas.microsoft.com/office/drawing/2014/main" id="{63ABAC35-9E56-5845-A072-8BD4D3D48621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1600200"/>
            <a:ext cx="1752600" cy="4572000"/>
            <a:chOff x="624" y="1008"/>
            <a:chExt cx="1104" cy="2880"/>
          </a:xfrm>
        </p:grpSpPr>
        <p:sp>
          <p:nvSpPr>
            <p:cNvPr id="33965" name="Rectangle 4">
              <a:extLst>
                <a:ext uri="{FF2B5EF4-FFF2-40B4-BE49-F238E27FC236}">
                  <a16:creationId xmlns:a16="http://schemas.microsoft.com/office/drawing/2014/main" id="{F19AE093-2B14-334D-81F2-82C0356E35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248"/>
              <a:ext cx="1104" cy="26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grpSp>
          <p:nvGrpSpPr>
            <p:cNvPr id="33966" name="Group 5">
              <a:extLst>
                <a:ext uri="{FF2B5EF4-FFF2-40B4-BE49-F238E27FC236}">
                  <a16:creationId xmlns:a16="http://schemas.microsoft.com/office/drawing/2014/main" id="{F9E505ED-10E1-1D48-9CB8-2A768423A5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1341"/>
              <a:ext cx="1009" cy="435"/>
              <a:chOff x="672" y="1341"/>
              <a:chExt cx="1009" cy="435"/>
            </a:xfrm>
          </p:grpSpPr>
          <p:sp>
            <p:nvSpPr>
              <p:cNvPr id="33992" name="Rectangle 6">
                <a:extLst>
                  <a:ext uri="{FF2B5EF4-FFF2-40B4-BE49-F238E27FC236}">
                    <a16:creationId xmlns:a16="http://schemas.microsoft.com/office/drawing/2014/main" id="{E24BDE7A-65F1-AF44-8398-140987296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" y="1341"/>
                <a:ext cx="1008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33993" name="Rectangle 7">
                <a:extLst>
                  <a:ext uri="{FF2B5EF4-FFF2-40B4-BE49-F238E27FC236}">
                    <a16:creationId xmlns:a16="http://schemas.microsoft.com/office/drawing/2014/main" id="{290BEEFB-257F-344E-9D6B-E0B1B879CE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1488"/>
                <a:ext cx="1008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33994" name="Rectangle 8">
                <a:extLst>
                  <a:ext uri="{FF2B5EF4-FFF2-40B4-BE49-F238E27FC236}">
                    <a16:creationId xmlns:a16="http://schemas.microsoft.com/office/drawing/2014/main" id="{50474BEC-176D-8C4A-A699-8E96AA058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1632"/>
                <a:ext cx="1008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</p:grpSp>
        <p:grpSp>
          <p:nvGrpSpPr>
            <p:cNvPr id="33967" name="Group 9">
              <a:extLst>
                <a:ext uri="{FF2B5EF4-FFF2-40B4-BE49-F238E27FC236}">
                  <a16:creationId xmlns:a16="http://schemas.microsoft.com/office/drawing/2014/main" id="{D9FC12CC-7EC5-044B-B1B3-4BB94995AB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1968"/>
              <a:ext cx="1009" cy="435"/>
              <a:chOff x="672" y="1341"/>
              <a:chExt cx="1009" cy="435"/>
            </a:xfrm>
          </p:grpSpPr>
          <p:sp>
            <p:nvSpPr>
              <p:cNvPr id="33989" name="Rectangle 10">
                <a:extLst>
                  <a:ext uri="{FF2B5EF4-FFF2-40B4-BE49-F238E27FC236}">
                    <a16:creationId xmlns:a16="http://schemas.microsoft.com/office/drawing/2014/main" id="{81F9A371-FC51-CF4A-BAEB-6D1A9AD1A7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" y="1341"/>
                <a:ext cx="1008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33990" name="Rectangle 11">
                <a:extLst>
                  <a:ext uri="{FF2B5EF4-FFF2-40B4-BE49-F238E27FC236}">
                    <a16:creationId xmlns:a16="http://schemas.microsoft.com/office/drawing/2014/main" id="{89B7F2C3-96BE-F247-8657-5427019784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1488"/>
                <a:ext cx="1008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33991" name="Rectangle 12">
                <a:extLst>
                  <a:ext uri="{FF2B5EF4-FFF2-40B4-BE49-F238E27FC236}">
                    <a16:creationId xmlns:a16="http://schemas.microsoft.com/office/drawing/2014/main" id="{20E31C2B-F0CF-D54B-98A2-7921737ED4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1632"/>
                <a:ext cx="1008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</p:grpSp>
        <p:grpSp>
          <p:nvGrpSpPr>
            <p:cNvPr id="33968" name="Group 13">
              <a:extLst>
                <a:ext uri="{FF2B5EF4-FFF2-40B4-BE49-F238E27FC236}">
                  <a16:creationId xmlns:a16="http://schemas.microsoft.com/office/drawing/2014/main" id="{A93E8C40-6504-D44A-998D-DF5C9A209E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2592"/>
              <a:ext cx="1009" cy="435"/>
              <a:chOff x="672" y="1341"/>
              <a:chExt cx="1009" cy="435"/>
            </a:xfrm>
          </p:grpSpPr>
          <p:sp>
            <p:nvSpPr>
              <p:cNvPr id="33986" name="Rectangle 14">
                <a:extLst>
                  <a:ext uri="{FF2B5EF4-FFF2-40B4-BE49-F238E27FC236}">
                    <a16:creationId xmlns:a16="http://schemas.microsoft.com/office/drawing/2014/main" id="{D283ECC2-F660-9C44-96F3-98F4422406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" y="1341"/>
                <a:ext cx="1008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33987" name="Rectangle 15">
                <a:extLst>
                  <a:ext uri="{FF2B5EF4-FFF2-40B4-BE49-F238E27FC236}">
                    <a16:creationId xmlns:a16="http://schemas.microsoft.com/office/drawing/2014/main" id="{62EE8E29-E128-1540-9C57-DD003017BA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1488"/>
                <a:ext cx="1008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33988" name="Rectangle 16">
                <a:extLst>
                  <a:ext uri="{FF2B5EF4-FFF2-40B4-BE49-F238E27FC236}">
                    <a16:creationId xmlns:a16="http://schemas.microsoft.com/office/drawing/2014/main" id="{4598A362-A0DC-DA42-8FBD-D4F14C5B8F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1632"/>
                <a:ext cx="1008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</p:grpSp>
        <p:grpSp>
          <p:nvGrpSpPr>
            <p:cNvPr id="33969" name="Group 17">
              <a:extLst>
                <a:ext uri="{FF2B5EF4-FFF2-40B4-BE49-F238E27FC236}">
                  <a16:creationId xmlns:a16="http://schemas.microsoft.com/office/drawing/2014/main" id="{7C59EB32-7BAB-1E4A-9618-0EBE99FA27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3216"/>
              <a:ext cx="1009" cy="435"/>
              <a:chOff x="672" y="1341"/>
              <a:chExt cx="1009" cy="435"/>
            </a:xfrm>
          </p:grpSpPr>
          <p:sp>
            <p:nvSpPr>
              <p:cNvPr id="33983" name="Rectangle 18">
                <a:extLst>
                  <a:ext uri="{FF2B5EF4-FFF2-40B4-BE49-F238E27FC236}">
                    <a16:creationId xmlns:a16="http://schemas.microsoft.com/office/drawing/2014/main" id="{CDB9F255-C574-D14E-A4AC-B810D3ED4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" y="1341"/>
                <a:ext cx="1008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33984" name="Rectangle 19">
                <a:extLst>
                  <a:ext uri="{FF2B5EF4-FFF2-40B4-BE49-F238E27FC236}">
                    <a16:creationId xmlns:a16="http://schemas.microsoft.com/office/drawing/2014/main" id="{07DE9820-8D8F-F148-8B68-033A51B3A1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1488"/>
                <a:ext cx="1008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33985" name="Rectangle 20">
                <a:extLst>
                  <a:ext uri="{FF2B5EF4-FFF2-40B4-BE49-F238E27FC236}">
                    <a16:creationId xmlns:a16="http://schemas.microsoft.com/office/drawing/2014/main" id="{006D7181-C4F8-6743-BE68-06EF122E2C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1632"/>
                <a:ext cx="1008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</p:grpSp>
        <p:sp>
          <p:nvSpPr>
            <p:cNvPr id="33970" name="Text Box 21">
              <a:extLst>
                <a:ext uri="{FF2B5EF4-FFF2-40B4-BE49-F238E27FC236}">
                  <a16:creationId xmlns:a16="http://schemas.microsoft.com/office/drawing/2014/main" id="{C5C91D28-C4E5-F944-9999-3AD4B88813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1008"/>
              <a:ext cx="10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 i="1">
                  <a:solidFill>
                    <a:srgbClr val="A50021"/>
                  </a:solidFill>
                  <a:latin typeface="Arial" panose="020B0604020202020204" pitchFamily="34" charset="0"/>
                </a:rPr>
                <a:t>sid  bid day rname</a:t>
              </a:r>
            </a:p>
          </p:txBody>
        </p:sp>
        <p:sp>
          <p:nvSpPr>
            <p:cNvPr id="33971" name="Line 22">
              <a:extLst>
                <a:ext uri="{FF2B5EF4-FFF2-40B4-BE49-F238E27FC236}">
                  <a16:creationId xmlns:a16="http://schemas.microsoft.com/office/drawing/2014/main" id="{5BF6A5A9-EA92-664F-B534-A609D4584D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1344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972" name="Line 23">
              <a:extLst>
                <a:ext uri="{FF2B5EF4-FFF2-40B4-BE49-F238E27FC236}">
                  <a16:creationId xmlns:a16="http://schemas.microsoft.com/office/drawing/2014/main" id="{85982036-14C5-6047-94AF-F574A06507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196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973" name="Line 24">
              <a:extLst>
                <a:ext uri="{FF2B5EF4-FFF2-40B4-BE49-F238E27FC236}">
                  <a16:creationId xmlns:a16="http://schemas.microsoft.com/office/drawing/2014/main" id="{6F5A3807-83AF-5241-B489-C5E90F6F80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592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974" name="Line 25">
              <a:extLst>
                <a:ext uri="{FF2B5EF4-FFF2-40B4-BE49-F238E27FC236}">
                  <a16:creationId xmlns:a16="http://schemas.microsoft.com/office/drawing/2014/main" id="{BDECE5CF-41DA-6F4A-8419-4ECCDFA54F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3216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975" name="Line 26">
              <a:extLst>
                <a:ext uri="{FF2B5EF4-FFF2-40B4-BE49-F238E27FC236}">
                  <a16:creationId xmlns:a16="http://schemas.microsoft.com/office/drawing/2014/main" id="{8A6D1AC7-1454-FB4A-850B-C6B64907F9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344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976" name="Line 27">
              <a:extLst>
                <a:ext uri="{FF2B5EF4-FFF2-40B4-BE49-F238E27FC236}">
                  <a16:creationId xmlns:a16="http://schemas.microsoft.com/office/drawing/2014/main" id="{DCAF373B-4874-7B48-AEAA-BC23D677E9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96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977" name="Line 28">
              <a:extLst>
                <a:ext uri="{FF2B5EF4-FFF2-40B4-BE49-F238E27FC236}">
                  <a16:creationId xmlns:a16="http://schemas.microsoft.com/office/drawing/2014/main" id="{25A60E44-C67D-DB40-B1E2-8CA5CD2BCC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592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978" name="Line 29">
              <a:extLst>
                <a:ext uri="{FF2B5EF4-FFF2-40B4-BE49-F238E27FC236}">
                  <a16:creationId xmlns:a16="http://schemas.microsoft.com/office/drawing/2014/main" id="{C3614A51-C633-164E-9AED-E7B367D900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3216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979" name="Line 30">
              <a:extLst>
                <a:ext uri="{FF2B5EF4-FFF2-40B4-BE49-F238E27FC236}">
                  <a16:creationId xmlns:a16="http://schemas.microsoft.com/office/drawing/2014/main" id="{C9944C3D-563C-1344-9EA1-066DC1950B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344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980" name="Line 31">
              <a:extLst>
                <a:ext uri="{FF2B5EF4-FFF2-40B4-BE49-F238E27FC236}">
                  <a16:creationId xmlns:a16="http://schemas.microsoft.com/office/drawing/2014/main" id="{5B0A1182-EEC9-D345-B78D-B4A4F303FF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96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981" name="Line 32">
              <a:extLst>
                <a:ext uri="{FF2B5EF4-FFF2-40B4-BE49-F238E27FC236}">
                  <a16:creationId xmlns:a16="http://schemas.microsoft.com/office/drawing/2014/main" id="{20B01A68-C820-7142-AB3B-65B328780C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592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982" name="Line 33">
              <a:extLst>
                <a:ext uri="{FF2B5EF4-FFF2-40B4-BE49-F238E27FC236}">
                  <a16:creationId xmlns:a16="http://schemas.microsoft.com/office/drawing/2014/main" id="{19B15BB7-F432-E943-BC37-C29FC105DC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3216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3796" name="Text Box 34">
            <a:extLst>
              <a:ext uri="{FF2B5EF4-FFF2-40B4-BE49-F238E27FC236}">
                <a16:creationId xmlns:a16="http://schemas.microsoft.com/office/drawing/2014/main" id="{233A05BC-C9AF-9E4F-9918-51E71691A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0574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 i="1"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33797" name="Text Box 35">
            <a:extLst>
              <a:ext uri="{FF2B5EF4-FFF2-40B4-BE49-F238E27FC236}">
                <a16:creationId xmlns:a16="http://schemas.microsoft.com/office/drawing/2014/main" id="{134513E2-233D-E547-A76D-A60C7F8FE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1242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 i="1"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33798" name="Text Box 36">
            <a:extLst>
              <a:ext uri="{FF2B5EF4-FFF2-40B4-BE49-F238E27FC236}">
                <a16:creationId xmlns:a16="http://schemas.microsoft.com/office/drawing/2014/main" id="{EF70F795-DFC4-9B49-82FE-1598DA78E0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3622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 i="1">
                <a:latin typeface="Arial" panose="020B0604020202020204" pitchFamily="34" charset="0"/>
              </a:rPr>
              <a:t>14</a:t>
            </a:r>
          </a:p>
        </p:txBody>
      </p:sp>
      <p:sp>
        <p:nvSpPr>
          <p:cNvPr id="33799" name="Text Box 37">
            <a:extLst>
              <a:ext uri="{FF2B5EF4-FFF2-40B4-BE49-F238E27FC236}">
                <a16:creationId xmlns:a16="http://schemas.microsoft.com/office/drawing/2014/main" id="{1DE626B9-F352-494A-9D44-EE4AB3AF31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5908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TW" altLang="en-US" sz="1400" b="1" i="1">
                <a:latin typeface="Arial" panose="020B0604020202020204" pitchFamily="34" charset="0"/>
              </a:rPr>
              <a:t>  </a:t>
            </a:r>
            <a:r>
              <a:rPr kumimoji="0" lang="en-US" altLang="zh-TW" sz="1400" b="1" i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3800" name="Text Box 38">
            <a:extLst>
              <a:ext uri="{FF2B5EF4-FFF2-40B4-BE49-F238E27FC236}">
                <a16:creationId xmlns:a16="http://schemas.microsoft.com/office/drawing/2014/main" id="{65A106C5-02F0-A646-9AC4-E771B99F2B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3528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TW" altLang="en-US" sz="1400" b="1" i="1">
                <a:latin typeface="Arial" panose="020B0604020202020204" pitchFamily="34" charset="0"/>
              </a:rPr>
              <a:t>  </a:t>
            </a:r>
            <a:r>
              <a:rPr kumimoji="0" lang="en-US" altLang="zh-TW" sz="1400" b="1" i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3801" name="Text Box 39">
            <a:extLst>
              <a:ext uri="{FF2B5EF4-FFF2-40B4-BE49-F238E27FC236}">
                <a16:creationId xmlns:a16="http://schemas.microsoft.com/office/drawing/2014/main" id="{441FD08B-D735-D14E-8C2D-997680CAE9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1148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 i="1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33802" name="Text Box 40">
            <a:extLst>
              <a:ext uri="{FF2B5EF4-FFF2-40B4-BE49-F238E27FC236}">
                <a16:creationId xmlns:a16="http://schemas.microsoft.com/office/drawing/2014/main" id="{C2AD9121-778C-9544-B09A-079F86A540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3434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 i="1">
                <a:latin typeface="Arial" panose="020B0604020202020204" pitchFamily="34" charset="0"/>
              </a:rPr>
              <a:t>14</a:t>
            </a:r>
          </a:p>
        </p:txBody>
      </p:sp>
      <p:sp>
        <p:nvSpPr>
          <p:cNvPr id="33803" name="Text Box 41">
            <a:extLst>
              <a:ext uri="{FF2B5EF4-FFF2-40B4-BE49-F238E27FC236}">
                <a16:creationId xmlns:a16="http://schemas.microsoft.com/office/drawing/2014/main" id="{9B9BB459-9100-4C43-8754-25591C07DE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5720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 i="1">
                <a:latin typeface="Arial" panose="020B0604020202020204" pitchFamily="34" charset="0"/>
              </a:rPr>
              <a:t>16</a:t>
            </a:r>
          </a:p>
        </p:txBody>
      </p:sp>
      <p:sp>
        <p:nvSpPr>
          <p:cNvPr id="33804" name="Text Box 42">
            <a:extLst>
              <a:ext uri="{FF2B5EF4-FFF2-40B4-BE49-F238E27FC236}">
                <a16:creationId xmlns:a16="http://schemas.microsoft.com/office/drawing/2014/main" id="{2F24EADC-4795-A649-B092-71825835B2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1054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TW" altLang="en-US" sz="1400" b="1" i="1">
                <a:latin typeface="Arial" panose="020B0604020202020204" pitchFamily="34" charset="0"/>
              </a:rPr>
              <a:t>  </a:t>
            </a:r>
            <a:r>
              <a:rPr kumimoji="0" lang="en-US" altLang="zh-TW" sz="1400" b="1" i="1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33805" name="Text Box 43">
            <a:extLst>
              <a:ext uri="{FF2B5EF4-FFF2-40B4-BE49-F238E27FC236}">
                <a16:creationId xmlns:a16="http://schemas.microsoft.com/office/drawing/2014/main" id="{373ED243-2A02-F843-A020-A2BDE6288B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3340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 i="1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33806" name="Text Box 44">
            <a:extLst>
              <a:ext uri="{FF2B5EF4-FFF2-40B4-BE49-F238E27FC236}">
                <a16:creationId xmlns:a16="http://schemas.microsoft.com/office/drawing/2014/main" id="{F931920E-CCFC-A340-BDDE-53B68101A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5626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TW" altLang="en-US" sz="1400" b="1" i="1">
                <a:latin typeface="Arial" panose="020B0604020202020204" pitchFamily="34" charset="0"/>
              </a:rPr>
              <a:t>  </a:t>
            </a:r>
            <a:r>
              <a:rPr kumimoji="0" lang="en-US" altLang="zh-TW" sz="1400" b="1" i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33807" name="Text Box 45">
            <a:extLst>
              <a:ext uri="{FF2B5EF4-FFF2-40B4-BE49-F238E27FC236}">
                <a16:creationId xmlns:a16="http://schemas.microsoft.com/office/drawing/2014/main" id="{156B1964-5B3B-9345-89BD-CE8DCADD1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5814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 i="1"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33808" name="Text Box 46">
            <a:extLst>
              <a:ext uri="{FF2B5EF4-FFF2-40B4-BE49-F238E27FC236}">
                <a16:creationId xmlns:a16="http://schemas.microsoft.com/office/drawing/2014/main" id="{09058F17-8467-EF49-8CC7-D000D1731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0574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 i="1">
                <a:latin typeface="Arial" panose="020B0604020202020204" pitchFamily="34" charset="0"/>
              </a:rPr>
              <a:t>500</a:t>
            </a:r>
          </a:p>
        </p:txBody>
      </p:sp>
      <p:sp>
        <p:nvSpPr>
          <p:cNvPr id="33809" name="Text Box 47">
            <a:extLst>
              <a:ext uri="{FF2B5EF4-FFF2-40B4-BE49-F238E27FC236}">
                <a16:creationId xmlns:a16="http://schemas.microsoft.com/office/drawing/2014/main" id="{B78E4FDF-069B-5C4D-968A-07F3881CFC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3622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 i="1">
                <a:latin typeface="Arial" panose="020B0604020202020204" pitchFamily="34" charset="0"/>
              </a:rPr>
              <a:t>100</a:t>
            </a:r>
          </a:p>
        </p:txBody>
      </p:sp>
      <p:sp>
        <p:nvSpPr>
          <p:cNvPr id="33810" name="Text Box 48">
            <a:extLst>
              <a:ext uri="{FF2B5EF4-FFF2-40B4-BE49-F238E27FC236}">
                <a16:creationId xmlns:a16="http://schemas.microsoft.com/office/drawing/2014/main" id="{96AF1C2B-A95E-3848-A93F-8B65FA853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5908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 i="1">
                <a:latin typeface="Arial" panose="020B0604020202020204" pitchFamily="34" charset="0"/>
              </a:rPr>
              <a:t>400</a:t>
            </a:r>
          </a:p>
        </p:txBody>
      </p:sp>
      <p:sp>
        <p:nvSpPr>
          <p:cNvPr id="33811" name="Text Box 49">
            <a:extLst>
              <a:ext uri="{FF2B5EF4-FFF2-40B4-BE49-F238E27FC236}">
                <a16:creationId xmlns:a16="http://schemas.microsoft.com/office/drawing/2014/main" id="{DD01B83C-7263-6B46-B223-9CA4DBF2F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1242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 i="1">
                <a:latin typeface="Arial" panose="020B0604020202020204" pitchFamily="34" charset="0"/>
              </a:rPr>
              <a:t>300</a:t>
            </a:r>
          </a:p>
        </p:txBody>
      </p:sp>
      <p:sp>
        <p:nvSpPr>
          <p:cNvPr id="33812" name="Text Box 50">
            <a:extLst>
              <a:ext uri="{FF2B5EF4-FFF2-40B4-BE49-F238E27FC236}">
                <a16:creationId xmlns:a16="http://schemas.microsoft.com/office/drawing/2014/main" id="{CAD41CEB-2BCA-6A42-B204-0EB198C7D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3528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 i="1">
                <a:latin typeface="Arial" panose="020B0604020202020204" pitchFamily="34" charset="0"/>
              </a:rPr>
              <a:t>400</a:t>
            </a:r>
          </a:p>
        </p:txBody>
      </p:sp>
      <p:sp>
        <p:nvSpPr>
          <p:cNvPr id="33813" name="Text Box 51">
            <a:extLst>
              <a:ext uri="{FF2B5EF4-FFF2-40B4-BE49-F238E27FC236}">
                <a16:creationId xmlns:a16="http://schemas.microsoft.com/office/drawing/2014/main" id="{B803FD5B-1901-0542-A4DB-86F3F7469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5814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 i="1">
                <a:latin typeface="Arial" panose="020B0604020202020204" pitchFamily="34" charset="0"/>
              </a:rPr>
              <a:t>150</a:t>
            </a:r>
          </a:p>
        </p:txBody>
      </p:sp>
      <p:sp>
        <p:nvSpPr>
          <p:cNvPr id="33814" name="Text Box 52">
            <a:extLst>
              <a:ext uri="{FF2B5EF4-FFF2-40B4-BE49-F238E27FC236}">
                <a16:creationId xmlns:a16="http://schemas.microsoft.com/office/drawing/2014/main" id="{4D94AA8A-3E35-074C-94D2-53EB641B9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1148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 i="1">
                <a:latin typeface="Arial" panose="020B0604020202020204" pitchFamily="34" charset="0"/>
              </a:rPr>
              <a:t>300</a:t>
            </a:r>
          </a:p>
        </p:txBody>
      </p:sp>
      <p:sp>
        <p:nvSpPr>
          <p:cNvPr id="33815" name="Text Box 53">
            <a:extLst>
              <a:ext uri="{FF2B5EF4-FFF2-40B4-BE49-F238E27FC236}">
                <a16:creationId xmlns:a16="http://schemas.microsoft.com/office/drawing/2014/main" id="{D0B1C93D-4A98-B44F-861B-5F4AEDDBC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3434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 i="1">
                <a:latin typeface="Arial" panose="020B0604020202020204" pitchFamily="34" charset="0"/>
              </a:rPr>
              <a:t>100</a:t>
            </a:r>
          </a:p>
        </p:txBody>
      </p:sp>
      <p:sp>
        <p:nvSpPr>
          <p:cNvPr id="33816" name="Text Box 54">
            <a:extLst>
              <a:ext uri="{FF2B5EF4-FFF2-40B4-BE49-F238E27FC236}">
                <a16:creationId xmlns:a16="http://schemas.microsoft.com/office/drawing/2014/main" id="{B1F6843C-FF62-3E4B-9083-03CC7BD6F8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5720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 i="1">
                <a:latin typeface="Arial" panose="020B0604020202020204" pitchFamily="34" charset="0"/>
              </a:rPr>
              <a:t>200</a:t>
            </a:r>
          </a:p>
        </p:txBody>
      </p:sp>
      <p:sp>
        <p:nvSpPr>
          <p:cNvPr id="33817" name="Text Box 55">
            <a:extLst>
              <a:ext uri="{FF2B5EF4-FFF2-40B4-BE49-F238E27FC236}">
                <a16:creationId xmlns:a16="http://schemas.microsoft.com/office/drawing/2014/main" id="{112259A0-A480-4C45-8F22-F7CAD0D7DA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1054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 i="1">
                <a:latin typeface="Arial" panose="020B0604020202020204" pitchFamily="34" charset="0"/>
              </a:rPr>
              <a:t>111</a:t>
            </a:r>
          </a:p>
        </p:txBody>
      </p:sp>
      <p:sp>
        <p:nvSpPr>
          <p:cNvPr id="33818" name="Text Box 56">
            <a:extLst>
              <a:ext uri="{FF2B5EF4-FFF2-40B4-BE49-F238E27FC236}">
                <a16:creationId xmlns:a16="http://schemas.microsoft.com/office/drawing/2014/main" id="{8E331021-49F4-A649-AB8A-7436AEA541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3340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 i="1">
                <a:latin typeface="Arial" panose="020B0604020202020204" pitchFamily="34" charset="0"/>
              </a:rPr>
              <a:t>100</a:t>
            </a:r>
          </a:p>
        </p:txBody>
      </p:sp>
      <p:sp>
        <p:nvSpPr>
          <p:cNvPr id="33819" name="Text Box 57">
            <a:extLst>
              <a:ext uri="{FF2B5EF4-FFF2-40B4-BE49-F238E27FC236}">
                <a16:creationId xmlns:a16="http://schemas.microsoft.com/office/drawing/2014/main" id="{E1955A9C-A816-7147-A052-2967AE469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5626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 i="1">
                <a:latin typeface="Arial" panose="020B0604020202020204" pitchFamily="34" charset="0"/>
              </a:rPr>
              <a:t>120</a:t>
            </a:r>
          </a:p>
        </p:txBody>
      </p:sp>
      <p:grpSp>
        <p:nvGrpSpPr>
          <p:cNvPr id="7" name="Group 58">
            <a:extLst>
              <a:ext uri="{FF2B5EF4-FFF2-40B4-BE49-F238E27FC236}">
                <a16:creationId xmlns:a16="http://schemas.microsoft.com/office/drawing/2014/main" id="{9E661AC7-65AA-E343-98E7-F0BE4C58C4E7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1676400"/>
            <a:ext cx="1905000" cy="4495800"/>
            <a:chOff x="1824" y="1056"/>
            <a:chExt cx="1200" cy="2832"/>
          </a:xfrm>
        </p:grpSpPr>
        <p:grpSp>
          <p:nvGrpSpPr>
            <p:cNvPr id="33918" name="Group 59">
              <a:extLst>
                <a:ext uri="{FF2B5EF4-FFF2-40B4-BE49-F238E27FC236}">
                  <a16:creationId xmlns:a16="http://schemas.microsoft.com/office/drawing/2014/main" id="{9B58C0D6-540A-C74C-8336-0B14888F6A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8" y="1056"/>
              <a:ext cx="816" cy="2832"/>
              <a:chOff x="2208" y="1056"/>
              <a:chExt cx="816" cy="2832"/>
            </a:xfrm>
          </p:grpSpPr>
          <p:sp>
            <p:nvSpPr>
              <p:cNvPr id="33922" name="Line 60">
                <a:extLst>
                  <a:ext uri="{FF2B5EF4-FFF2-40B4-BE49-F238E27FC236}">
                    <a16:creationId xmlns:a16="http://schemas.microsoft.com/office/drawing/2014/main" id="{EA5D5914-2CF3-A240-A243-64AE320A43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1344"/>
                <a:ext cx="0" cy="8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3923" name="Line 61">
                <a:extLst>
                  <a:ext uri="{FF2B5EF4-FFF2-40B4-BE49-F238E27FC236}">
                    <a16:creationId xmlns:a16="http://schemas.microsoft.com/office/drawing/2014/main" id="{B322D41F-85A9-0F47-B803-781DB0EBFD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448"/>
                <a:ext cx="0" cy="8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3924" name="Text Box 62">
                <a:extLst>
                  <a:ext uri="{FF2B5EF4-FFF2-40B4-BE49-F238E27FC236}">
                    <a16:creationId xmlns:a16="http://schemas.microsoft.com/office/drawing/2014/main" id="{292313F7-3D0A-6745-A4B9-1448B81C25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4" y="1488"/>
                <a:ext cx="24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14</a:t>
                </a:r>
              </a:p>
            </p:txBody>
          </p:sp>
          <p:sp>
            <p:nvSpPr>
              <p:cNvPr id="33925" name="Text Box 63">
                <a:extLst>
                  <a:ext uri="{FF2B5EF4-FFF2-40B4-BE49-F238E27FC236}">
                    <a16:creationId xmlns:a16="http://schemas.microsoft.com/office/drawing/2014/main" id="{E3FBA315-FE91-3042-9395-BC0FC03751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4" y="1776"/>
                <a:ext cx="24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12</a:t>
                </a:r>
              </a:p>
            </p:txBody>
          </p:sp>
          <p:grpSp>
            <p:nvGrpSpPr>
              <p:cNvPr id="33926" name="Group 64">
                <a:extLst>
                  <a:ext uri="{FF2B5EF4-FFF2-40B4-BE49-F238E27FC236}">
                    <a16:creationId xmlns:a16="http://schemas.microsoft.com/office/drawing/2014/main" id="{CB93F686-AED8-9347-B073-1EA3AC9F4E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08" y="1056"/>
                <a:ext cx="720" cy="2832"/>
                <a:chOff x="2688" y="1056"/>
                <a:chExt cx="720" cy="2832"/>
              </a:xfrm>
            </p:grpSpPr>
            <p:sp>
              <p:nvSpPr>
                <p:cNvPr id="33946" name="Rectangle 65">
                  <a:extLst>
                    <a:ext uri="{FF2B5EF4-FFF2-40B4-BE49-F238E27FC236}">
                      <a16:creationId xmlns:a16="http://schemas.microsoft.com/office/drawing/2014/main" id="{27C05702-D63C-D44A-9949-DBCAF0E1F9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88" y="1248"/>
                  <a:ext cx="720" cy="26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/>
                </a:p>
              </p:txBody>
            </p:sp>
            <p:grpSp>
              <p:nvGrpSpPr>
                <p:cNvPr id="33947" name="Group 66">
                  <a:extLst>
                    <a:ext uri="{FF2B5EF4-FFF2-40B4-BE49-F238E27FC236}">
                      <a16:creationId xmlns:a16="http://schemas.microsoft.com/office/drawing/2014/main" id="{162CE5D6-8C57-454E-920A-4D4D0D3E786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84" y="1344"/>
                  <a:ext cx="528" cy="864"/>
                  <a:chOff x="2784" y="1344"/>
                  <a:chExt cx="528" cy="864"/>
                </a:xfrm>
              </p:grpSpPr>
              <p:sp>
                <p:nvSpPr>
                  <p:cNvPr id="33959" name="Rectangle 67">
                    <a:extLst>
                      <a:ext uri="{FF2B5EF4-FFF2-40B4-BE49-F238E27FC236}">
                        <a16:creationId xmlns:a16="http://schemas.microsoft.com/office/drawing/2014/main" id="{B934083C-9CFA-1B4E-B565-E085442A006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84" y="1344"/>
                    <a:ext cx="528" cy="14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33960" name="Rectangle 68">
                    <a:extLst>
                      <a:ext uri="{FF2B5EF4-FFF2-40B4-BE49-F238E27FC236}">
                        <a16:creationId xmlns:a16="http://schemas.microsoft.com/office/drawing/2014/main" id="{F865590F-E082-B746-AE93-034FB2F0044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84" y="1488"/>
                    <a:ext cx="528" cy="14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33961" name="Rectangle 69">
                    <a:extLst>
                      <a:ext uri="{FF2B5EF4-FFF2-40B4-BE49-F238E27FC236}">
                        <a16:creationId xmlns:a16="http://schemas.microsoft.com/office/drawing/2014/main" id="{FD0C5745-D014-924F-8894-479C6D998D3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84" y="1632"/>
                    <a:ext cx="528" cy="14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33962" name="Rectangle 70">
                    <a:extLst>
                      <a:ext uri="{FF2B5EF4-FFF2-40B4-BE49-F238E27FC236}">
                        <a16:creationId xmlns:a16="http://schemas.microsoft.com/office/drawing/2014/main" id="{50DA1266-4077-4C44-931B-4368E25B8B0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84" y="1776"/>
                    <a:ext cx="528" cy="14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33963" name="Rectangle 71">
                    <a:extLst>
                      <a:ext uri="{FF2B5EF4-FFF2-40B4-BE49-F238E27FC236}">
                        <a16:creationId xmlns:a16="http://schemas.microsoft.com/office/drawing/2014/main" id="{6D9DD16D-4B92-794F-84A7-FDF88953039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84" y="1920"/>
                    <a:ext cx="528" cy="14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33964" name="Rectangle 72">
                    <a:extLst>
                      <a:ext uri="{FF2B5EF4-FFF2-40B4-BE49-F238E27FC236}">
                        <a16:creationId xmlns:a16="http://schemas.microsoft.com/office/drawing/2014/main" id="{77496263-C5E0-E640-809C-CE1997F2A49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84" y="2064"/>
                    <a:ext cx="528" cy="14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</p:grpSp>
            <p:grpSp>
              <p:nvGrpSpPr>
                <p:cNvPr id="33948" name="Group 73">
                  <a:extLst>
                    <a:ext uri="{FF2B5EF4-FFF2-40B4-BE49-F238E27FC236}">
                      <a16:creationId xmlns:a16="http://schemas.microsoft.com/office/drawing/2014/main" id="{F863D39B-644A-9A4C-B177-C4E39292576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84" y="2448"/>
                  <a:ext cx="528" cy="864"/>
                  <a:chOff x="2784" y="1344"/>
                  <a:chExt cx="528" cy="864"/>
                </a:xfrm>
              </p:grpSpPr>
              <p:sp>
                <p:nvSpPr>
                  <p:cNvPr id="33953" name="Rectangle 74">
                    <a:extLst>
                      <a:ext uri="{FF2B5EF4-FFF2-40B4-BE49-F238E27FC236}">
                        <a16:creationId xmlns:a16="http://schemas.microsoft.com/office/drawing/2014/main" id="{8F84CF7F-97AB-FA41-85CA-5783B5FB233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84" y="1344"/>
                    <a:ext cx="528" cy="14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33954" name="Rectangle 75">
                    <a:extLst>
                      <a:ext uri="{FF2B5EF4-FFF2-40B4-BE49-F238E27FC236}">
                        <a16:creationId xmlns:a16="http://schemas.microsoft.com/office/drawing/2014/main" id="{7EDCE97A-003C-C949-9494-B4C98EF2ED6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84" y="1488"/>
                    <a:ext cx="528" cy="14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33955" name="Rectangle 76">
                    <a:extLst>
                      <a:ext uri="{FF2B5EF4-FFF2-40B4-BE49-F238E27FC236}">
                        <a16:creationId xmlns:a16="http://schemas.microsoft.com/office/drawing/2014/main" id="{1FF28826-A73F-F743-ABAC-EE22B735756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84" y="1632"/>
                    <a:ext cx="528" cy="14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33956" name="Rectangle 77">
                    <a:extLst>
                      <a:ext uri="{FF2B5EF4-FFF2-40B4-BE49-F238E27FC236}">
                        <a16:creationId xmlns:a16="http://schemas.microsoft.com/office/drawing/2014/main" id="{E8E20760-D7F5-A14C-A5EF-C03E8177995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84" y="1776"/>
                    <a:ext cx="528" cy="14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33957" name="Rectangle 78">
                    <a:extLst>
                      <a:ext uri="{FF2B5EF4-FFF2-40B4-BE49-F238E27FC236}">
                        <a16:creationId xmlns:a16="http://schemas.microsoft.com/office/drawing/2014/main" id="{F8532221-DA4A-CD48-A6C1-4E270CB4DA7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84" y="1920"/>
                    <a:ext cx="528" cy="14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33958" name="Rectangle 79">
                    <a:extLst>
                      <a:ext uri="{FF2B5EF4-FFF2-40B4-BE49-F238E27FC236}">
                        <a16:creationId xmlns:a16="http://schemas.microsoft.com/office/drawing/2014/main" id="{1AF0741C-DB13-BA49-8115-29CF38D59F4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84" y="2064"/>
                    <a:ext cx="528" cy="14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</p:grpSp>
            <p:sp>
              <p:nvSpPr>
                <p:cNvPr id="33949" name="Text Box 80">
                  <a:extLst>
                    <a:ext uri="{FF2B5EF4-FFF2-40B4-BE49-F238E27FC236}">
                      <a16:creationId xmlns:a16="http://schemas.microsoft.com/office/drawing/2014/main" id="{530D3C6C-D5CA-7D49-9691-2440E3F3A8A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84" y="1056"/>
                  <a:ext cx="52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50000"/>
                    </a:spcBef>
                    <a:buFontTx/>
                    <a:buNone/>
                  </a:pPr>
                  <a:r>
                    <a:rPr kumimoji="0" lang="en-US" altLang="zh-TW" sz="1400" b="1" i="1">
                      <a:solidFill>
                        <a:srgbClr val="A50021"/>
                      </a:solidFill>
                      <a:latin typeface="Arial" panose="020B0604020202020204" pitchFamily="34" charset="0"/>
                    </a:rPr>
                    <a:t>sid  bid</a:t>
                  </a:r>
                </a:p>
              </p:txBody>
            </p:sp>
            <p:sp>
              <p:nvSpPr>
                <p:cNvPr id="33950" name="Text Box 81">
                  <a:extLst>
                    <a:ext uri="{FF2B5EF4-FFF2-40B4-BE49-F238E27FC236}">
                      <a16:creationId xmlns:a16="http://schemas.microsoft.com/office/drawing/2014/main" id="{1C012226-5B8E-DC42-AF98-A40859A82F8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84" y="1344"/>
                  <a:ext cx="240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 i="1">
                      <a:latin typeface="Arial" panose="020B0604020202020204" pitchFamily="34" charset="0"/>
                    </a:rPr>
                    <a:t>12</a:t>
                  </a:r>
                </a:p>
              </p:txBody>
            </p:sp>
            <p:sp>
              <p:nvSpPr>
                <p:cNvPr id="33951" name="Text Box 82">
                  <a:extLst>
                    <a:ext uri="{FF2B5EF4-FFF2-40B4-BE49-F238E27FC236}">
                      <a16:creationId xmlns:a16="http://schemas.microsoft.com/office/drawing/2014/main" id="{8C911CE9-070F-AE45-AF29-ECAAF16FCDB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84" y="1632"/>
                  <a:ext cx="209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zh-TW" altLang="en-US" sz="1400" b="1" i="1">
                      <a:latin typeface="Arial" panose="020B0604020202020204" pitchFamily="34" charset="0"/>
                    </a:rPr>
                    <a:t> </a:t>
                  </a:r>
                  <a:r>
                    <a:rPr kumimoji="0" lang="en-US" altLang="zh-TW" sz="1400" b="1" i="1">
                      <a:latin typeface="Arial" panose="020B0604020202020204" pitchFamily="34" charset="0"/>
                    </a:rPr>
                    <a:t>2</a:t>
                  </a:r>
                </a:p>
              </p:txBody>
            </p:sp>
            <p:sp>
              <p:nvSpPr>
                <p:cNvPr id="33952" name="Text Box 83">
                  <a:extLst>
                    <a:ext uri="{FF2B5EF4-FFF2-40B4-BE49-F238E27FC236}">
                      <a16:creationId xmlns:a16="http://schemas.microsoft.com/office/drawing/2014/main" id="{47B0D247-3AC9-A740-A08F-5A762DC0AD0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84" y="1920"/>
                  <a:ext cx="209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zh-TW" altLang="en-US" sz="1400" b="1" i="1">
                      <a:latin typeface="Arial" panose="020B0604020202020204" pitchFamily="34" charset="0"/>
                    </a:rPr>
                    <a:t> </a:t>
                  </a:r>
                  <a:r>
                    <a:rPr kumimoji="0" lang="en-US" altLang="zh-TW" sz="1400" b="1" i="1">
                      <a:latin typeface="Arial" panose="020B0604020202020204" pitchFamily="34" charset="0"/>
                    </a:rPr>
                    <a:t>2</a:t>
                  </a:r>
                </a:p>
              </p:txBody>
            </p:sp>
          </p:grpSp>
          <p:sp>
            <p:nvSpPr>
              <p:cNvPr id="33927" name="Text Box 84">
                <a:extLst>
                  <a:ext uri="{FF2B5EF4-FFF2-40B4-BE49-F238E27FC236}">
                    <a16:creationId xmlns:a16="http://schemas.microsoft.com/office/drawing/2014/main" id="{7B58CF33-B890-FE4C-86EE-CB5B8AE80A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4" y="2064"/>
                <a:ext cx="24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20</a:t>
                </a:r>
              </a:p>
            </p:txBody>
          </p:sp>
          <p:sp>
            <p:nvSpPr>
              <p:cNvPr id="33928" name="Text Box 85">
                <a:extLst>
                  <a:ext uri="{FF2B5EF4-FFF2-40B4-BE49-F238E27FC236}">
                    <a16:creationId xmlns:a16="http://schemas.microsoft.com/office/drawing/2014/main" id="{E0CFA2B0-BDBD-D249-9A3B-27916D0F82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4" y="2448"/>
                <a:ext cx="24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10</a:t>
                </a:r>
              </a:p>
            </p:txBody>
          </p:sp>
          <p:sp>
            <p:nvSpPr>
              <p:cNvPr id="33929" name="Text Box 86">
                <a:extLst>
                  <a:ext uri="{FF2B5EF4-FFF2-40B4-BE49-F238E27FC236}">
                    <a16:creationId xmlns:a16="http://schemas.microsoft.com/office/drawing/2014/main" id="{E7F95761-E972-1F44-80B1-B0A619D4EE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4" y="2592"/>
                <a:ext cx="24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14</a:t>
                </a:r>
              </a:p>
            </p:txBody>
          </p:sp>
          <p:sp>
            <p:nvSpPr>
              <p:cNvPr id="33930" name="Text Box 87">
                <a:extLst>
                  <a:ext uri="{FF2B5EF4-FFF2-40B4-BE49-F238E27FC236}">
                    <a16:creationId xmlns:a16="http://schemas.microsoft.com/office/drawing/2014/main" id="{5A08FD90-4F88-4A46-AA16-C667613E3F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4" y="2880"/>
                <a:ext cx="209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zh-TW" altLang="en-US" sz="1400" b="1" i="1">
                    <a:latin typeface="Arial" panose="020B0604020202020204" pitchFamily="34" charset="0"/>
                  </a:rPr>
                  <a:t> </a:t>
                </a:r>
                <a:r>
                  <a:rPr kumimoji="0" lang="en-US" altLang="zh-TW" sz="1400" b="1" i="1">
                    <a:latin typeface="Arial" panose="020B0604020202020204" pitchFamily="34" charset="0"/>
                  </a:rPr>
                  <a:t>9</a:t>
                </a:r>
              </a:p>
            </p:txBody>
          </p:sp>
          <p:sp>
            <p:nvSpPr>
              <p:cNvPr id="33931" name="Text Box 88">
                <a:extLst>
                  <a:ext uri="{FF2B5EF4-FFF2-40B4-BE49-F238E27FC236}">
                    <a16:creationId xmlns:a16="http://schemas.microsoft.com/office/drawing/2014/main" id="{D00CAE82-65BB-6E4D-8992-4CCDBD8D29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4" y="3024"/>
                <a:ext cx="24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10</a:t>
                </a:r>
              </a:p>
            </p:txBody>
          </p:sp>
          <p:sp>
            <p:nvSpPr>
              <p:cNvPr id="33932" name="Text Box 89">
                <a:extLst>
                  <a:ext uri="{FF2B5EF4-FFF2-40B4-BE49-F238E27FC236}">
                    <a16:creationId xmlns:a16="http://schemas.microsoft.com/office/drawing/2014/main" id="{05523396-38D3-7B4E-B6EF-FB884BB5CC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4" y="3168"/>
                <a:ext cx="209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zh-TW" altLang="en-US" sz="1400" b="1" i="1">
                    <a:latin typeface="Arial" panose="020B0604020202020204" pitchFamily="34" charset="0"/>
                  </a:rPr>
                  <a:t> </a:t>
                </a:r>
                <a:r>
                  <a:rPr kumimoji="0" lang="en-US" altLang="zh-TW" sz="1400" b="1" i="1">
                    <a:latin typeface="Arial" panose="020B0604020202020204" pitchFamily="34" charset="0"/>
                  </a:rPr>
                  <a:t>7</a:t>
                </a:r>
              </a:p>
            </p:txBody>
          </p:sp>
          <p:sp>
            <p:nvSpPr>
              <p:cNvPr id="33933" name="Text Box 90">
                <a:extLst>
                  <a:ext uri="{FF2B5EF4-FFF2-40B4-BE49-F238E27FC236}">
                    <a16:creationId xmlns:a16="http://schemas.microsoft.com/office/drawing/2014/main" id="{019DEB2D-BD58-434C-8822-5BBE4CD5B8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4" y="2736"/>
                <a:ext cx="24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16</a:t>
                </a:r>
              </a:p>
            </p:txBody>
          </p:sp>
          <p:sp>
            <p:nvSpPr>
              <p:cNvPr id="33934" name="Text Box 91">
                <a:extLst>
                  <a:ext uri="{FF2B5EF4-FFF2-40B4-BE49-F238E27FC236}">
                    <a16:creationId xmlns:a16="http://schemas.microsoft.com/office/drawing/2014/main" id="{1DE182C5-75C6-554C-9B9D-7684363886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" y="1344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500</a:t>
                </a:r>
              </a:p>
            </p:txBody>
          </p:sp>
          <p:sp>
            <p:nvSpPr>
              <p:cNvPr id="33935" name="Text Box 92">
                <a:extLst>
                  <a:ext uri="{FF2B5EF4-FFF2-40B4-BE49-F238E27FC236}">
                    <a16:creationId xmlns:a16="http://schemas.microsoft.com/office/drawing/2014/main" id="{01DF3BC7-5D9E-1E41-97A7-6BF614F6C9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" y="1488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100</a:t>
                </a:r>
              </a:p>
            </p:txBody>
          </p:sp>
          <p:sp>
            <p:nvSpPr>
              <p:cNvPr id="33936" name="Text Box 93">
                <a:extLst>
                  <a:ext uri="{FF2B5EF4-FFF2-40B4-BE49-F238E27FC236}">
                    <a16:creationId xmlns:a16="http://schemas.microsoft.com/office/drawing/2014/main" id="{422314DD-D490-B94E-9E99-305F92A2E6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" y="2448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300</a:t>
                </a:r>
              </a:p>
            </p:txBody>
          </p:sp>
          <p:sp>
            <p:nvSpPr>
              <p:cNvPr id="33937" name="Text Box 94">
                <a:extLst>
                  <a:ext uri="{FF2B5EF4-FFF2-40B4-BE49-F238E27FC236}">
                    <a16:creationId xmlns:a16="http://schemas.microsoft.com/office/drawing/2014/main" id="{94D8E237-99D9-264C-9498-D126E8DC48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" y="1632"/>
                <a:ext cx="4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400</a:t>
                </a:r>
              </a:p>
            </p:txBody>
          </p:sp>
          <p:sp>
            <p:nvSpPr>
              <p:cNvPr id="33938" name="Text Box 95">
                <a:extLst>
                  <a:ext uri="{FF2B5EF4-FFF2-40B4-BE49-F238E27FC236}">
                    <a16:creationId xmlns:a16="http://schemas.microsoft.com/office/drawing/2014/main" id="{5BDD631E-B5B8-AF4F-8412-396C5D4D09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" y="1776"/>
                <a:ext cx="33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300</a:t>
                </a:r>
              </a:p>
            </p:txBody>
          </p:sp>
          <p:sp>
            <p:nvSpPr>
              <p:cNvPr id="33939" name="Text Box 96">
                <a:extLst>
                  <a:ext uri="{FF2B5EF4-FFF2-40B4-BE49-F238E27FC236}">
                    <a16:creationId xmlns:a16="http://schemas.microsoft.com/office/drawing/2014/main" id="{AA01717E-6C9C-3346-9117-9F4B5EA876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" y="1920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400</a:t>
                </a:r>
              </a:p>
            </p:txBody>
          </p:sp>
          <p:sp>
            <p:nvSpPr>
              <p:cNvPr id="33940" name="Text Box 97">
                <a:extLst>
                  <a:ext uri="{FF2B5EF4-FFF2-40B4-BE49-F238E27FC236}">
                    <a16:creationId xmlns:a16="http://schemas.microsoft.com/office/drawing/2014/main" id="{54FA9CBC-B1B4-9341-B20D-859904D33E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" y="2064"/>
                <a:ext cx="4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150</a:t>
                </a:r>
              </a:p>
            </p:txBody>
          </p:sp>
          <p:sp>
            <p:nvSpPr>
              <p:cNvPr id="33941" name="Text Box 98">
                <a:extLst>
                  <a:ext uri="{FF2B5EF4-FFF2-40B4-BE49-F238E27FC236}">
                    <a16:creationId xmlns:a16="http://schemas.microsoft.com/office/drawing/2014/main" id="{7708E67B-8F66-2142-B9F6-376C23F6E7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" y="2592"/>
                <a:ext cx="48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100</a:t>
                </a:r>
              </a:p>
            </p:txBody>
          </p:sp>
          <p:sp>
            <p:nvSpPr>
              <p:cNvPr id="33942" name="Text Box 99">
                <a:extLst>
                  <a:ext uri="{FF2B5EF4-FFF2-40B4-BE49-F238E27FC236}">
                    <a16:creationId xmlns:a16="http://schemas.microsoft.com/office/drawing/2014/main" id="{1BAC1249-6144-E148-A756-88377719FE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" y="2736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200</a:t>
                </a:r>
              </a:p>
            </p:txBody>
          </p:sp>
          <p:sp>
            <p:nvSpPr>
              <p:cNvPr id="33943" name="Text Box 100">
                <a:extLst>
                  <a:ext uri="{FF2B5EF4-FFF2-40B4-BE49-F238E27FC236}">
                    <a16:creationId xmlns:a16="http://schemas.microsoft.com/office/drawing/2014/main" id="{D11C7B62-07F2-C64C-B079-C4E2C331EB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" y="2880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111</a:t>
                </a:r>
              </a:p>
            </p:txBody>
          </p:sp>
          <p:sp>
            <p:nvSpPr>
              <p:cNvPr id="33944" name="Text Box 101">
                <a:extLst>
                  <a:ext uri="{FF2B5EF4-FFF2-40B4-BE49-F238E27FC236}">
                    <a16:creationId xmlns:a16="http://schemas.microsoft.com/office/drawing/2014/main" id="{C3814B89-F8F7-3345-A2F1-14BA88647E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" y="3024"/>
                <a:ext cx="48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100</a:t>
                </a:r>
              </a:p>
            </p:txBody>
          </p:sp>
          <p:sp>
            <p:nvSpPr>
              <p:cNvPr id="33945" name="Text Box 102">
                <a:extLst>
                  <a:ext uri="{FF2B5EF4-FFF2-40B4-BE49-F238E27FC236}">
                    <a16:creationId xmlns:a16="http://schemas.microsoft.com/office/drawing/2014/main" id="{09EE1CCE-A9AA-BD4E-ADAF-F2D8E7BC62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" y="3168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120</a:t>
                </a:r>
              </a:p>
            </p:txBody>
          </p:sp>
        </p:grpSp>
        <p:grpSp>
          <p:nvGrpSpPr>
            <p:cNvPr id="33919" name="Group 103">
              <a:extLst>
                <a:ext uri="{FF2B5EF4-FFF2-40B4-BE49-F238E27FC236}">
                  <a16:creationId xmlns:a16="http://schemas.microsoft.com/office/drawing/2014/main" id="{30C47F7C-D374-8A4E-BC17-8CEF6A6DEE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4" y="1392"/>
              <a:ext cx="288" cy="1728"/>
              <a:chOff x="1824" y="1392"/>
              <a:chExt cx="288" cy="1728"/>
            </a:xfrm>
          </p:grpSpPr>
          <p:sp>
            <p:nvSpPr>
              <p:cNvPr id="33920" name="AutoShape 104">
                <a:extLst>
                  <a:ext uri="{FF2B5EF4-FFF2-40B4-BE49-F238E27FC236}">
                    <a16:creationId xmlns:a16="http://schemas.microsoft.com/office/drawing/2014/main" id="{A3AFF67E-2C0E-DE4D-98CB-BC5DCC044E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2976"/>
                <a:ext cx="288" cy="144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33921" name="Text Box 105">
                <a:extLst>
                  <a:ext uri="{FF2B5EF4-FFF2-40B4-BE49-F238E27FC236}">
                    <a16:creationId xmlns:a16="http://schemas.microsoft.com/office/drawing/2014/main" id="{A06A65AE-5D35-134D-86CA-377C4F9B4C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5371126">
                <a:off x="1174" y="2090"/>
                <a:ext cx="162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800" b="1">
                    <a:solidFill>
                      <a:srgbClr val="A50021"/>
                    </a:solidFill>
                    <a:latin typeface="Arial" panose="020B0604020202020204" pitchFamily="34" charset="0"/>
                  </a:rPr>
                  <a:t>Discard unwanted attr</a:t>
                </a:r>
              </a:p>
            </p:txBody>
          </p:sp>
        </p:grpSp>
      </p:grpSp>
      <p:grpSp>
        <p:nvGrpSpPr>
          <p:cNvPr id="13" name="Group 106">
            <a:extLst>
              <a:ext uri="{FF2B5EF4-FFF2-40B4-BE49-F238E27FC236}">
                <a16:creationId xmlns:a16="http://schemas.microsoft.com/office/drawing/2014/main" id="{BE160C9F-36B5-0244-AC96-0C66AC22BB29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1676400"/>
            <a:ext cx="1752600" cy="4495800"/>
            <a:chOff x="3072" y="1056"/>
            <a:chExt cx="1104" cy="2832"/>
          </a:xfrm>
        </p:grpSpPr>
        <p:grpSp>
          <p:nvGrpSpPr>
            <p:cNvPr id="33871" name="Group 107">
              <a:extLst>
                <a:ext uri="{FF2B5EF4-FFF2-40B4-BE49-F238E27FC236}">
                  <a16:creationId xmlns:a16="http://schemas.microsoft.com/office/drawing/2014/main" id="{155DF847-FF5B-CB4F-9C4C-5496F824A2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1056"/>
              <a:ext cx="768" cy="2832"/>
              <a:chOff x="3408" y="1056"/>
              <a:chExt cx="768" cy="2832"/>
            </a:xfrm>
          </p:grpSpPr>
          <p:grpSp>
            <p:nvGrpSpPr>
              <p:cNvPr id="33874" name="Group 108">
                <a:extLst>
                  <a:ext uri="{FF2B5EF4-FFF2-40B4-BE49-F238E27FC236}">
                    <a16:creationId xmlns:a16="http://schemas.microsoft.com/office/drawing/2014/main" id="{C19933DB-4679-2A49-A1F7-43C692D7B5D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08" y="1056"/>
                <a:ext cx="720" cy="2832"/>
                <a:chOff x="3408" y="1056"/>
                <a:chExt cx="720" cy="2832"/>
              </a:xfrm>
            </p:grpSpPr>
            <p:grpSp>
              <p:nvGrpSpPr>
                <p:cNvPr id="33896" name="Group 109">
                  <a:extLst>
                    <a:ext uri="{FF2B5EF4-FFF2-40B4-BE49-F238E27FC236}">
                      <a16:creationId xmlns:a16="http://schemas.microsoft.com/office/drawing/2014/main" id="{F6101485-795E-3C45-8CE8-5356597A296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08" y="1056"/>
                  <a:ext cx="720" cy="2832"/>
                  <a:chOff x="2688" y="1056"/>
                  <a:chExt cx="720" cy="2832"/>
                </a:xfrm>
              </p:grpSpPr>
              <p:sp>
                <p:nvSpPr>
                  <p:cNvPr id="33899" name="Rectangle 110">
                    <a:extLst>
                      <a:ext uri="{FF2B5EF4-FFF2-40B4-BE49-F238E27FC236}">
                        <a16:creationId xmlns:a16="http://schemas.microsoft.com/office/drawing/2014/main" id="{82CF5606-2A51-C24C-A7F6-34F78C332DA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88" y="1248"/>
                    <a:ext cx="720" cy="2640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  <p:grpSp>
                <p:nvGrpSpPr>
                  <p:cNvPr id="33900" name="Group 111">
                    <a:extLst>
                      <a:ext uri="{FF2B5EF4-FFF2-40B4-BE49-F238E27FC236}">
                        <a16:creationId xmlns:a16="http://schemas.microsoft.com/office/drawing/2014/main" id="{38B5FEBA-F7D0-C44C-9BBB-5D87C9DB7B0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784" y="1344"/>
                    <a:ext cx="528" cy="864"/>
                    <a:chOff x="2784" y="1344"/>
                    <a:chExt cx="528" cy="864"/>
                  </a:xfrm>
                </p:grpSpPr>
                <p:sp>
                  <p:nvSpPr>
                    <p:cNvPr id="33912" name="Rectangle 112">
                      <a:extLst>
                        <a:ext uri="{FF2B5EF4-FFF2-40B4-BE49-F238E27FC236}">
                          <a16:creationId xmlns:a16="http://schemas.microsoft.com/office/drawing/2014/main" id="{21450E45-9AF3-4B4E-AE3E-149C7CB4BEF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84" y="1344"/>
                      <a:ext cx="528" cy="14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400"/>
                    </a:p>
                  </p:txBody>
                </p:sp>
                <p:sp>
                  <p:nvSpPr>
                    <p:cNvPr id="33913" name="Rectangle 113">
                      <a:extLst>
                        <a:ext uri="{FF2B5EF4-FFF2-40B4-BE49-F238E27FC236}">
                          <a16:creationId xmlns:a16="http://schemas.microsoft.com/office/drawing/2014/main" id="{1CE2DA4E-0B42-8641-897A-70AD051D756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84" y="1488"/>
                      <a:ext cx="528" cy="14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400"/>
                    </a:p>
                  </p:txBody>
                </p:sp>
                <p:sp>
                  <p:nvSpPr>
                    <p:cNvPr id="33914" name="Rectangle 114">
                      <a:extLst>
                        <a:ext uri="{FF2B5EF4-FFF2-40B4-BE49-F238E27FC236}">
                          <a16:creationId xmlns:a16="http://schemas.microsoft.com/office/drawing/2014/main" id="{D92EFB32-3CF4-7C4C-9FA5-55754C1FDFD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84" y="1632"/>
                      <a:ext cx="528" cy="14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400"/>
                    </a:p>
                  </p:txBody>
                </p:sp>
                <p:sp>
                  <p:nvSpPr>
                    <p:cNvPr id="33915" name="Rectangle 115">
                      <a:extLst>
                        <a:ext uri="{FF2B5EF4-FFF2-40B4-BE49-F238E27FC236}">
                          <a16:creationId xmlns:a16="http://schemas.microsoft.com/office/drawing/2014/main" id="{71339D7E-E64C-F648-94C4-D9CFC4C1DA3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84" y="1776"/>
                      <a:ext cx="528" cy="14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400"/>
                    </a:p>
                  </p:txBody>
                </p:sp>
                <p:sp>
                  <p:nvSpPr>
                    <p:cNvPr id="33916" name="Rectangle 116">
                      <a:extLst>
                        <a:ext uri="{FF2B5EF4-FFF2-40B4-BE49-F238E27FC236}">
                          <a16:creationId xmlns:a16="http://schemas.microsoft.com/office/drawing/2014/main" id="{6EE8A661-865D-8448-9725-6F8E8EE942D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84" y="1920"/>
                      <a:ext cx="528" cy="14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400"/>
                    </a:p>
                  </p:txBody>
                </p:sp>
                <p:sp>
                  <p:nvSpPr>
                    <p:cNvPr id="33917" name="Rectangle 117">
                      <a:extLst>
                        <a:ext uri="{FF2B5EF4-FFF2-40B4-BE49-F238E27FC236}">
                          <a16:creationId xmlns:a16="http://schemas.microsoft.com/office/drawing/2014/main" id="{FE294BFF-9611-C74C-BFD3-24A3389DA0A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84" y="2064"/>
                      <a:ext cx="528" cy="14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400"/>
                    </a:p>
                  </p:txBody>
                </p:sp>
              </p:grpSp>
              <p:grpSp>
                <p:nvGrpSpPr>
                  <p:cNvPr id="33901" name="Group 118">
                    <a:extLst>
                      <a:ext uri="{FF2B5EF4-FFF2-40B4-BE49-F238E27FC236}">
                        <a16:creationId xmlns:a16="http://schemas.microsoft.com/office/drawing/2014/main" id="{D1EC98A2-0336-9A45-99B2-572886472E1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784" y="2448"/>
                    <a:ext cx="528" cy="864"/>
                    <a:chOff x="2784" y="1344"/>
                    <a:chExt cx="528" cy="864"/>
                  </a:xfrm>
                </p:grpSpPr>
                <p:sp>
                  <p:nvSpPr>
                    <p:cNvPr id="33906" name="Rectangle 119">
                      <a:extLst>
                        <a:ext uri="{FF2B5EF4-FFF2-40B4-BE49-F238E27FC236}">
                          <a16:creationId xmlns:a16="http://schemas.microsoft.com/office/drawing/2014/main" id="{C0F55448-D6DF-F54E-89E7-75CBFED206C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84" y="1344"/>
                      <a:ext cx="528" cy="14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400"/>
                    </a:p>
                  </p:txBody>
                </p:sp>
                <p:sp>
                  <p:nvSpPr>
                    <p:cNvPr id="33907" name="Rectangle 120">
                      <a:extLst>
                        <a:ext uri="{FF2B5EF4-FFF2-40B4-BE49-F238E27FC236}">
                          <a16:creationId xmlns:a16="http://schemas.microsoft.com/office/drawing/2014/main" id="{16381960-5E00-CC44-8028-7CEE8B7401C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84" y="1488"/>
                      <a:ext cx="528" cy="14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400"/>
                    </a:p>
                  </p:txBody>
                </p:sp>
                <p:sp>
                  <p:nvSpPr>
                    <p:cNvPr id="33908" name="Rectangle 121">
                      <a:extLst>
                        <a:ext uri="{FF2B5EF4-FFF2-40B4-BE49-F238E27FC236}">
                          <a16:creationId xmlns:a16="http://schemas.microsoft.com/office/drawing/2014/main" id="{5BBCC0EF-1ADD-4649-8529-8CDADBC4103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84" y="1632"/>
                      <a:ext cx="528" cy="14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400"/>
                    </a:p>
                  </p:txBody>
                </p:sp>
                <p:sp>
                  <p:nvSpPr>
                    <p:cNvPr id="33909" name="Rectangle 122">
                      <a:extLst>
                        <a:ext uri="{FF2B5EF4-FFF2-40B4-BE49-F238E27FC236}">
                          <a16:creationId xmlns:a16="http://schemas.microsoft.com/office/drawing/2014/main" id="{C71A620A-C105-0045-868B-23FCCFA8340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84" y="1776"/>
                      <a:ext cx="528" cy="14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400"/>
                    </a:p>
                  </p:txBody>
                </p:sp>
                <p:sp>
                  <p:nvSpPr>
                    <p:cNvPr id="33910" name="Rectangle 123">
                      <a:extLst>
                        <a:ext uri="{FF2B5EF4-FFF2-40B4-BE49-F238E27FC236}">
                          <a16:creationId xmlns:a16="http://schemas.microsoft.com/office/drawing/2014/main" id="{923426AA-3F1B-B64A-A4DE-79007E9C61F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84" y="1920"/>
                      <a:ext cx="528" cy="14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400"/>
                    </a:p>
                  </p:txBody>
                </p:sp>
                <p:sp>
                  <p:nvSpPr>
                    <p:cNvPr id="33911" name="Rectangle 124">
                      <a:extLst>
                        <a:ext uri="{FF2B5EF4-FFF2-40B4-BE49-F238E27FC236}">
                          <a16:creationId xmlns:a16="http://schemas.microsoft.com/office/drawing/2014/main" id="{4A0BC159-D13C-1845-884A-FE75BCA0505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84" y="2064"/>
                      <a:ext cx="528" cy="14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400"/>
                    </a:p>
                  </p:txBody>
                </p:sp>
              </p:grpSp>
              <p:sp>
                <p:nvSpPr>
                  <p:cNvPr id="33902" name="Text Box 125">
                    <a:extLst>
                      <a:ext uri="{FF2B5EF4-FFF2-40B4-BE49-F238E27FC236}">
                        <a16:creationId xmlns:a16="http://schemas.microsoft.com/office/drawing/2014/main" id="{4E8FFEA5-BEDC-C248-9299-839F5EFDCAF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84" y="1056"/>
                    <a:ext cx="528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  <a:buFontTx/>
                      <a:buNone/>
                    </a:pPr>
                    <a:r>
                      <a:rPr kumimoji="0" lang="en-US" altLang="zh-TW" sz="1400" b="1" i="1">
                        <a:solidFill>
                          <a:srgbClr val="A50021"/>
                        </a:solidFill>
                        <a:latin typeface="Arial" panose="020B0604020202020204" pitchFamily="34" charset="0"/>
                      </a:rPr>
                      <a:t>sid  bid</a:t>
                    </a:r>
                  </a:p>
                </p:txBody>
              </p:sp>
              <p:sp>
                <p:nvSpPr>
                  <p:cNvPr id="33903" name="Text Box 126">
                    <a:extLst>
                      <a:ext uri="{FF2B5EF4-FFF2-40B4-BE49-F238E27FC236}">
                        <a16:creationId xmlns:a16="http://schemas.microsoft.com/office/drawing/2014/main" id="{DFE1720C-E232-5D4A-98B7-668C4F4F0BA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84" y="1344"/>
                    <a:ext cx="209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zh-TW" altLang="en-US" sz="1400" b="1" i="1">
                        <a:latin typeface="Arial" panose="020B0604020202020204" pitchFamily="34" charset="0"/>
                      </a:rPr>
                      <a:t> </a:t>
                    </a:r>
                    <a:r>
                      <a:rPr kumimoji="0" lang="en-US" altLang="zh-TW" sz="1400" b="1" i="1">
                        <a:latin typeface="Arial" panose="020B0604020202020204" pitchFamily="34" charset="0"/>
                      </a:rPr>
                      <a:t>2</a:t>
                    </a:r>
                  </a:p>
                </p:txBody>
              </p:sp>
              <p:sp>
                <p:nvSpPr>
                  <p:cNvPr id="33904" name="Text Box 127">
                    <a:extLst>
                      <a:ext uri="{FF2B5EF4-FFF2-40B4-BE49-F238E27FC236}">
                        <a16:creationId xmlns:a16="http://schemas.microsoft.com/office/drawing/2014/main" id="{DD7070D6-017D-654C-85DB-050249D77F1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84" y="1632"/>
                    <a:ext cx="209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zh-TW" altLang="en-US" sz="1400" b="1" i="1">
                        <a:latin typeface="Arial" panose="020B0604020202020204" pitchFamily="34" charset="0"/>
                      </a:rPr>
                      <a:t> </a:t>
                    </a:r>
                    <a:r>
                      <a:rPr kumimoji="0" lang="en-US" altLang="zh-TW" sz="1400" b="1" i="1">
                        <a:latin typeface="Arial" panose="020B0604020202020204" pitchFamily="34" charset="0"/>
                      </a:rPr>
                      <a:t>7</a:t>
                    </a:r>
                  </a:p>
                </p:txBody>
              </p:sp>
              <p:sp>
                <p:nvSpPr>
                  <p:cNvPr id="33905" name="Text Box 128">
                    <a:extLst>
                      <a:ext uri="{FF2B5EF4-FFF2-40B4-BE49-F238E27FC236}">
                        <a16:creationId xmlns:a16="http://schemas.microsoft.com/office/drawing/2014/main" id="{1AAF9C82-E3BA-934D-A283-49D9D33EA87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84" y="1920"/>
                    <a:ext cx="240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US" altLang="zh-TW" sz="1400" b="1" i="1">
                        <a:latin typeface="Arial" panose="020B0604020202020204" pitchFamily="34" charset="0"/>
                      </a:rPr>
                      <a:t>10</a:t>
                    </a:r>
                  </a:p>
                </p:txBody>
              </p:sp>
            </p:grpSp>
            <p:sp>
              <p:nvSpPr>
                <p:cNvPr id="33897" name="Line 129">
                  <a:extLst>
                    <a:ext uri="{FF2B5EF4-FFF2-40B4-BE49-F238E27FC236}">
                      <a16:creationId xmlns:a16="http://schemas.microsoft.com/office/drawing/2014/main" id="{62435250-35F7-8440-B567-E21DD6291F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44" y="1344"/>
                  <a:ext cx="0" cy="8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3898" name="Line 130">
                  <a:extLst>
                    <a:ext uri="{FF2B5EF4-FFF2-40B4-BE49-F238E27FC236}">
                      <a16:creationId xmlns:a16="http://schemas.microsoft.com/office/drawing/2014/main" id="{8ED9022C-FC5C-DC4D-A1B5-19D096A744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44" y="2448"/>
                  <a:ext cx="0" cy="8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33875" name="Text Box 131">
                <a:extLst>
                  <a:ext uri="{FF2B5EF4-FFF2-40B4-BE49-F238E27FC236}">
                    <a16:creationId xmlns:a16="http://schemas.microsoft.com/office/drawing/2014/main" id="{56A892DA-025F-A64A-AC80-A5D29E999A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4" y="1776"/>
                <a:ext cx="209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zh-TW" altLang="en-US" sz="1400" b="1" i="1">
                    <a:latin typeface="Arial" panose="020B0604020202020204" pitchFamily="34" charset="0"/>
                  </a:rPr>
                  <a:t> </a:t>
                </a:r>
                <a:r>
                  <a:rPr kumimoji="0" lang="en-US" altLang="zh-TW" sz="1400" b="1" i="1">
                    <a:latin typeface="Arial" panose="020B0604020202020204" pitchFamily="34" charset="0"/>
                  </a:rPr>
                  <a:t>9</a:t>
                </a:r>
              </a:p>
            </p:txBody>
          </p:sp>
          <p:sp>
            <p:nvSpPr>
              <p:cNvPr id="33876" name="Text Box 132">
                <a:extLst>
                  <a:ext uri="{FF2B5EF4-FFF2-40B4-BE49-F238E27FC236}">
                    <a16:creationId xmlns:a16="http://schemas.microsoft.com/office/drawing/2014/main" id="{065B859B-5A0A-F943-B362-1B73F0DAA2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4" y="2064"/>
                <a:ext cx="24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10</a:t>
                </a:r>
              </a:p>
            </p:txBody>
          </p:sp>
          <p:sp>
            <p:nvSpPr>
              <p:cNvPr id="33877" name="Text Box 133">
                <a:extLst>
                  <a:ext uri="{FF2B5EF4-FFF2-40B4-BE49-F238E27FC236}">
                    <a16:creationId xmlns:a16="http://schemas.microsoft.com/office/drawing/2014/main" id="{61510222-1568-B947-81BB-DCF5894DFB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4" y="2448"/>
                <a:ext cx="24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12</a:t>
                </a:r>
              </a:p>
            </p:txBody>
          </p:sp>
          <p:sp>
            <p:nvSpPr>
              <p:cNvPr id="33878" name="Text Box 134">
                <a:extLst>
                  <a:ext uri="{FF2B5EF4-FFF2-40B4-BE49-F238E27FC236}">
                    <a16:creationId xmlns:a16="http://schemas.microsoft.com/office/drawing/2014/main" id="{4F98AB31-8A3D-7246-B7A0-6E5707C4CF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4" y="2592"/>
                <a:ext cx="24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12</a:t>
                </a:r>
              </a:p>
            </p:txBody>
          </p:sp>
          <p:sp>
            <p:nvSpPr>
              <p:cNvPr id="33879" name="Text Box 135">
                <a:extLst>
                  <a:ext uri="{FF2B5EF4-FFF2-40B4-BE49-F238E27FC236}">
                    <a16:creationId xmlns:a16="http://schemas.microsoft.com/office/drawing/2014/main" id="{96B997C5-C737-DB4F-AD1F-D764EE444E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4" y="2736"/>
                <a:ext cx="24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14</a:t>
                </a:r>
              </a:p>
            </p:txBody>
          </p:sp>
          <p:sp>
            <p:nvSpPr>
              <p:cNvPr id="33880" name="Text Box 136">
                <a:extLst>
                  <a:ext uri="{FF2B5EF4-FFF2-40B4-BE49-F238E27FC236}">
                    <a16:creationId xmlns:a16="http://schemas.microsoft.com/office/drawing/2014/main" id="{72657F08-C7F5-764C-B045-1EED8FB6E9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4" y="2880"/>
                <a:ext cx="24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14</a:t>
                </a:r>
              </a:p>
            </p:txBody>
          </p:sp>
          <p:sp>
            <p:nvSpPr>
              <p:cNvPr id="33881" name="Text Box 137">
                <a:extLst>
                  <a:ext uri="{FF2B5EF4-FFF2-40B4-BE49-F238E27FC236}">
                    <a16:creationId xmlns:a16="http://schemas.microsoft.com/office/drawing/2014/main" id="{F111589B-C38A-A04B-9606-14F1BDBE05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4" y="3024"/>
                <a:ext cx="24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16</a:t>
                </a:r>
              </a:p>
            </p:txBody>
          </p:sp>
          <p:sp>
            <p:nvSpPr>
              <p:cNvPr id="33882" name="Text Box 138">
                <a:extLst>
                  <a:ext uri="{FF2B5EF4-FFF2-40B4-BE49-F238E27FC236}">
                    <a16:creationId xmlns:a16="http://schemas.microsoft.com/office/drawing/2014/main" id="{3C52D8BD-BB4A-EE4D-A5EF-B04F7138B6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4" y="3168"/>
                <a:ext cx="24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20</a:t>
                </a:r>
              </a:p>
            </p:txBody>
          </p:sp>
          <p:sp>
            <p:nvSpPr>
              <p:cNvPr id="33883" name="Text Box 139">
                <a:extLst>
                  <a:ext uri="{FF2B5EF4-FFF2-40B4-BE49-F238E27FC236}">
                    <a16:creationId xmlns:a16="http://schemas.microsoft.com/office/drawing/2014/main" id="{C6950337-AFB5-1C4E-BE46-D4F547D822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4" y="1488"/>
                <a:ext cx="209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zh-TW" altLang="en-US" sz="1400" b="1" i="1">
                    <a:latin typeface="Arial" panose="020B0604020202020204" pitchFamily="34" charset="0"/>
                  </a:rPr>
                  <a:t> </a:t>
                </a:r>
                <a:r>
                  <a:rPr kumimoji="0" lang="en-US" altLang="zh-TW" sz="1400" b="1" i="1"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33884" name="Text Box 140">
                <a:extLst>
                  <a:ext uri="{FF2B5EF4-FFF2-40B4-BE49-F238E27FC236}">
                    <a16:creationId xmlns:a16="http://schemas.microsoft.com/office/drawing/2014/main" id="{F7C648A7-5EDB-724C-A6A7-A04D013BDF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1344"/>
                <a:ext cx="4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400</a:t>
                </a:r>
              </a:p>
            </p:txBody>
          </p:sp>
          <p:sp>
            <p:nvSpPr>
              <p:cNvPr id="33885" name="Text Box 141">
                <a:extLst>
                  <a:ext uri="{FF2B5EF4-FFF2-40B4-BE49-F238E27FC236}">
                    <a16:creationId xmlns:a16="http://schemas.microsoft.com/office/drawing/2014/main" id="{5C025B27-F640-BE46-9091-CF35DB9706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1488"/>
                <a:ext cx="4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400</a:t>
                </a:r>
              </a:p>
            </p:txBody>
          </p:sp>
          <p:sp>
            <p:nvSpPr>
              <p:cNvPr id="33886" name="Text Box 142">
                <a:extLst>
                  <a:ext uri="{FF2B5EF4-FFF2-40B4-BE49-F238E27FC236}">
                    <a16:creationId xmlns:a16="http://schemas.microsoft.com/office/drawing/2014/main" id="{D54BE6F7-FE55-184D-AF21-623B721F8E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1632"/>
                <a:ext cx="4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120</a:t>
                </a:r>
              </a:p>
            </p:txBody>
          </p:sp>
          <p:sp>
            <p:nvSpPr>
              <p:cNvPr id="33887" name="Text Box 143">
                <a:extLst>
                  <a:ext uri="{FF2B5EF4-FFF2-40B4-BE49-F238E27FC236}">
                    <a16:creationId xmlns:a16="http://schemas.microsoft.com/office/drawing/2014/main" id="{6E1196C7-7337-264E-B53F-F602F1266D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1776"/>
                <a:ext cx="4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111</a:t>
                </a:r>
              </a:p>
            </p:txBody>
          </p:sp>
          <p:sp>
            <p:nvSpPr>
              <p:cNvPr id="33888" name="Text Box 144">
                <a:extLst>
                  <a:ext uri="{FF2B5EF4-FFF2-40B4-BE49-F238E27FC236}">
                    <a16:creationId xmlns:a16="http://schemas.microsoft.com/office/drawing/2014/main" id="{60854C87-6CCD-2F4A-98B9-FA3BBE1DF1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1920"/>
                <a:ext cx="4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100</a:t>
                </a:r>
              </a:p>
            </p:txBody>
          </p:sp>
          <p:sp>
            <p:nvSpPr>
              <p:cNvPr id="33889" name="Text Box 145">
                <a:extLst>
                  <a:ext uri="{FF2B5EF4-FFF2-40B4-BE49-F238E27FC236}">
                    <a16:creationId xmlns:a16="http://schemas.microsoft.com/office/drawing/2014/main" id="{81A49933-35ED-8245-ACE4-FD10339D88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2064"/>
                <a:ext cx="4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300</a:t>
                </a:r>
              </a:p>
            </p:txBody>
          </p:sp>
          <p:sp>
            <p:nvSpPr>
              <p:cNvPr id="33890" name="Text Box 146">
                <a:extLst>
                  <a:ext uri="{FF2B5EF4-FFF2-40B4-BE49-F238E27FC236}">
                    <a16:creationId xmlns:a16="http://schemas.microsoft.com/office/drawing/2014/main" id="{D4EB1B48-6116-664B-97D1-A9D4917EA0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2448"/>
                <a:ext cx="4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300</a:t>
                </a:r>
              </a:p>
            </p:txBody>
          </p:sp>
          <p:sp>
            <p:nvSpPr>
              <p:cNvPr id="33891" name="Text Box 147">
                <a:extLst>
                  <a:ext uri="{FF2B5EF4-FFF2-40B4-BE49-F238E27FC236}">
                    <a16:creationId xmlns:a16="http://schemas.microsoft.com/office/drawing/2014/main" id="{4A746EE8-E139-374B-B37E-8B1CBADF98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2736"/>
                <a:ext cx="4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100</a:t>
                </a:r>
              </a:p>
            </p:txBody>
          </p:sp>
          <p:sp>
            <p:nvSpPr>
              <p:cNvPr id="33892" name="Text Box 148">
                <a:extLst>
                  <a:ext uri="{FF2B5EF4-FFF2-40B4-BE49-F238E27FC236}">
                    <a16:creationId xmlns:a16="http://schemas.microsoft.com/office/drawing/2014/main" id="{6D7BB844-03D6-034A-A6D3-44D750A3CD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2592"/>
                <a:ext cx="4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500</a:t>
                </a:r>
              </a:p>
            </p:txBody>
          </p:sp>
          <p:sp>
            <p:nvSpPr>
              <p:cNvPr id="33893" name="Text Box 149">
                <a:extLst>
                  <a:ext uri="{FF2B5EF4-FFF2-40B4-BE49-F238E27FC236}">
                    <a16:creationId xmlns:a16="http://schemas.microsoft.com/office/drawing/2014/main" id="{0B5C6A9F-7086-9A4B-93CB-1DF141D807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2880"/>
                <a:ext cx="4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100</a:t>
                </a:r>
              </a:p>
            </p:txBody>
          </p:sp>
          <p:sp>
            <p:nvSpPr>
              <p:cNvPr id="33894" name="Text Box 150">
                <a:extLst>
                  <a:ext uri="{FF2B5EF4-FFF2-40B4-BE49-F238E27FC236}">
                    <a16:creationId xmlns:a16="http://schemas.microsoft.com/office/drawing/2014/main" id="{1AAC2753-0A93-AD41-A225-A9F69BCD13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3024"/>
                <a:ext cx="4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200</a:t>
                </a:r>
              </a:p>
            </p:txBody>
          </p:sp>
          <p:sp>
            <p:nvSpPr>
              <p:cNvPr id="33895" name="Text Box 151">
                <a:extLst>
                  <a:ext uri="{FF2B5EF4-FFF2-40B4-BE49-F238E27FC236}">
                    <a16:creationId xmlns:a16="http://schemas.microsoft.com/office/drawing/2014/main" id="{573D0B4C-BED5-7C4D-BCAB-2FBE5E7B04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3168"/>
                <a:ext cx="4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150</a:t>
                </a:r>
              </a:p>
            </p:txBody>
          </p:sp>
        </p:grpSp>
        <p:sp>
          <p:nvSpPr>
            <p:cNvPr id="33872" name="AutoShape 152">
              <a:extLst>
                <a:ext uri="{FF2B5EF4-FFF2-40B4-BE49-F238E27FC236}">
                  <a16:creationId xmlns:a16="http://schemas.microsoft.com/office/drawing/2014/main" id="{144E89B2-3188-EE4B-80CD-7DB22CAA3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928"/>
              <a:ext cx="288" cy="144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3873" name="Text Box 153">
              <a:extLst>
                <a:ext uri="{FF2B5EF4-FFF2-40B4-BE49-F238E27FC236}">
                  <a16:creationId xmlns:a16="http://schemas.microsoft.com/office/drawing/2014/main" id="{0D28C1FD-E77A-FA49-8BA9-0E818F9A96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395282">
              <a:off x="2478" y="2130"/>
              <a:ext cx="14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800" b="1">
                  <a:solidFill>
                    <a:srgbClr val="A50021"/>
                  </a:solidFill>
                  <a:latin typeface="Arial" panose="020B0604020202020204" pitchFamily="34" charset="0"/>
                </a:rPr>
                <a:t>Sort on sid and bid</a:t>
              </a:r>
            </a:p>
          </p:txBody>
        </p:sp>
      </p:grpSp>
      <p:grpSp>
        <p:nvGrpSpPr>
          <p:cNvPr id="19" name="Group 154">
            <a:extLst>
              <a:ext uri="{FF2B5EF4-FFF2-40B4-BE49-F238E27FC236}">
                <a16:creationId xmlns:a16="http://schemas.microsoft.com/office/drawing/2014/main" id="{941053D0-C084-324B-B796-DC500BEE8AF8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1676400"/>
            <a:ext cx="1828800" cy="4495800"/>
            <a:chOff x="4320" y="1056"/>
            <a:chExt cx="1152" cy="2832"/>
          </a:xfrm>
        </p:grpSpPr>
        <p:grpSp>
          <p:nvGrpSpPr>
            <p:cNvPr id="33826" name="Group 155">
              <a:extLst>
                <a:ext uri="{FF2B5EF4-FFF2-40B4-BE49-F238E27FC236}">
                  <a16:creationId xmlns:a16="http://schemas.microsoft.com/office/drawing/2014/main" id="{C69E0EB4-4464-3B49-8494-BF158B2C3C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04" y="1056"/>
              <a:ext cx="768" cy="2832"/>
              <a:chOff x="4704" y="1056"/>
              <a:chExt cx="768" cy="2832"/>
            </a:xfrm>
          </p:grpSpPr>
          <p:grpSp>
            <p:nvGrpSpPr>
              <p:cNvPr id="33829" name="Group 156">
                <a:extLst>
                  <a:ext uri="{FF2B5EF4-FFF2-40B4-BE49-F238E27FC236}">
                    <a16:creationId xmlns:a16="http://schemas.microsoft.com/office/drawing/2014/main" id="{588DBA4F-971F-074E-9736-D1F0425AB89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04" y="1056"/>
                <a:ext cx="720" cy="2832"/>
                <a:chOff x="3408" y="1056"/>
                <a:chExt cx="720" cy="2832"/>
              </a:xfrm>
            </p:grpSpPr>
            <p:grpSp>
              <p:nvGrpSpPr>
                <p:cNvPr id="33849" name="Group 157">
                  <a:extLst>
                    <a:ext uri="{FF2B5EF4-FFF2-40B4-BE49-F238E27FC236}">
                      <a16:creationId xmlns:a16="http://schemas.microsoft.com/office/drawing/2014/main" id="{A06C28FC-607A-7B46-AF4E-77FDB036B7F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08" y="1056"/>
                  <a:ext cx="720" cy="2832"/>
                  <a:chOff x="2688" y="1056"/>
                  <a:chExt cx="720" cy="2832"/>
                </a:xfrm>
              </p:grpSpPr>
              <p:sp>
                <p:nvSpPr>
                  <p:cNvPr id="33852" name="Rectangle 158">
                    <a:extLst>
                      <a:ext uri="{FF2B5EF4-FFF2-40B4-BE49-F238E27FC236}">
                        <a16:creationId xmlns:a16="http://schemas.microsoft.com/office/drawing/2014/main" id="{0DC7FEB6-EA3D-3148-923D-B1FF52EC49D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88" y="1248"/>
                    <a:ext cx="720" cy="2640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  <p:grpSp>
                <p:nvGrpSpPr>
                  <p:cNvPr id="33853" name="Group 159">
                    <a:extLst>
                      <a:ext uri="{FF2B5EF4-FFF2-40B4-BE49-F238E27FC236}">
                        <a16:creationId xmlns:a16="http://schemas.microsoft.com/office/drawing/2014/main" id="{070776E3-66F4-644C-BF77-E8BEF61C10C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784" y="1344"/>
                    <a:ext cx="528" cy="864"/>
                    <a:chOff x="2784" y="1344"/>
                    <a:chExt cx="528" cy="864"/>
                  </a:xfrm>
                </p:grpSpPr>
                <p:sp>
                  <p:nvSpPr>
                    <p:cNvPr id="33865" name="Rectangle 160">
                      <a:extLst>
                        <a:ext uri="{FF2B5EF4-FFF2-40B4-BE49-F238E27FC236}">
                          <a16:creationId xmlns:a16="http://schemas.microsoft.com/office/drawing/2014/main" id="{9CE0BC87-E6DC-4744-A8E6-77A431BC890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84" y="1344"/>
                      <a:ext cx="528" cy="14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400"/>
                    </a:p>
                  </p:txBody>
                </p:sp>
                <p:sp>
                  <p:nvSpPr>
                    <p:cNvPr id="33866" name="Rectangle 161">
                      <a:extLst>
                        <a:ext uri="{FF2B5EF4-FFF2-40B4-BE49-F238E27FC236}">
                          <a16:creationId xmlns:a16="http://schemas.microsoft.com/office/drawing/2014/main" id="{12BAB1AE-338A-DC44-AE4D-3C75038D631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84" y="1488"/>
                      <a:ext cx="528" cy="14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400"/>
                    </a:p>
                  </p:txBody>
                </p:sp>
                <p:sp>
                  <p:nvSpPr>
                    <p:cNvPr id="33867" name="Rectangle 162">
                      <a:extLst>
                        <a:ext uri="{FF2B5EF4-FFF2-40B4-BE49-F238E27FC236}">
                          <a16:creationId xmlns:a16="http://schemas.microsoft.com/office/drawing/2014/main" id="{DBE6FE10-F531-2E43-B7D2-53F1B89567C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84" y="1632"/>
                      <a:ext cx="528" cy="14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400"/>
                    </a:p>
                  </p:txBody>
                </p:sp>
                <p:sp>
                  <p:nvSpPr>
                    <p:cNvPr id="33868" name="Rectangle 163">
                      <a:extLst>
                        <a:ext uri="{FF2B5EF4-FFF2-40B4-BE49-F238E27FC236}">
                          <a16:creationId xmlns:a16="http://schemas.microsoft.com/office/drawing/2014/main" id="{C3434B2A-D0CD-FE4F-847B-CF508B27506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84" y="1776"/>
                      <a:ext cx="528" cy="14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400"/>
                    </a:p>
                  </p:txBody>
                </p:sp>
                <p:sp>
                  <p:nvSpPr>
                    <p:cNvPr id="33869" name="Rectangle 164">
                      <a:extLst>
                        <a:ext uri="{FF2B5EF4-FFF2-40B4-BE49-F238E27FC236}">
                          <a16:creationId xmlns:a16="http://schemas.microsoft.com/office/drawing/2014/main" id="{2CE976DA-D244-F64C-BA95-C553D7CC69E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84" y="1920"/>
                      <a:ext cx="528" cy="14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400"/>
                    </a:p>
                  </p:txBody>
                </p:sp>
                <p:sp>
                  <p:nvSpPr>
                    <p:cNvPr id="33870" name="Rectangle 165">
                      <a:extLst>
                        <a:ext uri="{FF2B5EF4-FFF2-40B4-BE49-F238E27FC236}">
                          <a16:creationId xmlns:a16="http://schemas.microsoft.com/office/drawing/2014/main" id="{CE069B0F-5EDF-4D4F-8C2C-8C35D49CAFA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84" y="2064"/>
                      <a:ext cx="528" cy="14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400"/>
                    </a:p>
                  </p:txBody>
                </p:sp>
              </p:grpSp>
              <p:grpSp>
                <p:nvGrpSpPr>
                  <p:cNvPr id="33854" name="Group 166">
                    <a:extLst>
                      <a:ext uri="{FF2B5EF4-FFF2-40B4-BE49-F238E27FC236}">
                        <a16:creationId xmlns:a16="http://schemas.microsoft.com/office/drawing/2014/main" id="{B09F7E2B-A765-9447-A808-9666325D3BE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784" y="2448"/>
                    <a:ext cx="528" cy="864"/>
                    <a:chOff x="2784" y="1344"/>
                    <a:chExt cx="528" cy="864"/>
                  </a:xfrm>
                </p:grpSpPr>
                <p:sp>
                  <p:nvSpPr>
                    <p:cNvPr id="33859" name="Rectangle 167">
                      <a:extLst>
                        <a:ext uri="{FF2B5EF4-FFF2-40B4-BE49-F238E27FC236}">
                          <a16:creationId xmlns:a16="http://schemas.microsoft.com/office/drawing/2014/main" id="{490555DD-083A-554B-A041-C1200DC77EE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84" y="1344"/>
                      <a:ext cx="528" cy="14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400"/>
                    </a:p>
                  </p:txBody>
                </p:sp>
                <p:sp>
                  <p:nvSpPr>
                    <p:cNvPr id="33860" name="Rectangle 168">
                      <a:extLst>
                        <a:ext uri="{FF2B5EF4-FFF2-40B4-BE49-F238E27FC236}">
                          <a16:creationId xmlns:a16="http://schemas.microsoft.com/office/drawing/2014/main" id="{0923149F-9607-9F4E-BD2B-11C9CFCD6A2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84" y="1488"/>
                      <a:ext cx="528" cy="14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400"/>
                    </a:p>
                  </p:txBody>
                </p:sp>
                <p:sp>
                  <p:nvSpPr>
                    <p:cNvPr id="33861" name="Rectangle 169">
                      <a:extLst>
                        <a:ext uri="{FF2B5EF4-FFF2-40B4-BE49-F238E27FC236}">
                          <a16:creationId xmlns:a16="http://schemas.microsoft.com/office/drawing/2014/main" id="{4301C222-8496-5C4F-9A11-F6CF057B7A3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84" y="1632"/>
                      <a:ext cx="528" cy="14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400"/>
                    </a:p>
                  </p:txBody>
                </p:sp>
                <p:sp>
                  <p:nvSpPr>
                    <p:cNvPr id="33862" name="Rectangle 170">
                      <a:extLst>
                        <a:ext uri="{FF2B5EF4-FFF2-40B4-BE49-F238E27FC236}">
                          <a16:creationId xmlns:a16="http://schemas.microsoft.com/office/drawing/2014/main" id="{176D06AB-E8FB-6445-A9F4-3CE23140E3E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84" y="1776"/>
                      <a:ext cx="528" cy="14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400"/>
                    </a:p>
                  </p:txBody>
                </p:sp>
                <p:sp>
                  <p:nvSpPr>
                    <p:cNvPr id="33863" name="Rectangle 171">
                      <a:extLst>
                        <a:ext uri="{FF2B5EF4-FFF2-40B4-BE49-F238E27FC236}">
                          <a16:creationId xmlns:a16="http://schemas.microsoft.com/office/drawing/2014/main" id="{07380EB8-3BA3-E74D-96BE-92B210606BD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84" y="1920"/>
                      <a:ext cx="528" cy="14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400"/>
                    </a:p>
                  </p:txBody>
                </p:sp>
                <p:sp>
                  <p:nvSpPr>
                    <p:cNvPr id="33864" name="Rectangle 172">
                      <a:extLst>
                        <a:ext uri="{FF2B5EF4-FFF2-40B4-BE49-F238E27FC236}">
                          <a16:creationId xmlns:a16="http://schemas.microsoft.com/office/drawing/2014/main" id="{ED6393C3-CFFC-6E42-A023-4119D350A0F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84" y="2064"/>
                      <a:ext cx="528" cy="14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400"/>
                    </a:p>
                  </p:txBody>
                </p:sp>
              </p:grpSp>
              <p:sp>
                <p:nvSpPr>
                  <p:cNvPr id="33855" name="Text Box 173">
                    <a:extLst>
                      <a:ext uri="{FF2B5EF4-FFF2-40B4-BE49-F238E27FC236}">
                        <a16:creationId xmlns:a16="http://schemas.microsoft.com/office/drawing/2014/main" id="{435CC2CF-5869-8C4E-B39B-4E60D0936EE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84" y="1056"/>
                    <a:ext cx="528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  <a:buFontTx/>
                      <a:buNone/>
                    </a:pPr>
                    <a:r>
                      <a:rPr kumimoji="0" lang="en-US" altLang="zh-TW" sz="1400" b="1" i="1">
                        <a:solidFill>
                          <a:srgbClr val="A50021"/>
                        </a:solidFill>
                        <a:latin typeface="Arial" panose="020B0604020202020204" pitchFamily="34" charset="0"/>
                      </a:rPr>
                      <a:t>sid  bid</a:t>
                    </a:r>
                  </a:p>
                </p:txBody>
              </p:sp>
              <p:sp>
                <p:nvSpPr>
                  <p:cNvPr id="33856" name="Text Box 174">
                    <a:extLst>
                      <a:ext uri="{FF2B5EF4-FFF2-40B4-BE49-F238E27FC236}">
                        <a16:creationId xmlns:a16="http://schemas.microsoft.com/office/drawing/2014/main" id="{6F748215-B96E-754B-B494-46B825D8E84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84" y="1344"/>
                    <a:ext cx="209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zh-TW" altLang="en-US" sz="1400" b="1" i="1">
                        <a:latin typeface="Arial" panose="020B0604020202020204" pitchFamily="34" charset="0"/>
                      </a:rPr>
                      <a:t> </a:t>
                    </a:r>
                    <a:r>
                      <a:rPr kumimoji="0" lang="en-US" altLang="zh-TW" sz="1400" b="1" i="1">
                        <a:latin typeface="Arial" panose="020B0604020202020204" pitchFamily="34" charset="0"/>
                      </a:rPr>
                      <a:t>2</a:t>
                    </a:r>
                  </a:p>
                </p:txBody>
              </p:sp>
              <p:sp>
                <p:nvSpPr>
                  <p:cNvPr id="33857" name="Text Box 175">
                    <a:extLst>
                      <a:ext uri="{FF2B5EF4-FFF2-40B4-BE49-F238E27FC236}">
                        <a16:creationId xmlns:a16="http://schemas.microsoft.com/office/drawing/2014/main" id="{77D0205A-3DAA-E846-9AAC-01AF852C5FB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84" y="1632"/>
                    <a:ext cx="209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zh-TW" altLang="en-US" sz="1400" b="1" i="1">
                        <a:latin typeface="Arial" panose="020B0604020202020204" pitchFamily="34" charset="0"/>
                      </a:rPr>
                      <a:t> </a:t>
                    </a:r>
                    <a:r>
                      <a:rPr kumimoji="0" lang="en-US" altLang="zh-TW" sz="1400" b="1" i="1">
                        <a:latin typeface="Arial" panose="020B0604020202020204" pitchFamily="34" charset="0"/>
                      </a:rPr>
                      <a:t>9</a:t>
                    </a:r>
                  </a:p>
                </p:txBody>
              </p:sp>
              <p:sp>
                <p:nvSpPr>
                  <p:cNvPr id="33858" name="Text Box 176">
                    <a:extLst>
                      <a:ext uri="{FF2B5EF4-FFF2-40B4-BE49-F238E27FC236}">
                        <a16:creationId xmlns:a16="http://schemas.microsoft.com/office/drawing/2014/main" id="{FCDAD5D3-2C56-FC40-BCE6-66CCFBB32DB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84" y="1920"/>
                    <a:ext cx="240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US" altLang="zh-TW" sz="1400" b="1" i="1">
                        <a:latin typeface="Arial" panose="020B0604020202020204" pitchFamily="34" charset="0"/>
                      </a:rPr>
                      <a:t>10</a:t>
                    </a:r>
                  </a:p>
                </p:txBody>
              </p:sp>
            </p:grpSp>
            <p:sp>
              <p:nvSpPr>
                <p:cNvPr id="33850" name="Line 177">
                  <a:extLst>
                    <a:ext uri="{FF2B5EF4-FFF2-40B4-BE49-F238E27FC236}">
                      <a16:creationId xmlns:a16="http://schemas.microsoft.com/office/drawing/2014/main" id="{A704100C-76B1-3049-9F2A-30D1FFF69E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44" y="1344"/>
                  <a:ext cx="0" cy="8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3851" name="Line 178">
                  <a:extLst>
                    <a:ext uri="{FF2B5EF4-FFF2-40B4-BE49-F238E27FC236}">
                      <a16:creationId xmlns:a16="http://schemas.microsoft.com/office/drawing/2014/main" id="{B7FB17D8-45E7-DC45-B694-47B6F0E5D6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44" y="2448"/>
                  <a:ext cx="0" cy="8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33830" name="Text Box 179">
                <a:extLst>
                  <a:ext uri="{FF2B5EF4-FFF2-40B4-BE49-F238E27FC236}">
                    <a16:creationId xmlns:a16="http://schemas.microsoft.com/office/drawing/2014/main" id="{60D43524-22E1-2F45-BC6A-E70E3245FC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40" y="1344"/>
                <a:ext cx="4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400</a:t>
                </a:r>
              </a:p>
            </p:txBody>
          </p:sp>
          <p:sp>
            <p:nvSpPr>
              <p:cNvPr id="33831" name="Text Box 180">
                <a:extLst>
                  <a:ext uri="{FF2B5EF4-FFF2-40B4-BE49-F238E27FC236}">
                    <a16:creationId xmlns:a16="http://schemas.microsoft.com/office/drawing/2014/main" id="{4A9A8FC5-6496-0B48-9AAB-9567182183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40" y="1488"/>
                <a:ext cx="4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120</a:t>
                </a:r>
              </a:p>
            </p:txBody>
          </p:sp>
          <p:sp>
            <p:nvSpPr>
              <p:cNvPr id="33832" name="Text Box 181">
                <a:extLst>
                  <a:ext uri="{FF2B5EF4-FFF2-40B4-BE49-F238E27FC236}">
                    <a16:creationId xmlns:a16="http://schemas.microsoft.com/office/drawing/2014/main" id="{CA3EBF6A-73BE-A94C-AE07-800D9E1B83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40" y="2448"/>
                <a:ext cx="4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500</a:t>
                </a:r>
              </a:p>
            </p:txBody>
          </p:sp>
          <p:sp>
            <p:nvSpPr>
              <p:cNvPr id="33833" name="Text Box 182">
                <a:extLst>
                  <a:ext uri="{FF2B5EF4-FFF2-40B4-BE49-F238E27FC236}">
                    <a16:creationId xmlns:a16="http://schemas.microsoft.com/office/drawing/2014/main" id="{390AC08D-4715-424C-9FAC-F76CFC8D7D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40" y="1632"/>
                <a:ext cx="4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111</a:t>
                </a:r>
              </a:p>
            </p:txBody>
          </p:sp>
          <p:sp>
            <p:nvSpPr>
              <p:cNvPr id="33834" name="Text Box 183">
                <a:extLst>
                  <a:ext uri="{FF2B5EF4-FFF2-40B4-BE49-F238E27FC236}">
                    <a16:creationId xmlns:a16="http://schemas.microsoft.com/office/drawing/2014/main" id="{00AF6BF2-9AB9-AB41-B216-9ABE250533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40" y="1776"/>
                <a:ext cx="4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100</a:t>
                </a:r>
              </a:p>
            </p:txBody>
          </p:sp>
          <p:sp>
            <p:nvSpPr>
              <p:cNvPr id="33835" name="Text Box 184">
                <a:extLst>
                  <a:ext uri="{FF2B5EF4-FFF2-40B4-BE49-F238E27FC236}">
                    <a16:creationId xmlns:a16="http://schemas.microsoft.com/office/drawing/2014/main" id="{BAA7CF51-7D32-A244-9CDD-E8B096C7AA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40" y="1920"/>
                <a:ext cx="4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300</a:t>
                </a:r>
              </a:p>
            </p:txBody>
          </p:sp>
          <p:sp>
            <p:nvSpPr>
              <p:cNvPr id="33836" name="Text Box 185">
                <a:extLst>
                  <a:ext uri="{FF2B5EF4-FFF2-40B4-BE49-F238E27FC236}">
                    <a16:creationId xmlns:a16="http://schemas.microsoft.com/office/drawing/2014/main" id="{15476181-7B78-0E4D-8207-E5B8C5C9C5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40" y="2064"/>
                <a:ext cx="4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300</a:t>
                </a:r>
              </a:p>
            </p:txBody>
          </p:sp>
          <p:sp>
            <p:nvSpPr>
              <p:cNvPr id="33837" name="Text Box 186">
                <a:extLst>
                  <a:ext uri="{FF2B5EF4-FFF2-40B4-BE49-F238E27FC236}">
                    <a16:creationId xmlns:a16="http://schemas.microsoft.com/office/drawing/2014/main" id="{5426ED18-27EC-5E48-8F7A-5C0753DBB5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0" y="1488"/>
                <a:ext cx="209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zh-TW" altLang="en-US" sz="1400" b="1" i="1">
                    <a:latin typeface="Arial" panose="020B0604020202020204" pitchFamily="34" charset="0"/>
                  </a:rPr>
                  <a:t> </a:t>
                </a:r>
                <a:r>
                  <a:rPr kumimoji="0" lang="en-US" altLang="zh-TW" sz="1400" b="1" i="1">
                    <a:latin typeface="Arial" panose="020B0604020202020204" pitchFamily="34" charset="0"/>
                  </a:rPr>
                  <a:t>7</a:t>
                </a:r>
              </a:p>
            </p:txBody>
          </p:sp>
          <p:sp>
            <p:nvSpPr>
              <p:cNvPr id="33838" name="Text Box 187">
                <a:extLst>
                  <a:ext uri="{FF2B5EF4-FFF2-40B4-BE49-F238E27FC236}">
                    <a16:creationId xmlns:a16="http://schemas.microsoft.com/office/drawing/2014/main" id="{0242BAAD-3DCA-CD4E-86C9-6ACD6B7DA0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0" y="1776"/>
                <a:ext cx="24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10</a:t>
                </a:r>
              </a:p>
            </p:txBody>
          </p:sp>
          <p:sp>
            <p:nvSpPr>
              <p:cNvPr id="33839" name="Text Box 188">
                <a:extLst>
                  <a:ext uri="{FF2B5EF4-FFF2-40B4-BE49-F238E27FC236}">
                    <a16:creationId xmlns:a16="http://schemas.microsoft.com/office/drawing/2014/main" id="{8B916BFE-0819-904D-A7A2-6FBEA1D4F8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52" y="2064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zh-TW" altLang="en-US" sz="1400" b="1" i="1">
                    <a:latin typeface="Arial" panose="020B0604020202020204" pitchFamily="34" charset="0"/>
                  </a:rPr>
                  <a:t>  </a:t>
                </a:r>
                <a:r>
                  <a:rPr kumimoji="0" lang="en-US" altLang="zh-TW" sz="1400" b="1" i="1">
                    <a:latin typeface="Arial" panose="020B0604020202020204" pitchFamily="34" charset="0"/>
                  </a:rPr>
                  <a:t>12</a:t>
                </a:r>
              </a:p>
            </p:txBody>
          </p:sp>
          <p:sp>
            <p:nvSpPr>
              <p:cNvPr id="33840" name="Text Box 189">
                <a:extLst>
                  <a:ext uri="{FF2B5EF4-FFF2-40B4-BE49-F238E27FC236}">
                    <a16:creationId xmlns:a16="http://schemas.microsoft.com/office/drawing/2014/main" id="{7BA8170E-BD95-574F-88F8-9FBA7004AE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52" y="2448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zh-TW" altLang="en-US" sz="1400" b="1" i="1">
                    <a:latin typeface="Arial" panose="020B0604020202020204" pitchFamily="34" charset="0"/>
                  </a:rPr>
                  <a:t>  </a:t>
                </a:r>
                <a:r>
                  <a:rPr kumimoji="0" lang="en-US" altLang="zh-TW" sz="1400" b="1" i="1">
                    <a:latin typeface="Arial" panose="020B0604020202020204" pitchFamily="34" charset="0"/>
                  </a:rPr>
                  <a:t>12</a:t>
                </a:r>
              </a:p>
            </p:txBody>
          </p:sp>
          <p:sp>
            <p:nvSpPr>
              <p:cNvPr id="33841" name="Text Box 190">
                <a:extLst>
                  <a:ext uri="{FF2B5EF4-FFF2-40B4-BE49-F238E27FC236}">
                    <a16:creationId xmlns:a16="http://schemas.microsoft.com/office/drawing/2014/main" id="{26D8B881-1C84-294A-BBED-C314D95F2F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0" y="2736"/>
                <a:ext cx="24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14</a:t>
                </a:r>
              </a:p>
            </p:txBody>
          </p:sp>
          <p:sp>
            <p:nvSpPr>
              <p:cNvPr id="33842" name="Text Box 191">
                <a:extLst>
                  <a:ext uri="{FF2B5EF4-FFF2-40B4-BE49-F238E27FC236}">
                    <a16:creationId xmlns:a16="http://schemas.microsoft.com/office/drawing/2014/main" id="{740DE300-0653-7A46-B1E2-C996069FAD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0" y="2592"/>
                <a:ext cx="24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14</a:t>
                </a:r>
              </a:p>
            </p:txBody>
          </p:sp>
          <p:sp>
            <p:nvSpPr>
              <p:cNvPr id="33843" name="Text Box 192">
                <a:extLst>
                  <a:ext uri="{FF2B5EF4-FFF2-40B4-BE49-F238E27FC236}">
                    <a16:creationId xmlns:a16="http://schemas.microsoft.com/office/drawing/2014/main" id="{380A2357-E0F6-A74E-9963-A2CE6D9873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40" y="2592"/>
                <a:ext cx="4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300</a:t>
                </a:r>
              </a:p>
            </p:txBody>
          </p:sp>
          <p:sp>
            <p:nvSpPr>
              <p:cNvPr id="33844" name="Text Box 193">
                <a:extLst>
                  <a:ext uri="{FF2B5EF4-FFF2-40B4-BE49-F238E27FC236}">
                    <a16:creationId xmlns:a16="http://schemas.microsoft.com/office/drawing/2014/main" id="{6EAF2483-C8DF-9B44-9067-FD6C4A30DC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40" y="2736"/>
                <a:ext cx="4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100</a:t>
                </a:r>
              </a:p>
            </p:txBody>
          </p:sp>
          <p:sp>
            <p:nvSpPr>
              <p:cNvPr id="33845" name="Text Box 194">
                <a:extLst>
                  <a:ext uri="{FF2B5EF4-FFF2-40B4-BE49-F238E27FC236}">
                    <a16:creationId xmlns:a16="http://schemas.microsoft.com/office/drawing/2014/main" id="{F72E682B-A746-9F44-8E0A-540D7A008E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0" y="2880"/>
                <a:ext cx="24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16</a:t>
                </a:r>
              </a:p>
            </p:txBody>
          </p:sp>
          <p:sp>
            <p:nvSpPr>
              <p:cNvPr id="33846" name="Text Box 195">
                <a:extLst>
                  <a:ext uri="{FF2B5EF4-FFF2-40B4-BE49-F238E27FC236}">
                    <a16:creationId xmlns:a16="http://schemas.microsoft.com/office/drawing/2014/main" id="{1F52E28A-FECC-6240-A483-F5F7A3E17B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0" y="3024"/>
                <a:ext cx="24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20</a:t>
                </a:r>
              </a:p>
            </p:txBody>
          </p:sp>
          <p:sp>
            <p:nvSpPr>
              <p:cNvPr id="33847" name="Text Box 196">
                <a:extLst>
                  <a:ext uri="{FF2B5EF4-FFF2-40B4-BE49-F238E27FC236}">
                    <a16:creationId xmlns:a16="http://schemas.microsoft.com/office/drawing/2014/main" id="{961AA3C6-58EC-6B45-BD85-34F11F81C6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40" y="2880"/>
                <a:ext cx="4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200</a:t>
                </a:r>
              </a:p>
            </p:txBody>
          </p:sp>
          <p:sp>
            <p:nvSpPr>
              <p:cNvPr id="33848" name="Text Box 197">
                <a:extLst>
                  <a:ext uri="{FF2B5EF4-FFF2-40B4-BE49-F238E27FC236}">
                    <a16:creationId xmlns:a16="http://schemas.microsoft.com/office/drawing/2014/main" id="{A5403AF2-2A33-7344-BAAE-EEBE458A1A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40" y="3024"/>
                <a:ext cx="4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 i="1">
                    <a:latin typeface="Arial" panose="020B0604020202020204" pitchFamily="34" charset="0"/>
                  </a:rPr>
                  <a:t>150</a:t>
                </a:r>
              </a:p>
            </p:txBody>
          </p:sp>
        </p:grpSp>
        <p:sp>
          <p:nvSpPr>
            <p:cNvPr id="33827" name="AutoShape 198">
              <a:extLst>
                <a:ext uri="{FF2B5EF4-FFF2-40B4-BE49-F238E27FC236}">
                  <a16:creationId xmlns:a16="http://schemas.microsoft.com/office/drawing/2014/main" id="{E3F2DE77-A645-7A4D-99DB-704F8412F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928"/>
              <a:ext cx="288" cy="144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3828" name="Text Box 199">
              <a:extLst>
                <a:ext uri="{FF2B5EF4-FFF2-40B4-BE49-F238E27FC236}">
                  <a16:creationId xmlns:a16="http://schemas.microsoft.com/office/drawing/2014/main" id="{2BCF4E58-89DC-214D-99E4-F0B774DB88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395282">
              <a:off x="3738" y="2118"/>
              <a:ext cx="13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800" b="1">
                  <a:solidFill>
                    <a:srgbClr val="A50021"/>
                  </a:solidFill>
                  <a:latin typeface="Arial" panose="020B0604020202020204" pitchFamily="34" charset="0"/>
                </a:rPr>
                <a:t>Discard duplicates</a:t>
              </a:r>
            </a:p>
          </p:txBody>
        </p:sp>
      </p:grpSp>
      <p:sp>
        <p:nvSpPr>
          <p:cNvPr id="33823" name="Text Box 200">
            <a:extLst>
              <a:ext uri="{FF2B5EF4-FFF2-40B4-BE49-F238E27FC236}">
                <a16:creationId xmlns:a16="http://schemas.microsoft.com/office/drawing/2014/main" id="{FE642891-3796-CD46-B5F1-06B09F5ED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248400"/>
            <a:ext cx="1828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en-US" altLang="zh-TW" sz="1800" b="1" i="1">
                <a:latin typeface="Arial" panose="020B0604020202020204" pitchFamily="34" charset="0"/>
              </a:rPr>
              <a:t>Reserves</a:t>
            </a:r>
          </a:p>
        </p:txBody>
      </p:sp>
      <p:sp>
        <p:nvSpPr>
          <p:cNvPr id="33824" name="Line 201">
            <a:extLst>
              <a:ext uri="{FF2B5EF4-FFF2-40B4-BE49-F238E27FC236}">
                <a16:creationId xmlns:a16="http://schemas.microsoft.com/office/drawing/2014/main" id="{53F50C96-B15C-724F-9F9E-FE1B8FF4C282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22098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25" name="Line 202">
            <a:extLst>
              <a:ext uri="{FF2B5EF4-FFF2-40B4-BE49-F238E27FC236}">
                <a16:creationId xmlns:a16="http://schemas.microsoft.com/office/drawing/2014/main" id="{7E6B9DFD-8698-E94C-9C2B-CF805578C85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22098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Number Placeholder 5">
            <a:extLst>
              <a:ext uri="{FF2B5EF4-FFF2-40B4-BE49-F238E27FC236}">
                <a16:creationId xmlns:a16="http://schemas.microsoft.com/office/drawing/2014/main" id="{C07CD1EC-EBBE-B24D-96EE-7AE8130A3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6AC017-7237-3B4E-9A2C-59EAE140020B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TW" sz="1400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38D07285-DA52-7146-BF48-E3FC6C5E4E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381000"/>
            <a:ext cx="66294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/>
              <a:t>The Join operation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44AA94E1-3123-D648-BA40-5698706C36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305800" cy="5334000"/>
          </a:xfrm>
        </p:spPr>
        <p:txBody>
          <a:bodyPr/>
          <a:lstStyle/>
          <a:p>
            <a:pPr eaLnBrk="1" hangingPunct="1"/>
            <a:r>
              <a:rPr lang="en-US" altLang="zh-TW" sz="2400"/>
              <a:t>Example:                                   </a:t>
            </a:r>
          </a:p>
          <a:p>
            <a:pPr lvl="1" eaLnBrk="1" hangingPunct="1">
              <a:buFontTx/>
              <a:buNone/>
            </a:pPr>
            <a:r>
              <a:rPr lang="en-US" altLang="zh-TW" sz="2000"/>
              <a:t>SELECT *                                            </a:t>
            </a:r>
          </a:p>
          <a:p>
            <a:pPr lvl="1" eaLnBrk="1" hangingPunct="1">
              <a:buFontTx/>
              <a:buNone/>
            </a:pPr>
            <a:r>
              <a:rPr lang="en-US" altLang="zh-TW" sz="2000"/>
              <a:t>FROM Reserves R, Sailors S         (R has 1000 pages, 100 tuples/page)</a:t>
            </a:r>
          </a:p>
          <a:p>
            <a:pPr lvl="1" eaLnBrk="1" hangingPunct="1">
              <a:buFontTx/>
              <a:buNone/>
            </a:pPr>
            <a:r>
              <a:rPr lang="en-US" altLang="zh-TW" sz="2000"/>
              <a:t>WHERE R.sid = S.sid                     (S has 500 pages, 80 tuples/page)</a:t>
            </a:r>
          </a:p>
          <a:p>
            <a:pPr eaLnBrk="1" hangingPunct="1"/>
            <a:r>
              <a:rPr lang="en-US" altLang="zh-TW" sz="2400"/>
              <a:t>Nested Loops Join</a:t>
            </a:r>
          </a:p>
          <a:p>
            <a:pPr lvl="1" eaLnBrk="1" hangingPunct="1">
              <a:buFontTx/>
              <a:buNone/>
            </a:pPr>
            <a:endParaRPr lang="en-US" altLang="zh-TW" sz="2000"/>
          </a:p>
          <a:p>
            <a:pPr lvl="1" eaLnBrk="1" hangingPunct="1">
              <a:buFontTx/>
              <a:buNone/>
            </a:pPr>
            <a:endParaRPr lang="en-US" altLang="zh-TW" sz="2000"/>
          </a:p>
          <a:p>
            <a:pPr lvl="1" eaLnBrk="1" hangingPunct="1">
              <a:buFontTx/>
              <a:buNone/>
            </a:pPr>
            <a:endParaRPr lang="en-US" altLang="zh-TW" sz="2000"/>
          </a:p>
          <a:p>
            <a:pPr lvl="1" eaLnBrk="1" hangingPunct="1">
              <a:buFontTx/>
              <a:buNone/>
            </a:pPr>
            <a:r>
              <a:rPr lang="en-US" altLang="zh-TW" sz="2000"/>
              <a:t>Cost</a:t>
            </a:r>
          </a:p>
          <a:p>
            <a:pPr lvl="1" eaLnBrk="1" hangingPunct="1"/>
            <a:r>
              <a:rPr lang="en-US" altLang="zh-TW" sz="2000"/>
              <a:t>Scan R: 1000 I/Os</a:t>
            </a:r>
          </a:p>
          <a:p>
            <a:pPr lvl="1" eaLnBrk="1" hangingPunct="1"/>
            <a:r>
              <a:rPr lang="en-US" altLang="zh-TW" sz="2000"/>
              <a:t>S is scanned once for each tuple of R :1000 </a:t>
            </a:r>
            <a:r>
              <a:rPr lang="en-US" altLang="zh-TW" sz="2000">
                <a:sym typeface="Symbol" pitchFamily="2" charset="2"/>
              </a:rPr>
              <a:t></a:t>
            </a:r>
            <a:r>
              <a:rPr lang="en-US" altLang="zh-TW" sz="2000"/>
              <a:t> 100 </a:t>
            </a:r>
            <a:r>
              <a:rPr lang="en-US" altLang="zh-TW" sz="2000">
                <a:sym typeface="Symbol" pitchFamily="2" charset="2"/>
              </a:rPr>
              <a:t></a:t>
            </a:r>
            <a:r>
              <a:rPr lang="en-US" altLang="zh-TW" sz="2000"/>
              <a:t>500</a:t>
            </a:r>
          </a:p>
          <a:p>
            <a:pPr lvl="1" eaLnBrk="1" hangingPunct="1"/>
            <a:r>
              <a:rPr lang="en-US" altLang="zh-TW" sz="2000"/>
              <a:t>Total: 1000 </a:t>
            </a:r>
            <a:r>
              <a:rPr lang="en-US" altLang="zh-TW" sz="2000">
                <a:sym typeface="Symbol" pitchFamily="2" charset="2"/>
              </a:rPr>
              <a:t></a:t>
            </a:r>
            <a:r>
              <a:rPr lang="en-US" altLang="zh-TW" sz="2000"/>
              <a:t> 100 </a:t>
            </a:r>
            <a:r>
              <a:rPr lang="en-US" altLang="zh-TW" sz="2000">
                <a:sym typeface="Symbol" pitchFamily="2" charset="2"/>
              </a:rPr>
              <a:t></a:t>
            </a:r>
            <a:r>
              <a:rPr lang="en-US" altLang="zh-TW" sz="2000"/>
              <a:t> 500 + 1000 = 50001000 I/Os</a:t>
            </a:r>
          </a:p>
          <a:p>
            <a:pPr lvl="1" eaLnBrk="1" hangingPunct="1"/>
            <a:r>
              <a:rPr lang="en-US" altLang="zh-TW" sz="2000"/>
              <a:t>Switch R and S, the total is: 500 </a:t>
            </a:r>
            <a:r>
              <a:rPr lang="en-US" altLang="zh-TW" sz="2000">
                <a:sym typeface="Symbol" pitchFamily="2" charset="2"/>
              </a:rPr>
              <a:t></a:t>
            </a:r>
            <a:r>
              <a:rPr lang="en-US" altLang="zh-TW" sz="2000"/>
              <a:t> 80 </a:t>
            </a:r>
            <a:r>
              <a:rPr lang="en-US" altLang="zh-TW" sz="2000">
                <a:sym typeface="Symbol" pitchFamily="2" charset="2"/>
              </a:rPr>
              <a:t></a:t>
            </a:r>
            <a:r>
              <a:rPr lang="en-US" altLang="zh-TW" sz="2000"/>
              <a:t> 1000 + 500 = 40000500 I/Os</a:t>
            </a:r>
          </a:p>
          <a:p>
            <a:pPr lvl="1" eaLnBrk="1" hangingPunct="1"/>
            <a:r>
              <a:rPr lang="en-US" altLang="zh-TW" sz="2000"/>
              <a:t>If each I/O takes 10ms, the total time is 140 hours!!</a:t>
            </a:r>
          </a:p>
        </p:txBody>
      </p:sp>
      <p:sp>
        <p:nvSpPr>
          <p:cNvPr id="34820" name="Text Box 4">
            <a:extLst>
              <a:ext uri="{FF2B5EF4-FFF2-40B4-BE49-F238E27FC236}">
                <a16:creationId xmlns:a16="http://schemas.microsoft.com/office/drawing/2014/main" id="{CCB662C0-618F-104A-8226-6215C30E2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200400"/>
            <a:ext cx="7791450" cy="1036638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FF0000"/>
                </a:solidFill>
              </a:rPr>
              <a:t>foreach tuple r in R do                                 </a:t>
            </a:r>
            <a:r>
              <a:rPr lang="en-US" altLang="zh-TW" sz="2000">
                <a:solidFill>
                  <a:srgbClr val="008000"/>
                </a:solidFill>
              </a:rPr>
              <a:t>(R is called </a:t>
            </a:r>
            <a:r>
              <a:rPr lang="en-US" altLang="zh-TW" sz="2000" b="1" i="1">
                <a:solidFill>
                  <a:srgbClr val="008000"/>
                </a:solidFill>
              </a:rPr>
              <a:t>outer relation</a:t>
            </a:r>
            <a:r>
              <a:rPr lang="en-US" altLang="zh-TW" sz="2000">
                <a:solidFill>
                  <a:srgbClr val="008000"/>
                </a:solidFill>
              </a:rPr>
              <a:t>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FF0000"/>
                </a:solidFill>
              </a:rPr>
              <a:t>      foreach tuple s in S do                            </a:t>
            </a:r>
            <a:r>
              <a:rPr lang="en-US" altLang="zh-TW" sz="2000">
                <a:solidFill>
                  <a:srgbClr val="008000"/>
                </a:solidFill>
              </a:rPr>
              <a:t>(S is called </a:t>
            </a:r>
            <a:r>
              <a:rPr lang="en-US" altLang="zh-TW" sz="2000" b="1" i="1">
                <a:solidFill>
                  <a:srgbClr val="008000"/>
                </a:solidFill>
              </a:rPr>
              <a:t>inner relation</a:t>
            </a:r>
            <a:r>
              <a:rPr lang="en-US" altLang="zh-TW" sz="2000">
                <a:solidFill>
                  <a:srgbClr val="008000"/>
                </a:solidFill>
              </a:rPr>
              <a:t>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000">
                <a:solidFill>
                  <a:srgbClr val="FF0000"/>
                </a:solidFill>
              </a:rPr>
              <a:t>             if r.sid = s.sid then add &lt;r, s&gt; to result</a:t>
            </a:r>
            <a:endParaRPr lang="en-US" altLang="zh-TW"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5">
            <a:extLst>
              <a:ext uri="{FF2B5EF4-FFF2-40B4-BE49-F238E27FC236}">
                <a16:creationId xmlns:a16="http://schemas.microsoft.com/office/drawing/2014/main" id="{A7D592D8-8D43-2149-8BDB-9E9F05E98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C29DF1-7107-1D4E-9136-C4191047015B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TW" sz="1400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2B18CFC6-8C43-1949-8DC4-6716520D99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Join Operation (cont.)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0DAAC9F7-2A06-8E4B-B46C-E710FEE37A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001000" cy="4572000"/>
          </a:xfrm>
        </p:spPr>
        <p:txBody>
          <a:bodyPr/>
          <a:lstStyle/>
          <a:p>
            <a:pPr eaLnBrk="1" hangingPunct="1"/>
            <a:r>
              <a:rPr lang="en-US" altLang="zh-TW" sz="2800"/>
              <a:t>Refinement to Nested Loops Join </a:t>
            </a:r>
            <a:r>
              <a:rPr lang="en-US" altLang="zh-TW" sz="2800">
                <a:latin typeface="Arial" panose="020B0604020202020204" pitchFamily="34" charset="0"/>
              </a:rPr>
              <a:t>–</a:t>
            </a:r>
            <a:r>
              <a:rPr lang="en-US" altLang="zh-TW" sz="2800"/>
              <a:t> </a:t>
            </a:r>
            <a:r>
              <a:rPr lang="en-US" altLang="zh-TW" sz="2800" i="1">
                <a:solidFill>
                  <a:srgbClr val="FF0000"/>
                </a:solidFill>
              </a:rPr>
              <a:t>a page at a time</a:t>
            </a:r>
          </a:p>
          <a:p>
            <a:pPr eaLnBrk="1" hangingPunct="1"/>
            <a:endParaRPr lang="en-US" altLang="zh-TW" sz="2800">
              <a:sym typeface="Symbol" pitchFamily="2" charset="2"/>
            </a:endParaRPr>
          </a:p>
          <a:p>
            <a:pPr eaLnBrk="1" hangingPunct="1"/>
            <a:endParaRPr lang="en-US" altLang="zh-TW" sz="2800">
              <a:sym typeface="Symbol" pitchFamily="2" charset="2"/>
            </a:endParaRPr>
          </a:p>
          <a:p>
            <a:pPr eaLnBrk="1" hangingPunct="1"/>
            <a:endParaRPr lang="en-US" altLang="zh-TW" sz="2800">
              <a:sym typeface="Symbol" pitchFamily="2" charset="2"/>
            </a:endParaRPr>
          </a:p>
          <a:p>
            <a:pPr eaLnBrk="1" hangingPunct="1"/>
            <a:r>
              <a:rPr lang="en-US" altLang="zh-TW" sz="2800">
                <a:sym typeface="Symbol" pitchFamily="2" charset="2"/>
              </a:rPr>
              <a:t>Cost </a:t>
            </a:r>
          </a:p>
          <a:p>
            <a:pPr lvl="1" eaLnBrk="1" hangingPunct="1"/>
            <a:r>
              <a:rPr lang="en-US" altLang="zh-TW" sz="2400">
                <a:sym typeface="Symbol" pitchFamily="2" charset="2"/>
              </a:rPr>
              <a:t>Scan R: 1000 I/Os</a:t>
            </a:r>
          </a:p>
          <a:p>
            <a:pPr lvl="1" eaLnBrk="1" hangingPunct="1"/>
            <a:r>
              <a:rPr lang="en-US" altLang="zh-TW" sz="2400">
                <a:sym typeface="Symbol" pitchFamily="2" charset="2"/>
              </a:rPr>
              <a:t>For each page of R, read 500 pages of S</a:t>
            </a:r>
          </a:p>
          <a:p>
            <a:pPr lvl="1" eaLnBrk="1" hangingPunct="1"/>
            <a:r>
              <a:rPr lang="en-US" altLang="zh-TW" sz="2400">
                <a:sym typeface="Symbol" pitchFamily="2" charset="2"/>
              </a:rPr>
              <a:t>Total: 1000 + 1000 </a:t>
            </a:r>
            <a:r>
              <a:rPr lang="en-US" altLang="zh-TW" sz="2000">
                <a:sym typeface="Symbol" pitchFamily="2" charset="2"/>
              </a:rPr>
              <a:t></a:t>
            </a:r>
            <a:r>
              <a:rPr lang="en-US" altLang="zh-TW" sz="2400">
                <a:sym typeface="Symbol" pitchFamily="2" charset="2"/>
              </a:rPr>
              <a:t> 500 = 501000 </a:t>
            </a:r>
          </a:p>
          <a:p>
            <a:pPr lvl="1" eaLnBrk="1" hangingPunct="1"/>
            <a:r>
              <a:rPr lang="en-US" altLang="zh-TW" sz="2400">
                <a:sym typeface="Symbol" pitchFamily="2" charset="2"/>
              </a:rPr>
              <a:t>Amount of time: 1.4 hours</a:t>
            </a:r>
          </a:p>
        </p:txBody>
      </p:sp>
      <p:sp>
        <p:nvSpPr>
          <p:cNvPr id="35844" name="Text Box 4">
            <a:extLst>
              <a:ext uri="{FF2B5EF4-FFF2-40B4-BE49-F238E27FC236}">
                <a16:creationId xmlns:a16="http://schemas.microsoft.com/office/drawing/2014/main" id="{17CD9084-5FC2-7142-9883-C31841477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225675"/>
            <a:ext cx="6308725" cy="1127125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TW" sz="2000"/>
              <a:t>For each page p of R</a:t>
            </a:r>
          </a:p>
          <a:p>
            <a:pPr lvl="1" eaLnBrk="1" hangingPunct="1">
              <a:buFontTx/>
              <a:buNone/>
            </a:pPr>
            <a:r>
              <a:rPr lang="en-US" altLang="zh-TW" sz="2000"/>
              <a:t>       for each page q of S</a:t>
            </a:r>
          </a:p>
          <a:p>
            <a:pPr lvl="1" eaLnBrk="1" hangingPunct="1">
              <a:buFontTx/>
              <a:buNone/>
            </a:pPr>
            <a:r>
              <a:rPr lang="en-US" altLang="zh-TW" sz="2000"/>
              <a:t>              output all r </a:t>
            </a:r>
            <a:r>
              <a:rPr lang="en-US" altLang="zh-TW" sz="2000">
                <a:sym typeface="Symbol" pitchFamily="2" charset="2"/>
              </a:rPr>
              <a:t> p and s  q such that r.sid = s.sid</a:t>
            </a:r>
            <a:endParaRPr lang="en-US" altLang="zh-TW"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Number Placeholder 5">
            <a:extLst>
              <a:ext uri="{FF2B5EF4-FFF2-40B4-BE49-F238E27FC236}">
                <a16:creationId xmlns:a16="http://schemas.microsoft.com/office/drawing/2014/main" id="{BDDC1E25-E545-864E-A282-9A0B799C6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3CB0DB-4CD4-8440-92D3-03B14A622B69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TW" sz="1400"/>
          </a:p>
        </p:txBody>
      </p:sp>
      <p:sp>
        <p:nvSpPr>
          <p:cNvPr id="36866" name="Rectangle 3">
            <a:extLst>
              <a:ext uri="{FF2B5EF4-FFF2-40B4-BE49-F238E27FC236}">
                <a16:creationId xmlns:a16="http://schemas.microsoft.com/office/drawing/2014/main" id="{8452BC59-CAD7-B843-B715-EE4F824A04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7696200" cy="6019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/>
              <a:t>Block Nested Loops Join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/>
              <a:t>Suppose we have enough buffers to hold B+2 pages,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000"/>
              <a:t>	then read B pages of </a:t>
            </a:r>
            <a:r>
              <a:rPr lang="en-US" altLang="zh-TW" sz="2000" b="1" i="1"/>
              <a:t>Reserves </a:t>
            </a:r>
            <a:r>
              <a:rPr lang="en-US" altLang="zh-TW" sz="2000"/>
              <a:t>at a time: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>
              <a:sym typeface="Symbol" pitchFamily="2" charset="2"/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2400">
              <a:sym typeface="Symbol" pitchFamily="2" charset="2"/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2400">
              <a:sym typeface="Symbol" pitchFamily="2" charset="2"/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2400">
              <a:sym typeface="Symbol" pitchFamily="2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400">
                <a:sym typeface="Symbol" pitchFamily="2" charset="2"/>
              </a:rPr>
              <a:t>Cost (assuming B = 100. Thus </a:t>
            </a:r>
            <a:r>
              <a:rPr lang="en-US" altLang="zh-TW" sz="2400" i="1">
                <a:sym typeface="Symbol" pitchFamily="2" charset="2"/>
              </a:rPr>
              <a:t>Reserves</a:t>
            </a:r>
            <a:r>
              <a:rPr lang="en-US" altLang="zh-TW" sz="2400">
                <a:sym typeface="Symbol" pitchFamily="2" charset="2"/>
              </a:rPr>
              <a:t> contains 10 blocks)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>
                <a:sym typeface="Symbol" pitchFamily="2" charset="2"/>
              </a:rPr>
              <a:t>Scan </a:t>
            </a:r>
            <a:r>
              <a:rPr lang="en-US" altLang="zh-TW" sz="2000" b="1" i="1"/>
              <a:t>Reserves: </a:t>
            </a:r>
            <a:r>
              <a:rPr lang="en-US" altLang="zh-TW" sz="2000"/>
              <a:t>1000 I/Os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/>
              <a:t>For each block, scan </a:t>
            </a:r>
            <a:r>
              <a:rPr lang="en-US" altLang="zh-TW" sz="2000" b="1" i="1"/>
              <a:t>Sailors, </a:t>
            </a:r>
            <a:r>
              <a:rPr lang="en-US" altLang="zh-TW" sz="2000"/>
              <a:t>for 500 I/Os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/>
              <a:t>Total: 1000 + 10</a:t>
            </a:r>
            <a:r>
              <a:rPr lang="en-US" altLang="zh-TW" sz="2000">
                <a:sym typeface="Symbol" pitchFamily="2" charset="2"/>
              </a:rPr>
              <a:t></a:t>
            </a:r>
            <a:r>
              <a:rPr lang="en-US" altLang="zh-TW" sz="2000"/>
              <a:t>500 = 6000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/>
              <a:t>If we choose Sailors to be the outer relation, the cost is: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000"/>
              <a:t>       500 + 5</a:t>
            </a:r>
            <a:r>
              <a:rPr lang="en-US" altLang="zh-TW" sz="2000">
                <a:sym typeface="Symbol" pitchFamily="2" charset="2"/>
              </a:rPr>
              <a:t></a:t>
            </a:r>
            <a:r>
              <a:rPr lang="en-US" altLang="zh-TW" sz="2000"/>
              <a:t>1000 = 5500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/>
              <a:t>If the buffer is large enough to hold the smaller relation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/>
              <a:t>     (+ 2 more pages), the cost is 1000 + 500 = 1500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zh-TW" altLang="en-US" sz="2000">
              <a:sym typeface="Symbol" pitchFamily="2" charset="2"/>
            </a:endParaRPr>
          </a:p>
        </p:txBody>
      </p:sp>
      <p:sp>
        <p:nvSpPr>
          <p:cNvPr id="36867" name="Text Box 4">
            <a:extLst>
              <a:ext uri="{FF2B5EF4-FFF2-40B4-BE49-F238E27FC236}">
                <a16:creationId xmlns:a16="http://schemas.microsoft.com/office/drawing/2014/main" id="{7A34A9BD-F5F3-DC43-BD44-979250A06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600200"/>
            <a:ext cx="6934200" cy="13716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000" b="1"/>
              <a:t>For each block</a:t>
            </a:r>
            <a:r>
              <a:rPr lang="en-US" altLang="zh-TW" sz="2000" b="1" i="1"/>
              <a:t> P </a:t>
            </a:r>
            <a:r>
              <a:rPr lang="en-US" altLang="zh-TW" sz="2000" b="1"/>
              <a:t>of </a:t>
            </a:r>
            <a:r>
              <a:rPr lang="en-US" altLang="zh-TW" sz="2000" b="1" i="1"/>
              <a:t>Reserves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000" b="1" i="1"/>
              <a:t>             </a:t>
            </a:r>
            <a:r>
              <a:rPr lang="en-US" altLang="zh-TW" sz="2000" b="1"/>
              <a:t>for each page</a:t>
            </a:r>
            <a:r>
              <a:rPr lang="en-US" altLang="zh-TW" sz="2000" b="1" i="1"/>
              <a:t> q </a:t>
            </a:r>
            <a:r>
              <a:rPr lang="en-US" altLang="zh-TW" sz="2000" b="1"/>
              <a:t>of </a:t>
            </a:r>
            <a:r>
              <a:rPr lang="en-US" altLang="zh-TW" sz="2000" b="1" i="1"/>
              <a:t>Sailors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000" b="1" i="1"/>
              <a:t>                   </a:t>
            </a:r>
            <a:r>
              <a:rPr lang="en-US" altLang="zh-TW" sz="2000" b="1"/>
              <a:t>for each</a:t>
            </a:r>
            <a:r>
              <a:rPr lang="en-US" altLang="zh-TW" sz="2000" b="1" i="1"/>
              <a:t> r </a:t>
            </a:r>
            <a:r>
              <a:rPr lang="en-US" altLang="zh-TW" sz="2000" b="1" i="1">
                <a:sym typeface="Symbol" pitchFamily="2" charset="2"/>
              </a:rPr>
              <a:t> P </a:t>
            </a:r>
            <a:r>
              <a:rPr lang="en-US" altLang="zh-TW" sz="2000" b="1">
                <a:sym typeface="Symbol" pitchFamily="2" charset="2"/>
              </a:rPr>
              <a:t>and</a:t>
            </a:r>
            <a:r>
              <a:rPr lang="en-US" altLang="zh-TW" sz="2000" b="1" i="1">
                <a:sym typeface="Symbol" pitchFamily="2" charset="2"/>
              </a:rPr>
              <a:t> s  q </a:t>
            </a:r>
            <a:r>
              <a:rPr lang="en-US" altLang="zh-TW" sz="2000" b="1">
                <a:sym typeface="Symbol" pitchFamily="2" charset="2"/>
              </a:rPr>
              <a:t>such that</a:t>
            </a:r>
            <a:r>
              <a:rPr lang="en-US" altLang="zh-TW" sz="2000" b="1" i="1">
                <a:sym typeface="Symbol" pitchFamily="2" charset="2"/>
              </a:rPr>
              <a:t> r.sid=s.sid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000" b="1" i="1">
                <a:sym typeface="Symbol" pitchFamily="2" charset="2"/>
              </a:rPr>
              <a:t>                   </a:t>
            </a:r>
            <a:r>
              <a:rPr lang="en-US" altLang="zh-TW" sz="2000" b="1">
                <a:sym typeface="Symbol" pitchFamily="2" charset="2"/>
              </a:rPr>
              <a:t>add</a:t>
            </a:r>
            <a:r>
              <a:rPr lang="en-US" altLang="zh-TW" sz="2000" b="1" i="1">
                <a:sym typeface="Symbol" pitchFamily="2" charset="2"/>
              </a:rPr>
              <a:t> &lt;r, s&gt; </a:t>
            </a:r>
            <a:r>
              <a:rPr lang="en-US" altLang="zh-TW" sz="2000" b="1">
                <a:sym typeface="Symbol" pitchFamily="2" charset="2"/>
              </a:rPr>
              <a:t>to the result</a:t>
            </a:r>
            <a:endParaRPr lang="en-US" altLang="zh-TW" sz="2400"/>
          </a:p>
        </p:txBody>
      </p:sp>
      <p:sp>
        <p:nvSpPr>
          <p:cNvPr id="36868" name="Text Box 5">
            <a:extLst>
              <a:ext uri="{FF2B5EF4-FFF2-40B4-BE49-F238E27FC236}">
                <a16:creationId xmlns:a16="http://schemas.microsoft.com/office/drawing/2014/main" id="{F8A62B23-E4A6-4744-9EF7-7FB8915AD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28600"/>
            <a:ext cx="1682750" cy="9525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/>
              <a:t>One page is reserved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/>
              <a:t>to read Sailors and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/>
              <a:t>the other page is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/>
              <a:t>reserved for output.</a:t>
            </a:r>
          </a:p>
        </p:txBody>
      </p:sp>
      <p:sp>
        <p:nvSpPr>
          <p:cNvPr id="36869" name="Line 6">
            <a:extLst>
              <a:ext uri="{FF2B5EF4-FFF2-40B4-BE49-F238E27FC236}">
                <a16:creationId xmlns:a16="http://schemas.microsoft.com/office/drawing/2014/main" id="{7D9D99E2-38D2-FC41-8962-ACA0D3DF3D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3600" y="533400"/>
            <a:ext cx="1295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0" name="Text Box 7">
            <a:extLst>
              <a:ext uri="{FF2B5EF4-FFF2-40B4-BE49-F238E27FC236}">
                <a16:creationId xmlns:a16="http://schemas.microsoft.com/office/drawing/2014/main" id="{842895B1-7BC9-D843-BF52-B5B5D14F81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5675" y="3657600"/>
            <a:ext cx="1838325" cy="94297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/>
              <a:t>Note that the definition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/>
              <a:t>of B is a little bit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/>
              <a:t>different from that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/>
              <a:t>in your textbook. </a:t>
            </a:r>
          </a:p>
        </p:txBody>
      </p:sp>
      <p:sp>
        <p:nvSpPr>
          <p:cNvPr id="36871" name="Line 8">
            <a:extLst>
              <a:ext uri="{FF2B5EF4-FFF2-40B4-BE49-F238E27FC236}">
                <a16:creationId xmlns:a16="http://schemas.microsoft.com/office/drawing/2014/main" id="{69A0EA27-0D7D-2545-804C-420439A77CD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57600" y="3505200"/>
            <a:ext cx="3581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5">
            <a:extLst>
              <a:ext uri="{FF2B5EF4-FFF2-40B4-BE49-F238E27FC236}">
                <a16:creationId xmlns:a16="http://schemas.microsoft.com/office/drawing/2014/main" id="{100A96CB-B9E4-2949-A826-E2B42DC9A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45D37E-692A-4B4C-8624-B7C731304F65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TW" sz="1400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7E17E24B-E626-844B-85D4-67EB708C1E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685800"/>
            <a:ext cx="86868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3200"/>
              <a:t>Diagramatic View for Block Nested Loops Join</a:t>
            </a:r>
          </a:p>
        </p:txBody>
      </p:sp>
      <p:grpSp>
        <p:nvGrpSpPr>
          <p:cNvPr id="37891" name="Group 3">
            <a:extLst>
              <a:ext uri="{FF2B5EF4-FFF2-40B4-BE49-F238E27FC236}">
                <a16:creationId xmlns:a16="http://schemas.microsoft.com/office/drawing/2014/main" id="{0D52D5F5-FC64-5445-84DC-78085388ADC4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1981200"/>
            <a:ext cx="1066800" cy="3073400"/>
            <a:chOff x="768" y="1248"/>
            <a:chExt cx="672" cy="1936"/>
          </a:xfrm>
        </p:grpSpPr>
        <p:grpSp>
          <p:nvGrpSpPr>
            <p:cNvPr id="37923" name="Group 4">
              <a:extLst>
                <a:ext uri="{FF2B5EF4-FFF2-40B4-BE49-F238E27FC236}">
                  <a16:creationId xmlns:a16="http://schemas.microsoft.com/office/drawing/2014/main" id="{069A3C05-94C6-5342-A8B1-D734581B7A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1248"/>
              <a:ext cx="672" cy="1936"/>
              <a:chOff x="768" y="1248"/>
              <a:chExt cx="672" cy="1936"/>
            </a:xfrm>
          </p:grpSpPr>
          <p:sp>
            <p:nvSpPr>
              <p:cNvPr id="37928" name="Line 5">
                <a:extLst>
                  <a:ext uri="{FF2B5EF4-FFF2-40B4-BE49-F238E27FC236}">
                    <a16:creationId xmlns:a16="http://schemas.microsoft.com/office/drawing/2014/main" id="{3D4B5609-8D1E-1346-BD1D-D3DE0BBAC8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" y="1344"/>
                <a:ext cx="0" cy="17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7929" name="Line 6">
                <a:extLst>
                  <a:ext uri="{FF2B5EF4-FFF2-40B4-BE49-F238E27FC236}">
                    <a16:creationId xmlns:a16="http://schemas.microsoft.com/office/drawing/2014/main" id="{C97A7DCF-3428-D741-8F73-A7DE355751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1344"/>
                <a:ext cx="0" cy="17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7930" name="Oval 7">
                <a:extLst>
                  <a:ext uri="{FF2B5EF4-FFF2-40B4-BE49-F238E27FC236}">
                    <a16:creationId xmlns:a16="http://schemas.microsoft.com/office/drawing/2014/main" id="{2238935D-AF31-3440-895C-278BED1EBB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1248"/>
                <a:ext cx="672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37931" name="Freeform 8">
                <a:extLst>
                  <a:ext uri="{FF2B5EF4-FFF2-40B4-BE49-F238E27FC236}">
                    <a16:creationId xmlns:a16="http://schemas.microsoft.com/office/drawing/2014/main" id="{5A26FBD1-29FF-474D-8E6F-9613A6A233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" y="3072"/>
                <a:ext cx="672" cy="112"/>
              </a:xfrm>
              <a:custGeom>
                <a:avLst/>
                <a:gdLst>
                  <a:gd name="T0" fmla="*/ 0 w 672"/>
                  <a:gd name="T1" fmla="*/ 0 h 112"/>
                  <a:gd name="T2" fmla="*/ 192 w 672"/>
                  <a:gd name="T3" fmla="*/ 96 h 112"/>
                  <a:gd name="T4" fmla="*/ 480 w 672"/>
                  <a:gd name="T5" fmla="*/ 96 h 112"/>
                  <a:gd name="T6" fmla="*/ 672 w 672"/>
                  <a:gd name="T7" fmla="*/ 0 h 11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2"/>
                  <a:gd name="T13" fmla="*/ 0 h 112"/>
                  <a:gd name="T14" fmla="*/ 672 w 672"/>
                  <a:gd name="T15" fmla="*/ 112 h 11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2" h="112">
                    <a:moveTo>
                      <a:pt x="0" y="0"/>
                    </a:moveTo>
                    <a:cubicBezTo>
                      <a:pt x="56" y="40"/>
                      <a:pt x="112" y="80"/>
                      <a:pt x="192" y="96"/>
                    </a:cubicBezTo>
                    <a:cubicBezTo>
                      <a:pt x="272" y="112"/>
                      <a:pt x="400" y="112"/>
                      <a:pt x="480" y="96"/>
                    </a:cubicBezTo>
                    <a:cubicBezTo>
                      <a:pt x="560" y="80"/>
                      <a:pt x="640" y="16"/>
                      <a:pt x="672" y="0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37924" name="Rectangle 9">
              <a:extLst>
                <a:ext uri="{FF2B5EF4-FFF2-40B4-BE49-F238E27FC236}">
                  <a16:creationId xmlns:a16="http://schemas.microsoft.com/office/drawing/2014/main" id="{6612A930-F0D3-844F-9ECE-C1DFB6304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584"/>
              <a:ext cx="288" cy="192"/>
            </a:xfrm>
            <a:prstGeom prst="rect">
              <a:avLst/>
            </a:prstGeom>
            <a:solidFill>
              <a:srgbClr val="3365FB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7925" name="Rectangle 10">
              <a:extLst>
                <a:ext uri="{FF2B5EF4-FFF2-40B4-BE49-F238E27FC236}">
                  <a16:creationId xmlns:a16="http://schemas.microsoft.com/office/drawing/2014/main" id="{E6E883C5-9DCB-424D-8F3B-10FDF3C521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872"/>
              <a:ext cx="288" cy="192"/>
            </a:xfrm>
            <a:prstGeom prst="rect">
              <a:avLst/>
            </a:prstGeom>
            <a:solidFill>
              <a:srgbClr val="3365FB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7926" name="Rectangle 11">
              <a:extLst>
                <a:ext uri="{FF2B5EF4-FFF2-40B4-BE49-F238E27FC236}">
                  <a16:creationId xmlns:a16="http://schemas.microsoft.com/office/drawing/2014/main" id="{BD70ADF1-7357-3B4E-B9AD-8ABAB09C9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592"/>
              <a:ext cx="288" cy="192"/>
            </a:xfrm>
            <a:prstGeom prst="rect">
              <a:avLst/>
            </a:prstGeom>
            <a:solidFill>
              <a:srgbClr val="3365FB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7927" name="Line 12">
              <a:extLst>
                <a:ext uri="{FF2B5EF4-FFF2-40B4-BE49-F238E27FC236}">
                  <a16:creationId xmlns:a16="http://schemas.microsoft.com/office/drawing/2014/main" id="{B0E64054-5EA4-B044-83A8-E26A5C34FA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235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7892" name="Line 13">
            <a:extLst>
              <a:ext uri="{FF2B5EF4-FFF2-40B4-BE49-F238E27FC236}">
                <a16:creationId xmlns:a16="http://schemas.microsoft.com/office/drawing/2014/main" id="{F68DCFFC-C7DC-1C4A-8B08-E5CC5E40558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28194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893" name="Line 14">
            <a:extLst>
              <a:ext uri="{FF2B5EF4-FFF2-40B4-BE49-F238E27FC236}">
                <a16:creationId xmlns:a16="http://schemas.microsoft.com/office/drawing/2014/main" id="{71D92074-2F11-4E49-AEA0-32D87FF6799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40386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894" name="Rectangle 15">
            <a:extLst>
              <a:ext uri="{FF2B5EF4-FFF2-40B4-BE49-F238E27FC236}">
                <a16:creationId xmlns:a16="http://schemas.microsoft.com/office/drawing/2014/main" id="{C50672E7-E54B-1D4A-8A91-6C23993C4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667000"/>
            <a:ext cx="4572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7895" name="Rectangle 16">
            <a:extLst>
              <a:ext uri="{FF2B5EF4-FFF2-40B4-BE49-F238E27FC236}">
                <a16:creationId xmlns:a16="http://schemas.microsoft.com/office/drawing/2014/main" id="{F66671E7-B032-D144-8419-D72CD6093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667000"/>
            <a:ext cx="4572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7896" name="Rectangle 17">
            <a:extLst>
              <a:ext uri="{FF2B5EF4-FFF2-40B4-BE49-F238E27FC236}">
                <a16:creationId xmlns:a16="http://schemas.microsoft.com/office/drawing/2014/main" id="{3E2BC839-DE71-214C-A17B-10EBB936C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667000"/>
            <a:ext cx="4572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7897" name="Rectangle 18">
            <a:extLst>
              <a:ext uri="{FF2B5EF4-FFF2-40B4-BE49-F238E27FC236}">
                <a16:creationId xmlns:a16="http://schemas.microsoft.com/office/drawing/2014/main" id="{D794A696-94B4-384C-9E82-BC22E221C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886200"/>
            <a:ext cx="4572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7898" name="Rectangle 19">
            <a:extLst>
              <a:ext uri="{FF2B5EF4-FFF2-40B4-BE49-F238E27FC236}">
                <a16:creationId xmlns:a16="http://schemas.microsoft.com/office/drawing/2014/main" id="{B0711184-70A8-6745-AEF8-4EC2705EC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886200"/>
            <a:ext cx="4572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7899" name="Rectangle 20">
            <a:extLst>
              <a:ext uri="{FF2B5EF4-FFF2-40B4-BE49-F238E27FC236}">
                <a16:creationId xmlns:a16="http://schemas.microsoft.com/office/drawing/2014/main" id="{8D3724AA-56A6-764A-8EBB-48EC0DFCC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514600"/>
            <a:ext cx="3048000" cy="2209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37900" name="Group 21">
            <a:extLst>
              <a:ext uri="{FF2B5EF4-FFF2-40B4-BE49-F238E27FC236}">
                <a16:creationId xmlns:a16="http://schemas.microsoft.com/office/drawing/2014/main" id="{DEDA61F1-1BCA-024E-8661-81181E8BAA09}"/>
              </a:ext>
            </a:extLst>
          </p:cNvPr>
          <p:cNvGrpSpPr>
            <a:grpSpLocks/>
          </p:cNvGrpSpPr>
          <p:nvPr/>
        </p:nvGrpSpPr>
        <p:grpSpPr bwMode="auto">
          <a:xfrm>
            <a:off x="6629400" y="2057400"/>
            <a:ext cx="1066800" cy="3073400"/>
            <a:chOff x="768" y="1248"/>
            <a:chExt cx="672" cy="1936"/>
          </a:xfrm>
        </p:grpSpPr>
        <p:grpSp>
          <p:nvGrpSpPr>
            <p:cNvPr id="37914" name="Group 22">
              <a:extLst>
                <a:ext uri="{FF2B5EF4-FFF2-40B4-BE49-F238E27FC236}">
                  <a16:creationId xmlns:a16="http://schemas.microsoft.com/office/drawing/2014/main" id="{361C2B87-B387-2844-9EFE-08F3CFC501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1248"/>
              <a:ext cx="672" cy="1936"/>
              <a:chOff x="768" y="1248"/>
              <a:chExt cx="672" cy="1936"/>
            </a:xfrm>
          </p:grpSpPr>
          <p:sp>
            <p:nvSpPr>
              <p:cNvPr id="37919" name="Line 23">
                <a:extLst>
                  <a:ext uri="{FF2B5EF4-FFF2-40B4-BE49-F238E27FC236}">
                    <a16:creationId xmlns:a16="http://schemas.microsoft.com/office/drawing/2014/main" id="{BA30F8E7-67B4-CC49-8217-C72F77F490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" y="1344"/>
                <a:ext cx="0" cy="17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7920" name="Line 24">
                <a:extLst>
                  <a:ext uri="{FF2B5EF4-FFF2-40B4-BE49-F238E27FC236}">
                    <a16:creationId xmlns:a16="http://schemas.microsoft.com/office/drawing/2014/main" id="{1DA32F18-B5DF-3340-9DBB-D061508442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1344"/>
                <a:ext cx="0" cy="17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7921" name="Oval 25">
                <a:extLst>
                  <a:ext uri="{FF2B5EF4-FFF2-40B4-BE49-F238E27FC236}">
                    <a16:creationId xmlns:a16="http://schemas.microsoft.com/office/drawing/2014/main" id="{242B112C-3744-0942-8C0B-34F7594C86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1248"/>
                <a:ext cx="672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37922" name="Freeform 26">
                <a:extLst>
                  <a:ext uri="{FF2B5EF4-FFF2-40B4-BE49-F238E27FC236}">
                    <a16:creationId xmlns:a16="http://schemas.microsoft.com/office/drawing/2014/main" id="{71195ABD-01CE-8F44-8FF9-0616A29BDF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" y="3072"/>
                <a:ext cx="672" cy="112"/>
              </a:xfrm>
              <a:custGeom>
                <a:avLst/>
                <a:gdLst>
                  <a:gd name="T0" fmla="*/ 0 w 672"/>
                  <a:gd name="T1" fmla="*/ 0 h 112"/>
                  <a:gd name="T2" fmla="*/ 192 w 672"/>
                  <a:gd name="T3" fmla="*/ 96 h 112"/>
                  <a:gd name="T4" fmla="*/ 480 w 672"/>
                  <a:gd name="T5" fmla="*/ 96 h 112"/>
                  <a:gd name="T6" fmla="*/ 672 w 672"/>
                  <a:gd name="T7" fmla="*/ 0 h 11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2"/>
                  <a:gd name="T13" fmla="*/ 0 h 112"/>
                  <a:gd name="T14" fmla="*/ 672 w 672"/>
                  <a:gd name="T15" fmla="*/ 112 h 11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2" h="112">
                    <a:moveTo>
                      <a:pt x="0" y="0"/>
                    </a:moveTo>
                    <a:cubicBezTo>
                      <a:pt x="56" y="40"/>
                      <a:pt x="112" y="80"/>
                      <a:pt x="192" y="96"/>
                    </a:cubicBezTo>
                    <a:cubicBezTo>
                      <a:pt x="272" y="112"/>
                      <a:pt x="400" y="112"/>
                      <a:pt x="480" y="96"/>
                    </a:cubicBezTo>
                    <a:cubicBezTo>
                      <a:pt x="560" y="80"/>
                      <a:pt x="640" y="16"/>
                      <a:pt x="672" y="0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37915" name="Rectangle 27">
              <a:extLst>
                <a:ext uri="{FF2B5EF4-FFF2-40B4-BE49-F238E27FC236}">
                  <a16:creationId xmlns:a16="http://schemas.microsoft.com/office/drawing/2014/main" id="{0DBD895E-BF7E-1C46-9693-D9DC698B2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584"/>
              <a:ext cx="288" cy="192"/>
            </a:xfrm>
            <a:prstGeom prst="rect">
              <a:avLst/>
            </a:prstGeom>
            <a:solidFill>
              <a:srgbClr val="3365FB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7916" name="Rectangle 28">
              <a:extLst>
                <a:ext uri="{FF2B5EF4-FFF2-40B4-BE49-F238E27FC236}">
                  <a16:creationId xmlns:a16="http://schemas.microsoft.com/office/drawing/2014/main" id="{B10B3D05-7FE8-FE44-BDE4-FC101C3A66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872"/>
              <a:ext cx="288" cy="192"/>
            </a:xfrm>
            <a:prstGeom prst="rect">
              <a:avLst/>
            </a:prstGeom>
            <a:solidFill>
              <a:srgbClr val="3365FB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7917" name="Rectangle 29">
              <a:extLst>
                <a:ext uri="{FF2B5EF4-FFF2-40B4-BE49-F238E27FC236}">
                  <a16:creationId xmlns:a16="http://schemas.microsoft.com/office/drawing/2014/main" id="{DE294E12-93DD-C342-8669-3B2520632C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592"/>
              <a:ext cx="288" cy="192"/>
            </a:xfrm>
            <a:prstGeom prst="rect">
              <a:avLst/>
            </a:prstGeom>
            <a:solidFill>
              <a:srgbClr val="3365FB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7918" name="Line 30">
              <a:extLst>
                <a:ext uri="{FF2B5EF4-FFF2-40B4-BE49-F238E27FC236}">
                  <a16:creationId xmlns:a16="http://schemas.microsoft.com/office/drawing/2014/main" id="{2F066E9A-EBAF-D94B-B500-CFC11CDB0F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235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7901" name="Line 31">
            <a:extLst>
              <a:ext uri="{FF2B5EF4-FFF2-40B4-BE49-F238E27FC236}">
                <a16:creationId xmlns:a16="http://schemas.microsoft.com/office/drawing/2014/main" id="{B5618A63-ABA6-F041-9E4E-560D9F23C71E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40386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902" name="Line 32">
            <a:extLst>
              <a:ext uri="{FF2B5EF4-FFF2-40B4-BE49-F238E27FC236}">
                <a16:creationId xmlns:a16="http://schemas.microsoft.com/office/drawing/2014/main" id="{D69D5DBC-B94D-774C-9077-AB4BB3BF23A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8194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903" name="Text Box 33">
            <a:extLst>
              <a:ext uri="{FF2B5EF4-FFF2-40B4-BE49-F238E27FC236}">
                <a16:creationId xmlns:a16="http://schemas.microsoft.com/office/drawing/2014/main" id="{DF7BA370-EE47-1247-9215-49C0A57B98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138613"/>
            <a:ext cx="156368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b="1">
                <a:solidFill>
                  <a:srgbClr val="FF0000"/>
                </a:solidFill>
                <a:latin typeface="Arial" panose="020B0604020202020204" pitchFamily="34" charset="0"/>
              </a:rPr>
              <a:t>input buffer to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b="1">
                <a:solidFill>
                  <a:srgbClr val="FF0000"/>
                </a:solidFill>
                <a:latin typeface="Arial" panose="020B0604020202020204" pitchFamily="34" charset="0"/>
              </a:rPr>
              <a:t>scan </a:t>
            </a:r>
            <a:r>
              <a:rPr kumimoji="0" lang="en-US" altLang="zh-TW" sz="1600" b="1" i="1">
                <a:solidFill>
                  <a:srgbClr val="FF0000"/>
                </a:solidFill>
                <a:latin typeface="Arial" panose="020B0604020202020204" pitchFamily="34" charset="0"/>
              </a:rPr>
              <a:t>Sailors</a:t>
            </a:r>
          </a:p>
        </p:txBody>
      </p:sp>
      <p:sp>
        <p:nvSpPr>
          <p:cNvPr id="37904" name="Text Box 34">
            <a:extLst>
              <a:ext uri="{FF2B5EF4-FFF2-40B4-BE49-F238E27FC236}">
                <a16:creationId xmlns:a16="http://schemas.microsoft.com/office/drawing/2014/main" id="{DD3A37E9-8F9A-9444-8E70-06A51D963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4267200"/>
            <a:ext cx="1449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b="1">
                <a:solidFill>
                  <a:srgbClr val="FF0000"/>
                </a:solidFill>
                <a:latin typeface="Arial" panose="020B0604020202020204" pitchFamily="34" charset="0"/>
              </a:rPr>
              <a:t>output buffer</a:t>
            </a:r>
          </a:p>
        </p:txBody>
      </p:sp>
      <p:sp>
        <p:nvSpPr>
          <p:cNvPr id="37905" name="Rectangle 35">
            <a:extLst>
              <a:ext uri="{FF2B5EF4-FFF2-40B4-BE49-F238E27FC236}">
                <a16:creationId xmlns:a16="http://schemas.microsoft.com/office/drawing/2014/main" id="{1A7E926A-0199-0B41-A143-44516AD0F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590800"/>
            <a:ext cx="23622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7906" name="Text Box 36">
            <a:extLst>
              <a:ext uri="{FF2B5EF4-FFF2-40B4-BE49-F238E27FC236}">
                <a16:creationId xmlns:a16="http://schemas.microsoft.com/office/drawing/2014/main" id="{62A9B6DE-48DC-9F4E-977A-EE06C0C60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048000"/>
            <a:ext cx="2514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b="1" i="1">
                <a:solidFill>
                  <a:srgbClr val="FF0000"/>
                </a:solidFill>
                <a:latin typeface="Arial" panose="020B0604020202020204" pitchFamily="34" charset="0"/>
              </a:rPr>
              <a:t>B pages for Reserves</a:t>
            </a:r>
          </a:p>
        </p:txBody>
      </p:sp>
      <p:sp>
        <p:nvSpPr>
          <p:cNvPr id="37907" name="Freeform 37">
            <a:extLst>
              <a:ext uri="{FF2B5EF4-FFF2-40B4-BE49-F238E27FC236}">
                <a16:creationId xmlns:a16="http://schemas.microsoft.com/office/drawing/2014/main" id="{4EA89A5C-11AB-FB4F-AD22-77DE93DE83E4}"/>
              </a:ext>
            </a:extLst>
          </p:cNvPr>
          <p:cNvSpPr>
            <a:spLocks/>
          </p:cNvSpPr>
          <p:nvPr/>
        </p:nvSpPr>
        <p:spPr bwMode="auto">
          <a:xfrm>
            <a:off x="3327400" y="3048000"/>
            <a:ext cx="203200" cy="838200"/>
          </a:xfrm>
          <a:custGeom>
            <a:avLst/>
            <a:gdLst>
              <a:gd name="T0" fmla="*/ 2147483646 w 128"/>
              <a:gd name="T1" fmla="*/ 2147483646 h 528"/>
              <a:gd name="T2" fmla="*/ 2147483646 w 128"/>
              <a:gd name="T3" fmla="*/ 2147483646 h 528"/>
              <a:gd name="T4" fmla="*/ 2147483646 w 128"/>
              <a:gd name="T5" fmla="*/ 2147483646 h 528"/>
              <a:gd name="T6" fmla="*/ 2147483646 w 128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128"/>
              <a:gd name="T13" fmla="*/ 0 h 528"/>
              <a:gd name="T14" fmla="*/ 128 w 128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8" h="528">
                <a:moveTo>
                  <a:pt x="112" y="528"/>
                </a:moveTo>
                <a:cubicBezTo>
                  <a:pt x="120" y="424"/>
                  <a:pt x="128" y="320"/>
                  <a:pt x="112" y="288"/>
                </a:cubicBezTo>
                <a:cubicBezTo>
                  <a:pt x="96" y="256"/>
                  <a:pt x="32" y="384"/>
                  <a:pt x="16" y="336"/>
                </a:cubicBezTo>
                <a:cubicBezTo>
                  <a:pt x="0" y="288"/>
                  <a:pt x="8" y="144"/>
                  <a:pt x="16" y="0"/>
                </a:cubicBezTo>
              </a:path>
            </a:pathLst>
          </a:custGeom>
          <a:noFill/>
          <a:ln w="12700" cap="flat" cmpd="sng">
            <a:solidFill>
              <a:schemeClr val="accent2"/>
            </a:solidFill>
            <a:prstDash val="solid"/>
            <a:miter lim="800000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908" name="Text Box 38">
            <a:extLst>
              <a:ext uri="{FF2B5EF4-FFF2-40B4-BE49-F238E27FC236}">
                <a16:creationId xmlns:a16="http://schemas.microsoft.com/office/drawing/2014/main" id="{05974DD2-5582-3645-992D-84EC6DDEA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371600"/>
            <a:ext cx="18208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>
                <a:latin typeface="Arial" panose="020B0604020202020204" pitchFamily="34" charset="0"/>
              </a:rPr>
              <a:t>Relations </a:t>
            </a:r>
            <a:r>
              <a:rPr kumimoji="0" lang="en-US" altLang="zh-TW" sz="1600" b="1" i="1">
                <a:solidFill>
                  <a:srgbClr val="FF0000"/>
                </a:solidFill>
                <a:latin typeface="Arial" panose="020B0604020202020204" pitchFamily="34" charset="0"/>
              </a:rPr>
              <a:t>Sailors</a:t>
            </a:r>
            <a:r>
              <a:rPr kumimoji="0" lang="en-US" altLang="zh-TW" sz="1600">
                <a:latin typeface="Arial" panose="020B0604020202020204" pitchFamily="34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>
                <a:latin typeface="Arial" panose="020B0604020202020204" pitchFamily="34" charset="0"/>
              </a:rPr>
              <a:t>and </a:t>
            </a:r>
            <a:r>
              <a:rPr kumimoji="0" lang="en-US" altLang="zh-TW" sz="1600" b="1" i="1">
                <a:solidFill>
                  <a:srgbClr val="FF0000"/>
                </a:solidFill>
                <a:latin typeface="Arial" panose="020B0604020202020204" pitchFamily="34" charset="0"/>
              </a:rPr>
              <a:t> Reserves</a:t>
            </a:r>
          </a:p>
        </p:txBody>
      </p:sp>
      <p:sp>
        <p:nvSpPr>
          <p:cNvPr id="37909" name="Text Box 39">
            <a:extLst>
              <a:ext uri="{FF2B5EF4-FFF2-40B4-BE49-F238E27FC236}">
                <a16:creationId xmlns:a16="http://schemas.microsoft.com/office/drawing/2014/main" id="{F57CD4C4-B0DD-1E4D-BC32-EE7724B6C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105400"/>
            <a:ext cx="666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1800" b="1" i="1">
                <a:latin typeface="Arial" panose="020B0604020202020204" pitchFamily="34" charset="0"/>
              </a:rPr>
              <a:t>Disk</a:t>
            </a:r>
          </a:p>
        </p:txBody>
      </p:sp>
      <p:sp>
        <p:nvSpPr>
          <p:cNvPr id="37910" name="Text Box 40">
            <a:extLst>
              <a:ext uri="{FF2B5EF4-FFF2-40B4-BE49-F238E27FC236}">
                <a16:creationId xmlns:a16="http://schemas.microsoft.com/office/drawing/2014/main" id="{F4C66AD0-912C-C34D-A344-D22F10A52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105400"/>
            <a:ext cx="666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1800" b="1" i="1">
                <a:latin typeface="Arial" panose="020B0604020202020204" pitchFamily="34" charset="0"/>
              </a:rPr>
              <a:t>Disk</a:t>
            </a:r>
          </a:p>
        </p:txBody>
      </p:sp>
      <p:sp>
        <p:nvSpPr>
          <p:cNvPr id="37911" name="Text Box 41">
            <a:extLst>
              <a:ext uri="{FF2B5EF4-FFF2-40B4-BE49-F238E27FC236}">
                <a16:creationId xmlns:a16="http://schemas.microsoft.com/office/drawing/2014/main" id="{893B3C53-95BB-E84D-8A04-514EEEB14F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16002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1800" b="1" i="1">
                <a:latin typeface="Arial" panose="020B0604020202020204" pitchFamily="34" charset="0"/>
              </a:rPr>
              <a:t>Result</a:t>
            </a:r>
          </a:p>
        </p:txBody>
      </p:sp>
      <p:sp>
        <p:nvSpPr>
          <p:cNvPr id="37912" name="Line 42">
            <a:extLst>
              <a:ext uri="{FF2B5EF4-FFF2-40B4-BE49-F238E27FC236}">
                <a16:creationId xmlns:a16="http://schemas.microsoft.com/office/drawing/2014/main" id="{F62404D7-86A6-8E4D-ADDE-624920B612CC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4038600"/>
            <a:ext cx="1219200" cy="0"/>
          </a:xfrm>
          <a:prstGeom prst="line">
            <a:avLst/>
          </a:prstGeom>
          <a:noFill/>
          <a:ln w="12700">
            <a:solidFill>
              <a:schemeClr val="hlink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913" name="Line 43">
            <a:extLst>
              <a:ext uri="{FF2B5EF4-FFF2-40B4-BE49-F238E27FC236}">
                <a16:creationId xmlns:a16="http://schemas.microsoft.com/office/drawing/2014/main" id="{1117BCF1-E7C2-2248-BFAF-38A3543CFDE7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3048000"/>
            <a:ext cx="838200" cy="838200"/>
          </a:xfrm>
          <a:prstGeom prst="line">
            <a:avLst/>
          </a:prstGeom>
          <a:noFill/>
          <a:ln w="12700">
            <a:solidFill>
              <a:schemeClr val="hlink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5">
            <a:extLst>
              <a:ext uri="{FF2B5EF4-FFF2-40B4-BE49-F238E27FC236}">
                <a16:creationId xmlns:a16="http://schemas.microsoft.com/office/drawing/2014/main" id="{929EC3DF-931F-A94C-944F-12670E06F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94D7EF3-DDCC-A245-8205-E4AA063E8644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TW" sz="1400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EBD5A59E-7E0F-E54E-BE96-717260F46B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/>
              <a:t>Background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AA41AE0F-7F8C-AC42-9270-0D46EA429E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5334000"/>
          </a:xfrm>
        </p:spPr>
        <p:txBody>
          <a:bodyPr/>
          <a:lstStyle/>
          <a:p>
            <a:pPr eaLnBrk="1" hangingPunct="1"/>
            <a:r>
              <a:rPr lang="en-US" altLang="zh-TW" sz="2400"/>
              <a:t>Data pages must be read into the memory to be processed</a:t>
            </a:r>
          </a:p>
          <a:p>
            <a:pPr eaLnBrk="1" hangingPunct="1"/>
            <a:r>
              <a:rPr lang="en-US" altLang="zh-TW" sz="2400"/>
              <a:t>The memory area where a data page is stored for processing is called a </a:t>
            </a:r>
            <a:r>
              <a:rPr lang="en-US" altLang="zh-TW" sz="2400" b="1" i="1">
                <a:solidFill>
                  <a:srgbClr val="FF0000"/>
                </a:solidFill>
              </a:rPr>
              <a:t>buffer page </a:t>
            </a:r>
            <a:r>
              <a:rPr lang="en-US" altLang="zh-TW" sz="2400"/>
              <a:t>(or simply buffer)</a:t>
            </a:r>
            <a:endParaRPr lang="en-US" altLang="zh-TW" sz="2400" b="1" i="1">
              <a:solidFill>
                <a:srgbClr val="FF0000"/>
              </a:solidFill>
            </a:endParaRPr>
          </a:p>
          <a:p>
            <a:pPr eaLnBrk="1" hangingPunct="1"/>
            <a:r>
              <a:rPr lang="en-US" altLang="zh-TW" sz="2400"/>
              <a:t>More available buffers usually can speed up the processing</a:t>
            </a:r>
          </a:p>
          <a:p>
            <a:pPr eaLnBrk="1" hangingPunct="1"/>
            <a:r>
              <a:rPr lang="en-US" altLang="zh-TW" sz="2400"/>
              <a:t>To speed up the query evaluation, a data file (i.e, relation) often needs to be sorted based on the search key</a:t>
            </a:r>
          </a:p>
          <a:p>
            <a:pPr eaLnBrk="1" hangingPunct="1"/>
            <a:r>
              <a:rPr lang="en-US" altLang="zh-TW" sz="2400"/>
              <a:t>Suppose a file contains M pages, and B buffers are available in the memory then (</a:t>
            </a:r>
            <a:r>
              <a:rPr lang="en-US" altLang="zh-TW" sz="2400">
                <a:solidFill>
                  <a:srgbClr val="008000"/>
                </a:solidFill>
              </a:rPr>
              <a:t>see Section 13.3: External Merge sort)</a:t>
            </a:r>
          </a:p>
          <a:p>
            <a:pPr lvl="1" eaLnBrk="1" hangingPunct="1"/>
            <a:r>
              <a:rPr lang="en-US" altLang="zh-TW" sz="2000"/>
              <a:t>Sorting the file requires </a:t>
            </a:r>
            <a:r>
              <a:rPr lang="en-US" altLang="zh-TW" sz="2000" b="1"/>
              <a:t>2xMx(</a:t>
            </a:r>
            <a:r>
              <a:rPr lang="en-US" altLang="zh-TW" sz="2000" b="1">
                <a:sym typeface="Symbol" pitchFamily="2" charset="2"/>
              </a:rPr>
              <a:t>log</a:t>
            </a:r>
            <a:r>
              <a:rPr lang="en-US" altLang="zh-TW" sz="2000" b="1" baseline="-25000">
                <a:sym typeface="Symbol" pitchFamily="2" charset="2"/>
              </a:rPr>
              <a:t>B-1</a:t>
            </a:r>
            <a:r>
              <a:rPr lang="en-US" altLang="zh-TW" sz="2000" b="1">
                <a:sym typeface="Symbol" pitchFamily="2" charset="2"/>
              </a:rPr>
              <a:t>M/B + 1)</a:t>
            </a:r>
            <a:r>
              <a:rPr lang="en-US" altLang="zh-TW" sz="2000">
                <a:sym typeface="Symbol" pitchFamily="2" charset="2"/>
              </a:rPr>
              <a:t> page accesses</a:t>
            </a:r>
          </a:p>
          <a:p>
            <a:pPr lvl="1" eaLnBrk="1" hangingPunct="1"/>
            <a:r>
              <a:rPr lang="en-US" altLang="zh-TW" sz="2000">
                <a:sym typeface="Symbol" pitchFamily="2" charset="2"/>
              </a:rPr>
              <a:t>Example, a file contains 1000 pages, and 20 buffer pages are available, then sorting the file requires 2x1000x(log</a:t>
            </a:r>
            <a:r>
              <a:rPr lang="en-US" altLang="zh-TW" sz="2000" baseline="-25000">
                <a:sym typeface="Symbol" pitchFamily="2" charset="2"/>
              </a:rPr>
              <a:t>19</a:t>
            </a:r>
            <a:r>
              <a:rPr lang="en-US" altLang="zh-TW" sz="2000">
                <a:sym typeface="Symbol" pitchFamily="2" charset="2"/>
              </a:rPr>
              <a:t> 1000/20 + 1) =</a:t>
            </a:r>
          </a:p>
          <a:p>
            <a:pPr lvl="1" eaLnBrk="1" hangingPunct="1">
              <a:buFontTx/>
              <a:buNone/>
            </a:pPr>
            <a:r>
              <a:rPr lang="en-US" altLang="zh-TW" sz="2000">
                <a:sym typeface="Symbol" pitchFamily="2" charset="2"/>
              </a:rPr>
              <a:t>    2x1000x(2+1) = 6000 page accesses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5">
            <a:extLst>
              <a:ext uri="{FF2B5EF4-FFF2-40B4-BE49-F238E27FC236}">
                <a16:creationId xmlns:a16="http://schemas.microsoft.com/office/drawing/2014/main" id="{6B1B2AAE-7573-F942-970E-DF6234F1A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F589AF-BD26-CB4E-8515-97963B82EE04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TW" sz="1400"/>
          </a:p>
        </p:txBody>
      </p:sp>
      <p:sp>
        <p:nvSpPr>
          <p:cNvPr id="38914" name="Rectangle 3">
            <a:extLst>
              <a:ext uri="{FF2B5EF4-FFF2-40B4-BE49-F238E27FC236}">
                <a16:creationId xmlns:a16="http://schemas.microsoft.com/office/drawing/2014/main" id="{547C4AAC-BBD7-964B-B87F-1255563057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8001000" cy="5715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/>
              <a:t>Index Nested Loops Join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/>
              <a:t>Assume an index on </a:t>
            </a:r>
            <a:r>
              <a:rPr lang="en-US" altLang="zh-TW" sz="2000" b="1" i="1"/>
              <a:t>sid</a:t>
            </a:r>
            <a:r>
              <a:rPr lang="en-US" altLang="zh-TW" sz="2000"/>
              <a:t> of the </a:t>
            </a:r>
            <a:r>
              <a:rPr lang="en-US" altLang="zh-TW" sz="2000" b="1" i="1"/>
              <a:t>Sailors</a:t>
            </a:r>
            <a:r>
              <a:rPr lang="en-US" altLang="zh-TW" sz="2000"/>
              <a:t> relation, 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z="2000"/>
          </a:p>
          <a:p>
            <a:pPr lvl="1" eaLnBrk="1" hangingPunct="1">
              <a:lnSpc>
                <a:spcPct val="90000"/>
              </a:lnSpc>
            </a:pPr>
            <a:endParaRPr lang="en-US" altLang="zh-TW" sz="2000"/>
          </a:p>
          <a:p>
            <a:pPr lvl="1" eaLnBrk="1" hangingPunct="1">
              <a:lnSpc>
                <a:spcPct val="90000"/>
              </a:lnSpc>
            </a:pPr>
            <a:endParaRPr lang="en-US" altLang="zh-TW" sz="2000"/>
          </a:p>
          <a:p>
            <a:pPr lvl="1" eaLnBrk="1" hangingPunct="1">
              <a:lnSpc>
                <a:spcPct val="90000"/>
              </a:lnSpc>
            </a:pPr>
            <a:endParaRPr lang="en-US" altLang="zh-TW" sz="2000"/>
          </a:p>
          <a:p>
            <a:pPr eaLnBrk="1" hangingPunct="1">
              <a:lnSpc>
                <a:spcPct val="90000"/>
              </a:lnSpc>
            </a:pPr>
            <a:r>
              <a:rPr lang="en-US" altLang="zh-TW" sz="2400">
                <a:sym typeface="Symbol" pitchFamily="2" charset="2"/>
              </a:rPr>
              <a:t>Note: for each tuple in </a:t>
            </a:r>
            <a:r>
              <a:rPr lang="en-US" altLang="zh-TW" sz="2400" b="1" i="1">
                <a:sym typeface="Symbol" pitchFamily="2" charset="2"/>
              </a:rPr>
              <a:t>Reserves</a:t>
            </a:r>
            <a:r>
              <a:rPr lang="en-US" altLang="zh-TW" sz="2400">
                <a:sym typeface="Symbol" pitchFamily="2" charset="2"/>
              </a:rPr>
              <a:t>, we use the index to find the matching tuples in </a:t>
            </a:r>
            <a:r>
              <a:rPr lang="en-US" altLang="zh-TW" sz="2400" b="1" i="1">
                <a:sym typeface="Symbol" pitchFamily="2" charset="2"/>
              </a:rPr>
              <a:t>Sailors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>
                <a:sym typeface="Symbol" pitchFamily="2" charset="2"/>
              </a:rPr>
              <a:t>Cost, </a:t>
            </a:r>
            <a:r>
              <a:rPr lang="en-US" altLang="zh-TW" sz="2400">
                <a:solidFill>
                  <a:srgbClr val="FF0000"/>
                </a:solidFill>
                <a:sym typeface="Symbol" pitchFamily="2" charset="2"/>
              </a:rPr>
              <a:t>assuming hash index</a:t>
            </a:r>
            <a:r>
              <a:rPr lang="en-US" altLang="zh-TW" sz="2400">
                <a:sym typeface="Symbol" pitchFamily="2" charset="2"/>
              </a:rPr>
              <a:t> </a:t>
            </a:r>
            <a:r>
              <a:rPr lang="en-US" altLang="zh-TW" sz="2000">
                <a:sym typeface="Symbol" pitchFamily="2" charset="2"/>
              </a:rPr>
              <a:t>(assume directory is in main memory)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>
                <a:sym typeface="Symbol" pitchFamily="2" charset="2"/>
              </a:rPr>
              <a:t>Scan </a:t>
            </a:r>
            <a:r>
              <a:rPr lang="en-US" altLang="zh-TW" sz="2000" b="1" i="1">
                <a:sym typeface="Symbol" pitchFamily="2" charset="2"/>
              </a:rPr>
              <a:t>Reserves: </a:t>
            </a:r>
            <a:r>
              <a:rPr lang="en-US" altLang="zh-TW" sz="2000">
                <a:sym typeface="Symbol" pitchFamily="2" charset="2"/>
              </a:rPr>
              <a:t>1000 I/Os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>
                <a:sym typeface="Symbol" pitchFamily="2" charset="2"/>
              </a:rPr>
              <a:t>For each tuple in </a:t>
            </a:r>
            <a:r>
              <a:rPr lang="en-US" altLang="zh-TW" sz="2000" b="1" i="1">
                <a:sym typeface="Symbol" pitchFamily="2" charset="2"/>
              </a:rPr>
              <a:t>Reserves, </a:t>
            </a:r>
            <a:r>
              <a:rPr lang="en-US" altLang="zh-TW" sz="2000">
                <a:sym typeface="Symbol" pitchFamily="2" charset="2"/>
              </a:rPr>
              <a:t>an average of 1.2 I/O to get to bucket page containing the matching </a:t>
            </a:r>
            <a:r>
              <a:rPr lang="en-US" altLang="zh-TW" sz="2000" b="1" i="1">
                <a:sym typeface="Symbol" pitchFamily="2" charset="2"/>
              </a:rPr>
              <a:t>Sailors</a:t>
            </a:r>
            <a:r>
              <a:rPr lang="en-US" altLang="zh-TW" sz="2000">
                <a:sym typeface="Symbol" pitchFamily="2" charset="2"/>
              </a:rPr>
              <a:t> data entry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>
                <a:sym typeface="Symbol" pitchFamily="2" charset="2"/>
              </a:rPr>
              <a:t>For each matching </a:t>
            </a:r>
            <a:r>
              <a:rPr lang="en-US" altLang="zh-TW" sz="2000" b="1" i="1">
                <a:sym typeface="Symbol" pitchFamily="2" charset="2"/>
              </a:rPr>
              <a:t>Sailors</a:t>
            </a:r>
            <a:r>
              <a:rPr lang="en-US" altLang="zh-TW" sz="2000">
                <a:sym typeface="Symbol" pitchFamily="2" charset="2"/>
              </a:rPr>
              <a:t> data entry, retrieve the </a:t>
            </a:r>
            <a:r>
              <a:rPr lang="en-US" altLang="zh-TW" sz="2000" b="1" i="1">
                <a:sym typeface="Symbol" pitchFamily="2" charset="2"/>
              </a:rPr>
              <a:t>Sailors</a:t>
            </a:r>
            <a:r>
              <a:rPr lang="en-US" altLang="zh-TW" sz="2000">
                <a:sym typeface="Symbol" pitchFamily="2" charset="2"/>
              </a:rPr>
              <a:t> tuple for 1 I/O (note: sid is the primary key of </a:t>
            </a:r>
            <a:r>
              <a:rPr lang="en-US" altLang="zh-TW" sz="2000" b="1" i="1">
                <a:sym typeface="Symbol" pitchFamily="2" charset="2"/>
              </a:rPr>
              <a:t>Sailors</a:t>
            </a:r>
            <a:r>
              <a:rPr lang="en-US" altLang="zh-TW" sz="2000">
                <a:sym typeface="Symbol" pitchFamily="2" charset="2"/>
              </a:rPr>
              <a:t> relation)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>
                <a:sym typeface="Symbol" pitchFamily="2" charset="2"/>
              </a:rPr>
              <a:t>Each block of </a:t>
            </a:r>
            <a:r>
              <a:rPr lang="en-US" altLang="zh-TW" sz="2000" b="1" i="1">
                <a:sym typeface="Symbol" pitchFamily="2" charset="2"/>
              </a:rPr>
              <a:t>Reserve</a:t>
            </a:r>
            <a:r>
              <a:rPr lang="en-US" altLang="zh-TW" sz="2000" b="1">
                <a:sym typeface="Symbol" pitchFamily="2" charset="2"/>
              </a:rPr>
              <a:t>s</a:t>
            </a:r>
            <a:r>
              <a:rPr lang="en-US" altLang="zh-TW" sz="2000">
                <a:sym typeface="Symbol" pitchFamily="2" charset="2"/>
              </a:rPr>
              <a:t> contains 100 tuples.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>
                <a:sym typeface="Symbol" pitchFamily="2" charset="2"/>
              </a:rPr>
              <a:t>Total: 1000+100x1000x(1+1.2)=221000 I/Os</a:t>
            </a:r>
          </a:p>
        </p:txBody>
      </p:sp>
      <p:sp>
        <p:nvSpPr>
          <p:cNvPr id="38915" name="Text Box 5">
            <a:extLst>
              <a:ext uri="{FF2B5EF4-FFF2-40B4-BE49-F238E27FC236}">
                <a16:creationId xmlns:a16="http://schemas.microsoft.com/office/drawing/2014/main" id="{A9C8574B-2728-1C49-915D-7DB2C8A77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9525" y="1828800"/>
            <a:ext cx="7102475" cy="1127125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TW" sz="2000" b="1"/>
              <a:t>For each r </a:t>
            </a:r>
            <a:r>
              <a:rPr lang="en-US" altLang="zh-TW" sz="2000" b="1">
                <a:sym typeface="Symbol" pitchFamily="2" charset="2"/>
              </a:rPr>
              <a:t> </a:t>
            </a:r>
            <a:r>
              <a:rPr lang="en-US" altLang="zh-TW" sz="2000" b="1" i="1">
                <a:sym typeface="Symbol" pitchFamily="2" charset="2"/>
              </a:rPr>
              <a:t>Reserves </a:t>
            </a:r>
            <a:r>
              <a:rPr lang="en-US" altLang="zh-TW" sz="2000" b="1">
                <a:sym typeface="Symbol" pitchFamily="2" charset="2"/>
              </a:rPr>
              <a:t>do</a:t>
            </a:r>
          </a:p>
          <a:p>
            <a:pPr lvl="1" eaLnBrk="1" hangingPunct="1">
              <a:buFontTx/>
              <a:buNone/>
            </a:pPr>
            <a:r>
              <a:rPr lang="en-US" altLang="zh-TW" sz="2000" b="1">
                <a:sym typeface="Symbol" pitchFamily="2" charset="2"/>
              </a:rPr>
              <a:t>               for each s  </a:t>
            </a:r>
            <a:r>
              <a:rPr lang="en-US" altLang="zh-TW" sz="2000" b="1" i="1">
                <a:sym typeface="Symbol" pitchFamily="2" charset="2"/>
              </a:rPr>
              <a:t>Sailors</a:t>
            </a:r>
            <a:r>
              <a:rPr lang="en-US" altLang="zh-TW" sz="2000" b="1">
                <a:sym typeface="Symbol" pitchFamily="2" charset="2"/>
              </a:rPr>
              <a:t> where r.sid = s.sid </a:t>
            </a:r>
            <a:r>
              <a:rPr lang="en-US" altLang="zh-TW" sz="2000" b="1">
                <a:solidFill>
                  <a:srgbClr val="FF0000"/>
                </a:solidFill>
                <a:sym typeface="Symbol" pitchFamily="2" charset="2"/>
              </a:rPr>
              <a:t>(use index)</a:t>
            </a:r>
            <a:endParaRPr lang="en-US" altLang="zh-TW" sz="2000" b="1">
              <a:sym typeface="Symbol" pitchFamily="2" charset="2"/>
            </a:endParaRPr>
          </a:p>
          <a:p>
            <a:pPr lvl="1" eaLnBrk="1" hangingPunct="1">
              <a:buFontTx/>
              <a:buNone/>
            </a:pPr>
            <a:r>
              <a:rPr lang="en-US" altLang="zh-TW" sz="2000" b="1">
                <a:sym typeface="Symbol" pitchFamily="2" charset="2"/>
              </a:rPr>
              <a:t>                     add &lt;r, s&gt; to the result</a:t>
            </a:r>
            <a:endParaRPr lang="en-US" altLang="zh-TW"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Number Placeholder 5">
            <a:extLst>
              <a:ext uri="{FF2B5EF4-FFF2-40B4-BE49-F238E27FC236}">
                <a16:creationId xmlns:a16="http://schemas.microsoft.com/office/drawing/2014/main" id="{65CC36B8-B27F-524C-BEAE-D2ADAB0BD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D73DC3-44AD-C844-AFA5-97AE473B1EEE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TW" sz="1400"/>
          </a:p>
        </p:txBody>
      </p:sp>
      <p:grpSp>
        <p:nvGrpSpPr>
          <p:cNvPr id="39938" name="Group 3">
            <a:extLst>
              <a:ext uri="{FF2B5EF4-FFF2-40B4-BE49-F238E27FC236}">
                <a16:creationId xmlns:a16="http://schemas.microsoft.com/office/drawing/2014/main" id="{1F1062A9-7FD5-2245-9048-9828E59C3FC9}"/>
              </a:ext>
            </a:extLst>
          </p:cNvPr>
          <p:cNvGrpSpPr>
            <a:grpSpLocks/>
          </p:cNvGrpSpPr>
          <p:nvPr/>
        </p:nvGrpSpPr>
        <p:grpSpPr bwMode="auto">
          <a:xfrm>
            <a:off x="7162800" y="1447800"/>
            <a:ext cx="1752600" cy="4572000"/>
            <a:chOff x="624" y="1008"/>
            <a:chExt cx="1104" cy="2880"/>
          </a:xfrm>
        </p:grpSpPr>
        <p:sp>
          <p:nvSpPr>
            <p:cNvPr id="40003" name="Rectangle 4">
              <a:extLst>
                <a:ext uri="{FF2B5EF4-FFF2-40B4-BE49-F238E27FC236}">
                  <a16:creationId xmlns:a16="http://schemas.microsoft.com/office/drawing/2014/main" id="{C73EACF9-4CEA-3948-BAD8-3DFD1D0D0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248"/>
              <a:ext cx="1104" cy="26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grpSp>
          <p:nvGrpSpPr>
            <p:cNvPr id="40004" name="Group 5">
              <a:extLst>
                <a:ext uri="{FF2B5EF4-FFF2-40B4-BE49-F238E27FC236}">
                  <a16:creationId xmlns:a16="http://schemas.microsoft.com/office/drawing/2014/main" id="{4B9F9093-5582-BA4A-BAE9-8EC14F9505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1341"/>
              <a:ext cx="1009" cy="435"/>
              <a:chOff x="672" y="1341"/>
              <a:chExt cx="1009" cy="435"/>
            </a:xfrm>
          </p:grpSpPr>
          <p:sp>
            <p:nvSpPr>
              <p:cNvPr id="40030" name="Rectangle 6">
                <a:extLst>
                  <a:ext uri="{FF2B5EF4-FFF2-40B4-BE49-F238E27FC236}">
                    <a16:creationId xmlns:a16="http://schemas.microsoft.com/office/drawing/2014/main" id="{C75573B5-51E3-5041-AC78-65D96C7B79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" y="1341"/>
                <a:ext cx="1008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40031" name="Rectangle 7">
                <a:extLst>
                  <a:ext uri="{FF2B5EF4-FFF2-40B4-BE49-F238E27FC236}">
                    <a16:creationId xmlns:a16="http://schemas.microsoft.com/office/drawing/2014/main" id="{F7B1F933-308F-4045-9B6E-7CBD78667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1488"/>
                <a:ext cx="1008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40032" name="Rectangle 8">
                <a:extLst>
                  <a:ext uri="{FF2B5EF4-FFF2-40B4-BE49-F238E27FC236}">
                    <a16:creationId xmlns:a16="http://schemas.microsoft.com/office/drawing/2014/main" id="{A8800E01-42EA-F741-8419-5D0179E8C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1632"/>
                <a:ext cx="1008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</p:grpSp>
        <p:grpSp>
          <p:nvGrpSpPr>
            <p:cNvPr id="40005" name="Group 9">
              <a:extLst>
                <a:ext uri="{FF2B5EF4-FFF2-40B4-BE49-F238E27FC236}">
                  <a16:creationId xmlns:a16="http://schemas.microsoft.com/office/drawing/2014/main" id="{B854FC60-2A3A-344C-9F85-363EB33580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1968"/>
              <a:ext cx="1009" cy="435"/>
              <a:chOff x="672" y="1341"/>
              <a:chExt cx="1009" cy="435"/>
            </a:xfrm>
          </p:grpSpPr>
          <p:sp>
            <p:nvSpPr>
              <p:cNvPr id="40027" name="Rectangle 10">
                <a:extLst>
                  <a:ext uri="{FF2B5EF4-FFF2-40B4-BE49-F238E27FC236}">
                    <a16:creationId xmlns:a16="http://schemas.microsoft.com/office/drawing/2014/main" id="{E330FAC2-631E-FD47-8763-3EC5C2FF18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" y="1341"/>
                <a:ext cx="1008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40028" name="Rectangle 11">
                <a:extLst>
                  <a:ext uri="{FF2B5EF4-FFF2-40B4-BE49-F238E27FC236}">
                    <a16:creationId xmlns:a16="http://schemas.microsoft.com/office/drawing/2014/main" id="{9189C2CE-E4EF-914E-9903-3781DF61BD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1488"/>
                <a:ext cx="1008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40029" name="Rectangle 12">
                <a:extLst>
                  <a:ext uri="{FF2B5EF4-FFF2-40B4-BE49-F238E27FC236}">
                    <a16:creationId xmlns:a16="http://schemas.microsoft.com/office/drawing/2014/main" id="{68A27ED3-21BD-F744-A27B-23CAFC1828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1632"/>
                <a:ext cx="1008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</p:grpSp>
        <p:grpSp>
          <p:nvGrpSpPr>
            <p:cNvPr id="40006" name="Group 13">
              <a:extLst>
                <a:ext uri="{FF2B5EF4-FFF2-40B4-BE49-F238E27FC236}">
                  <a16:creationId xmlns:a16="http://schemas.microsoft.com/office/drawing/2014/main" id="{67FDAA0F-E84A-D44E-B7C9-4690B8D618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2592"/>
              <a:ext cx="1009" cy="435"/>
              <a:chOff x="672" y="1341"/>
              <a:chExt cx="1009" cy="435"/>
            </a:xfrm>
          </p:grpSpPr>
          <p:sp>
            <p:nvSpPr>
              <p:cNvPr id="40024" name="Rectangle 14">
                <a:extLst>
                  <a:ext uri="{FF2B5EF4-FFF2-40B4-BE49-F238E27FC236}">
                    <a16:creationId xmlns:a16="http://schemas.microsoft.com/office/drawing/2014/main" id="{BBF5A81E-8976-844F-9BA7-DA9AB0A504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" y="1341"/>
                <a:ext cx="1008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40025" name="Rectangle 15">
                <a:extLst>
                  <a:ext uri="{FF2B5EF4-FFF2-40B4-BE49-F238E27FC236}">
                    <a16:creationId xmlns:a16="http://schemas.microsoft.com/office/drawing/2014/main" id="{BE3B9B09-35FC-A84F-8B75-B2709597FF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1488"/>
                <a:ext cx="1008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40026" name="Rectangle 16">
                <a:extLst>
                  <a:ext uri="{FF2B5EF4-FFF2-40B4-BE49-F238E27FC236}">
                    <a16:creationId xmlns:a16="http://schemas.microsoft.com/office/drawing/2014/main" id="{C705C568-62AA-634E-A1D8-646CCC355B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1632"/>
                <a:ext cx="1008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</p:grpSp>
        <p:grpSp>
          <p:nvGrpSpPr>
            <p:cNvPr id="40007" name="Group 17">
              <a:extLst>
                <a:ext uri="{FF2B5EF4-FFF2-40B4-BE49-F238E27FC236}">
                  <a16:creationId xmlns:a16="http://schemas.microsoft.com/office/drawing/2014/main" id="{114BE265-E8F1-AE48-9A8B-D7712538AF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3216"/>
              <a:ext cx="1009" cy="435"/>
              <a:chOff x="672" y="1341"/>
              <a:chExt cx="1009" cy="435"/>
            </a:xfrm>
          </p:grpSpPr>
          <p:sp>
            <p:nvSpPr>
              <p:cNvPr id="40021" name="Rectangle 18">
                <a:extLst>
                  <a:ext uri="{FF2B5EF4-FFF2-40B4-BE49-F238E27FC236}">
                    <a16:creationId xmlns:a16="http://schemas.microsoft.com/office/drawing/2014/main" id="{5858C551-614C-AC49-9686-A9945121A8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" y="1341"/>
                <a:ext cx="1008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40022" name="Rectangle 19">
                <a:extLst>
                  <a:ext uri="{FF2B5EF4-FFF2-40B4-BE49-F238E27FC236}">
                    <a16:creationId xmlns:a16="http://schemas.microsoft.com/office/drawing/2014/main" id="{1C203F08-2B06-BB40-8687-F1F48845FF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1488"/>
                <a:ext cx="1008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40023" name="Rectangle 20">
                <a:extLst>
                  <a:ext uri="{FF2B5EF4-FFF2-40B4-BE49-F238E27FC236}">
                    <a16:creationId xmlns:a16="http://schemas.microsoft.com/office/drawing/2014/main" id="{BF4DB3AE-910C-604C-B2A3-ACC6DE3B02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1632"/>
                <a:ext cx="1008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</p:grpSp>
        <p:sp>
          <p:nvSpPr>
            <p:cNvPr id="40008" name="Text Box 21">
              <a:extLst>
                <a:ext uri="{FF2B5EF4-FFF2-40B4-BE49-F238E27FC236}">
                  <a16:creationId xmlns:a16="http://schemas.microsoft.com/office/drawing/2014/main" id="{F0E2CF0E-B565-B542-BD65-5790D613B8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1008"/>
              <a:ext cx="10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 i="1">
                  <a:solidFill>
                    <a:srgbClr val="A50021"/>
                  </a:solidFill>
                  <a:latin typeface="Arial" panose="020B0604020202020204" pitchFamily="34" charset="0"/>
                </a:rPr>
                <a:t>sid  bid day rname</a:t>
              </a:r>
            </a:p>
          </p:txBody>
        </p:sp>
        <p:sp>
          <p:nvSpPr>
            <p:cNvPr id="40009" name="Line 22">
              <a:extLst>
                <a:ext uri="{FF2B5EF4-FFF2-40B4-BE49-F238E27FC236}">
                  <a16:creationId xmlns:a16="http://schemas.microsoft.com/office/drawing/2014/main" id="{B1BF5B51-4C35-E142-8908-5284F7E319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1344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010" name="Line 23">
              <a:extLst>
                <a:ext uri="{FF2B5EF4-FFF2-40B4-BE49-F238E27FC236}">
                  <a16:creationId xmlns:a16="http://schemas.microsoft.com/office/drawing/2014/main" id="{7A94A9F8-79D3-A34D-8588-464EEB9233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196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011" name="Line 24">
              <a:extLst>
                <a:ext uri="{FF2B5EF4-FFF2-40B4-BE49-F238E27FC236}">
                  <a16:creationId xmlns:a16="http://schemas.microsoft.com/office/drawing/2014/main" id="{45CEDE0B-53F3-5E40-B9DC-7FDBB6A73D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592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012" name="Line 25">
              <a:extLst>
                <a:ext uri="{FF2B5EF4-FFF2-40B4-BE49-F238E27FC236}">
                  <a16:creationId xmlns:a16="http://schemas.microsoft.com/office/drawing/2014/main" id="{7824489B-7F50-7345-AD6B-D561353F28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3216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013" name="Line 26">
              <a:extLst>
                <a:ext uri="{FF2B5EF4-FFF2-40B4-BE49-F238E27FC236}">
                  <a16:creationId xmlns:a16="http://schemas.microsoft.com/office/drawing/2014/main" id="{64426D86-A30A-1245-93E7-6408C79080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344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014" name="Line 27">
              <a:extLst>
                <a:ext uri="{FF2B5EF4-FFF2-40B4-BE49-F238E27FC236}">
                  <a16:creationId xmlns:a16="http://schemas.microsoft.com/office/drawing/2014/main" id="{931803DD-E85B-EF41-B765-063EC2A279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96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015" name="Line 28">
              <a:extLst>
                <a:ext uri="{FF2B5EF4-FFF2-40B4-BE49-F238E27FC236}">
                  <a16:creationId xmlns:a16="http://schemas.microsoft.com/office/drawing/2014/main" id="{8C7A3F96-5FEB-7E4F-A4D7-EFDD009517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592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016" name="Line 29">
              <a:extLst>
                <a:ext uri="{FF2B5EF4-FFF2-40B4-BE49-F238E27FC236}">
                  <a16:creationId xmlns:a16="http://schemas.microsoft.com/office/drawing/2014/main" id="{3FBF8F05-2AF8-6C41-819C-3ACB4F8A2A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3216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017" name="Line 30">
              <a:extLst>
                <a:ext uri="{FF2B5EF4-FFF2-40B4-BE49-F238E27FC236}">
                  <a16:creationId xmlns:a16="http://schemas.microsoft.com/office/drawing/2014/main" id="{07DB73B7-BA41-064D-9F8E-C1985C15BC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344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018" name="Line 31">
              <a:extLst>
                <a:ext uri="{FF2B5EF4-FFF2-40B4-BE49-F238E27FC236}">
                  <a16:creationId xmlns:a16="http://schemas.microsoft.com/office/drawing/2014/main" id="{5DE48511-917E-AD4C-AF86-0715EB6298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96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019" name="Line 32">
              <a:extLst>
                <a:ext uri="{FF2B5EF4-FFF2-40B4-BE49-F238E27FC236}">
                  <a16:creationId xmlns:a16="http://schemas.microsoft.com/office/drawing/2014/main" id="{5B186D93-3EE2-E44F-B773-D190CE9962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592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020" name="Line 33">
              <a:extLst>
                <a:ext uri="{FF2B5EF4-FFF2-40B4-BE49-F238E27FC236}">
                  <a16:creationId xmlns:a16="http://schemas.microsoft.com/office/drawing/2014/main" id="{674C701B-FD13-4E4F-BEE0-9B6039609D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3216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9939" name="Text Box 34">
            <a:extLst>
              <a:ext uri="{FF2B5EF4-FFF2-40B4-BE49-F238E27FC236}">
                <a16:creationId xmlns:a16="http://schemas.microsoft.com/office/drawing/2014/main" id="{E09B1797-1FEC-914B-BA3E-83C57402A9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19812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>
                <a:latin typeface="Arial" panose="020B0604020202020204" pitchFamily="34" charset="0"/>
              </a:rPr>
              <a:t>16</a:t>
            </a:r>
          </a:p>
        </p:txBody>
      </p:sp>
      <p:sp>
        <p:nvSpPr>
          <p:cNvPr id="39940" name="Oval 35">
            <a:extLst>
              <a:ext uri="{FF2B5EF4-FFF2-40B4-BE49-F238E27FC236}">
                <a16:creationId xmlns:a16="http://schemas.microsoft.com/office/drawing/2014/main" id="{39F4AB36-E056-8D49-9D11-CE5D5ED68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895600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9941" name="Text Box 36">
            <a:extLst>
              <a:ext uri="{FF2B5EF4-FFF2-40B4-BE49-F238E27FC236}">
                <a16:creationId xmlns:a16="http://schemas.microsoft.com/office/drawing/2014/main" id="{9DF4941C-9014-6848-96F2-F090D9A2D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23622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 i="1">
                <a:latin typeface="Arial" panose="020B0604020202020204" pitchFamily="34" charset="0"/>
              </a:rPr>
              <a:t>16</a:t>
            </a:r>
          </a:p>
        </p:txBody>
      </p:sp>
      <p:sp>
        <p:nvSpPr>
          <p:cNvPr id="39942" name="Text Box 37">
            <a:extLst>
              <a:ext uri="{FF2B5EF4-FFF2-40B4-BE49-F238E27FC236}">
                <a16:creationId xmlns:a16="http://schemas.microsoft.com/office/drawing/2014/main" id="{DDFBB6B4-ADB5-A24E-8640-B114B4CD6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895600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1800" b="1" i="1"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39943" name="Rectangle 38">
            <a:extLst>
              <a:ext uri="{FF2B5EF4-FFF2-40B4-BE49-F238E27FC236}">
                <a16:creationId xmlns:a16="http://schemas.microsoft.com/office/drawing/2014/main" id="{C31356B3-47E9-DB46-B800-15DEAA3D8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905000"/>
            <a:ext cx="1752600" cy="419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39944" name="Group 39">
            <a:extLst>
              <a:ext uri="{FF2B5EF4-FFF2-40B4-BE49-F238E27FC236}">
                <a16:creationId xmlns:a16="http://schemas.microsoft.com/office/drawing/2014/main" id="{33743226-0AFE-AF46-8F7D-0EFFFAE9B5CE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2052638"/>
            <a:ext cx="1601788" cy="690562"/>
            <a:chOff x="672" y="1341"/>
            <a:chExt cx="1009" cy="435"/>
          </a:xfrm>
        </p:grpSpPr>
        <p:sp>
          <p:nvSpPr>
            <p:cNvPr id="40000" name="Rectangle 40">
              <a:extLst>
                <a:ext uri="{FF2B5EF4-FFF2-40B4-BE49-F238E27FC236}">
                  <a16:creationId xmlns:a16="http://schemas.microsoft.com/office/drawing/2014/main" id="{57BE78CA-C08F-564A-8753-E03CAD8F7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" y="1341"/>
              <a:ext cx="1008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0001" name="Rectangle 41">
              <a:extLst>
                <a:ext uri="{FF2B5EF4-FFF2-40B4-BE49-F238E27FC236}">
                  <a16:creationId xmlns:a16="http://schemas.microsoft.com/office/drawing/2014/main" id="{1D202232-77E1-6C40-A4BB-F4942B134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488"/>
              <a:ext cx="1008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0002" name="Rectangle 42">
              <a:extLst>
                <a:ext uri="{FF2B5EF4-FFF2-40B4-BE49-F238E27FC236}">
                  <a16:creationId xmlns:a16="http://schemas.microsoft.com/office/drawing/2014/main" id="{AD068817-5E9F-FD4A-803F-8C578B0D4D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632"/>
              <a:ext cx="1008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39945" name="Group 43">
            <a:extLst>
              <a:ext uri="{FF2B5EF4-FFF2-40B4-BE49-F238E27FC236}">
                <a16:creationId xmlns:a16="http://schemas.microsoft.com/office/drawing/2014/main" id="{0D6A374B-BB4A-D144-813E-90B1F3BDF85F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3048000"/>
            <a:ext cx="1601788" cy="690563"/>
            <a:chOff x="672" y="1341"/>
            <a:chExt cx="1009" cy="435"/>
          </a:xfrm>
        </p:grpSpPr>
        <p:sp>
          <p:nvSpPr>
            <p:cNvPr id="39997" name="Rectangle 44">
              <a:extLst>
                <a:ext uri="{FF2B5EF4-FFF2-40B4-BE49-F238E27FC236}">
                  <a16:creationId xmlns:a16="http://schemas.microsoft.com/office/drawing/2014/main" id="{352CC0EF-E9AB-E34C-BE56-67D9FD4E17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" y="1341"/>
              <a:ext cx="1008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9998" name="Rectangle 45">
              <a:extLst>
                <a:ext uri="{FF2B5EF4-FFF2-40B4-BE49-F238E27FC236}">
                  <a16:creationId xmlns:a16="http://schemas.microsoft.com/office/drawing/2014/main" id="{B46C92DE-0083-2046-9A2A-794FCF2AD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488"/>
              <a:ext cx="1008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9999" name="Rectangle 46">
              <a:extLst>
                <a:ext uri="{FF2B5EF4-FFF2-40B4-BE49-F238E27FC236}">
                  <a16:creationId xmlns:a16="http://schemas.microsoft.com/office/drawing/2014/main" id="{ED6194B3-4C12-C348-9518-DEDE5F4C7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632"/>
              <a:ext cx="1008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39946" name="Group 47">
            <a:extLst>
              <a:ext uri="{FF2B5EF4-FFF2-40B4-BE49-F238E27FC236}">
                <a16:creationId xmlns:a16="http://schemas.microsoft.com/office/drawing/2014/main" id="{9ADDEE00-66E9-C148-ADC6-68795A8CABE9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038600"/>
            <a:ext cx="1601788" cy="690563"/>
            <a:chOff x="672" y="1341"/>
            <a:chExt cx="1009" cy="435"/>
          </a:xfrm>
        </p:grpSpPr>
        <p:sp>
          <p:nvSpPr>
            <p:cNvPr id="39994" name="Rectangle 48">
              <a:extLst>
                <a:ext uri="{FF2B5EF4-FFF2-40B4-BE49-F238E27FC236}">
                  <a16:creationId xmlns:a16="http://schemas.microsoft.com/office/drawing/2014/main" id="{C4F804BC-9935-F340-ABC7-056BE60D0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" y="1341"/>
              <a:ext cx="1008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9995" name="Rectangle 49">
              <a:extLst>
                <a:ext uri="{FF2B5EF4-FFF2-40B4-BE49-F238E27FC236}">
                  <a16:creationId xmlns:a16="http://schemas.microsoft.com/office/drawing/2014/main" id="{F52D342B-979B-D84A-A8F3-6DBABDE600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488"/>
              <a:ext cx="1008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9996" name="Rectangle 50">
              <a:extLst>
                <a:ext uri="{FF2B5EF4-FFF2-40B4-BE49-F238E27FC236}">
                  <a16:creationId xmlns:a16="http://schemas.microsoft.com/office/drawing/2014/main" id="{F908FB5C-3704-004E-BD62-3DA0137B45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632"/>
              <a:ext cx="1008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39947" name="Group 51">
            <a:extLst>
              <a:ext uri="{FF2B5EF4-FFF2-40B4-BE49-F238E27FC236}">
                <a16:creationId xmlns:a16="http://schemas.microsoft.com/office/drawing/2014/main" id="{68A4982B-8FA9-FD47-9616-6BC47290F6FA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5029200"/>
            <a:ext cx="1601788" cy="690563"/>
            <a:chOff x="672" y="1341"/>
            <a:chExt cx="1009" cy="435"/>
          </a:xfrm>
        </p:grpSpPr>
        <p:sp>
          <p:nvSpPr>
            <p:cNvPr id="39991" name="Rectangle 52">
              <a:extLst>
                <a:ext uri="{FF2B5EF4-FFF2-40B4-BE49-F238E27FC236}">
                  <a16:creationId xmlns:a16="http://schemas.microsoft.com/office/drawing/2014/main" id="{FA6603FA-9DCC-6248-A015-D14F32828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" y="1341"/>
              <a:ext cx="1008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9992" name="Rectangle 53">
              <a:extLst>
                <a:ext uri="{FF2B5EF4-FFF2-40B4-BE49-F238E27FC236}">
                  <a16:creationId xmlns:a16="http://schemas.microsoft.com/office/drawing/2014/main" id="{62317A6B-7B3A-7549-9442-D546D05CE4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488"/>
              <a:ext cx="1008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9993" name="Rectangle 54">
              <a:extLst>
                <a:ext uri="{FF2B5EF4-FFF2-40B4-BE49-F238E27FC236}">
                  <a16:creationId xmlns:a16="http://schemas.microsoft.com/office/drawing/2014/main" id="{29ECDF93-C2E8-8E46-8E9D-53A6A66A35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632"/>
              <a:ext cx="1008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39948" name="Text Box 55">
            <a:extLst>
              <a:ext uri="{FF2B5EF4-FFF2-40B4-BE49-F238E27FC236}">
                <a16:creationId xmlns:a16="http://schemas.microsoft.com/office/drawing/2014/main" id="{DE750779-248F-154F-8346-F286BE4F8C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24000"/>
            <a:ext cx="2057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 i="1">
                <a:solidFill>
                  <a:srgbClr val="A50021"/>
                </a:solidFill>
                <a:latin typeface="Arial" panose="020B0604020202020204" pitchFamily="34" charset="0"/>
              </a:rPr>
              <a:t>sid  age level name</a:t>
            </a:r>
          </a:p>
        </p:txBody>
      </p:sp>
      <p:sp>
        <p:nvSpPr>
          <p:cNvPr id="39949" name="Line 56">
            <a:extLst>
              <a:ext uri="{FF2B5EF4-FFF2-40B4-BE49-F238E27FC236}">
                <a16:creationId xmlns:a16="http://schemas.microsoft.com/office/drawing/2014/main" id="{699475A5-26A1-3944-98E2-BB77250345C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0574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50" name="Line 57">
            <a:extLst>
              <a:ext uri="{FF2B5EF4-FFF2-40B4-BE49-F238E27FC236}">
                <a16:creationId xmlns:a16="http://schemas.microsoft.com/office/drawing/2014/main" id="{6300FDFB-2B35-AC44-BD4E-F3F8DEFC7304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30480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51" name="Line 58">
            <a:extLst>
              <a:ext uri="{FF2B5EF4-FFF2-40B4-BE49-F238E27FC236}">
                <a16:creationId xmlns:a16="http://schemas.microsoft.com/office/drawing/2014/main" id="{E1ABB576-AD2D-9040-9ED5-79DB0EC83870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386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52" name="Line 59">
            <a:extLst>
              <a:ext uri="{FF2B5EF4-FFF2-40B4-BE49-F238E27FC236}">
                <a16:creationId xmlns:a16="http://schemas.microsoft.com/office/drawing/2014/main" id="{9BD61955-D247-0A4B-A4EA-B3353029B8CF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50292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53" name="Line 60">
            <a:extLst>
              <a:ext uri="{FF2B5EF4-FFF2-40B4-BE49-F238E27FC236}">
                <a16:creationId xmlns:a16="http://schemas.microsoft.com/office/drawing/2014/main" id="{31A031EC-6CBF-FC4B-8C44-4EB707D1591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20574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54" name="Line 61">
            <a:extLst>
              <a:ext uri="{FF2B5EF4-FFF2-40B4-BE49-F238E27FC236}">
                <a16:creationId xmlns:a16="http://schemas.microsoft.com/office/drawing/2014/main" id="{2D03341C-D2FC-834B-944F-87B5DCC25E3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30480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55" name="Line 62">
            <a:extLst>
              <a:ext uri="{FF2B5EF4-FFF2-40B4-BE49-F238E27FC236}">
                <a16:creationId xmlns:a16="http://schemas.microsoft.com/office/drawing/2014/main" id="{DBAA85EB-DA6A-4540-90B1-16309014A3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40386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56" name="Line 63">
            <a:extLst>
              <a:ext uri="{FF2B5EF4-FFF2-40B4-BE49-F238E27FC236}">
                <a16:creationId xmlns:a16="http://schemas.microsoft.com/office/drawing/2014/main" id="{06678A5B-F536-BF47-BF33-3CAE1DA9FCF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50292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57" name="Line 64">
            <a:extLst>
              <a:ext uri="{FF2B5EF4-FFF2-40B4-BE49-F238E27FC236}">
                <a16:creationId xmlns:a16="http://schemas.microsoft.com/office/drawing/2014/main" id="{0DAC2C37-647D-3B44-B92C-278CEB20ACB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20574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58" name="Line 65">
            <a:extLst>
              <a:ext uri="{FF2B5EF4-FFF2-40B4-BE49-F238E27FC236}">
                <a16:creationId xmlns:a16="http://schemas.microsoft.com/office/drawing/2014/main" id="{521E7073-E146-C642-9A9D-0A49F2D0DF4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30480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59" name="Line 66">
            <a:extLst>
              <a:ext uri="{FF2B5EF4-FFF2-40B4-BE49-F238E27FC236}">
                <a16:creationId xmlns:a16="http://schemas.microsoft.com/office/drawing/2014/main" id="{DCA29588-3530-6D47-8D4E-6449DF4A802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40386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60" name="Line 67">
            <a:extLst>
              <a:ext uri="{FF2B5EF4-FFF2-40B4-BE49-F238E27FC236}">
                <a16:creationId xmlns:a16="http://schemas.microsoft.com/office/drawing/2014/main" id="{A2BD33A6-49DC-644E-B41F-972BEA45DAB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50292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61" name="Rectangle 68">
            <a:extLst>
              <a:ext uri="{FF2B5EF4-FFF2-40B4-BE49-F238E27FC236}">
                <a16:creationId xmlns:a16="http://schemas.microsoft.com/office/drawing/2014/main" id="{1B395E4B-8AE0-F448-A172-5836D3F6F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981200"/>
            <a:ext cx="12192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9962" name="Rectangle 69">
            <a:extLst>
              <a:ext uri="{FF2B5EF4-FFF2-40B4-BE49-F238E27FC236}">
                <a16:creationId xmlns:a16="http://schemas.microsoft.com/office/drawing/2014/main" id="{1BF3E635-6BB1-2246-9031-06EFA9D8C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895600"/>
            <a:ext cx="12192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9963" name="Rectangle 70">
            <a:extLst>
              <a:ext uri="{FF2B5EF4-FFF2-40B4-BE49-F238E27FC236}">
                <a16:creationId xmlns:a16="http://schemas.microsoft.com/office/drawing/2014/main" id="{9993105F-28AF-254B-860F-7CBD9FF47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810000"/>
            <a:ext cx="12192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9964" name="Text Box 71">
            <a:extLst>
              <a:ext uri="{FF2B5EF4-FFF2-40B4-BE49-F238E27FC236}">
                <a16:creationId xmlns:a16="http://schemas.microsoft.com/office/drawing/2014/main" id="{40A56A06-3E1A-F146-B36A-B44FA8DA930D}"/>
              </a:ext>
            </a:extLst>
          </p:cNvPr>
          <p:cNvSpPr txBox="1">
            <a:spLocks noChangeArrowheads="1"/>
          </p:cNvSpPr>
          <p:nvPr/>
        </p:nvSpPr>
        <p:spPr bwMode="auto">
          <a:xfrm rot="1853092">
            <a:off x="5638800" y="2667000"/>
            <a:ext cx="606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>
                <a:latin typeface="Arial" panose="020B0604020202020204" pitchFamily="34" charset="0"/>
              </a:rPr>
              <a:t>h(16)</a:t>
            </a:r>
          </a:p>
        </p:txBody>
      </p:sp>
      <p:sp>
        <p:nvSpPr>
          <p:cNvPr id="39965" name="Text Box 72">
            <a:extLst>
              <a:ext uri="{FF2B5EF4-FFF2-40B4-BE49-F238E27FC236}">
                <a16:creationId xmlns:a16="http://schemas.microsoft.com/office/drawing/2014/main" id="{3FB4B133-BAB1-EE4D-8911-1CE74AA34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0725" y="2906713"/>
            <a:ext cx="815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>
                <a:latin typeface="Arial" panose="020B0604020202020204" pitchFamily="34" charset="0"/>
              </a:rPr>
              <a:t>16*, 24*</a:t>
            </a:r>
          </a:p>
        </p:txBody>
      </p:sp>
      <p:sp>
        <p:nvSpPr>
          <p:cNvPr id="39966" name="Line 73">
            <a:extLst>
              <a:ext uri="{FF2B5EF4-FFF2-40B4-BE49-F238E27FC236}">
                <a16:creationId xmlns:a16="http://schemas.microsoft.com/office/drawing/2014/main" id="{1D541690-18C9-894D-A966-E39220213A0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30480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67" name="Line 74">
            <a:extLst>
              <a:ext uri="{FF2B5EF4-FFF2-40B4-BE49-F238E27FC236}">
                <a16:creationId xmlns:a16="http://schemas.microsoft.com/office/drawing/2014/main" id="{1F65D901-C5BA-124C-A2B7-4D89DE1D28B6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39624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68" name="Line 75">
            <a:extLst>
              <a:ext uri="{FF2B5EF4-FFF2-40B4-BE49-F238E27FC236}">
                <a16:creationId xmlns:a16="http://schemas.microsoft.com/office/drawing/2014/main" id="{C6429372-BD04-734F-B506-2324706015E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1336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69" name="Line 76">
            <a:extLst>
              <a:ext uri="{FF2B5EF4-FFF2-40B4-BE49-F238E27FC236}">
                <a16:creationId xmlns:a16="http://schemas.microsoft.com/office/drawing/2014/main" id="{143C0ECD-FC4E-684B-9A7B-B802AB5AB36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209800" y="2438400"/>
            <a:ext cx="1371600" cy="5334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70" name="Text Box 77">
            <a:extLst>
              <a:ext uri="{FF2B5EF4-FFF2-40B4-BE49-F238E27FC236}">
                <a16:creationId xmlns:a16="http://schemas.microsoft.com/office/drawing/2014/main" id="{232F4AB7-5DF1-854E-B21F-C36449396E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2860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>
                <a:latin typeface="Arial" panose="020B0604020202020204" pitchFamily="34" charset="0"/>
              </a:rPr>
              <a:t>16</a:t>
            </a:r>
          </a:p>
        </p:txBody>
      </p:sp>
      <p:sp>
        <p:nvSpPr>
          <p:cNvPr id="39971" name="Text Box 78">
            <a:extLst>
              <a:ext uri="{FF2B5EF4-FFF2-40B4-BE49-F238E27FC236}">
                <a16:creationId xmlns:a16="http://schemas.microsoft.com/office/drawing/2014/main" id="{37691B74-F216-E545-9033-CEC4BCB0A1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9325" y="6208713"/>
            <a:ext cx="1200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b="1" i="1">
                <a:latin typeface="Arial" panose="020B0604020202020204" pitchFamily="34" charset="0"/>
              </a:rPr>
              <a:t>Reserves</a:t>
            </a:r>
          </a:p>
        </p:txBody>
      </p:sp>
      <p:sp>
        <p:nvSpPr>
          <p:cNvPr id="39972" name="Text Box 79">
            <a:extLst>
              <a:ext uri="{FF2B5EF4-FFF2-40B4-BE49-F238E27FC236}">
                <a16:creationId xmlns:a16="http://schemas.microsoft.com/office/drawing/2014/main" id="{CB2E361A-8BF8-2447-BC18-BD95A6388D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6248400"/>
            <a:ext cx="946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b="1" i="1">
                <a:latin typeface="Arial" panose="020B0604020202020204" pitchFamily="34" charset="0"/>
              </a:rPr>
              <a:t>Sailors</a:t>
            </a:r>
          </a:p>
        </p:txBody>
      </p:sp>
      <p:sp>
        <p:nvSpPr>
          <p:cNvPr id="39973" name="Text Box 81">
            <a:extLst>
              <a:ext uri="{FF2B5EF4-FFF2-40B4-BE49-F238E27FC236}">
                <a16:creationId xmlns:a16="http://schemas.microsoft.com/office/drawing/2014/main" id="{C7A938E6-BB9B-A848-8060-5D56CD9E2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6525" y="722313"/>
            <a:ext cx="13112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TW" altLang="en-US" sz="1800" b="1" i="1">
              <a:latin typeface="Arial" panose="020B0604020202020204" pitchFamily="34" charset="0"/>
            </a:endParaRPr>
          </a:p>
        </p:txBody>
      </p:sp>
      <p:sp>
        <p:nvSpPr>
          <p:cNvPr id="39974" name="Text Box 85">
            <a:extLst>
              <a:ext uri="{FF2B5EF4-FFF2-40B4-BE49-F238E27FC236}">
                <a16:creationId xmlns:a16="http://schemas.microsoft.com/office/drawing/2014/main" id="{10B1B2DD-1345-F64C-AAB8-42B9898A7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6096000"/>
            <a:ext cx="1073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b="1">
                <a:solidFill>
                  <a:srgbClr val="008000"/>
                </a:solidFill>
                <a:latin typeface="Arial" panose="020B0604020202020204" pitchFamily="34" charset="0"/>
              </a:rPr>
              <a:t>Buckets</a:t>
            </a:r>
          </a:p>
        </p:txBody>
      </p:sp>
      <p:sp>
        <p:nvSpPr>
          <p:cNvPr id="39975" name="Text Box 86">
            <a:extLst>
              <a:ext uri="{FF2B5EF4-FFF2-40B4-BE49-F238E27FC236}">
                <a16:creationId xmlns:a16="http://schemas.microsoft.com/office/drawing/2014/main" id="{573BFA79-EC38-9046-B9AB-96B0761F4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6096000"/>
            <a:ext cx="1250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b="1">
                <a:solidFill>
                  <a:srgbClr val="008000"/>
                </a:solidFill>
                <a:latin typeface="Arial" panose="020B0604020202020204" pitchFamily="34" charset="0"/>
              </a:rPr>
              <a:t>Directory</a:t>
            </a:r>
            <a:r>
              <a:rPr kumimoji="0" lang="en-US" altLang="zh-TW" sz="1800">
                <a:solidFill>
                  <a:srgbClr val="008000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39976" name="AutoShape 87">
            <a:extLst>
              <a:ext uri="{FF2B5EF4-FFF2-40B4-BE49-F238E27FC236}">
                <a16:creationId xmlns:a16="http://schemas.microsoft.com/office/drawing/2014/main" id="{137313FA-EE29-6C49-A1C7-F815F4666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257800"/>
            <a:ext cx="76200" cy="609600"/>
          </a:xfrm>
          <a:prstGeom prst="upArrow">
            <a:avLst>
              <a:gd name="adj1" fmla="val 50000"/>
              <a:gd name="adj2" fmla="val 20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9977" name="AutoShape 88">
            <a:extLst>
              <a:ext uri="{FF2B5EF4-FFF2-40B4-BE49-F238E27FC236}">
                <a16:creationId xmlns:a16="http://schemas.microsoft.com/office/drawing/2014/main" id="{1B7A7689-3C14-0641-9100-1B7255FBA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257800"/>
            <a:ext cx="76200" cy="609600"/>
          </a:xfrm>
          <a:prstGeom prst="upArrow">
            <a:avLst>
              <a:gd name="adj1" fmla="val 50000"/>
              <a:gd name="adj2" fmla="val 20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9978" name="Text Box 89">
            <a:extLst>
              <a:ext uri="{FF2B5EF4-FFF2-40B4-BE49-F238E27FC236}">
                <a16:creationId xmlns:a16="http://schemas.microsoft.com/office/drawing/2014/main" id="{2623F689-7752-0C4E-83B9-26BAFDED88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1219200"/>
            <a:ext cx="3124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TW" altLang="en-US" sz="1800" b="1" i="1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zh-TW" sz="1800" b="1" i="1">
                <a:solidFill>
                  <a:srgbClr val="FF0000"/>
                </a:solidFill>
                <a:latin typeface="Arial" panose="020B0604020202020204" pitchFamily="34" charset="0"/>
              </a:rPr>
              <a:t>Index on sid of Sailors</a:t>
            </a:r>
          </a:p>
        </p:txBody>
      </p:sp>
      <p:sp>
        <p:nvSpPr>
          <p:cNvPr id="39979" name="Line 90">
            <a:extLst>
              <a:ext uri="{FF2B5EF4-FFF2-40B4-BE49-F238E27FC236}">
                <a16:creationId xmlns:a16="http://schemas.microsoft.com/office/drawing/2014/main" id="{AC8BB2B1-FCDC-3F48-852D-65C0265209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7000" y="2133600"/>
            <a:ext cx="762000" cy="7620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80" name="Rectangle 91">
            <a:extLst>
              <a:ext uri="{FF2B5EF4-FFF2-40B4-BE49-F238E27FC236}">
                <a16:creationId xmlns:a16="http://schemas.microsoft.com/office/drawing/2014/main" id="{5BA5BA13-26B8-364D-8974-B25E514CE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286000"/>
            <a:ext cx="533400" cy="1981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9981" name="Line 92">
            <a:extLst>
              <a:ext uri="{FF2B5EF4-FFF2-40B4-BE49-F238E27FC236}">
                <a16:creationId xmlns:a16="http://schemas.microsoft.com/office/drawing/2014/main" id="{8E680FB1-2B06-6142-B314-66B30B01178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62600" y="2743200"/>
            <a:ext cx="533400" cy="3810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82" name="Line 93">
            <a:extLst>
              <a:ext uri="{FF2B5EF4-FFF2-40B4-BE49-F238E27FC236}">
                <a16:creationId xmlns:a16="http://schemas.microsoft.com/office/drawing/2014/main" id="{8DFC23BB-2182-D345-A02E-E344EFB7711A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26670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83" name="Line 94">
            <a:extLst>
              <a:ext uri="{FF2B5EF4-FFF2-40B4-BE49-F238E27FC236}">
                <a16:creationId xmlns:a16="http://schemas.microsoft.com/office/drawing/2014/main" id="{B4EDB1BD-0B8F-D24A-8C53-7027A1F0A99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28194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84" name="Line 95">
            <a:extLst>
              <a:ext uri="{FF2B5EF4-FFF2-40B4-BE49-F238E27FC236}">
                <a16:creationId xmlns:a16="http://schemas.microsoft.com/office/drawing/2014/main" id="{9F136B03-AECF-AB44-8970-5935D074D82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29718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85" name="Line 96">
            <a:extLst>
              <a:ext uri="{FF2B5EF4-FFF2-40B4-BE49-F238E27FC236}">
                <a16:creationId xmlns:a16="http://schemas.microsoft.com/office/drawing/2014/main" id="{3A5959F3-2FA0-CA45-B78A-89195773B92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31242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86" name="Line 97">
            <a:extLst>
              <a:ext uri="{FF2B5EF4-FFF2-40B4-BE49-F238E27FC236}">
                <a16:creationId xmlns:a16="http://schemas.microsoft.com/office/drawing/2014/main" id="{FECD9A8D-9E5B-A248-89F2-8F52771A379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32766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87" name="Line 98">
            <a:extLst>
              <a:ext uri="{FF2B5EF4-FFF2-40B4-BE49-F238E27FC236}">
                <a16:creationId xmlns:a16="http://schemas.microsoft.com/office/drawing/2014/main" id="{C29C904F-F568-D04A-B0EE-CCF4E9AA19CB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34290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88" name="Line 99">
            <a:extLst>
              <a:ext uri="{FF2B5EF4-FFF2-40B4-BE49-F238E27FC236}">
                <a16:creationId xmlns:a16="http://schemas.microsoft.com/office/drawing/2014/main" id="{BDDA70EB-2EF6-3F43-83E9-C95B76053786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37338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89" name="Line 100">
            <a:extLst>
              <a:ext uri="{FF2B5EF4-FFF2-40B4-BE49-F238E27FC236}">
                <a16:creationId xmlns:a16="http://schemas.microsoft.com/office/drawing/2014/main" id="{5520E0C6-0B6E-F743-83ED-8952BDAB8D43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3622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90" name="Line 101">
            <a:extLst>
              <a:ext uri="{FF2B5EF4-FFF2-40B4-BE49-F238E27FC236}">
                <a16:creationId xmlns:a16="http://schemas.microsoft.com/office/drawing/2014/main" id="{F43C8BF4-8FB0-A242-8162-40C7C598E7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2743200"/>
            <a:ext cx="533400" cy="304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Number Placeholder 5">
            <a:extLst>
              <a:ext uri="{FF2B5EF4-FFF2-40B4-BE49-F238E27FC236}">
                <a16:creationId xmlns:a16="http://schemas.microsoft.com/office/drawing/2014/main" id="{B7CF7643-0B09-9949-A6CB-8B29A39B4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1DC690-0739-9442-8D6A-7097402B3D6B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TW" sz="1400"/>
          </a:p>
        </p:txBody>
      </p:sp>
      <p:sp>
        <p:nvSpPr>
          <p:cNvPr id="40962" name="Rectangle 3">
            <a:extLst>
              <a:ext uri="{FF2B5EF4-FFF2-40B4-BE49-F238E27FC236}">
                <a16:creationId xmlns:a16="http://schemas.microsoft.com/office/drawing/2014/main" id="{DE327F1D-6B7D-1844-AC22-CE53CBAAF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153400" cy="6096000"/>
          </a:xfrm>
        </p:spPr>
        <p:txBody>
          <a:bodyPr/>
          <a:lstStyle/>
          <a:p>
            <a:pPr eaLnBrk="1" hangingPunct="1"/>
            <a:r>
              <a:rPr lang="en-US" altLang="zh-TW" sz="2400"/>
              <a:t>Now assume an index on </a:t>
            </a:r>
            <a:r>
              <a:rPr lang="en-US" altLang="zh-TW" sz="2400" b="1" i="1"/>
              <a:t>sid </a:t>
            </a:r>
            <a:r>
              <a:rPr lang="en-US" altLang="zh-TW" sz="2400"/>
              <a:t>of the </a:t>
            </a:r>
            <a:r>
              <a:rPr lang="en-US" altLang="zh-TW" sz="2400" b="1" i="1"/>
              <a:t>Reserves</a:t>
            </a:r>
            <a:r>
              <a:rPr lang="en-US" altLang="zh-TW" sz="2400"/>
              <a:t> relation, we use the following algorithm</a:t>
            </a:r>
          </a:p>
          <a:p>
            <a:pPr eaLnBrk="1" hangingPunct="1"/>
            <a:endParaRPr lang="en-US" altLang="zh-TW" sz="2400">
              <a:sym typeface="Symbol" pitchFamily="2" charset="2"/>
            </a:endParaRPr>
          </a:p>
          <a:p>
            <a:pPr eaLnBrk="1" hangingPunct="1"/>
            <a:endParaRPr lang="en-US" altLang="zh-TW" sz="2400">
              <a:sym typeface="Symbol" pitchFamily="2" charset="2"/>
            </a:endParaRPr>
          </a:p>
          <a:p>
            <a:pPr eaLnBrk="1" hangingPunct="1"/>
            <a:endParaRPr lang="en-US" altLang="zh-TW" sz="2400">
              <a:sym typeface="Symbol" pitchFamily="2" charset="2"/>
            </a:endParaRPr>
          </a:p>
          <a:p>
            <a:pPr eaLnBrk="1" hangingPunct="1"/>
            <a:r>
              <a:rPr lang="en-US" altLang="zh-TW" sz="2400">
                <a:sym typeface="Symbol" pitchFamily="2" charset="2"/>
              </a:rPr>
              <a:t>Cost, assuming hash index </a:t>
            </a:r>
            <a:r>
              <a:rPr lang="en-US" altLang="zh-TW" sz="2000">
                <a:sym typeface="Symbol" pitchFamily="2" charset="2"/>
              </a:rPr>
              <a:t>(assume directory is in main memory)</a:t>
            </a:r>
          </a:p>
          <a:p>
            <a:pPr lvl="1" eaLnBrk="1" hangingPunct="1"/>
            <a:r>
              <a:rPr lang="en-US" altLang="zh-TW" sz="2000">
                <a:sym typeface="Symbol" pitchFamily="2" charset="2"/>
              </a:rPr>
              <a:t>Scan Sailors: 500 I/Os</a:t>
            </a:r>
          </a:p>
          <a:p>
            <a:pPr lvl="1" eaLnBrk="1" hangingPunct="1"/>
            <a:r>
              <a:rPr lang="en-US" altLang="zh-TW" sz="2000">
                <a:sym typeface="Symbol" pitchFamily="2" charset="2"/>
              </a:rPr>
              <a:t>For each tuple in Sailors, an average of 1.2 I/O to get to the bucket page containing the matching Reserves data entry</a:t>
            </a:r>
          </a:p>
          <a:p>
            <a:pPr lvl="1" eaLnBrk="1" hangingPunct="1"/>
            <a:r>
              <a:rPr lang="en-US" altLang="zh-TW" sz="2000">
                <a:sym typeface="Symbol" pitchFamily="2" charset="2"/>
              </a:rPr>
              <a:t>For each matching Reserves data entry, retrieve the Reserves tuples. Estimation: 100,000 reservations for 40,000 sailors, so each sailor makes 2.5 reservations on the average</a:t>
            </a:r>
          </a:p>
          <a:p>
            <a:pPr lvl="2" eaLnBrk="1" hangingPunct="1"/>
            <a:r>
              <a:rPr lang="en-US" altLang="zh-TW" sz="1800">
                <a:sym typeface="Symbol" pitchFamily="2" charset="2"/>
              </a:rPr>
              <a:t>Clustered index: 2.5 reservations likely on the same page, 40000x1 I/Os. Total cost: 500+40000  1.2+40000  1 = 88500 </a:t>
            </a:r>
          </a:p>
          <a:p>
            <a:pPr lvl="2" eaLnBrk="1" hangingPunct="1"/>
            <a:r>
              <a:rPr lang="en-US" altLang="zh-TW" sz="1800">
                <a:sym typeface="Symbol" pitchFamily="2" charset="2"/>
              </a:rPr>
              <a:t>Uclustered index: 2.5 reservations not likely on the same page, 40000x2.5 I/Os. Total cost = 500+40000  1.2+40000  2.5 = 148500 I/Os</a:t>
            </a:r>
          </a:p>
        </p:txBody>
      </p:sp>
      <p:sp>
        <p:nvSpPr>
          <p:cNvPr id="40963" name="Text Box 5">
            <a:extLst>
              <a:ext uri="{FF2B5EF4-FFF2-40B4-BE49-F238E27FC236}">
                <a16:creationId xmlns:a16="http://schemas.microsoft.com/office/drawing/2014/main" id="{148E62AB-84E6-AC47-BBA3-B83DEAB83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514475"/>
            <a:ext cx="5280025" cy="1036638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000" b="1"/>
              <a:t>For each </a:t>
            </a:r>
            <a:r>
              <a:rPr lang="en-US" altLang="zh-TW" sz="2000" b="1" i="1"/>
              <a:t>s</a:t>
            </a:r>
            <a:r>
              <a:rPr lang="en-US" altLang="zh-TW" sz="2000"/>
              <a:t> </a:t>
            </a:r>
            <a:r>
              <a:rPr lang="en-US" altLang="zh-TW" sz="2000" b="1">
                <a:sym typeface="Symbol" pitchFamily="2" charset="2"/>
              </a:rPr>
              <a:t> </a:t>
            </a:r>
            <a:r>
              <a:rPr lang="en-US" altLang="zh-TW" sz="2000" b="1" i="1">
                <a:sym typeface="Symbol" pitchFamily="2" charset="2"/>
              </a:rPr>
              <a:t>Sailors</a:t>
            </a:r>
            <a:r>
              <a:rPr lang="en-US" altLang="zh-TW" sz="2000" b="1">
                <a:sym typeface="Symbol" pitchFamily="2" charset="2"/>
              </a:rPr>
              <a:t> do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000" b="1">
                <a:sym typeface="Symbol" pitchFamily="2" charset="2"/>
              </a:rPr>
              <a:t>      for each r  </a:t>
            </a:r>
            <a:r>
              <a:rPr lang="en-US" altLang="zh-TW" sz="2000" b="1" i="1">
                <a:sym typeface="Symbol" pitchFamily="2" charset="2"/>
              </a:rPr>
              <a:t>Reserves </a:t>
            </a:r>
            <a:r>
              <a:rPr lang="en-US" altLang="zh-TW" sz="2000" b="1">
                <a:sym typeface="Symbol" pitchFamily="2" charset="2"/>
              </a:rPr>
              <a:t>where</a:t>
            </a:r>
            <a:r>
              <a:rPr lang="en-US" altLang="zh-TW" sz="2000" b="1" i="1">
                <a:sym typeface="Symbol" pitchFamily="2" charset="2"/>
              </a:rPr>
              <a:t> s.sid = r.sid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000" b="1" i="1">
                <a:sym typeface="Symbol" pitchFamily="2" charset="2"/>
              </a:rPr>
              <a:t>            </a:t>
            </a:r>
            <a:r>
              <a:rPr lang="en-US" altLang="zh-TW" sz="2000" b="1">
                <a:sym typeface="Symbol" pitchFamily="2" charset="2"/>
              </a:rPr>
              <a:t>add </a:t>
            </a:r>
            <a:r>
              <a:rPr lang="en-US" altLang="zh-TW" sz="2000" b="1" i="1">
                <a:sym typeface="Symbol" pitchFamily="2" charset="2"/>
              </a:rPr>
              <a:t>&lt;r, s&gt; </a:t>
            </a:r>
            <a:r>
              <a:rPr lang="en-US" altLang="zh-TW" sz="2000" b="1">
                <a:sym typeface="Symbol" pitchFamily="2" charset="2"/>
              </a:rPr>
              <a:t>to the result</a:t>
            </a:r>
            <a:endParaRPr lang="en-US" altLang="zh-TW"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Number Placeholder 5">
            <a:extLst>
              <a:ext uri="{FF2B5EF4-FFF2-40B4-BE49-F238E27FC236}">
                <a16:creationId xmlns:a16="http://schemas.microsoft.com/office/drawing/2014/main" id="{1DFD5882-0584-F949-9A58-A3D6A06C2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A230B1-E13F-7240-9287-F088B380B58A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TW" sz="1400"/>
          </a:p>
        </p:txBody>
      </p:sp>
      <p:sp>
        <p:nvSpPr>
          <p:cNvPr id="41986" name="Rectangle 3">
            <a:extLst>
              <a:ext uri="{FF2B5EF4-FFF2-40B4-BE49-F238E27FC236}">
                <a16:creationId xmlns:a16="http://schemas.microsoft.com/office/drawing/2014/main" id="{5ABA25F4-E717-A64F-97CE-21C0CD922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1828800"/>
            <a:ext cx="1752600" cy="419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41987" name="Group 4">
            <a:extLst>
              <a:ext uri="{FF2B5EF4-FFF2-40B4-BE49-F238E27FC236}">
                <a16:creationId xmlns:a16="http://schemas.microsoft.com/office/drawing/2014/main" id="{D1E10BA3-83CE-A246-B7C1-492666F300D7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1976438"/>
            <a:ext cx="1601788" cy="690562"/>
            <a:chOff x="672" y="1341"/>
            <a:chExt cx="1009" cy="435"/>
          </a:xfrm>
        </p:grpSpPr>
        <p:sp>
          <p:nvSpPr>
            <p:cNvPr id="42082" name="Rectangle 5">
              <a:extLst>
                <a:ext uri="{FF2B5EF4-FFF2-40B4-BE49-F238E27FC236}">
                  <a16:creationId xmlns:a16="http://schemas.microsoft.com/office/drawing/2014/main" id="{E018BD40-EA68-8844-B13F-5D205DF50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" y="1341"/>
              <a:ext cx="1008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2083" name="Rectangle 6">
              <a:extLst>
                <a:ext uri="{FF2B5EF4-FFF2-40B4-BE49-F238E27FC236}">
                  <a16:creationId xmlns:a16="http://schemas.microsoft.com/office/drawing/2014/main" id="{F7DE4EE0-73BC-174F-96FC-5F6BA8336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488"/>
              <a:ext cx="1008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2084" name="Rectangle 7">
              <a:extLst>
                <a:ext uri="{FF2B5EF4-FFF2-40B4-BE49-F238E27FC236}">
                  <a16:creationId xmlns:a16="http://schemas.microsoft.com/office/drawing/2014/main" id="{804C65C6-2575-8F47-B816-1E4FC2B00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632"/>
              <a:ext cx="1008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41988" name="Group 8">
            <a:extLst>
              <a:ext uri="{FF2B5EF4-FFF2-40B4-BE49-F238E27FC236}">
                <a16:creationId xmlns:a16="http://schemas.microsoft.com/office/drawing/2014/main" id="{0FC56839-B727-5042-849C-A187FA647D53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2971800"/>
            <a:ext cx="1601788" cy="690563"/>
            <a:chOff x="672" y="1341"/>
            <a:chExt cx="1009" cy="435"/>
          </a:xfrm>
        </p:grpSpPr>
        <p:sp>
          <p:nvSpPr>
            <p:cNvPr id="42079" name="Rectangle 9">
              <a:extLst>
                <a:ext uri="{FF2B5EF4-FFF2-40B4-BE49-F238E27FC236}">
                  <a16:creationId xmlns:a16="http://schemas.microsoft.com/office/drawing/2014/main" id="{E4EDE133-428A-B949-8F6C-29B427AB64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" y="1341"/>
              <a:ext cx="1008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2080" name="Rectangle 10">
              <a:extLst>
                <a:ext uri="{FF2B5EF4-FFF2-40B4-BE49-F238E27FC236}">
                  <a16:creationId xmlns:a16="http://schemas.microsoft.com/office/drawing/2014/main" id="{B25242E1-F0A0-6945-91E1-9A3427A711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488"/>
              <a:ext cx="1008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2081" name="Rectangle 11">
              <a:extLst>
                <a:ext uri="{FF2B5EF4-FFF2-40B4-BE49-F238E27FC236}">
                  <a16:creationId xmlns:a16="http://schemas.microsoft.com/office/drawing/2014/main" id="{7BA6155A-A401-9747-9D71-BFA84FA524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632"/>
              <a:ext cx="1008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41989" name="Group 12">
            <a:extLst>
              <a:ext uri="{FF2B5EF4-FFF2-40B4-BE49-F238E27FC236}">
                <a16:creationId xmlns:a16="http://schemas.microsoft.com/office/drawing/2014/main" id="{EAEEB788-5CDF-3C43-B3E6-340A4CE58731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3962400"/>
            <a:ext cx="1601788" cy="690563"/>
            <a:chOff x="672" y="1341"/>
            <a:chExt cx="1009" cy="435"/>
          </a:xfrm>
        </p:grpSpPr>
        <p:sp>
          <p:nvSpPr>
            <p:cNvPr id="42076" name="Rectangle 13">
              <a:extLst>
                <a:ext uri="{FF2B5EF4-FFF2-40B4-BE49-F238E27FC236}">
                  <a16:creationId xmlns:a16="http://schemas.microsoft.com/office/drawing/2014/main" id="{152B5D2C-7D6C-2C41-B24E-C0971A009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" y="1341"/>
              <a:ext cx="1008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2077" name="Rectangle 14">
              <a:extLst>
                <a:ext uri="{FF2B5EF4-FFF2-40B4-BE49-F238E27FC236}">
                  <a16:creationId xmlns:a16="http://schemas.microsoft.com/office/drawing/2014/main" id="{79186C62-DA3B-594F-A6B7-93FFD61FDE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488"/>
              <a:ext cx="1008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2078" name="Rectangle 15">
              <a:extLst>
                <a:ext uri="{FF2B5EF4-FFF2-40B4-BE49-F238E27FC236}">
                  <a16:creationId xmlns:a16="http://schemas.microsoft.com/office/drawing/2014/main" id="{DAE3DFE9-7578-4147-9225-1B0C8C55A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632"/>
              <a:ext cx="1008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41990" name="Group 16">
            <a:extLst>
              <a:ext uri="{FF2B5EF4-FFF2-40B4-BE49-F238E27FC236}">
                <a16:creationId xmlns:a16="http://schemas.microsoft.com/office/drawing/2014/main" id="{7293D79B-0BC9-2542-BB10-50DE3BF3D359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4953000"/>
            <a:ext cx="1601788" cy="690563"/>
            <a:chOff x="672" y="1341"/>
            <a:chExt cx="1009" cy="435"/>
          </a:xfrm>
        </p:grpSpPr>
        <p:sp>
          <p:nvSpPr>
            <p:cNvPr id="42073" name="Rectangle 17">
              <a:extLst>
                <a:ext uri="{FF2B5EF4-FFF2-40B4-BE49-F238E27FC236}">
                  <a16:creationId xmlns:a16="http://schemas.microsoft.com/office/drawing/2014/main" id="{9B4A750B-A277-B644-B683-32B4FA8042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" y="1341"/>
              <a:ext cx="1008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2074" name="Rectangle 18">
              <a:extLst>
                <a:ext uri="{FF2B5EF4-FFF2-40B4-BE49-F238E27FC236}">
                  <a16:creationId xmlns:a16="http://schemas.microsoft.com/office/drawing/2014/main" id="{3A22850D-48D1-744C-B40C-17F5EBE217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488"/>
              <a:ext cx="1008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2075" name="Rectangle 19">
              <a:extLst>
                <a:ext uri="{FF2B5EF4-FFF2-40B4-BE49-F238E27FC236}">
                  <a16:creationId xmlns:a16="http://schemas.microsoft.com/office/drawing/2014/main" id="{00805CA8-0C21-9C43-A03B-4BB7D400FF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632"/>
              <a:ext cx="1008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41991" name="Text Box 20">
            <a:extLst>
              <a:ext uri="{FF2B5EF4-FFF2-40B4-BE49-F238E27FC236}">
                <a16:creationId xmlns:a16="http://schemas.microsoft.com/office/drawing/2014/main" id="{FBB2EC3A-9CC9-DE40-9EFF-5F0B9AE96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1447800"/>
            <a:ext cx="179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 i="1">
                <a:solidFill>
                  <a:srgbClr val="A50021"/>
                </a:solidFill>
                <a:latin typeface="Arial" panose="020B0604020202020204" pitchFamily="34" charset="0"/>
              </a:rPr>
              <a:t>sid  age level name</a:t>
            </a:r>
          </a:p>
        </p:txBody>
      </p:sp>
      <p:sp>
        <p:nvSpPr>
          <p:cNvPr id="41992" name="Line 21">
            <a:extLst>
              <a:ext uri="{FF2B5EF4-FFF2-40B4-BE49-F238E27FC236}">
                <a16:creationId xmlns:a16="http://schemas.microsoft.com/office/drawing/2014/main" id="{FA8860D7-15DF-1C4C-862C-38F97CF831CE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19812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993" name="Line 22">
            <a:extLst>
              <a:ext uri="{FF2B5EF4-FFF2-40B4-BE49-F238E27FC236}">
                <a16:creationId xmlns:a16="http://schemas.microsoft.com/office/drawing/2014/main" id="{CF035A4C-9CF4-9241-BF0F-08B25633ABA6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29718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994" name="Line 23">
            <a:extLst>
              <a:ext uri="{FF2B5EF4-FFF2-40B4-BE49-F238E27FC236}">
                <a16:creationId xmlns:a16="http://schemas.microsoft.com/office/drawing/2014/main" id="{7036463B-DBED-9F49-B4F8-32D0349C9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39624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995" name="Line 24">
            <a:extLst>
              <a:ext uri="{FF2B5EF4-FFF2-40B4-BE49-F238E27FC236}">
                <a16:creationId xmlns:a16="http://schemas.microsoft.com/office/drawing/2014/main" id="{91E0FB74-5B7D-424C-B9EA-A9719D1A7385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49530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996" name="Line 25">
            <a:extLst>
              <a:ext uri="{FF2B5EF4-FFF2-40B4-BE49-F238E27FC236}">
                <a16:creationId xmlns:a16="http://schemas.microsoft.com/office/drawing/2014/main" id="{0252730C-0E86-8842-97D9-5E6EF221D206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19812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997" name="Line 26">
            <a:extLst>
              <a:ext uri="{FF2B5EF4-FFF2-40B4-BE49-F238E27FC236}">
                <a16:creationId xmlns:a16="http://schemas.microsoft.com/office/drawing/2014/main" id="{51A55D60-CA6B-0749-94F2-C368C3741C4E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29718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998" name="Line 27">
            <a:extLst>
              <a:ext uri="{FF2B5EF4-FFF2-40B4-BE49-F238E27FC236}">
                <a16:creationId xmlns:a16="http://schemas.microsoft.com/office/drawing/2014/main" id="{60F69DA8-D58B-9D4A-88B9-2525D0BA1D42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39624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999" name="Line 28">
            <a:extLst>
              <a:ext uri="{FF2B5EF4-FFF2-40B4-BE49-F238E27FC236}">
                <a16:creationId xmlns:a16="http://schemas.microsoft.com/office/drawing/2014/main" id="{6CAA2939-8C0F-794F-BF61-43AC0AD066C1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49530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00" name="Line 29">
            <a:extLst>
              <a:ext uri="{FF2B5EF4-FFF2-40B4-BE49-F238E27FC236}">
                <a16:creationId xmlns:a16="http://schemas.microsoft.com/office/drawing/2014/main" id="{51259FD9-7CEA-D247-90AE-AABE7B460B95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19812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01" name="Line 30">
            <a:extLst>
              <a:ext uri="{FF2B5EF4-FFF2-40B4-BE49-F238E27FC236}">
                <a16:creationId xmlns:a16="http://schemas.microsoft.com/office/drawing/2014/main" id="{97F0084F-308E-A44B-8206-8108ECFDCD8B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29718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02" name="Line 31">
            <a:extLst>
              <a:ext uri="{FF2B5EF4-FFF2-40B4-BE49-F238E27FC236}">
                <a16:creationId xmlns:a16="http://schemas.microsoft.com/office/drawing/2014/main" id="{D719172E-14FD-A047-BE4A-AE71BF00C27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39624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03" name="Line 32">
            <a:extLst>
              <a:ext uri="{FF2B5EF4-FFF2-40B4-BE49-F238E27FC236}">
                <a16:creationId xmlns:a16="http://schemas.microsoft.com/office/drawing/2014/main" id="{28E279D8-3FD8-C746-965A-E28F21906FEE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49530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04" name="Text Box 33">
            <a:extLst>
              <a:ext uri="{FF2B5EF4-FFF2-40B4-BE49-F238E27FC236}">
                <a16:creationId xmlns:a16="http://schemas.microsoft.com/office/drawing/2014/main" id="{7BAC56CF-AD90-8245-8A07-8294872CE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19812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>
                <a:latin typeface="Arial" panose="020B0604020202020204" pitchFamily="34" charset="0"/>
              </a:rPr>
              <a:t>16</a:t>
            </a:r>
          </a:p>
        </p:txBody>
      </p:sp>
      <p:sp>
        <p:nvSpPr>
          <p:cNvPr id="42005" name="Oval 34">
            <a:extLst>
              <a:ext uri="{FF2B5EF4-FFF2-40B4-BE49-F238E27FC236}">
                <a16:creationId xmlns:a16="http://schemas.microsoft.com/office/drawing/2014/main" id="{497D12D1-AB19-F24E-BA93-114FD7B8D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971800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2006" name="Text Box 35">
            <a:extLst>
              <a:ext uri="{FF2B5EF4-FFF2-40B4-BE49-F238E27FC236}">
                <a16:creationId xmlns:a16="http://schemas.microsoft.com/office/drawing/2014/main" id="{CB61AF78-F0A0-7447-9E36-F1FB68BD9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23622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 i="1">
                <a:latin typeface="Arial" panose="020B0604020202020204" pitchFamily="34" charset="0"/>
              </a:rPr>
              <a:t>16</a:t>
            </a:r>
          </a:p>
        </p:txBody>
      </p:sp>
      <p:sp>
        <p:nvSpPr>
          <p:cNvPr id="42007" name="Text Box 36">
            <a:extLst>
              <a:ext uri="{FF2B5EF4-FFF2-40B4-BE49-F238E27FC236}">
                <a16:creationId xmlns:a16="http://schemas.microsoft.com/office/drawing/2014/main" id="{1B6ACB28-4689-354C-84F5-E1D41CD6C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048000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1800" b="1" i="1"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42008" name="Rectangle 37">
            <a:extLst>
              <a:ext uri="{FF2B5EF4-FFF2-40B4-BE49-F238E27FC236}">
                <a16:creationId xmlns:a16="http://schemas.microsoft.com/office/drawing/2014/main" id="{B002A226-727E-3949-A002-133A257D3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905000"/>
            <a:ext cx="1752600" cy="419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42009" name="Group 38">
            <a:extLst>
              <a:ext uri="{FF2B5EF4-FFF2-40B4-BE49-F238E27FC236}">
                <a16:creationId xmlns:a16="http://schemas.microsoft.com/office/drawing/2014/main" id="{11DC470B-A8C1-F04E-8EC2-3114FB5742C7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2052638"/>
            <a:ext cx="1601788" cy="690562"/>
            <a:chOff x="672" y="1341"/>
            <a:chExt cx="1009" cy="435"/>
          </a:xfrm>
        </p:grpSpPr>
        <p:sp>
          <p:nvSpPr>
            <p:cNvPr id="42070" name="Rectangle 39">
              <a:extLst>
                <a:ext uri="{FF2B5EF4-FFF2-40B4-BE49-F238E27FC236}">
                  <a16:creationId xmlns:a16="http://schemas.microsoft.com/office/drawing/2014/main" id="{4D1CF1BF-BDC1-8443-AE71-0F65EA11EA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" y="1341"/>
              <a:ext cx="1008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2071" name="Rectangle 40">
              <a:extLst>
                <a:ext uri="{FF2B5EF4-FFF2-40B4-BE49-F238E27FC236}">
                  <a16:creationId xmlns:a16="http://schemas.microsoft.com/office/drawing/2014/main" id="{756A1A6C-1367-6443-839C-92AC24C7D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488"/>
              <a:ext cx="1008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2072" name="Rectangle 41">
              <a:extLst>
                <a:ext uri="{FF2B5EF4-FFF2-40B4-BE49-F238E27FC236}">
                  <a16:creationId xmlns:a16="http://schemas.microsoft.com/office/drawing/2014/main" id="{47C02174-1221-504C-A614-14846EE7D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632"/>
              <a:ext cx="1008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42010" name="Group 42">
            <a:extLst>
              <a:ext uri="{FF2B5EF4-FFF2-40B4-BE49-F238E27FC236}">
                <a16:creationId xmlns:a16="http://schemas.microsoft.com/office/drawing/2014/main" id="{532CA3EA-EADE-DC40-B3DE-76C1A79A652D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3048000"/>
            <a:ext cx="1601788" cy="690563"/>
            <a:chOff x="672" y="1341"/>
            <a:chExt cx="1009" cy="435"/>
          </a:xfrm>
        </p:grpSpPr>
        <p:sp>
          <p:nvSpPr>
            <p:cNvPr id="42067" name="Rectangle 43">
              <a:extLst>
                <a:ext uri="{FF2B5EF4-FFF2-40B4-BE49-F238E27FC236}">
                  <a16:creationId xmlns:a16="http://schemas.microsoft.com/office/drawing/2014/main" id="{1F0A324B-1E70-B049-974E-546498606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" y="1341"/>
              <a:ext cx="1008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2068" name="Rectangle 44">
              <a:extLst>
                <a:ext uri="{FF2B5EF4-FFF2-40B4-BE49-F238E27FC236}">
                  <a16:creationId xmlns:a16="http://schemas.microsoft.com/office/drawing/2014/main" id="{60158BB7-015A-8945-9BB7-366219E95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488"/>
              <a:ext cx="1008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2069" name="Rectangle 45">
              <a:extLst>
                <a:ext uri="{FF2B5EF4-FFF2-40B4-BE49-F238E27FC236}">
                  <a16:creationId xmlns:a16="http://schemas.microsoft.com/office/drawing/2014/main" id="{9DA96F63-4016-5744-A99F-DB1CF1440C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632"/>
              <a:ext cx="1008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42011" name="Group 46">
            <a:extLst>
              <a:ext uri="{FF2B5EF4-FFF2-40B4-BE49-F238E27FC236}">
                <a16:creationId xmlns:a16="http://schemas.microsoft.com/office/drawing/2014/main" id="{96FD8758-3B14-074A-B6E4-96E61DBC7142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038600"/>
            <a:ext cx="1601788" cy="690563"/>
            <a:chOff x="672" y="1341"/>
            <a:chExt cx="1009" cy="435"/>
          </a:xfrm>
        </p:grpSpPr>
        <p:sp>
          <p:nvSpPr>
            <p:cNvPr id="42064" name="Rectangle 47">
              <a:extLst>
                <a:ext uri="{FF2B5EF4-FFF2-40B4-BE49-F238E27FC236}">
                  <a16:creationId xmlns:a16="http://schemas.microsoft.com/office/drawing/2014/main" id="{B3FE51B9-41AB-1B41-880D-59C5D0131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" y="1341"/>
              <a:ext cx="1008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2065" name="Rectangle 48">
              <a:extLst>
                <a:ext uri="{FF2B5EF4-FFF2-40B4-BE49-F238E27FC236}">
                  <a16:creationId xmlns:a16="http://schemas.microsoft.com/office/drawing/2014/main" id="{97062319-8F58-8447-8433-A051852A9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488"/>
              <a:ext cx="1008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2066" name="Rectangle 49">
              <a:extLst>
                <a:ext uri="{FF2B5EF4-FFF2-40B4-BE49-F238E27FC236}">
                  <a16:creationId xmlns:a16="http://schemas.microsoft.com/office/drawing/2014/main" id="{C058B28C-2FE4-7A4C-A123-5078C4E943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632"/>
              <a:ext cx="1008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42012" name="Group 50">
            <a:extLst>
              <a:ext uri="{FF2B5EF4-FFF2-40B4-BE49-F238E27FC236}">
                <a16:creationId xmlns:a16="http://schemas.microsoft.com/office/drawing/2014/main" id="{B5F6051C-3B4E-584B-B50B-61EB2309338D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5029200"/>
            <a:ext cx="1601788" cy="690563"/>
            <a:chOff x="672" y="1341"/>
            <a:chExt cx="1009" cy="435"/>
          </a:xfrm>
        </p:grpSpPr>
        <p:sp>
          <p:nvSpPr>
            <p:cNvPr id="42061" name="Rectangle 51">
              <a:extLst>
                <a:ext uri="{FF2B5EF4-FFF2-40B4-BE49-F238E27FC236}">
                  <a16:creationId xmlns:a16="http://schemas.microsoft.com/office/drawing/2014/main" id="{FA8732CF-C5C1-7241-BE85-5846E44F5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" y="1341"/>
              <a:ext cx="1008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2062" name="Rectangle 52">
              <a:extLst>
                <a:ext uri="{FF2B5EF4-FFF2-40B4-BE49-F238E27FC236}">
                  <a16:creationId xmlns:a16="http://schemas.microsoft.com/office/drawing/2014/main" id="{56034639-F0FB-314A-8BB1-4C0A6C423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488"/>
              <a:ext cx="1008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2063" name="Rectangle 53">
              <a:extLst>
                <a:ext uri="{FF2B5EF4-FFF2-40B4-BE49-F238E27FC236}">
                  <a16:creationId xmlns:a16="http://schemas.microsoft.com/office/drawing/2014/main" id="{F0E1B6A6-66F7-6643-93FC-361DCD8BB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632"/>
              <a:ext cx="1008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42013" name="Text Box 54">
            <a:extLst>
              <a:ext uri="{FF2B5EF4-FFF2-40B4-BE49-F238E27FC236}">
                <a16:creationId xmlns:a16="http://schemas.microsoft.com/office/drawing/2014/main" id="{066DF049-A282-8E4A-9964-CEF5C0C33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24000"/>
            <a:ext cx="2057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 i="1">
                <a:solidFill>
                  <a:srgbClr val="A50021"/>
                </a:solidFill>
                <a:latin typeface="Arial" panose="020B0604020202020204" pitchFamily="34" charset="0"/>
              </a:rPr>
              <a:t>sid  bid  day rname</a:t>
            </a:r>
          </a:p>
        </p:txBody>
      </p:sp>
      <p:sp>
        <p:nvSpPr>
          <p:cNvPr id="42014" name="Line 55">
            <a:extLst>
              <a:ext uri="{FF2B5EF4-FFF2-40B4-BE49-F238E27FC236}">
                <a16:creationId xmlns:a16="http://schemas.microsoft.com/office/drawing/2014/main" id="{31928512-A720-2E4B-A3F1-E2ED38AC4D9E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0574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15" name="Line 56">
            <a:extLst>
              <a:ext uri="{FF2B5EF4-FFF2-40B4-BE49-F238E27FC236}">
                <a16:creationId xmlns:a16="http://schemas.microsoft.com/office/drawing/2014/main" id="{A7C7368F-BB14-4147-8FB9-CF3129BBAB16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30480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16" name="Line 57">
            <a:extLst>
              <a:ext uri="{FF2B5EF4-FFF2-40B4-BE49-F238E27FC236}">
                <a16:creationId xmlns:a16="http://schemas.microsoft.com/office/drawing/2014/main" id="{053EA21C-D8F7-7E44-8FF3-E4C79AB4D45E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386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17" name="Line 58">
            <a:extLst>
              <a:ext uri="{FF2B5EF4-FFF2-40B4-BE49-F238E27FC236}">
                <a16:creationId xmlns:a16="http://schemas.microsoft.com/office/drawing/2014/main" id="{E470EA40-443F-9C4B-BA41-DACCC76DD8C4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50292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18" name="Line 59">
            <a:extLst>
              <a:ext uri="{FF2B5EF4-FFF2-40B4-BE49-F238E27FC236}">
                <a16:creationId xmlns:a16="http://schemas.microsoft.com/office/drawing/2014/main" id="{C5424106-51DC-C943-B4FC-7606F91CFCA6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20574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19" name="Line 60">
            <a:extLst>
              <a:ext uri="{FF2B5EF4-FFF2-40B4-BE49-F238E27FC236}">
                <a16:creationId xmlns:a16="http://schemas.microsoft.com/office/drawing/2014/main" id="{5E601347-4837-4C49-BE4A-96F2642F6F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30480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20" name="Line 61">
            <a:extLst>
              <a:ext uri="{FF2B5EF4-FFF2-40B4-BE49-F238E27FC236}">
                <a16:creationId xmlns:a16="http://schemas.microsoft.com/office/drawing/2014/main" id="{616DF115-6445-2B4C-87F7-AA839CA2855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40386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21" name="Line 62">
            <a:extLst>
              <a:ext uri="{FF2B5EF4-FFF2-40B4-BE49-F238E27FC236}">
                <a16:creationId xmlns:a16="http://schemas.microsoft.com/office/drawing/2014/main" id="{A8A7ADE4-2582-3C46-944A-C70D0BDF314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50292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22" name="Line 63">
            <a:extLst>
              <a:ext uri="{FF2B5EF4-FFF2-40B4-BE49-F238E27FC236}">
                <a16:creationId xmlns:a16="http://schemas.microsoft.com/office/drawing/2014/main" id="{2747E050-A77F-E247-B491-4DF81BCEB93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20574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23" name="Line 64">
            <a:extLst>
              <a:ext uri="{FF2B5EF4-FFF2-40B4-BE49-F238E27FC236}">
                <a16:creationId xmlns:a16="http://schemas.microsoft.com/office/drawing/2014/main" id="{879C5441-97B0-314B-9167-26F5A95F4966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30480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24" name="Line 65">
            <a:extLst>
              <a:ext uri="{FF2B5EF4-FFF2-40B4-BE49-F238E27FC236}">
                <a16:creationId xmlns:a16="http://schemas.microsoft.com/office/drawing/2014/main" id="{E2E0A197-1DC9-5A46-8031-F9EA51DF950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40386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25" name="Line 66">
            <a:extLst>
              <a:ext uri="{FF2B5EF4-FFF2-40B4-BE49-F238E27FC236}">
                <a16:creationId xmlns:a16="http://schemas.microsoft.com/office/drawing/2014/main" id="{CDA673B5-542A-BB49-9D91-857B0EAE69F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50292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26" name="Rectangle 67">
            <a:extLst>
              <a:ext uri="{FF2B5EF4-FFF2-40B4-BE49-F238E27FC236}">
                <a16:creationId xmlns:a16="http://schemas.microsoft.com/office/drawing/2014/main" id="{A23F8FE9-B5A5-6445-9D0F-4F04686E0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981200"/>
            <a:ext cx="12192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2027" name="Rectangle 68">
            <a:extLst>
              <a:ext uri="{FF2B5EF4-FFF2-40B4-BE49-F238E27FC236}">
                <a16:creationId xmlns:a16="http://schemas.microsoft.com/office/drawing/2014/main" id="{9EA28025-4112-F142-9AE4-9C47FB75F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895600"/>
            <a:ext cx="12192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2028" name="Rectangle 69">
            <a:extLst>
              <a:ext uri="{FF2B5EF4-FFF2-40B4-BE49-F238E27FC236}">
                <a16:creationId xmlns:a16="http://schemas.microsoft.com/office/drawing/2014/main" id="{BD698A3E-4A91-B446-9198-8576A2590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810000"/>
            <a:ext cx="12192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2029" name="Text Box 70">
            <a:extLst>
              <a:ext uri="{FF2B5EF4-FFF2-40B4-BE49-F238E27FC236}">
                <a16:creationId xmlns:a16="http://schemas.microsoft.com/office/drawing/2014/main" id="{E527F7A2-D859-4447-8D4F-D2786502482C}"/>
              </a:ext>
            </a:extLst>
          </p:cNvPr>
          <p:cNvSpPr txBox="1">
            <a:spLocks noChangeArrowheads="1"/>
          </p:cNvSpPr>
          <p:nvPr/>
        </p:nvSpPr>
        <p:spPr bwMode="auto">
          <a:xfrm rot="1702007">
            <a:off x="5791200" y="2819400"/>
            <a:ext cx="606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>
                <a:latin typeface="Arial" panose="020B0604020202020204" pitchFamily="34" charset="0"/>
              </a:rPr>
              <a:t>h(16)</a:t>
            </a:r>
          </a:p>
        </p:txBody>
      </p:sp>
      <p:sp>
        <p:nvSpPr>
          <p:cNvPr id="42030" name="Text Box 71">
            <a:extLst>
              <a:ext uri="{FF2B5EF4-FFF2-40B4-BE49-F238E27FC236}">
                <a16:creationId xmlns:a16="http://schemas.microsoft.com/office/drawing/2014/main" id="{E5B2F990-ED0D-4B46-8807-DD00C0813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0725" y="2906713"/>
            <a:ext cx="815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>
                <a:latin typeface="Arial" panose="020B0604020202020204" pitchFamily="34" charset="0"/>
              </a:rPr>
              <a:t>16*, 24*</a:t>
            </a:r>
          </a:p>
        </p:txBody>
      </p:sp>
      <p:sp>
        <p:nvSpPr>
          <p:cNvPr id="42031" name="Line 72">
            <a:extLst>
              <a:ext uri="{FF2B5EF4-FFF2-40B4-BE49-F238E27FC236}">
                <a16:creationId xmlns:a16="http://schemas.microsoft.com/office/drawing/2014/main" id="{EC857105-84CA-EF4C-BC20-52A8F6819422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30480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32" name="Line 73">
            <a:extLst>
              <a:ext uri="{FF2B5EF4-FFF2-40B4-BE49-F238E27FC236}">
                <a16:creationId xmlns:a16="http://schemas.microsoft.com/office/drawing/2014/main" id="{61E4DBFE-D198-344B-AC4E-98035BAA8E3D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39624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33" name="Line 74">
            <a:extLst>
              <a:ext uri="{FF2B5EF4-FFF2-40B4-BE49-F238E27FC236}">
                <a16:creationId xmlns:a16="http://schemas.microsoft.com/office/drawing/2014/main" id="{FCCDDA06-C884-BD46-BD1B-DB4AFB4D652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1336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34" name="Line 75">
            <a:extLst>
              <a:ext uri="{FF2B5EF4-FFF2-40B4-BE49-F238E27FC236}">
                <a16:creationId xmlns:a16="http://schemas.microsoft.com/office/drawing/2014/main" id="{F9666A03-80BD-404D-AFC4-DF3ADA2F070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209800" y="2438400"/>
            <a:ext cx="1371600" cy="5334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35" name="Text Box 76">
            <a:extLst>
              <a:ext uri="{FF2B5EF4-FFF2-40B4-BE49-F238E27FC236}">
                <a16:creationId xmlns:a16="http://schemas.microsoft.com/office/drawing/2014/main" id="{81841102-EB58-DF40-BC02-1D5F69F3AD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2860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>
                <a:latin typeface="Arial" panose="020B0604020202020204" pitchFamily="34" charset="0"/>
              </a:rPr>
              <a:t>16</a:t>
            </a:r>
          </a:p>
        </p:txBody>
      </p:sp>
      <p:sp>
        <p:nvSpPr>
          <p:cNvPr id="42036" name="Text Box 77">
            <a:extLst>
              <a:ext uri="{FF2B5EF4-FFF2-40B4-BE49-F238E27FC236}">
                <a16:creationId xmlns:a16="http://schemas.microsoft.com/office/drawing/2014/main" id="{C711AA01-190A-CF43-8519-8C6367D60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9325" y="6208713"/>
            <a:ext cx="946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b="1" i="1">
                <a:latin typeface="Arial" panose="020B0604020202020204" pitchFamily="34" charset="0"/>
              </a:rPr>
              <a:t>Sailors</a:t>
            </a:r>
          </a:p>
        </p:txBody>
      </p:sp>
      <p:sp>
        <p:nvSpPr>
          <p:cNvPr id="42037" name="Text Box 78">
            <a:extLst>
              <a:ext uri="{FF2B5EF4-FFF2-40B4-BE49-F238E27FC236}">
                <a16:creationId xmlns:a16="http://schemas.microsoft.com/office/drawing/2014/main" id="{0CE858F7-F6FE-B34D-9834-A1B1B72F19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6248400"/>
            <a:ext cx="1200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b="1" i="1">
                <a:latin typeface="Arial" panose="020B0604020202020204" pitchFamily="34" charset="0"/>
              </a:rPr>
              <a:t>Reserves</a:t>
            </a:r>
          </a:p>
        </p:txBody>
      </p:sp>
      <p:sp>
        <p:nvSpPr>
          <p:cNvPr id="42038" name="Text Box 80">
            <a:extLst>
              <a:ext uri="{FF2B5EF4-FFF2-40B4-BE49-F238E27FC236}">
                <a16:creationId xmlns:a16="http://schemas.microsoft.com/office/drawing/2014/main" id="{8258F1E8-3DB8-3545-8B2E-307BFF76F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6525" y="722313"/>
            <a:ext cx="13112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TW" altLang="en-US" sz="1800" b="1" i="1">
              <a:latin typeface="Arial" panose="020B0604020202020204" pitchFamily="34" charset="0"/>
            </a:endParaRPr>
          </a:p>
        </p:txBody>
      </p:sp>
      <p:sp>
        <p:nvSpPr>
          <p:cNvPr id="42039" name="Text Box 84">
            <a:extLst>
              <a:ext uri="{FF2B5EF4-FFF2-40B4-BE49-F238E27FC236}">
                <a16:creationId xmlns:a16="http://schemas.microsoft.com/office/drawing/2014/main" id="{8C126009-CBCA-A142-9074-92C7BCD2C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6096000"/>
            <a:ext cx="1073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b="1">
                <a:solidFill>
                  <a:schemeClr val="hlink"/>
                </a:solidFill>
                <a:latin typeface="Arial" panose="020B0604020202020204" pitchFamily="34" charset="0"/>
              </a:rPr>
              <a:t>Buckets</a:t>
            </a:r>
          </a:p>
        </p:txBody>
      </p:sp>
      <p:sp>
        <p:nvSpPr>
          <p:cNvPr id="42040" name="Text Box 85">
            <a:extLst>
              <a:ext uri="{FF2B5EF4-FFF2-40B4-BE49-F238E27FC236}">
                <a16:creationId xmlns:a16="http://schemas.microsoft.com/office/drawing/2014/main" id="{E03194E4-0E6A-FC45-8D31-CD625F454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6019800"/>
            <a:ext cx="1187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b="1">
                <a:solidFill>
                  <a:schemeClr val="hlink"/>
                </a:solidFill>
                <a:latin typeface="Arial" panose="020B0604020202020204" pitchFamily="34" charset="0"/>
              </a:rPr>
              <a:t>Directory</a:t>
            </a:r>
          </a:p>
        </p:txBody>
      </p:sp>
      <p:sp>
        <p:nvSpPr>
          <p:cNvPr id="42041" name="AutoShape 86">
            <a:extLst>
              <a:ext uri="{FF2B5EF4-FFF2-40B4-BE49-F238E27FC236}">
                <a16:creationId xmlns:a16="http://schemas.microsoft.com/office/drawing/2014/main" id="{4AF760A5-8817-E247-8F5C-BD9597C2C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257800"/>
            <a:ext cx="76200" cy="609600"/>
          </a:xfrm>
          <a:prstGeom prst="upArrow">
            <a:avLst>
              <a:gd name="adj1" fmla="val 50000"/>
              <a:gd name="adj2" fmla="val 20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2042" name="AutoShape 87">
            <a:extLst>
              <a:ext uri="{FF2B5EF4-FFF2-40B4-BE49-F238E27FC236}">
                <a16:creationId xmlns:a16="http://schemas.microsoft.com/office/drawing/2014/main" id="{97A97D8D-BA8A-E643-9EB7-6FB1B0ACE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5257800"/>
            <a:ext cx="76200" cy="609600"/>
          </a:xfrm>
          <a:prstGeom prst="upArrow">
            <a:avLst>
              <a:gd name="adj1" fmla="val 50000"/>
              <a:gd name="adj2" fmla="val 20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2043" name="Text Box 88">
            <a:extLst>
              <a:ext uri="{FF2B5EF4-FFF2-40B4-BE49-F238E27FC236}">
                <a16:creationId xmlns:a16="http://schemas.microsoft.com/office/drawing/2014/main" id="{3DB37053-1DD5-B64F-BFB3-4DB9453C6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219200"/>
            <a:ext cx="434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b="1" i="1">
                <a:solidFill>
                  <a:srgbClr val="FF0000"/>
                </a:solidFill>
                <a:latin typeface="Arial" panose="020B0604020202020204" pitchFamily="34" charset="0"/>
              </a:rPr>
              <a:t>Unclustered Index on sid of Reserves</a:t>
            </a:r>
          </a:p>
        </p:txBody>
      </p:sp>
      <p:sp>
        <p:nvSpPr>
          <p:cNvPr id="42044" name="Line 89">
            <a:extLst>
              <a:ext uri="{FF2B5EF4-FFF2-40B4-BE49-F238E27FC236}">
                <a16:creationId xmlns:a16="http://schemas.microsoft.com/office/drawing/2014/main" id="{A200FAE1-C166-C94A-B4AB-0281B31743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0" y="3048000"/>
            <a:ext cx="1371600" cy="13716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45" name="Line 90">
            <a:extLst>
              <a:ext uri="{FF2B5EF4-FFF2-40B4-BE49-F238E27FC236}">
                <a16:creationId xmlns:a16="http://schemas.microsoft.com/office/drawing/2014/main" id="{767EC008-CBA0-1741-9419-DC15EB6217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0" y="3124200"/>
            <a:ext cx="1371600" cy="20574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46" name="Text Box 91">
            <a:extLst>
              <a:ext uri="{FF2B5EF4-FFF2-40B4-BE49-F238E27FC236}">
                <a16:creationId xmlns:a16="http://schemas.microsoft.com/office/drawing/2014/main" id="{05C74B60-3C44-FB43-84FA-A75FDAF0F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0292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>
                <a:latin typeface="Arial" panose="020B0604020202020204" pitchFamily="34" charset="0"/>
              </a:rPr>
              <a:t>16</a:t>
            </a:r>
          </a:p>
        </p:txBody>
      </p:sp>
      <p:sp>
        <p:nvSpPr>
          <p:cNvPr id="42047" name="Text Box 92">
            <a:extLst>
              <a:ext uri="{FF2B5EF4-FFF2-40B4-BE49-F238E27FC236}">
                <a16:creationId xmlns:a16="http://schemas.microsoft.com/office/drawing/2014/main" id="{F5311AAF-0139-9040-B608-BA35CA67A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2672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>
                <a:latin typeface="Arial" panose="020B0604020202020204" pitchFamily="34" charset="0"/>
              </a:rPr>
              <a:t>16</a:t>
            </a:r>
          </a:p>
        </p:txBody>
      </p:sp>
      <p:sp>
        <p:nvSpPr>
          <p:cNvPr id="42048" name="Line 93">
            <a:extLst>
              <a:ext uri="{FF2B5EF4-FFF2-40B4-BE49-F238E27FC236}">
                <a16:creationId xmlns:a16="http://schemas.microsoft.com/office/drawing/2014/main" id="{6EDD9273-679F-EA46-B254-E81EC6E536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05600" y="2133600"/>
            <a:ext cx="533400" cy="9144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49" name="Rectangle 94">
            <a:extLst>
              <a:ext uri="{FF2B5EF4-FFF2-40B4-BE49-F238E27FC236}">
                <a16:creationId xmlns:a16="http://schemas.microsoft.com/office/drawing/2014/main" id="{E429E0F2-7519-4942-9CE7-986C3F6A11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362200"/>
            <a:ext cx="609600" cy="1828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2050" name="Line 95">
            <a:extLst>
              <a:ext uri="{FF2B5EF4-FFF2-40B4-BE49-F238E27FC236}">
                <a16:creationId xmlns:a16="http://schemas.microsoft.com/office/drawing/2014/main" id="{1F4D55AA-CEAA-CA41-8932-79A2BA852EC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715000" y="2895600"/>
            <a:ext cx="533400" cy="304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51" name="Line 96">
            <a:extLst>
              <a:ext uri="{FF2B5EF4-FFF2-40B4-BE49-F238E27FC236}">
                <a16:creationId xmlns:a16="http://schemas.microsoft.com/office/drawing/2014/main" id="{A02377B4-EB5C-0441-AA94-A2EF6465117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28194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52" name="Line 97">
            <a:extLst>
              <a:ext uri="{FF2B5EF4-FFF2-40B4-BE49-F238E27FC236}">
                <a16:creationId xmlns:a16="http://schemas.microsoft.com/office/drawing/2014/main" id="{16F5E998-4499-E142-9C19-5C3C4C075D6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29718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53" name="Line 98">
            <a:extLst>
              <a:ext uri="{FF2B5EF4-FFF2-40B4-BE49-F238E27FC236}">
                <a16:creationId xmlns:a16="http://schemas.microsoft.com/office/drawing/2014/main" id="{623B6EA8-720A-9249-BC51-E57B71328D6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1242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54" name="Line 99">
            <a:extLst>
              <a:ext uri="{FF2B5EF4-FFF2-40B4-BE49-F238E27FC236}">
                <a16:creationId xmlns:a16="http://schemas.microsoft.com/office/drawing/2014/main" id="{185BB61C-A9DB-E840-80A9-CAB324B9DE3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2766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55" name="Line 100">
            <a:extLst>
              <a:ext uri="{FF2B5EF4-FFF2-40B4-BE49-F238E27FC236}">
                <a16:creationId xmlns:a16="http://schemas.microsoft.com/office/drawing/2014/main" id="{59565E3E-4FC5-9448-82E5-B32A6173E0E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4290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56" name="Line 101">
            <a:extLst>
              <a:ext uri="{FF2B5EF4-FFF2-40B4-BE49-F238E27FC236}">
                <a16:creationId xmlns:a16="http://schemas.microsoft.com/office/drawing/2014/main" id="{D7905005-1387-A842-A86D-693B2DB6FB3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5814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57" name="Line 102">
            <a:extLst>
              <a:ext uri="{FF2B5EF4-FFF2-40B4-BE49-F238E27FC236}">
                <a16:creationId xmlns:a16="http://schemas.microsoft.com/office/drawing/2014/main" id="{0E859580-CB1E-4A44-8B76-7A41AE5DF571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7338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58" name="Line 103">
            <a:extLst>
              <a:ext uri="{FF2B5EF4-FFF2-40B4-BE49-F238E27FC236}">
                <a16:creationId xmlns:a16="http://schemas.microsoft.com/office/drawing/2014/main" id="{442AC092-2CAE-B14F-8953-DE349182B8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2895600"/>
            <a:ext cx="609600" cy="1524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59" name="Line 104">
            <a:extLst>
              <a:ext uri="{FF2B5EF4-FFF2-40B4-BE49-F238E27FC236}">
                <a16:creationId xmlns:a16="http://schemas.microsoft.com/office/drawing/2014/main" id="{BAB49D80-771E-6A4F-8E40-D36A87E927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3810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060" name="Line 105">
            <a:extLst>
              <a:ext uri="{FF2B5EF4-FFF2-40B4-BE49-F238E27FC236}">
                <a16:creationId xmlns:a16="http://schemas.microsoft.com/office/drawing/2014/main" id="{BDF0C723-1F86-E94E-93B0-92A048087A4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24384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Number Placeholder 5">
            <a:extLst>
              <a:ext uri="{FF2B5EF4-FFF2-40B4-BE49-F238E27FC236}">
                <a16:creationId xmlns:a16="http://schemas.microsoft.com/office/drawing/2014/main" id="{7250C417-3E3C-A646-96ED-4227EBB5B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1E11195-9C6E-B447-9CBD-38B21605C0C1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TW" sz="1400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A3646961-61C8-B74C-AF78-63160D110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64CD6F40-FF37-744F-8A95-44F05FC62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F2EB08BE-89A8-4543-8952-C3E0A467FB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772400" cy="685800"/>
          </a:xfrm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altLang="zh-TW" sz="3200"/>
              <a:t>Idea for Sort-Merge Join (R         S)</a:t>
            </a:r>
          </a:p>
        </p:txBody>
      </p:sp>
      <p:sp>
        <p:nvSpPr>
          <p:cNvPr id="35845" name="Rectangle 5">
            <a:extLst>
              <a:ext uri="{FF2B5EF4-FFF2-40B4-BE49-F238E27FC236}">
                <a16:creationId xmlns:a16="http://schemas.microsoft.com/office/drawing/2014/main" id="{867A4C6C-4E8F-0E42-9DE3-803077E3DB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9067800" cy="52578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TW" sz="2800"/>
              <a:t>Sort R and S on the join column, then scan them to do a ``merge</a:t>
            </a:r>
            <a:r>
              <a:rPr lang="en-US" altLang="zh-TW" sz="2800">
                <a:latin typeface="Arial" panose="020B0604020202020204" pitchFamily="34" charset="0"/>
              </a:rPr>
              <a:t>’’</a:t>
            </a:r>
            <a:r>
              <a:rPr lang="en-US" altLang="zh-TW" sz="2800"/>
              <a:t> (on join col.), and output result tuples.</a:t>
            </a:r>
          </a:p>
          <a:p>
            <a:pPr lvl="1" eaLnBrk="1" hangingPunct="1">
              <a:buSzPct val="75000"/>
            </a:pPr>
            <a:r>
              <a:rPr lang="en-US" altLang="zh-TW" sz="2400">
                <a:solidFill>
                  <a:schemeClr val="bg2"/>
                </a:solidFill>
              </a:rPr>
              <a:t>Advance scan of R until current R-tuple &gt;= current S tuple, then advance scan of S until current S-tuple &gt;= current R tuple; do this until current R tuple = current S tuple.</a:t>
            </a:r>
          </a:p>
          <a:p>
            <a:pPr lvl="1" eaLnBrk="1" hangingPunct="1">
              <a:buSzPct val="75000"/>
            </a:pPr>
            <a:r>
              <a:rPr lang="en-US" altLang="zh-TW" sz="2400">
                <a:solidFill>
                  <a:schemeClr val="bg2"/>
                </a:solidFill>
              </a:rPr>
              <a:t>At this point, all R tuples with the same value in Ri (</a:t>
            </a:r>
            <a:r>
              <a:rPr lang="en-US" altLang="zh-TW" sz="2400" i="1">
                <a:solidFill>
                  <a:schemeClr val="bg2"/>
                </a:solidFill>
              </a:rPr>
              <a:t>current R group</a:t>
            </a:r>
            <a:r>
              <a:rPr lang="en-US" altLang="zh-TW" sz="2400">
                <a:solidFill>
                  <a:schemeClr val="bg2"/>
                </a:solidFill>
              </a:rPr>
              <a:t>) and all S tuples with the same value in Sj (</a:t>
            </a:r>
            <a:r>
              <a:rPr lang="en-US" altLang="zh-TW" sz="2400" i="1">
                <a:solidFill>
                  <a:schemeClr val="bg2"/>
                </a:solidFill>
              </a:rPr>
              <a:t>current S group</a:t>
            </a:r>
            <a:r>
              <a:rPr lang="en-US" altLang="zh-TW" sz="2400">
                <a:solidFill>
                  <a:schemeClr val="bg2"/>
                </a:solidFill>
              </a:rPr>
              <a:t>) </a:t>
            </a:r>
            <a:r>
              <a:rPr lang="en-US" altLang="zh-TW" sz="2400" i="1" u="sng">
                <a:solidFill>
                  <a:schemeClr val="bg2"/>
                </a:solidFill>
              </a:rPr>
              <a:t>match</a:t>
            </a:r>
            <a:r>
              <a:rPr lang="en-US" altLang="zh-TW" sz="2400">
                <a:solidFill>
                  <a:schemeClr val="bg2"/>
                </a:solidFill>
              </a:rPr>
              <a:t>;  output &lt;r, s&gt; for all pairs of such tuples.</a:t>
            </a:r>
          </a:p>
          <a:p>
            <a:pPr lvl="1" eaLnBrk="1" hangingPunct="1">
              <a:buSzPct val="75000"/>
            </a:pPr>
            <a:r>
              <a:rPr lang="en-US" altLang="zh-TW" sz="2400">
                <a:solidFill>
                  <a:schemeClr val="bg2"/>
                </a:solidFill>
              </a:rPr>
              <a:t>Then resume scanning R and S.</a:t>
            </a:r>
          </a:p>
          <a:p>
            <a:pPr eaLnBrk="1" hangingPunct="1"/>
            <a:r>
              <a:rPr lang="en-US" altLang="zh-TW" sz="2800"/>
              <a:t>R is scanned once; each S group is scanned once per matching R tuple.  (Multiple scans of an S group are likely to find needed pages in buffer.)</a:t>
            </a:r>
          </a:p>
        </p:txBody>
      </p:sp>
      <p:grpSp>
        <p:nvGrpSpPr>
          <p:cNvPr id="43014" name="Group 6">
            <a:extLst>
              <a:ext uri="{FF2B5EF4-FFF2-40B4-BE49-F238E27FC236}">
                <a16:creationId xmlns:a16="http://schemas.microsoft.com/office/drawing/2014/main" id="{F8B028E7-DE13-9549-92F0-BAB472CD27A5}"/>
              </a:ext>
            </a:extLst>
          </p:cNvPr>
          <p:cNvGrpSpPr>
            <a:grpSpLocks/>
          </p:cNvGrpSpPr>
          <p:nvPr/>
        </p:nvGrpSpPr>
        <p:grpSpPr bwMode="auto">
          <a:xfrm>
            <a:off x="6130925" y="711200"/>
            <a:ext cx="879475" cy="508000"/>
            <a:chOff x="2400" y="384"/>
            <a:chExt cx="714" cy="445"/>
          </a:xfrm>
        </p:grpSpPr>
        <p:graphicFrame>
          <p:nvGraphicFramePr>
            <p:cNvPr id="43015" name="Object 7">
              <a:hlinkClick r:id="" action="ppaction://ole?verb=0"/>
              <a:extLst>
                <a:ext uri="{FF2B5EF4-FFF2-40B4-BE49-F238E27FC236}">
                  <a16:creationId xmlns:a16="http://schemas.microsoft.com/office/drawing/2014/main" id="{47191CC7-EB9D-704D-8E9C-4D1A53D45B6A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400" y="384"/>
            <a:ext cx="411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17" name="Equation" r:id="rId4" imgW="3759200" imgH="2438400" progId="Equation.3">
                    <p:embed/>
                  </p:oleObj>
                </mc:Choice>
                <mc:Fallback>
                  <p:oleObj name="Equation" r:id="rId4" imgW="3759200" imgH="2438400" progId="Equation.3">
                    <p:embed/>
                    <p:pic>
                      <p:nvPicPr>
                        <p:cNvPr id="0" name="Object 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384"/>
                          <a:ext cx="411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16" name="Rectangle 8">
              <a:extLst>
                <a:ext uri="{FF2B5EF4-FFF2-40B4-BE49-F238E27FC236}">
                  <a16:creationId xmlns:a16="http://schemas.microsoft.com/office/drawing/2014/main" id="{2CA30D51-C671-C944-85F1-2C4C62495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431"/>
              <a:ext cx="426" cy="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2400">
                  <a:solidFill>
                    <a:schemeClr val="accent2"/>
                  </a:solidFill>
                  <a:latin typeface="Book Antiqua" panose="02040602050305030304" pitchFamily="18" charset="0"/>
                </a:rPr>
                <a:t>i=j</a:t>
              </a: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Number Placeholder 5">
            <a:extLst>
              <a:ext uri="{FF2B5EF4-FFF2-40B4-BE49-F238E27FC236}">
                <a16:creationId xmlns:a16="http://schemas.microsoft.com/office/drawing/2014/main" id="{681E663B-1D65-7547-B2BF-E549066E0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473717-99C6-9046-8951-D12310EAAE51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TW" sz="1400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303A471B-5D9D-214A-ABA9-89098EFBF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11EADEE4-2EBD-314B-B3F4-B688A565E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67F3BE92-5BF0-B94E-A326-B566899E0A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7772400" cy="685800"/>
          </a:xfrm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altLang="zh-TW"/>
              <a:t>Example of Sort-Merge Join</a:t>
            </a:r>
          </a:p>
        </p:txBody>
      </p:sp>
      <p:sp>
        <p:nvSpPr>
          <p:cNvPr id="45061" name="Rectangle 121">
            <a:extLst>
              <a:ext uri="{FF2B5EF4-FFF2-40B4-BE49-F238E27FC236}">
                <a16:creationId xmlns:a16="http://schemas.microsoft.com/office/drawing/2014/main" id="{8457975D-580B-3A4F-98FD-A34651A62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3325" y="1614488"/>
            <a:ext cx="7938" cy="7937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5062" name="Text Box 201">
            <a:extLst>
              <a:ext uri="{FF2B5EF4-FFF2-40B4-BE49-F238E27FC236}">
                <a16:creationId xmlns:a16="http://schemas.microsoft.com/office/drawing/2014/main" id="{9D29F71F-593A-8F44-BB44-BC802D0A2F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800600"/>
            <a:ext cx="8686800" cy="130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4950" indent="-23495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574675" indent="-225425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TW" sz="1800">
                <a:latin typeface="Arial" panose="020B0604020202020204" pitchFamily="34" charset="0"/>
              </a:rPr>
              <a:t>Cost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zh-TW" sz="1800">
                <a:latin typeface="Arial" panose="020B0604020202020204" pitchFamily="34" charset="0"/>
              </a:rPr>
              <a:t>Cost for sorting the two relations (use formula)</a:t>
            </a:r>
            <a:endParaRPr kumimoji="0" lang="en-US" altLang="zh-TW" sz="1800" b="1" i="1">
              <a:latin typeface="Arial" panose="020B0604020202020204" pitchFamily="34" charset="0"/>
            </a:endParaRP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zh-TW" sz="1800">
                <a:latin typeface="Arial" panose="020B0604020202020204" pitchFamily="34" charset="0"/>
              </a:rPr>
              <a:t>Cost of joining two relations: if one of the join attributes is a primary key, then this cost is M+N, where M and N are the sizes (in pages) of the two relations  </a:t>
            </a:r>
            <a:endParaRPr kumimoji="0" lang="en-US" altLang="zh-TW" sz="1800" b="1" i="1">
              <a:latin typeface="Arial" panose="020B0604020202020204" pitchFamily="34" charset="0"/>
            </a:endParaRPr>
          </a:p>
        </p:txBody>
      </p:sp>
      <p:graphicFrame>
        <p:nvGraphicFramePr>
          <p:cNvPr id="45063" name="Object 204">
            <a:hlinkClick r:id="" action="ppaction://ole?verb=0"/>
            <a:extLst>
              <a:ext uri="{FF2B5EF4-FFF2-40B4-BE49-F238E27FC236}">
                <a16:creationId xmlns:a16="http://schemas.microsoft.com/office/drawing/2014/main" id="{D5022344-1A17-0D41-8AD6-72D4046FF32A}"/>
              </a:ext>
            </a:extLst>
          </p:cNvPr>
          <p:cNvGraphicFramePr>
            <a:graphicFrameLocks/>
          </p:cNvGraphicFramePr>
          <p:nvPr/>
        </p:nvGraphicFramePr>
        <p:xfrm>
          <a:off x="533400" y="1600200"/>
          <a:ext cx="37338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5" name="Document" r:id="rId4" imgW="25184100" imgH="15875000" progId="Word.Document.8">
                  <p:embed/>
                </p:oleObj>
              </mc:Choice>
              <mc:Fallback>
                <p:oleObj name="Document" r:id="rId4" imgW="25184100" imgH="15875000" progId="Word.Document.8">
                  <p:embed/>
                  <p:pic>
                    <p:nvPicPr>
                      <p:cNvPr id="0" name="Object 20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600200"/>
                        <a:ext cx="3733800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4" name="Object 205">
            <a:hlinkClick r:id="" action="ppaction://ole?verb=0"/>
            <a:extLst>
              <a:ext uri="{FF2B5EF4-FFF2-40B4-BE49-F238E27FC236}">
                <a16:creationId xmlns:a16="http://schemas.microsoft.com/office/drawing/2014/main" id="{ABCF8701-FEBF-DE4F-83B3-E5B1B45BFC02}"/>
              </a:ext>
            </a:extLst>
          </p:cNvPr>
          <p:cNvGraphicFramePr>
            <a:graphicFrameLocks/>
          </p:cNvGraphicFramePr>
          <p:nvPr/>
        </p:nvGraphicFramePr>
        <p:xfrm>
          <a:off x="4570413" y="1447800"/>
          <a:ext cx="3667125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6" name="Document" r:id="rId6" imgW="29070300" imgH="20789900" progId="Word.Document.8">
                  <p:embed/>
                </p:oleObj>
              </mc:Choice>
              <mc:Fallback>
                <p:oleObj name="Document" r:id="rId6" imgW="29070300" imgH="20789900" progId="Word.Document.8">
                  <p:embed/>
                  <p:pic>
                    <p:nvPicPr>
                      <p:cNvPr id="0" name="Object 205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0413" y="1447800"/>
                        <a:ext cx="3667125" cy="297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Number Placeholder 5">
            <a:extLst>
              <a:ext uri="{FF2B5EF4-FFF2-40B4-BE49-F238E27FC236}">
                <a16:creationId xmlns:a16="http://schemas.microsoft.com/office/drawing/2014/main" id="{F1A71550-91D9-A240-8AAC-9282696F0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791BF1-C965-7C4F-9746-42959AD15CF2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TW" sz="1400"/>
          </a:p>
        </p:txBody>
      </p:sp>
      <p:sp>
        <p:nvSpPr>
          <p:cNvPr id="47106" name="Rectangle 3">
            <a:extLst>
              <a:ext uri="{FF2B5EF4-FFF2-40B4-BE49-F238E27FC236}">
                <a16:creationId xmlns:a16="http://schemas.microsoft.com/office/drawing/2014/main" id="{747CBADC-887F-E240-9861-2704ECF52A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>
                <a:solidFill>
                  <a:schemeClr val="accent2"/>
                </a:solidFill>
              </a:rPr>
              <a:t>Terminologies</a:t>
            </a:r>
            <a:r>
              <a:rPr lang="en-US" altLang="zh-TW" sz="280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n</a:t>
            </a:r>
            <a:r>
              <a:rPr lang="en-US" altLang="zh-TW" baseline="-25000"/>
              <a:t>r</a:t>
            </a:r>
            <a:r>
              <a:rPr lang="en-US" altLang="zh-TW" sz="2400"/>
              <a:t>: number of tuples in relation 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f</a:t>
            </a:r>
            <a:r>
              <a:rPr lang="en-US" altLang="zh-TW" baseline="-25000"/>
              <a:t>r</a:t>
            </a:r>
            <a:r>
              <a:rPr lang="en-US" altLang="zh-TW" sz="2400"/>
              <a:t>: blocking factor of relation r, i.e., the number of tuples of relation r that fit into one block (page).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If tuples of relation r are stored together physically,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z="2400"/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S</a:t>
            </a:r>
            <a:r>
              <a:rPr lang="en-US" altLang="zh-TW" baseline="-25000"/>
              <a:t>r</a:t>
            </a:r>
            <a:r>
              <a:rPr lang="en-US" altLang="zh-TW" sz="2400"/>
              <a:t>, the size of a record (tuple) of relation 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V(A,r): the number of distinct values that appear in relation r for attribute A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/>
              <a:t>The size of            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/>
              <a:t>V(A,r) = n</a:t>
            </a:r>
            <a:r>
              <a:rPr lang="en-US" altLang="zh-TW" sz="3200" baseline="-25000"/>
              <a:t>r</a:t>
            </a:r>
            <a:r>
              <a:rPr lang="en-US" altLang="zh-TW" sz="2000"/>
              <a:t> if A is a key for relation r.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z="2400"/>
          </a:p>
        </p:txBody>
      </p:sp>
      <p:graphicFrame>
        <p:nvGraphicFramePr>
          <p:cNvPr id="47107" name="Object 4">
            <a:extLst>
              <a:ext uri="{FF2B5EF4-FFF2-40B4-BE49-F238E27FC236}">
                <a16:creationId xmlns:a16="http://schemas.microsoft.com/office/drawing/2014/main" id="{25E874A9-F0FE-9C4A-B280-5F85A6EB0C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3505200"/>
          <a:ext cx="160020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0" name="Equation" r:id="rId3" imgW="18427700" imgH="5270500" progId="Equation.3">
                  <p:embed/>
                </p:oleObj>
              </mc:Choice>
              <mc:Fallback>
                <p:oleObj name="Equation" r:id="rId3" imgW="18427700" imgH="5270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505200"/>
                        <a:ext cx="1600200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8" name="Object 5">
            <a:extLst>
              <a:ext uri="{FF2B5EF4-FFF2-40B4-BE49-F238E27FC236}">
                <a16:creationId xmlns:a16="http://schemas.microsoft.com/office/drawing/2014/main" id="{3449D00B-3D13-454D-A4F0-077E579ACE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5029200"/>
          <a:ext cx="60960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1" name="Equation" r:id="rId5" imgW="11112500" imgH="6146800" progId="Equation.3">
                  <p:embed/>
                </p:oleObj>
              </mc:Choice>
              <mc:Fallback>
                <p:oleObj name="Equation" r:id="rId5" imgW="11112500" imgH="6146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029200"/>
                        <a:ext cx="609600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>
            <a:extLst>
              <a:ext uri="{FF2B5EF4-FFF2-40B4-BE49-F238E27FC236}">
                <a16:creationId xmlns:a16="http://schemas.microsoft.com/office/drawing/2014/main" id="{B33764C1-1D04-3C45-AF4B-7A5DF8E79A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Size of the Join result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Number Placeholder 5">
            <a:extLst>
              <a:ext uri="{FF2B5EF4-FFF2-40B4-BE49-F238E27FC236}">
                <a16:creationId xmlns:a16="http://schemas.microsoft.com/office/drawing/2014/main" id="{EE0E0CE8-95F9-4F40-A1B7-49933981A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B68E6AE-34CA-C043-A39A-6C7C07B0719E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TW" sz="1400"/>
          </a:p>
        </p:txBody>
      </p:sp>
      <p:sp>
        <p:nvSpPr>
          <p:cNvPr id="48130" name="Rectangle 3">
            <a:extLst>
              <a:ext uri="{FF2B5EF4-FFF2-40B4-BE49-F238E27FC236}">
                <a16:creationId xmlns:a16="http://schemas.microsoft.com/office/drawing/2014/main" id="{A53F38BD-BC93-EF40-A439-13F8D1C81D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7772400" cy="5334000"/>
          </a:xfrm>
        </p:spPr>
        <p:txBody>
          <a:bodyPr/>
          <a:lstStyle/>
          <a:p>
            <a:pPr eaLnBrk="1" hangingPunct="1"/>
            <a:r>
              <a:rPr lang="en-US" altLang="zh-TW"/>
              <a:t>SC(A,r): the selection cardinality of attribute A of relation r, i.e., average number of records that satisfy an equality condition on attribute A.</a:t>
            </a:r>
          </a:p>
          <a:p>
            <a:pPr lvl="1" eaLnBrk="1" hangingPunct="1"/>
            <a:r>
              <a:rPr lang="en-US" altLang="zh-TW"/>
              <a:t>SC(A,r) = 1, if A is a key of r.</a:t>
            </a:r>
          </a:p>
          <a:p>
            <a:pPr lvl="1" eaLnBrk="1" hangingPunct="1"/>
            <a:r>
              <a:rPr lang="en-US" altLang="zh-TW"/>
              <a:t>Assume distinct values are distributed evenly and A is not a key then </a:t>
            </a:r>
          </a:p>
        </p:txBody>
      </p:sp>
      <p:graphicFrame>
        <p:nvGraphicFramePr>
          <p:cNvPr id="48131" name="Object 4">
            <a:extLst>
              <a:ext uri="{FF2B5EF4-FFF2-40B4-BE49-F238E27FC236}">
                <a16:creationId xmlns:a16="http://schemas.microsoft.com/office/drawing/2014/main" id="{918A4CDB-1554-A54D-AADF-310B6B581B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45050" y="3849688"/>
          <a:ext cx="26670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2" name="Equation" r:id="rId3" imgW="34226500" imgH="4978400" progId="Equation.3">
                  <p:embed/>
                </p:oleObj>
              </mc:Choice>
              <mc:Fallback>
                <p:oleObj name="Equation" r:id="rId3" imgW="34226500" imgH="4978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5050" y="3849688"/>
                        <a:ext cx="2667000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Number Placeholder 5">
            <a:extLst>
              <a:ext uri="{FF2B5EF4-FFF2-40B4-BE49-F238E27FC236}">
                <a16:creationId xmlns:a16="http://schemas.microsoft.com/office/drawing/2014/main" id="{42DD93DE-71AA-A340-8283-BB89FB385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B4F1E2-5223-7C4C-9BAE-3881D7795ACC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TW" sz="1400"/>
          </a:p>
        </p:txBody>
      </p:sp>
      <p:sp>
        <p:nvSpPr>
          <p:cNvPr id="49154" name="Rectangle 3">
            <a:extLst>
              <a:ext uri="{FF2B5EF4-FFF2-40B4-BE49-F238E27FC236}">
                <a16:creationId xmlns:a16="http://schemas.microsoft.com/office/drawing/2014/main" id="{5922731A-DBBA-2A4B-8E24-744168A637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Example</a:t>
            </a:r>
          </a:p>
          <a:p>
            <a:pPr lvl="1" eaLnBrk="1" hangingPunct="1"/>
            <a:r>
              <a:rPr lang="en-US" altLang="zh-TW"/>
              <a:t>n</a:t>
            </a:r>
            <a:r>
              <a:rPr lang="en-US" altLang="zh-TW" baseline="-25000"/>
              <a:t>customer</a:t>
            </a:r>
            <a:r>
              <a:rPr lang="en-US" altLang="zh-TW"/>
              <a:t> = 10,000.</a:t>
            </a:r>
          </a:p>
          <a:p>
            <a:pPr lvl="1" eaLnBrk="1" hangingPunct="1"/>
            <a:r>
              <a:rPr lang="en-US" altLang="zh-TW"/>
              <a:t>f</a:t>
            </a:r>
            <a:r>
              <a:rPr lang="en-US" altLang="zh-TW" baseline="-25000"/>
              <a:t>customer</a:t>
            </a:r>
            <a:r>
              <a:rPr lang="en-US" altLang="zh-TW"/>
              <a:t> = 25</a:t>
            </a:r>
            <a:r>
              <a:rPr lang="en-US" altLang="zh-TW">
                <a:sym typeface="Wingdings" pitchFamily="2" charset="2"/>
              </a:rPr>
              <a:t> b</a:t>
            </a:r>
            <a:r>
              <a:rPr lang="en-US" altLang="zh-TW" baseline="-25000">
                <a:sym typeface="Wingdings" pitchFamily="2" charset="2"/>
              </a:rPr>
              <a:t>customer</a:t>
            </a:r>
            <a:r>
              <a:rPr lang="en-US" altLang="zh-TW">
                <a:sym typeface="Wingdings" pitchFamily="2" charset="2"/>
              </a:rPr>
              <a:t> = 10000/25 = 400.</a:t>
            </a:r>
          </a:p>
          <a:p>
            <a:pPr lvl="1" eaLnBrk="1" hangingPunct="1"/>
            <a:r>
              <a:rPr lang="en-US" altLang="zh-TW">
                <a:sym typeface="Wingdings" pitchFamily="2" charset="2"/>
              </a:rPr>
              <a:t>n</a:t>
            </a:r>
            <a:r>
              <a:rPr lang="en-US" altLang="zh-TW" baseline="-25000">
                <a:sym typeface="Wingdings" pitchFamily="2" charset="2"/>
              </a:rPr>
              <a:t>depositor</a:t>
            </a:r>
            <a:r>
              <a:rPr lang="en-US" altLang="zh-TW">
                <a:sym typeface="Wingdings" pitchFamily="2" charset="2"/>
              </a:rPr>
              <a:t> = 5000</a:t>
            </a:r>
          </a:p>
          <a:p>
            <a:pPr lvl="1" eaLnBrk="1" hangingPunct="1"/>
            <a:r>
              <a:rPr lang="en-US" altLang="zh-TW">
                <a:sym typeface="Wingdings" pitchFamily="2" charset="2"/>
              </a:rPr>
              <a:t>f</a:t>
            </a:r>
            <a:r>
              <a:rPr lang="en-US" altLang="zh-TW" baseline="-25000">
                <a:sym typeface="Wingdings" pitchFamily="2" charset="2"/>
              </a:rPr>
              <a:t>depositor</a:t>
            </a:r>
            <a:r>
              <a:rPr lang="en-US" altLang="zh-TW">
                <a:sym typeface="Wingdings" pitchFamily="2" charset="2"/>
              </a:rPr>
              <a:t> = 50  b</a:t>
            </a:r>
            <a:r>
              <a:rPr lang="en-US" altLang="zh-TW" baseline="-25000">
                <a:sym typeface="Wingdings" pitchFamily="2" charset="2"/>
              </a:rPr>
              <a:t>depositor</a:t>
            </a:r>
            <a:r>
              <a:rPr lang="en-US" altLang="zh-TW">
                <a:sym typeface="Wingdings" pitchFamily="2" charset="2"/>
              </a:rPr>
              <a:t> = 5000/50 = 100.</a:t>
            </a:r>
          </a:p>
          <a:p>
            <a:pPr lvl="1" eaLnBrk="1" hangingPunct="1"/>
            <a:r>
              <a:rPr lang="en-US" altLang="zh-TW">
                <a:sym typeface="Wingdings" pitchFamily="2" charset="2"/>
              </a:rPr>
              <a:t>V(customer-name, depositor) = 2500</a:t>
            </a:r>
          </a:p>
          <a:p>
            <a:pPr lvl="2" eaLnBrk="1" hangingPunct="1"/>
            <a:r>
              <a:rPr lang="en-US" altLang="zh-TW"/>
              <a:t>On average each customer has two accounts</a:t>
            </a:r>
          </a:p>
          <a:p>
            <a:pPr lvl="1" eaLnBrk="1" hangingPunct="1"/>
            <a:r>
              <a:rPr lang="en-US" altLang="zh-TW"/>
              <a:t>Assume customer-name in depositor is a foreign key on customer.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Number Placeholder 5">
            <a:extLst>
              <a:ext uri="{FF2B5EF4-FFF2-40B4-BE49-F238E27FC236}">
                <a16:creationId xmlns:a16="http://schemas.microsoft.com/office/drawing/2014/main" id="{B34E74DB-E145-684B-9B4C-A9E4E7848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E760F8C-B1F6-4943-953A-F87B35A1B1D9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zh-TW" sz="1400"/>
          </a:p>
        </p:txBody>
      </p:sp>
      <p:sp>
        <p:nvSpPr>
          <p:cNvPr id="50178" name="Rectangle 3">
            <a:extLst>
              <a:ext uri="{FF2B5EF4-FFF2-40B4-BE49-F238E27FC236}">
                <a16:creationId xmlns:a16="http://schemas.microsoft.com/office/drawing/2014/main" id="{71E99C32-63BE-1149-B8CD-ECB61B01D7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6096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/>
              <a:t>r </a:t>
            </a:r>
            <a:r>
              <a:rPr lang="en-US" altLang="zh-TW">
                <a:sym typeface="Symbol" pitchFamily="2" charset="2"/>
              </a:rPr>
              <a:t> s contains n</a:t>
            </a:r>
            <a:r>
              <a:rPr lang="en-US" altLang="zh-TW" baseline="-25000">
                <a:sym typeface="Symbol" pitchFamily="2" charset="2"/>
              </a:rPr>
              <a:t>r</a:t>
            </a:r>
            <a:r>
              <a:rPr lang="en-US" altLang="zh-TW">
                <a:sym typeface="Symbol" pitchFamily="2" charset="2"/>
              </a:rPr>
              <a:t>n</a:t>
            </a:r>
            <a:r>
              <a:rPr lang="en-US" altLang="zh-TW" baseline="-25000">
                <a:sym typeface="Symbol" pitchFamily="2" charset="2"/>
              </a:rPr>
              <a:t>s</a:t>
            </a:r>
            <a:r>
              <a:rPr lang="en-US" altLang="zh-TW">
                <a:sym typeface="Symbol" pitchFamily="2" charset="2"/>
              </a:rPr>
              <a:t> tuples.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>
                <a:sym typeface="Symbol" pitchFamily="2" charset="2"/>
              </a:rPr>
              <a:t>Each tuple of </a:t>
            </a:r>
            <a:r>
              <a:rPr lang="en-US" altLang="zh-TW"/>
              <a:t>r </a:t>
            </a:r>
            <a:r>
              <a:rPr lang="en-US" altLang="zh-TW">
                <a:sym typeface="Symbol" pitchFamily="2" charset="2"/>
              </a:rPr>
              <a:t> s occupies s</a:t>
            </a:r>
            <a:r>
              <a:rPr lang="en-US" altLang="zh-TW" baseline="-25000">
                <a:sym typeface="Symbol" pitchFamily="2" charset="2"/>
              </a:rPr>
              <a:t>r</a:t>
            </a:r>
            <a:r>
              <a:rPr lang="en-US" altLang="zh-TW">
                <a:sym typeface="Symbol" pitchFamily="2" charset="2"/>
              </a:rPr>
              <a:t>+s</a:t>
            </a:r>
            <a:r>
              <a:rPr lang="en-US" altLang="zh-TW" baseline="-25000">
                <a:sym typeface="Symbol" pitchFamily="2" charset="2"/>
              </a:rPr>
              <a:t>s</a:t>
            </a:r>
            <a:r>
              <a:rPr lang="en-US" altLang="zh-TW">
                <a:sym typeface="Symbol" pitchFamily="2" charset="2"/>
              </a:rPr>
              <a:t> bytes.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>
                <a:sym typeface="Symbol" pitchFamily="2" charset="2"/>
              </a:rPr>
              <a:t>Size of natural join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>
                <a:sym typeface="Symbol" pitchFamily="2" charset="2"/>
              </a:rPr>
              <a:t>Let r(R) and s(S) be relations.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>
                <a:sym typeface="Symbol" pitchFamily="2" charset="2"/>
              </a:rPr>
              <a:t>If </a:t>
            </a:r>
            <a:r>
              <a:rPr lang="en-US" altLang="zh-TW">
                <a:solidFill>
                  <a:schemeClr val="accent2"/>
                </a:solidFill>
                <a:sym typeface="Symbol" pitchFamily="2" charset="2"/>
              </a:rPr>
              <a:t>R  S = 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>
                <a:sym typeface="Symbol" pitchFamily="2" charset="2"/>
              </a:rPr>
              <a:t>r     s is the same as </a:t>
            </a:r>
            <a:r>
              <a:rPr lang="en-US" altLang="zh-TW"/>
              <a:t>r </a:t>
            </a:r>
            <a:r>
              <a:rPr lang="en-US" altLang="zh-TW">
                <a:sym typeface="Symbol" pitchFamily="2" charset="2"/>
              </a:rPr>
              <a:t> 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>
                <a:sym typeface="Symbol" pitchFamily="2" charset="2"/>
              </a:rPr>
              <a:t>If </a:t>
            </a:r>
            <a:r>
              <a:rPr lang="en-US" altLang="zh-TW">
                <a:solidFill>
                  <a:schemeClr val="accent2"/>
                </a:solidFill>
                <a:sym typeface="Symbol" pitchFamily="2" charset="2"/>
              </a:rPr>
              <a:t>R  S is a key of r</a:t>
            </a:r>
            <a:r>
              <a:rPr lang="en-US" altLang="zh-TW">
                <a:sym typeface="Symbol" pitchFamily="2" charset="2"/>
              </a:rPr>
              <a:t>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>
                <a:sym typeface="Symbol" pitchFamily="2" charset="2"/>
              </a:rPr>
              <a:t>A tuple of s will join with at most one tuple from r.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>
                <a:sym typeface="Symbol" pitchFamily="2" charset="2"/>
              </a:rPr>
              <a:t>The number of tuples in r      s is no greater than the number of tuples in s.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>
                <a:sym typeface="Symbol" pitchFamily="2" charset="2"/>
              </a:rPr>
              <a:t>If R  S is a foreign key of s referencing to r, then the number of tuples in r      s is exactly the same as the number of tuples in s.</a:t>
            </a:r>
          </a:p>
        </p:txBody>
      </p:sp>
      <p:graphicFrame>
        <p:nvGraphicFramePr>
          <p:cNvPr id="50179" name="Object 4">
            <a:extLst>
              <a:ext uri="{FF2B5EF4-FFF2-40B4-BE49-F238E27FC236}">
                <a16:creationId xmlns:a16="http://schemas.microsoft.com/office/drawing/2014/main" id="{2031166A-7EF7-8443-8E5D-2C6892274D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3048000"/>
          <a:ext cx="330200" cy="22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2" name="Equation" r:id="rId3" imgW="4686300" imgH="3213100" progId="Equation.3">
                  <p:embed/>
                </p:oleObj>
              </mc:Choice>
              <mc:Fallback>
                <p:oleObj name="Equation" r:id="rId3" imgW="4686300" imgH="3213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048000"/>
                        <a:ext cx="330200" cy="227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0" name="Object 5">
            <a:extLst>
              <a:ext uri="{FF2B5EF4-FFF2-40B4-BE49-F238E27FC236}">
                <a16:creationId xmlns:a16="http://schemas.microsoft.com/office/drawing/2014/main" id="{472D6F93-DC6B-CE4C-987A-B57CC4E216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4267200"/>
          <a:ext cx="330200" cy="22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3" name="Equation" r:id="rId5" imgW="4686300" imgH="3213100" progId="Equation.3">
                  <p:embed/>
                </p:oleObj>
              </mc:Choice>
              <mc:Fallback>
                <p:oleObj name="Equation" r:id="rId5" imgW="4686300" imgH="3213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267200"/>
                        <a:ext cx="330200" cy="227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1" name="Object 6">
            <a:extLst>
              <a:ext uri="{FF2B5EF4-FFF2-40B4-BE49-F238E27FC236}">
                <a16:creationId xmlns:a16="http://schemas.microsoft.com/office/drawing/2014/main" id="{B73E8FC4-4315-284B-A242-4692CF9EC2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3800" y="5334000"/>
          <a:ext cx="330200" cy="22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4" name="Equation" r:id="rId7" imgW="4686300" imgH="3213100" progId="Equation.3">
                  <p:embed/>
                </p:oleObj>
              </mc:Choice>
              <mc:Fallback>
                <p:oleObj name="Equation" r:id="rId7" imgW="4686300" imgH="3213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5334000"/>
                        <a:ext cx="330200" cy="227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5">
            <a:extLst>
              <a:ext uri="{FF2B5EF4-FFF2-40B4-BE49-F238E27FC236}">
                <a16:creationId xmlns:a16="http://schemas.microsoft.com/office/drawing/2014/main" id="{E52C4F5B-2A00-764F-82C3-B9BACF179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2143AB-C5B6-3248-A740-6AF1A9FF268B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TW" sz="1400"/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04C1EF61-FDFD-684E-8F9C-D1A7A169BC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800" b="0"/>
              <a:t>Access Paths</a:t>
            </a:r>
            <a:endParaRPr lang="en-US" altLang="zh-TW" sz="4800" b="0" dirty="0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B55A9BB9-3C5C-4F46-8B7B-0F9201C9DD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/>
              <a:t>An access path is a method of retrieving tuples: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File scan, or index that matches a selection (in the query)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/>
              <a:t>Selectivity of an access path: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 </a:t>
            </a:r>
            <a:r>
              <a:rPr lang="en-US" altLang="zh-TW" sz="2400">
                <a:solidFill>
                  <a:srgbClr val="A50021"/>
                </a:solidFill>
              </a:rPr>
              <a:t># of pages retrieved (index pages + data pages)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/>
              <a:t>For a single operation, there may be different access paths with different selectivity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/>
              <a:t>Most selective access path for an operation: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>
                <a:solidFill>
                  <a:srgbClr val="A50021"/>
                </a:solidFill>
              </a:rPr>
              <a:t>The one with the lowest selectivity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/>
              <a:t>Using the most selective access path to minimizes the cost for the operation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z="32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Number Placeholder 5">
            <a:extLst>
              <a:ext uri="{FF2B5EF4-FFF2-40B4-BE49-F238E27FC236}">
                <a16:creationId xmlns:a16="http://schemas.microsoft.com/office/drawing/2014/main" id="{5210A7E9-2A00-1742-AAD1-18421C447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86571D5-75A8-AF45-858C-D39EB226A12D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zh-TW" sz="1400"/>
          </a:p>
        </p:txBody>
      </p:sp>
      <p:sp>
        <p:nvSpPr>
          <p:cNvPr id="51202" name="Rectangle 3">
            <a:extLst>
              <a:ext uri="{FF2B5EF4-FFF2-40B4-BE49-F238E27FC236}">
                <a16:creationId xmlns:a16="http://schemas.microsoft.com/office/drawing/2014/main" id="{D0B72B46-FCD3-3147-AC62-C16551955D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7772400" cy="5334000"/>
          </a:xfrm>
        </p:spPr>
        <p:txBody>
          <a:bodyPr/>
          <a:lstStyle/>
          <a:p>
            <a:pPr lvl="2" eaLnBrk="1" hangingPunct="1"/>
            <a:r>
              <a:rPr lang="en-US" altLang="zh-TW"/>
              <a:t>Example, depositor    customer</a:t>
            </a:r>
          </a:p>
          <a:p>
            <a:pPr lvl="4" eaLnBrk="1" hangingPunct="1"/>
            <a:r>
              <a:rPr lang="en-US" altLang="zh-TW"/>
              <a:t>Customer-name in depositor is a foreign key of customer.</a:t>
            </a:r>
          </a:p>
          <a:p>
            <a:pPr lvl="3" eaLnBrk="1" hangingPunct="1"/>
            <a:r>
              <a:rPr lang="en-US" altLang="zh-TW"/>
              <a:t>The size of the result is n</a:t>
            </a:r>
            <a:r>
              <a:rPr lang="en-US" altLang="zh-TW" baseline="-25000"/>
              <a:t>depositor</a:t>
            </a:r>
            <a:r>
              <a:rPr lang="en-US" altLang="zh-TW"/>
              <a:t> = 5000.</a:t>
            </a:r>
          </a:p>
          <a:p>
            <a:pPr lvl="1" eaLnBrk="1" hangingPunct="1"/>
            <a:r>
              <a:rPr lang="en-US" altLang="zh-TW"/>
              <a:t>If </a:t>
            </a:r>
            <a:r>
              <a:rPr lang="en-US" altLang="zh-TW">
                <a:solidFill>
                  <a:schemeClr val="accent2"/>
                </a:solidFill>
                <a:sym typeface="Symbol" pitchFamily="2" charset="2"/>
              </a:rPr>
              <a:t>R  S is a key for neither r nor s:</a:t>
            </a:r>
          </a:p>
          <a:p>
            <a:pPr lvl="2" eaLnBrk="1" hangingPunct="1"/>
            <a:r>
              <a:rPr lang="en-US" altLang="zh-TW"/>
              <a:t>Let </a:t>
            </a:r>
            <a:r>
              <a:rPr lang="en-US" altLang="zh-TW">
                <a:sym typeface="Symbol" pitchFamily="2" charset="2"/>
              </a:rPr>
              <a:t>R  S</a:t>
            </a:r>
            <a:r>
              <a:rPr lang="en-US" altLang="zh-TW">
                <a:solidFill>
                  <a:schemeClr val="accent2"/>
                </a:solidFill>
                <a:sym typeface="Symbol" pitchFamily="2" charset="2"/>
              </a:rPr>
              <a:t> </a:t>
            </a:r>
            <a:r>
              <a:rPr lang="en-US" altLang="zh-TW">
                <a:sym typeface="Symbol" pitchFamily="2" charset="2"/>
              </a:rPr>
              <a:t>= {A}.</a:t>
            </a:r>
          </a:p>
          <a:p>
            <a:pPr lvl="2" eaLnBrk="1" hangingPunct="1"/>
            <a:r>
              <a:rPr lang="en-US" altLang="zh-TW"/>
              <a:t>Assume each value appears with equal probability.</a:t>
            </a:r>
          </a:p>
          <a:p>
            <a:pPr lvl="2" eaLnBrk="1" hangingPunct="1"/>
            <a:r>
              <a:rPr lang="en-US" altLang="zh-TW"/>
              <a:t>We estimate that each tuple t in r produces</a:t>
            </a:r>
          </a:p>
          <a:p>
            <a:pPr lvl="2" eaLnBrk="1" hangingPunct="1"/>
            <a:endParaRPr lang="en-US" altLang="zh-TW"/>
          </a:p>
          <a:p>
            <a:pPr lvl="2" eaLnBrk="1" hangingPunct="1"/>
            <a:endParaRPr lang="en-US" altLang="zh-TW"/>
          </a:p>
          <a:p>
            <a:pPr lvl="2" eaLnBrk="1" hangingPunct="1"/>
            <a:r>
              <a:rPr lang="en-US" altLang="zh-TW"/>
              <a:t>Total number of tuples in r      s is estimated to be</a:t>
            </a:r>
          </a:p>
          <a:p>
            <a:pPr lvl="1" eaLnBrk="1" hangingPunct="1"/>
            <a:endParaRPr lang="en-US" altLang="zh-TW"/>
          </a:p>
          <a:p>
            <a:pPr lvl="1" eaLnBrk="1" hangingPunct="1"/>
            <a:endParaRPr lang="zh-TW" altLang="en-US"/>
          </a:p>
        </p:txBody>
      </p:sp>
      <p:graphicFrame>
        <p:nvGraphicFramePr>
          <p:cNvPr id="51203" name="Object 4">
            <a:extLst>
              <a:ext uri="{FF2B5EF4-FFF2-40B4-BE49-F238E27FC236}">
                <a16:creationId xmlns:a16="http://schemas.microsoft.com/office/drawing/2014/main" id="{3D84D753-E83E-6844-B6EE-C3AB307E43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71963" y="908050"/>
          <a:ext cx="330200" cy="22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7" name="Equation" r:id="rId3" imgW="4686300" imgH="3213100" progId="Equation.3">
                  <p:embed/>
                </p:oleObj>
              </mc:Choice>
              <mc:Fallback>
                <p:oleObj name="Equation" r:id="rId3" imgW="4686300" imgH="3213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1963" y="908050"/>
                        <a:ext cx="330200" cy="227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4" name="Object 5">
            <a:extLst>
              <a:ext uri="{FF2B5EF4-FFF2-40B4-BE49-F238E27FC236}">
                <a16:creationId xmlns:a16="http://schemas.microsoft.com/office/drawing/2014/main" id="{20C5B868-F29D-404C-AFCA-2A76D4FCCD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4038600"/>
          <a:ext cx="182880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8" name="Equation" r:id="rId5" imgW="24574500" imgH="9652000" progId="Equation.3">
                  <p:embed/>
                </p:oleObj>
              </mc:Choice>
              <mc:Fallback>
                <p:oleObj name="Equation" r:id="rId5" imgW="24574500" imgH="9652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038600"/>
                        <a:ext cx="1828800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5" name="Object 6">
            <a:extLst>
              <a:ext uri="{FF2B5EF4-FFF2-40B4-BE49-F238E27FC236}">
                <a16:creationId xmlns:a16="http://schemas.microsoft.com/office/drawing/2014/main" id="{D9BBBC0F-7129-9A4D-A1F8-4CD267E585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5105400"/>
          <a:ext cx="330200" cy="22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9" name="Equation" r:id="rId7" imgW="4686300" imgH="3213100" progId="Equation.3">
                  <p:embed/>
                </p:oleObj>
              </mc:Choice>
              <mc:Fallback>
                <p:oleObj name="Equation" r:id="rId7" imgW="4686300" imgH="3213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5105400"/>
                        <a:ext cx="330200" cy="227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6" name="Object 7">
            <a:extLst>
              <a:ext uri="{FF2B5EF4-FFF2-40B4-BE49-F238E27FC236}">
                <a16:creationId xmlns:a16="http://schemas.microsoft.com/office/drawing/2014/main" id="{6D0A58DF-5BB0-2246-A514-740C625B1D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5410200"/>
          <a:ext cx="936625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0" name="Equation" r:id="rId8" imgW="12585700" imgH="9652000" progId="Equation.3">
                  <p:embed/>
                </p:oleObj>
              </mc:Choice>
              <mc:Fallback>
                <p:oleObj name="Equation" r:id="rId8" imgW="12585700" imgH="9652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410200"/>
                        <a:ext cx="936625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Number Placeholder 5">
            <a:extLst>
              <a:ext uri="{FF2B5EF4-FFF2-40B4-BE49-F238E27FC236}">
                <a16:creationId xmlns:a16="http://schemas.microsoft.com/office/drawing/2014/main" id="{35826ABA-2919-AF4D-8222-4A73B9077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DE74BF-183E-8848-973D-FADCC3F40566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zh-TW" sz="1400"/>
          </a:p>
        </p:txBody>
      </p:sp>
      <p:sp>
        <p:nvSpPr>
          <p:cNvPr id="52226" name="Rectangle 3">
            <a:extLst>
              <a:ext uri="{FF2B5EF4-FFF2-40B4-BE49-F238E27FC236}">
                <a16:creationId xmlns:a16="http://schemas.microsoft.com/office/drawing/2014/main" id="{9CF5EB63-64B3-BF43-A82C-4259A404FD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7772400" cy="5334000"/>
          </a:xfrm>
        </p:spPr>
        <p:txBody>
          <a:bodyPr/>
          <a:lstStyle/>
          <a:p>
            <a:pPr lvl="1" eaLnBrk="1" hangingPunct="1"/>
            <a:r>
              <a:rPr lang="en-US" altLang="zh-TW" sz="2400"/>
              <a:t>Similarly, if we reverse the roles of r and s, the total number of tuple is estimated to be</a:t>
            </a:r>
          </a:p>
          <a:p>
            <a:pPr lvl="1" eaLnBrk="1" hangingPunct="1"/>
            <a:endParaRPr lang="en-US" altLang="zh-TW" sz="2400"/>
          </a:p>
          <a:p>
            <a:pPr lvl="1" eaLnBrk="1" hangingPunct="1"/>
            <a:endParaRPr lang="en-US" altLang="zh-TW" sz="2400"/>
          </a:p>
          <a:p>
            <a:pPr lvl="1" eaLnBrk="1" hangingPunct="1"/>
            <a:r>
              <a:rPr lang="en-US" altLang="zh-TW" sz="2400"/>
              <a:t>These two estimates differ if V(A,r) </a:t>
            </a:r>
            <a:r>
              <a:rPr lang="en-US" altLang="zh-TW" sz="2400">
                <a:sym typeface="Symbol" pitchFamily="2" charset="2"/>
              </a:rPr>
              <a:t></a:t>
            </a:r>
            <a:r>
              <a:rPr lang="en-US" altLang="zh-TW" sz="2400"/>
              <a:t> V(A,s).</a:t>
            </a:r>
          </a:p>
          <a:p>
            <a:pPr lvl="1" eaLnBrk="1" hangingPunct="1"/>
            <a:r>
              <a:rPr lang="en-US" altLang="zh-TW" sz="2400"/>
              <a:t>The lower of the two estimates is probably the better one, since there are likely to be some dangling tuples.</a:t>
            </a:r>
          </a:p>
          <a:p>
            <a:pPr lvl="1" eaLnBrk="1" hangingPunct="1"/>
            <a:r>
              <a:rPr lang="en-US" altLang="zh-TW" sz="2400"/>
              <a:t>Example without using information about foreign keys:</a:t>
            </a:r>
          </a:p>
          <a:p>
            <a:pPr lvl="2" eaLnBrk="1" hangingPunct="1"/>
            <a:r>
              <a:rPr lang="en-US" altLang="zh-TW" sz="2000"/>
              <a:t>V(customer-name,depositor) = 2500</a:t>
            </a:r>
          </a:p>
          <a:p>
            <a:pPr lvl="3" eaLnBrk="1" hangingPunct="1"/>
            <a:r>
              <a:rPr lang="en-US" altLang="zh-TW" sz="1800"/>
              <a:t>Size = 5000*10000/2500 = 20000</a:t>
            </a:r>
          </a:p>
          <a:p>
            <a:pPr lvl="2" eaLnBrk="1" hangingPunct="1"/>
            <a:r>
              <a:rPr lang="en-US" altLang="zh-TW" sz="2000"/>
              <a:t>V(customer-name, customer) = 10000</a:t>
            </a:r>
          </a:p>
          <a:p>
            <a:pPr lvl="3" eaLnBrk="1" hangingPunct="1"/>
            <a:r>
              <a:rPr lang="en-US" altLang="zh-TW" sz="1800"/>
              <a:t>Size = 5000*10000/10000 = 5000</a:t>
            </a:r>
          </a:p>
          <a:p>
            <a:pPr lvl="2" eaLnBrk="1" hangingPunct="1"/>
            <a:r>
              <a:rPr lang="en-US" altLang="zh-TW" sz="2000"/>
              <a:t>The lowest one is 5000.</a:t>
            </a:r>
          </a:p>
          <a:p>
            <a:pPr lvl="1" eaLnBrk="1" hangingPunct="1"/>
            <a:endParaRPr lang="zh-TW" altLang="en-US" sz="2400"/>
          </a:p>
        </p:txBody>
      </p:sp>
      <p:graphicFrame>
        <p:nvGraphicFramePr>
          <p:cNvPr id="52227" name="Object 4">
            <a:extLst>
              <a:ext uri="{FF2B5EF4-FFF2-40B4-BE49-F238E27FC236}">
                <a16:creationId xmlns:a16="http://schemas.microsoft.com/office/drawing/2014/main" id="{09101E25-AA6B-9C41-99D4-0AA2607EE1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1676400"/>
          <a:ext cx="936625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8" name="Equation" r:id="rId3" imgW="12585700" imgH="9652000" progId="Equation.3">
                  <p:embed/>
                </p:oleObj>
              </mc:Choice>
              <mc:Fallback>
                <p:oleObj name="Equation" r:id="rId3" imgW="12585700" imgH="9652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676400"/>
                        <a:ext cx="936625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Number Placeholder 5">
            <a:extLst>
              <a:ext uri="{FF2B5EF4-FFF2-40B4-BE49-F238E27FC236}">
                <a16:creationId xmlns:a16="http://schemas.microsoft.com/office/drawing/2014/main" id="{25233B1E-F54C-C041-9EA2-D826B5860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33E3008-1249-E542-81A1-5F0FC592E057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zh-TW" sz="1400"/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496BDC34-CA53-FE48-BFB4-9A88B0E953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Selection Operation</a:t>
            </a:r>
            <a:r>
              <a:rPr lang="zh-TW" altLang="en-US" dirty="0"/>
              <a:t> </a:t>
            </a:r>
            <a:endParaRPr lang="en-US" altLang="zh-TW" dirty="0"/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E2169F76-E338-EF48-AFB4-34A89EB1F0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>
                <a:solidFill>
                  <a:schemeClr val="accent2"/>
                </a:solidFill>
              </a:rPr>
              <a:t>Linear Search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All block have to be read: b</a:t>
            </a:r>
            <a:r>
              <a:rPr lang="en-US" altLang="zh-TW" baseline="-25000"/>
              <a:t>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Selection on a key attribute: b</a:t>
            </a:r>
            <a:r>
              <a:rPr lang="en-US" altLang="zh-TW" baseline="-25000"/>
              <a:t>r</a:t>
            </a:r>
            <a:r>
              <a:rPr lang="en-US" altLang="zh-TW" sz="2400"/>
              <a:t>/2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>
                <a:solidFill>
                  <a:schemeClr val="accent2"/>
                </a:solidFill>
              </a:rPr>
              <a:t>Binary Search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Locating the first tuple: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Assume the total number of records that will satisfy the selection is SC(A,r).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These records will occupy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Total block access: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If the equality condition is on a key attribute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/>
              <a:t>SC(A,r) = 1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/>
              <a:t>Total  cost =  </a:t>
            </a:r>
          </a:p>
        </p:txBody>
      </p:sp>
      <p:graphicFrame>
        <p:nvGraphicFramePr>
          <p:cNvPr id="53252" name="Object 4">
            <a:extLst>
              <a:ext uri="{FF2B5EF4-FFF2-40B4-BE49-F238E27FC236}">
                <a16:creationId xmlns:a16="http://schemas.microsoft.com/office/drawing/2014/main" id="{300D670F-543B-594B-923C-4516AE3B3E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3276600"/>
          <a:ext cx="1100138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6" name="Equation" r:id="rId3" imgW="14922500" imgH="5270500" progId="Equation.3">
                  <p:embed/>
                </p:oleObj>
              </mc:Choice>
              <mc:Fallback>
                <p:oleObj name="Equation" r:id="rId3" imgW="14922500" imgH="5270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276600"/>
                        <a:ext cx="1100138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3" name="Object 5">
            <a:extLst>
              <a:ext uri="{FF2B5EF4-FFF2-40B4-BE49-F238E27FC236}">
                <a16:creationId xmlns:a16="http://schemas.microsoft.com/office/drawing/2014/main" id="{B2FFF26A-46D4-4247-95F5-581BE6D9F6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4419600"/>
          <a:ext cx="16002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7" name="Equation" r:id="rId5" imgW="21069300" imgH="5270500" progId="Equation.3">
                  <p:embed/>
                </p:oleObj>
              </mc:Choice>
              <mc:Fallback>
                <p:oleObj name="Equation" r:id="rId5" imgW="21069300" imgH="5270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419600"/>
                        <a:ext cx="160020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4" name="Object 6">
            <a:extLst>
              <a:ext uri="{FF2B5EF4-FFF2-40B4-BE49-F238E27FC236}">
                <a16:creationId xmlns:a16="http://schemas.microsoft.com/office/drawing/2014/main" id="{9DE72443-2274-3D45-8FE5-9CBE8DDDB5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4800600"/>
          <a:ext cx="28194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8" name="Equation" r:id="rId7" imgW="42125900" imgH="5270500" progId="Equation.3">
                  <p:embed/>
                </p:oleObj>
              </mc:Choice>
              <mc:Fallback>
                <p:oleObj name="Equation" r:id="rId7" imgW="42125900" imgH="5270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800600"/>
                        <a:ext cx="281940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5" name="Object 7">
            <a:extLst>
              <a:ext uri="{FF2B5EF4-FFF2-40B4-BE49-F238E27FC236}">
                <a16:creationId xmlns:a16="http://schemas.microsoft.com/office/drawing/2014/main" id="{1F3B0E1D-C3FD-3949-AC14-C8BCBF600A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5943600"/>
          <a:ext cx="1100138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9" name="Equation" r:id="rId9" imgW="14922500" imgH="5270500" progId="Equation.3">
                  <p:embed/>
                </p:oleObj>
              </mc:Choice>
              <mc:Fallback>
                <p:oleObj name="Equation" r:id="rId9" imgW="14922500" imgH="52705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943600"/>
                        <a:ext cx="1100138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Number Placeholder 5">
            <a:extLst>
              <a:ext uri="{FF2B5EF4-FFF2-40B4-BE49-F238E27FC236}">
                <a16:creationId xmlns:a16="http://schemas.microsoft.com/office/drawing/2014/main" id="{A971B321-121D-6249-B33E-2B3868566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2727A2-2F49-224F-9DE0-D442BCC93B78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zh-TW" sz="1400"/>
          </a:p>
        </p:txBody>
      </p:sp>
      <p:sp>
        <p:nvSpPr>
          <p:cNvPr id="54274" name="Rectangle 3">
            <a:extLst>
              <a:ext uri="{FF2B5EF4-FFF2-40B4-BE49-F238E27FC236}">
                <a16:creationId xmlns:a16="http://schemas.microsoft.com/office/drawing/2014/main" id="{32037049-1D34-6D4F-A3BE-BA0534BF68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eaLnBrk="1" hangingPunct="1"/>
            <a:r>
              <a:rPr lang="en-US" altLang="zh-TW" sz="2800">
                <a:solidFill>
                  <a:schemeClr val="accent2"/>
                </a:solidFill>
              </a:rPr>
              <a:t>Clustered index, equality on key</a:t>
            </a:r>
          </a:p>
          <a:p>
            <a:pPr lvl="1" eaLnBrk="1" hangingPunct="1"/>
            <a:r>
              <a:rPr lang="en-US" altLang="zh-TW" sz="2400"/>
              <a:t>Cost = index access + 1</a:t>
            </a:r>
          </a:p>
          <a:p>
            <a:pPr eaLnBrk="1" hangingPunct="1"/>
            <a:r>
              <a:rPr lang="en-US" altLang="zh-TW" sz="2800">
                <a:solidFill>
                  <a:schemeClr val="accent2"/>
                </a:solidFill>
              </a:rPr>
              <a:t>Clustered index, equality on nonkey</a:t>
            </a:r>
          </a:p>
          <a:p>
            <a:pPr lvl="1" eaLnBrk="1" hangingPunct="1"/>
            <a:r>
              <a:rPr lang="en-US" altLang="zh-TW" sz="2400"/>
              <a:t>SC(A,r) tuples will satisfy an equality  condition.</a:t>
            </a:r>
          </a:p>
          <a:p>
            <a:pPr lvl="1" eaLnBrk="1" hangingPunct="1"/>
            <a:r>
              <a:rPr lang="en-US" altLang="zh-TW" sz="2400"/>
              <a:t>Block access to retrieve record: </a:t>
            </a:r>
          </a:p>
          <a:p>
            <a:pPr lvl="1" eaLnBrk="1" hangingPunct="1"/>
            <a:r>
              <a:rPr lang="en-US" altLang="zh-TW" sz="2400"/>
              <a:t>Total:</a:t>
            </a:r>
          </a:p>
          <a:p>
            <a:pPr eaLnBrk="1" hangingPunct="1"/>
            <a:r>
              <a:rPr lang="en-US" altLang="zh-TW" sz="2800"/>
              <a:t> </a:t>
            </a:r>
            <a:r>
              <a:rPr lang="en-US" altLang="zh-TW" sz="2800">
                <a:solidFill>
                  <a:schemeClr val="accent2"/>
                </a:solidFill>
              </a:rPr>
              <a:t>Unclustered index, equality</a:t>
            </a:r>
          </a:p>
          <a:p>
            <a:pPr lvl="1" eaLnBrk="1" hangingPunct="1"/>
            <a:r>
              <a:rPr lang="en-US" altLang="zh-TW" sz="2400"/>
              <a:t>SC(A,r) tuples will satisfy an equality condition.</a:t>
            </a:r>
          </a:p>
          <a:p>
            <a:pPr lvl="1" eaLnBrk="1" hangingPunct="1"/>
            <a:r>
              <a:rPr lang="en-US" altLang="zh-TW" sz="2400"/>
              <a:t>Worst case scenario: each matching record resides on a different block.</a:t>
            </a:r>
          </a:p>
          <a:p>
            <a:pPr lvl="1" eaLnBrk="1" hangingPunct="1"/>
            <a:r>
              <a:rPr lang="en-US" altLang="zh-TW" sz="2400"/>
              <a:t>Cost = index access + SC(A,r)</a:t>
            </a:r>
          </a:p>
          <a:p>
            <a:pPr lvl="1" eaLnBrk="1" hangingPunct="1"/>
            <a:r>
              <a:rPr lang="en-US" altLang="zh-TW" sz="2400"/>
              <a:t>For key indexing attribute: index access + 1</a:t>
            </a:r>
          </a:p>
        </p:txBody>
      </p:sp>
      <p:graphicFrame>
        <p:nvGraphicFramePr>
          <p:cNvPr id="54275" name="Object 4">
            <a:extLst>
              <a:ext uri="{FF2B5EF4-FFF2-40B4-BE49-F238E27FC236}">
                <a16:creationId xmlns:a16="http://schemas.microsoft.com/office/drawing/2014/main" id="{AC5EAF3D-5107-7544-A7CC-B6008DA7A9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0" y="2514600"/>
          <a:ext cx="1828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7" name="Equation" r:id="rId3" imgW="21069300" imgH="5270500" progId="Equation.3">
                  <p:embed/>
                </p:oleObj>
              </mc:Choice>
              <mc:Fallback>
                <p:oleObj name="Equation" r:id="rId3" imgW="21069300" imgH="5270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514600"/>
                        <a:ext cx="1828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6" name="Object 5">
            <a:extLst>
              <a:ext uri="{FF2B5EF4-FFF2-40B4-BE49-F238E27FC236}">
                <a16:creationId xmlns:a16="http://schemas.microsoft.com/office/drawing/2014/main" id="{9FF8A7D2-7FE1-474C-8719-FC3DE5C835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2971800"/>
          <a:ext cx="3606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8" name="Equation" r:id="rId5" imgW="41541700" imgH="5270500" progId="Equation.3">
                  <p:embed/>
                </p:oleObj>
              </mc:Choice>
              <mc:Fallback>
                <p:oleObj name="Equation" r:id="rId5" imgW="41541700" imgH="5270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971800"/>
                        <a:ext cx="3606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Number Placeholder 5">
            <a:extLst>
              <a:ext uri="{FF2B5EF4-FFF2-40B4-BE49-F238E27FC236}">
                <a16:creationId xmlns:a16="http://schemas.microsoft.com/office/drawing/2014/main" id="{BB3B992C-C2D6-F349-A6ED-07A597228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EA16664-48D8-C244-8EDA-28B3DB0A1E1B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zh-TW" sz="1400"/>
          </a:p>
        </p:txBody>
      </p:sp>
      <p:sp>
        <p:nvSpPr>
          <p:cNvPr id="55298" name="Rectangle 3">
            <a:extLst>
              <a:ext uri="{FF2B5EF4-FFF2-40B4-BE49-F238E27FC236}">
                <a16:creationId xmlns:a16="http://schemas.microsoft.com/office/drawing/2014/main" id="{3CBAFC5D-5B43-734D-A315-53CB75866A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5791200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Selections involving comparisons</a:t>
            </a:r>
          </a:p>
          <a:p>
            <a:pPr lvl="1" eaLnBrk="1" hangingPunct="1"/>
            <a:r>
              <a:rPr lang="en-US" altLang="zh-TW"/>
              <a:t>Let lowest and highest values be min(A,r) and max(A,r).</a:t>
            </a:r>
          </a:p>
          <a:p>
            <a:pPr lvl="1" eaLnBrk="1" hangingPunct="1"/>
            <a:r>
              <a:rPr lang="en-US" altLang="zh-TW"/>
              <a:t>Assume the values are uniformly distributed.</a:t>
            </a:r>
          </a:p>
          <a:p>
            <a:pPr lvl="1" eaLnBrk="1" hangingPunct="1"/>
            <a:r>
              <a:rPr lang="en-US" altLang="zh-TW"/>
              <a:t>Number of records that will satisfy </a:t>
            </a:r>
            <a:r>
              <a:rPr lang="en-US" altLang="zh-TW" i="1"/>
              <a:t>A </a:t>
            </a:r>
            <a:r>
              <a:rPr lang="en-US" altLang="zh-TW" i="1">
                <a:sym typeface="Symbol" pitchFamily="2" charset="2"/>
              </a:rPr>
              <a:t>  v</a:t>
            </a:r>
          </a:p>
          <a:p>
            <a:pPr lvl="2" eaLnBrk="1" hangingPunct="1"/>
            <a:r>
              <a:rPr lang="en-US" altLang="zh-TW" i="1"/>
              <a:t> </a:t>
            </a:r>
          </a:p>
          <a:p>
            <a:pPr lvl="2" eaLnBrk="1" hangingPunct="1"/>
            <a:r>
              <a:rPr lang="en-US" altLang="zh-TW" i="1"/>
              <a:t> </a:t>
            </a:r>
          </a:p>
          <a:p>
            <a:pPr lvl="2" eaLnBrk="1" hangingPunct="1"/>
            <a:r>
              <a:rPr lang="en-US" altLang="zh-TW" i="1"/>
              <a:t> </a:t>
            </a:r>
          </a:p>
          <a:p>
            <a:pPr eaLnBrk="1" hangingPunct="1"/>
            <a:r>
              <a:rPr lang="en-US" altLang="zh-TW" i="1"/>
              <a:t> </a:t>
            </a:r>
            <a:r>
              <a:rPr lang="en-US" altLang="zh-TW">
                <a:solidFill>
                  <a:schemeClr val="accent2"/>
                </a:solidFill>
              </a:rPr>
              <a:t>Clustered index, comparison</a:t>
            </a:r>
          </a:p>
          <a:p>
            <a:pPr lvl="2" eaLnBrk="1" hangingPunct="1"/>
            <a:r>
              <a:rPr lang="en-US" altLang="zh-TW"/>
              <a:t>Let the number of values that satisfy the condition be</a:t>
            </a:r>
            <a:r>
              <a:rPr lang="en-US" altLang="zh-TW" i="1"/>
              <a:t> c.</a:t>
            </a:r>
          </a:p>
          <a:p>
            <a:pPr lvl="2" eaLnBrk="1" hangingPunct="1"/>
            <a:r>
              <a:rPr lang="en-US" altLang="zh-TW"/>
              <a:t>Cost = index access + </a:t>
            </a:r>
          </a:p>
        </p:txBody>
      </p:sp>
      <p:graphicFrame>
        <p:nvGraphicFramePr>
          <p:cNvPr id="55299" name="Object 4">
            <a:extLst>
              <a:ext uri="{FF2B5EF4-FFF2-40B4-BE49-F238E27FC236}">
                <a16:creationId xmlns:a16="http://schemas.microsoft.com/office/drawing/2014/main" id="{82C7A675-318D-F749-A0EA-A9C9A1371F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3200400"/>
          <a:ext cx="200025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3" name="Equation" r:id="rId3" imgW="25450800" imgH="4686300" progId="Equation.3">
                  <p:embed/>
                </p:oleObj>
              </mc:Choice>
              <mc:Fallback>
                <p:oleObj name="Equation" r:id="rId3" imgW="25450800" imgH="4686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200400"/>
                        <a:ext cx="200025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0" name="Object 5">
            <a:extLst>
              <a:ext uri="{FF2B5EF4-FFF2-40B4-BE49-F238E27FC236}">
                <a16:creationId xmlns:a16="http://schemas.microsoft.com/office/drawing/2014/main" id="{DC78BDF4-9AB1-5149-9954-E036A698C4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0238" y="3570288"/>
          <a:ext cx="216217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4" name="Equation" r:id="rId5" imgW="27495500" imgH="4978400" progId="Equation.3">
                  <p:embed/>
                </p:oleObj>
              </mc:Choice>
              <mc:Fallback>
                <p:oleObj name="Equation" r:id="rId5" imgW="27495500" imgH="4978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0238" y="3570288"/>
                        <a:ext cx="2162175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1" name="Object 6">
            <a:extLst>
              <a:ext uri="{FF2B5EF4-FFF2-40B4-BE49-F238E27FC236}">
                <a16:creationId xmlns:a16="http://schemas.microsoft.com/office/drawing/2014/main" id="{F6A6DF91-9D1F-194A-9C26-55D3D8B95E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4038600"/>
          <a:ext cx="54102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5" name="Equation" r:id="rId7" imgW="75780900" imgH="4978400" progId="Equation.3">
                  <p:embed/>
                </p:oleObj>
              </mc:Choice>
              <mc:Fallback>
                <p:oleObj name="Equation" r:id="rId7" imgW="75780900" imgH="4978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038600"/>
                        <a:ext cx="54102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2" name="Object 7">
            <a:extLst>
              <a:ext uri="{FF2B5EF4-FFF2-40B4-BE49-F238E27FC236}">
                <a16:creationId xmlns:a16="http://schemas.microsoft.com/office/drawing/2014/main" id="{71DA142A-C51D-7E45-A947-E2366256BA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5791200"/>
          <a:ext cx="914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6" name="Equation" r:id="rId9" imgW="10528300" imgH="5270500" progId="Equation.3">
                  <p:embed/>
                </p:oleObj>
              </mc:Choice>
              <mc:Fallback>
                <p:oleObj name="Equation" r:id="rId9" imgW="10528300" imgH="52705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5791200"/>
                        <a:ext cx="914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Number Placeholder 5">
            <a:extLst>
              <a:ext uri="{FF2B5EF4-FFF2-40B4-BE49-F238E27FC236}">
                <a16:creationId xmlns:a16="http://schemas.microsoft.com/office/drawing/2014/main" id="{CD1D79AC-D79C-9B47-AC04-CD565DE06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64D1EE-03FC-4947-842C-1DD7E8EFA2B7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zh-TW" sz="1400"/>
          </a:p>
        </p:txBody>
      </p:sp>
      <p:sp>
        <p:nvSpPr>
          <p:cNvPr id="56322" name="Rectangle 3">
            <a:extLst>
              <a:ext uri="{FF2B5EF4-FFF2-40B4-BE49-F238E27FC236}">
                <a16:creationId xmlns:a16="http://schemas.microsoft.com/office/drawing/2014/main" id="{F79FAA8F-8158-434B-8B6F-F079068144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Unclustered index, comparison</a:t>
            </a:r>
          </a:p>
          <a:p>
            <a:pPr lvl="1" eaLnBrk="1" hangingPunct="1"/>
            <a:r>
              <a:rPr lang="en-US" altLang="zh-TW"/>
              <a:t>Cost = index access + c</a:t>
            </a:r>
          </a:p>
          <a:p>
            <a:pPr lvl="1" eaLnBrk="1" hangingPunct="1"/>
            <a:r>
              <a:rPr lang="en-US" altLang="zh-TW"/>
              <a:t>E.g. Assume one-half of the  records satisfy the condition</a:t>
            </a:r>
          </a:p>
          <a:p>
            <a:pPr lvl="2" eaLnBrk="1" hangingPunct="1"/>
            <a:r>
              <a:rPr lang="en-US" altLang="zh-TW"/>
              <a:t>Cost = index access + n</a:t>
            </a:r>
            <a:r>
              <a:rPr lang="en-US" altLang="zh-TW" baseline="-20000"/>
              <a:t>r</a:t>
            </a:r>
            <a:r>
              <a:rPr lang="en-US" altLang="zh-TW"/>
              <a:t>/2</a:t>
            </a:r>
          </a:p>
          <a:p>
            <a:pPr lvl="2" eaLnBrk="1" hangingPunct="1"/>
            <a:r>
              <a:rPr lang="en-US" altLang="zh-TW"/>
              <a:t>Suppose B+tree is used</a:t>
            </a:r>
          </a:p>
          <a:p>
            <a:pPr lvl="3" eaLnBrk="1" hangingPunct="1"/>
            <a:r>
              <a:rPr lang="en-US" altLang="zh-TW"/>
              <a:t>Cost = </a:t>
            </a:r>
          </a:p>
        </p:txBody>
      </p:sp>
      <p:graphicFrame>
        <p:nvGraphicFramePr>
          <p:cNvPr id="56323" name="Object 4">
            <a:extLst>
              <a:ext uri="{FF2B5EF4-FFF2-40B4-BE49-F238E27FC236}">
                <a16:creationId xmlns:a16="http://schemas.microsoft.com/office/drawing/2014/main" id="{191E40A4-EDC1-BC4E-B935-2DE491FD9D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3505200"/>
          <a:ext cx="563880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4" name="Equation" r:id="rId3" imgW="78117700" imgH="4978400" progId="Equation.3">
                  <p:embed/>
                </p:oleObj>
              </mc:Choice>
              <mc:Fallback>
                <p:oleObj name="Equation" r:id="rId3" imgW="78117700" imgH="4978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505200"/>
                        <a:ext cx="5638800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Number Placeholder 5">
            <a:extLst>
              <a:ext uri="{FF2B5EF4-FFF2-40B4-BE49-F238E27FC236}">
                <a16:creationId xmlns:a16="http://schemas.microsoft.com/office/drawing/2014/main" id="{13E32682-5FDC-414A-B9B1-A5545EC32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454859-F398-9746-965E-5B0B34A7DBC3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zh-TW" sz="1400"/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5DE7BFCE-54B7-1C47-B85A-4BDC473C9F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Complex Selections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8C358868-3193-C848-8989-3C14314230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Conjunction selection</a:t>
            </a:r>
          </a:p>
          <a:p>
            <a:pPr lvl="1" eaLnBrk="1" hangingPunct="1"/>
            <a:r>
              <a:rPr lang="en-US" altLang="zh-TW"/>
              <a:t> Let s</a:t>
            </a:r>
            <a:r>
              <a:rPr lang="en-US" altLang="zh-TW" sz="3200" baseline="-20000"/>
              <a:t>i </a:t>
            </a:r>
            <a:r>
              <a:rPr lang="en-US" altLang="zh-TW"/>
              <a:t>be the size of</a:t>
            </a:r>
          </a:p>
          <a:p>
            <a:pPr lvl="1" eaLnBrk="1" hangingPunct="1"/>
            <a:r>
              <a:rPr lang="en-US" altLang="zh-TW"/>
              <a:t>Probability of  satisfying condition</a:t>
            </a:r>
          </a:p>
          <a:p>
            <a:pPr lvl="1" eaLnBrk="1" hangingPunct="1"/>
            <a:r>
              <a:rPr lang="en-US" altLang="zh-TW"/>
              <a:t>Estimate size =</a:t>
            </a:r>
          </a:p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Disjunction selection</a:t>
            </a:r>
          </a:p>
          <a:p>
            <a:pPr lvl="1" eaLnBrk="1" hangingPunct="1"/>
            <a:r>
              <a:rPr lang="en-US" altLang="zh-TW"/>
              <a:t>Estimate size =</a:t>
            </a:r>
          </a:p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Negation</a:t>
            </a:r>
          </a:p>
          <a:p>
            <a:pPr lvl="1" eaLnBrk="1" hangingPunct="1"/>
            <a:r>
              <a:rPr lang="en-US" altLang="zh-TW"/>
              <a:t>Estimate size =     </a:t>
            </a:r>
          </a:p>
        </p:txBody>
      </p:sp>
      <p:graphicFrame>
        <p:nvGraphicFramePr>
          <p:cNvPr id="57348" name="Object 4">
            <a:extLst>
              <a:ext uri="{FF2B5EF4-FFF2-40B4-BE49-F238E27FC236}">
                <a16:creationId xmlns:a16="http://schemas.microsoft.com/office/drawing/2014/main" id="{90FDBCE6-DA5D-114B-A753-0EC0155C3E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5988" y="1524000"/>
          <a:ext cx="2055812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6" name="Equation" r:id="rId3" imgW="19900900" imgH="5562600" progId="Equation.3">
                  <p:embed/>
                </p:oleObj>
              </mc:Choice>
              <mc:Fallback>
                <p:oleObj name="Equation" r:id="rId3" imgW="19900900" imgH="5562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5988" y="1524000"/>
                        <a:ext cx="2055812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9" name="Object 5">
            <a:extLst>
              <a:ext uri="{FF2B5EF4-FFF2-40B4-BE49-F238E27FC236}">
                <a16:creationId xmlns:a16="http://schemas.microsoft.com/office/drawing/2014/main" id="{9D1613A2-0DDE-574A-ADCA-5395FAF861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2089150"/>
          <a:ext cx="9906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7" name="Equation" r:id="rId5" imgW="9652000" imgH="5562600" progId="Equation.3">
                  <p:embed/>
                </p:oleObj>
              </mc:Choice>
              <mc:Fallback>
                <p:oleObj name="Equation" r:id="rId5" imgW="9652000" imgH="5562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089150"/>
                        <a:ext cx="990600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0" name="Object 6">
            <a:extLst>
              <a:ext uri="{FF2B5EF4-FFF2-40B4-BE49-F238E27FC236}">
                <a16:creationId xmlns:a16="http://schemas.microsoft.com/office/drawing/2014/main" id="{5112EF99-BB3E-8B46-A35F-A15C80400D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29388" y="2706688"/>
          <a:ext cx="12192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8" name="Equation" r:id="rId7" imgW="14630400" imgH="5270500" progId="Equation.3">
                  <p:embed/>
                </p:oleObj>
              </mc:Choice>
              <mc:Fallback>
                <p:oleObj name="Equation" r:id="rId7" imgW="14630400" imgH="5270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9388" y="2706688"/>
                        <a:ext cx="12192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1" name="Object 7">
            <a:extLst>
              <a:ext uri="{FF2B5EF4-FFF2-40B4-BE49-F238E27FC236}">
                <a16:creationId xmlns:a16="http://schemas.microsoft.com/office/drawing/2014/main" id="{97660558-A530-2A4D-932A-2529D0EBD1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3124200"/>
          <a:ext cx="30480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9" name="Equation" r:id="rId9" imgW="33934400" imgH="5562600" progId="Equation.3">
                  <p:embed/>
                </p:oleObj>
              </mc:Choice>
              <mc:Fallback>
                <p:oleObj name="Equation" r:id="rId9" imgW="33934400" imgH="5562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124200"/>
                        <a:ext cx="304800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2" name="Object 8">
            <a:extLst>
              <a:ext uri="{FF2B5EF4-FFF2-40B4-BE49-F238E27FC236}">
                <a16:creationId xmlns:a16="http://schemas.microsoft.com/office/drawing/2014/main" id="{474F01EA-3DAC-D448-891B-1F39588B7C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9788" y="3657600"/>
          <a:ext cx="2055812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0" name="Equation" r:id="rId11" imgW="19900900" imgH="5562600" progId="Equation.3">
                  <p:embed/>
                </p:oleObj>
              </mc:Choice>
              <mc:Fallback>
                <p:oleObj name="Equation" r:id="rId11" imgW="19900900" imgH="5562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9788" y="3657600"/>
                        <a:ext cx="2055812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3" name="Object 9">
            <a:extLst>
              <a:ext uri="{FF2B5EF4-FFF2-40B4-BE49-F238E27FC236}">
                <a16:creationId xmlns:a16="http://schemas.microsoft.com/office/drawing/2014/main" id="{E4F11995-4A4F-7A4D-9BB8-9663058A4F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4303713"/>
          <a:ext cx="381000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1" name="Equation" r:id="rId13" imgW="50901600" imgH="5270500" progId="Equation.3">
                  <p:embed/>
                </p:oleObj>
              </mc:Choice>
              <mc:Fallback>
                <p:oleObj name="Equation" r:id="rId13" imgW="50901600" imgH="52705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303713"/>
                        <a:ext cx="3810000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4" name="Object 10">
            <a:extLst>
              <a:ext uri="{FF2B5EF4-FFF2-40B4-BE49-F238E27FC236}">
                <a16:creationId xmlns:a16="http://schemas.microsoft.com/office/drawing/2014/main" id="{BF04034B-E6A3-7A49-831D-5E564DBE01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90813" y="4814888"/>
          <a:ext cx="1119187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2" name="Equation" r:id="rId15" imgW="10820400" imgH="5270500" progId="Equation.3">
                  <p:embed/>
                </p:oleObj>
              </mc:Choice>
              <mc:Fallback>
                <p:oleObj name="Equation" r:id="rId15" imgW="10820400" imgH="52705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0813" y="4814888"/>
                        <a:ext cx="1119187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5" name="Object 11">
            <a:extLst>
              <a:ext uri="{FF2B5EF4-FFF2-40B4-BE49-F238E27FC236}">
                <a16:creationId xmlns:a16="http://schemas.microsoft.com/office/drawing/2014/main" id="{FE420326-90B8-A644-AD77-B0BCD523EC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5380038"/>
          <a:ext cx="2286000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3" name="Equation" r:id="rId17" imgW="29260800" imgH="5270500" progId="Equation.3">
                  <p:embed/>
                </p:oleObj>
              </mc:Choice>
              <mc:Fallback>
                <p:oleObj name="Equation" r:id="rId17" imgW="29260800" imgH="52705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5380038"/>
                        <a:ext cx="2286000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Number Placeholder 5">
            <a:extLst>
              <a:ext uri="{FF2B5EF4-FFF2-40B4-BE49-F238E27FC236}">
                <a16:creationId xmlns:a16="http://schemas.microsoft.com/office/drawing/2014/main" id="{7B2467B2-99BF-8A42-BB3D-B61DCC3C8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388ED4F-9197-C148-A94C-D380742A67AC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zh-TW" sz="1400"/>
          </a:p>
        </p:txBody>
      </p:sp>
      <p:sp>
        <p:nvSpPr>
          <p:cNvPr id="58370" name="Rectangle 3">
            <a:extLst>
              <a:ext uri="{FF2B5EF4-FFF2-40B4-BE49-F238E27FC236}">
                <a16:creationId xmlns:a16="http://schemas.microsoft.com/office/drawing/2014/main" id="{7F8E2EC6-7E70-BD4B-A692-B8CB19D99A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5791200"/>
          </a:xfrm>
        </p:spPr>
        <p:txBody>
          <a:bodyPr/>
          <a:lstStyle/>
          <a:p>
            <a:pPr eaLnBrk="1" hangingPunct="1"/>
            <a:r>
              <a:rPr lang="en-US" altLang="zh-TW" sz="2400">
                <a:solidFill>
                  <a:schemeClr val="accent2"/>
                </a:solidFill>
              </a:rPr>
              <a:t>Conjunctive selection using one index</a:t>
            </a:r>
          </a:p>
          <a:p>
            <a:pPr lvl="1" eaLnBrk="1" hangingPunct="1"/>
            <a:r>
              <a:rPr lang="en-US" altLang="zh-TW" sz="2000"/>
              <a:t>Use a selection algorithm (those discussed before) to retrieve the records.</a:t>
            </a:r>
          </a:p>
          <a:p>
            <a:pPr lvl="1" eaLnBrk="1" hangingPunct="1"/>
            <a:r>
              <a:rPr lang="en-US" altLang="zh-TW" sz="2000"/>
              <a:t>Complete the operation by testing, in the memory buffer (on the fly), whether the remaining conditions are satisfied.</a:t>
            </a:r>
          </a:p>
          <a:p>
            <a:pPr eaLnBrk="1" hangingPunct="1"/>
            <a:r>
              <a:rPr lang="en-US" altLang="zh-TW" sz="2400">
                <a:solidFill>
                  <a:schemeClr val="accent2"/>
                </a:solidFill>
              </a:rPr>
              <a:t>Conjunctive selection using composite index</a:t>
            </a:r>
          </a:p>
          <a:p>
            <a:pPr lvl="1" eaLnBrk="1" hangingPunct="1"/>
            <a:r>
              <a:rPr lang="en-US" altLang="zh-TW" sz="2000"/>
              <a:t>As discussed before.</a:t>
            </a:r>
          </a:p>
          <a:p>
            <a:pPr eaLnBrk="1" hangingPunct="1"/>
            <a:r>
              <a:rPr lang="en-US" altLang="zh-TW" sz="2400">
                <a:solidFill>
                  <a:schemeClr val="accent2"/>
                </a:solidFill>
              </a:rPr>
              <a:t>Conjunctive Selection by intersection of identifiers</a:t>
            </a:r>
            <a:endParaRPr lang="en-US" altLang="zh-TW" sz="2400"/>
          </a:p>
          <a:p>
            <a:pPr lvl="1" eaLnBrk="1" hangingPunct="1"/>
            <a:r>
              <a:rPr lang="en-US" altLang="zh-TW" sz="2000"/>
              <a:t>Each index is scanned for pointers to tuples that satisfy an individual condition.</a:t>
            </a:r>
          </a:p>
          <a:p>
            <a:pPr lvl="1" eaLnBrk="1" hangingPunct="1"/>
            <a:r>
              <a:rPr lang="en-US" altLang="zh-TW" sz="2000"/>
              <a:t>Intersect all the retrieved pointers</a:t>
            </a:r>
          </a:p>
          <a:p>
            <a:pPr lvl="1" eaLnBrk="1" hangingPunct="1"/>
            <a:r>
              <a:rPr lang="en-US" altLang="zh-TW" sz="2000"/>
              <a:t>Using the resulting pointers to retrieve the actual records.</a:t>
            </a:r>
          </a:p>
          <a:p>
            <a:pPr lvl="1" eaLnBrk="1" hangingPunct="1"/>
            <a:r>
              <a:rPr lang="en-US" altLang="zh-TW" sz="2000"/>
              <a:t>If indices are not available on all the individual conditions, then the retrieved records are tested against the remaining conditions.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Number Placeholder 5">
            <a:extLst>
              <a:ext uri="{FF2B5EF4-FFF2-40B4-BE49-F238E27FC236}">
                <a16:creationId xmlns:a16="http://schemas.microsoft.com/office/drawing/2014/main" id="{D8584DA0-BDCB-764F-B479-4D58A80D7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381657E-B519-4C42-A5EE-7C9C0FF73EF6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zh-TW" sz="1400"/>
          </a:p>
        </p:txBody>
      </p:sp>
      <p:sp>
        <p:nvSpPr>
          <p:cNvPr id="59394" name="Rectangle 3">
            <a:extLst>
              <a:ext uri="{FF2B5EF4-FFF2-40B4-BE49-F238E27FC236}">
                <a16:creationId xmlns:a16="http://schemas.microsoft.com/office/drawing/2014/main" id="{58969699-3446-704E-856D-8E969446E9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7772400" cy="5334000"/>
          </a:xfrm>
        </p:spPr>
        <p:txBody>
          <a:bodyPr/>
          <a:lstStyle/>
          <a:p>
            <a:pPr eaLnBrk="1" hangingPunct="1"/>
            <a:r>
              <a:rPr lang="en-US" altLang="zh-TW" sz="2400">
                <a:solidFill>
                  <a:schemeClr val="accent2"/>
                </a:solidFill>
              </a:rPr>
              <a:t>Disjunctive selection by union of identifiers</a:t>
            </a:r>
          </a:p>
          <a:p>
            <a:pPr lvl="1" eaLnBrk="1" hangingPunct="1"/>
            <a:r>
              <a:rPr lang="en-US" altLang="zh-TW" sz="2000"/>
              <a:t>Each index is scanned for pointers to tuples that satisfy an individual condition.</a:t>
            </a:r>
          </a:p>
          <a:p>
            <a:pPr lvl="1" eaLnBrk="1" hangingPunct="1"/>
            <a:r>
              <a:rPr lang="en-US" altLang="zh-TW" sz="2000"/>
              <a:t>Union all the retrieved pointers</a:t>
            </a:r>
          </a:p>
          <a:p>
            <a:pPr lvl="1" eaLnBrk="1" hangingPunct="1"/>
            <a:r>
              <a:rPr lang="en-US" altLang="zh-TW" sz="2000"/>
              <a:t>Using the resulting pointers to retrieve the actual records.</a:t>
            </a:r>
          </a:p>
          <a:p>
            <a:pPr lvl="1" eaLnBrk="1" hangingPunct="1"/>
            <a:r>
              <a:rPr lang="en-US" altLang="zh-TW" sz="2000"/>
              <a:t>If even one of the conditions does not have an access path, we will have to perform a linear scan on the relation.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Number Placeholder 5">
            <a:extLst>
              <a:ext uri="{FF2B5EF4-FFF2-40B4-BE49-F238E27FC236}">
                <a16:creationId xmlns:a16="http://schemas.microsoft.com/office/drawing/2014/main" id="{85C8C9BD-4385-D441-BFA0-23DCA7503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41F678-B5C4-A34B-AAD2-FFF75E8BEE10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zh-TW" sz="1400"/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8FDFE760-3759-0E4B-A7A5-3ACEA214E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0916FC61-394C-A64E-93C3-CB4CBFA4E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5300" name="Rectangle 4">
            <a:extLst>
              <a:ext uri="{FF2B5EF4-FFF2-40B4-BE49-F238E27FC236}">
                <a16:creationId xmlns:a16="http://schemas.microsoft.com/office/drawing/2014/main" id="{CD222AFC-EF9E-AE49-A62A-42F14598F4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altLang="zh-TW" sz="4000"/>
              <a:t>More Examples</a:t>
            </a:r>
          </a:p>
        </p:txBody>
      </p:sp>
      <p:sp>
        <p:nvSpPr>
          <p:cNvPr id="60421" name="Rectangle 5">
            <a:extLst>
              <a:ext uri="{FF2B5EF4-FFF2-40B4-BE49-F238E27FC236}">
                <a16:creationId xmlns:a16="http://schemas.microsoft.com/office/drawing/2014/main" id="{4047C6F7-7098-E044-A42E-A58AD437C0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2895600"/>
            <a:ext cx="9067800" cy="3810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TW"/>
              <a:t>Reserves:</a:t>
            </a:r>
          </a:p>
          <a:p>
            <a:pPr lvl="1" eaLnBrk="1" hangingPunct="1">
              <a:buSzPct val="75000"/>
            </a:pPr>
            <a:r>
              <a:rPr lang="en-US" altLang="zh-TW"/>
              <a:t>Each tuple is 40 bytes long,  100 tuples per page, 1000 pages.</a:t>
            </a:r>
          </a:p>
          <a:p>
            <a:pPr eaLnBrk="1" hangingPunct="1"/>
            <a:r>
              <a:rPr lang="en-US" altLang="zh-TW"/>
              <a:t>Sailors:</a:t>
            </a:r>
          </a:p>
          <a:p>
            <a:pPr lvl="1" eaLnBrk="1" hangingPunct="1">
              <a:buSzPct val="75000"/>
            </a:pPr>
            <a:r>
              <a:rPr lang="en-US" altLang="zh-TW"/>
              <a:t>Each tuple is 50 bytes long,  80 tuples per page, 500 pages. </a:t>
            </a:r>
          </a:p>
        </p:txBody>
      </p:sp>
      <p:sp>
        <p:nvSpPr>
          <p:cNvPr id="60422" name="Rectangle 6">
            <a:extLst>
              <a:ext uri="{FF2B5EF4-FFF2-40B4-BE49-F238E27FC236}">
                <a16:creationId xmlns:a16="http://schemas.microsoft.com/office/drawing/2014/main" id="{3C31FD3F-9481-2B46-A9B2-DDA9B4B5E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713" y="1816100"/>
            <a:ext cx="80645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400">
                <a:latin typeface="Book Antiqua" panose="02040602050305030304" pitchFamily="18" charset="0"/>
              </a:rPr>
              <a:t>Sailors (</a:t>
            </a:r>
            <a:r>
              <a:rPr kumimoji="0" lang="en-US" altLang="zh-TW" sz="2400" i="1" u="sng">
                <a:latin typeface="Book Antiqua" panose="02040602050305030304" pitchFamily="18" charset="0"/>
              </a:rPr>
              <a:t>sid</a:t>
            </a:r>
            <a:r>
              <a:rPr kumimoji="0" lang="en-US" altLang="zh-TW" sz="2400" u="sng">
                <a:latin typeface="Book Antiqua" panose="02040602050305030304" pitchFamily="18" charset="0"/>
              </a:rPr>
              <a:t>: integer</a:t>
            </a:r>
            <a:r>
              <a:rPr kumimoji="0" lang="en-US" altLang="zh-TW" sz="2400">
                <a:latin typeface="Book Antiqua" panose="02040602050305030304" pitchFamily="18" charset="0"/>
              </a:rPr>
              <a:t>, </a:t>
            </a:r>
            <a:r>
              <a:rPr kumimoji="0" lang="en-US" altLang="zh-TW" sz="2400" i="1">
                <a:latin typeface="Book Antiqua" panose="02040602050305030304" pitchFamily="18" charset="0"/>
              </a:rPr>
              <a:t>sname</a:t>
            </a:r>
            <a:r>
              <a:rPr kumimoji="0" lang="en-US" altLang="zh-TW" sz="2400">
                <a:latin typeface="Book Antiqua" panose="02040602050305030304" pitchFamily="18" charset="0"/>
              </a:rPr>
              <a:t>: string, </a:t>
            </a:r>
            <a:r>
              <a:rPr kumimoji="0" lang="en-US" altLang="zh-TW" sz="2400" i="1">
                <a:latin typeface="Book Antiqua" panose="02040602050305030304" pitchFamily="18" charset="0"/>
              </a:rPr>
              <a:t>rating</a:t>
            </a:r>
            <a:r>
              <a:rPr kumimoji="0" lang="en-US" altLang="zh-TW" sz="2400">
                <a:latin typeface="Book Antiqua" panose="02040602050305030304" pitchFamily="18" charset="0"/>
              </a:rPr>
              <a:t>: integer, </a:t>
            </a:r>
            <a:r>
              <a:rPr kumimoji="0" lang="en-US" altLang="zh-TW" sz="2400" i="1">
                <a:latin typeface="Book Antiqua" panose="02040602050305030304" pitchFamily="18" charset="0"/>
              </a:rPr>
              <a:t>age</a:t>
            </a:r>
            <a:r>
              <a:rPr kumimoji="0" lang="en-US" altLang="zh-TW" sz="2400">
                <a:latin typeface="Book Antiqua" panose="02040602050305030304" pitchFamily="18" charset="0"/>
              </a:rPr>
              <a:t>: real)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400">
                <a:latin typeface="Book Antiqua" panose="02040602050305030304" pitchFamily="18" charset="0"/>
              </a:rPr>
              <a:t>Reserves (</a:t>
            </a:r>
            <a:r>
              <a:rPr kumimoji="0" lang="en-US" altLang="zh-TW" sz="2400" i="1" u="sng">
                <a:latin typeface="Book Antiqua" panose="02040602050305030304" pitchFamily="18" charset="0"/>
              </a:rPr>
              <a:t>sid</a:t>
            </a:r>
            <a:r>
              <a:rPr kumimoji="0" lang="en-US" altLang="zh-TW" sz="2400" u="sng">
                <a:latin typeface="Book Antiqua" panose="02040602050305030304" pitchFamily="18" charset="0"/>
              </a:rPr>
              <a:t>: integer, </a:t>
            </a:r>
            <a:r>
              <a:rPr kumimoji="0" lang="en-US" altLang="zh-TW" sz="2400" i="1" u="sng">
                <a:latin typeface="Book Antiqua" panose="02040602050305030304" pitchFamily="18" charset="0"/>
              </a:rPr>
              <a:t>bid</a:t>
            </a:r>
            <a:r>
              <a:rPr kumimoji="0" lang="en-US" altLang="zh-TW" sz="2400" u="sng">
                <a:latin typeface="Book Antiqua" panose="02040602050305030304" pitchFamily="18" charset="0"/>
              </a:rPr>
              <a:t>: integer, </a:t>
            </a:r>
            <a:r>
              <a:rPr kumimoji="0" lang="en-US" altLang="zh-TW" sz="2400" i="1" u="sng">
                <a:latin typeface="Book Antiqua" panose="02040602050305030304" pitchFamily="18" charset="0"/>
              </a:rPr>
              <a:t>day</a:t>
            </a:r>
            <a:r>
              <a:rPr kumimoji="0" lang="en-US" altLang="zh-TW" sz="2400" u="sng">
                <a:latin typeface="Book Antiqua" panose="02040602050305030304" pitchFamily="18" charset="0"/>
              </a:rPr>
              <a:t>: dates</a:t>
            </a:r>
            <a:r>
              <a:rPr kumimoji="0" lang="en-US" altLang="zh-TW" sz="2400">
                <a:latin typeface="Book Antiqua" panose="02040602050305030304" pitchFamily="18" charset="0"/>
              </a:rPr>
              <a:t>, </a:t>
            </a:r>
            <a:r>
              <a:rPr kumimoji="0" lang="en-US" altLang="zh-TW" sz="2400" i="1">
                <a:latin typeface="Book Antiqua" panose="02040602050305030304" pitchFamily="18" charset="0"/>
              </a:rPr>
              <a:t>rname</a:t>
            </a:r>
            <a:r>
              <a:rPr kumimoji="0" lang="en-US" altLang="zh-TW" sz="2400">
                <a:latin typeface="Book Antiqua" panose="02040602050305030304" pitchFamily="18" charset="0"/>
              </a:rPr>
              <a:t>: string)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5">
            <a:extLst>
              <a:ext uri="{FF2B5EF4-FFF2-40B4-BE49-F238E27FC236}">
                <a16:creationId xmlns:a16="http://schemas.microsoft.com/office/drawing/2014/main" id="{E2110649-E638-1147-9993-D7C23791C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FF3DF88-BC86-574D-A20E-1C857D49FF12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TW" sz="1400"/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0E583B9B-B6DB-4C49-ABE6-26A4D4B8AD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4582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/>
              <a:t>Examples and Cost Calculations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8DDBA776-8D0D-664E-8A0A-724584CBAE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763000" cy="5257800"/>
          </a:xfrm>
        </p:spPr>
        <p:txBody>
          <a:bodyPr/>
          <a:lstStyle/>
          <a:p>
            <a:pPr marL="223838" indent="-223838" eaLnBrk="1" hangingPunct="1"/>
            <a:r>
              <a:rPr lang="en-US" altLang="zh-TW" sz="2400"/>
              <a:t>Given the following schema:</a:t>
            </a:r>
          </a:p>
          <a:p>
            <a:pPr marL="461963" lvl="1" indent="-119063" eaLnBrk="1" hangingPunct="1"/>
            <a:r>
              <a:rPr lang="en-US" altLang="zh-TW" sz="2400">
                <a:solidFill>
                  <a:srgbClr val="A50021"/>
                </a:solidFill>
              </a:rPr>
              <a:t>Sailors(</a:t>
            </a:r>
            <a:r>
              <a:rPr lang="en-US" altLang="zh-TW" sz="2400" b="1" i="1" u="sng">
                <a:solidFill>
                  <a:srgbClr val="A50021"/>
                </a:solidFill>
              </a:rPr>
              <a:t>sid</a:t>
            </a:r>
            <a:r>
              <a:rPr lang="en-US" altLang="zh-TW" sz="2400" u="sng">
                <a:solidFill>
                  <a:srgbClr val="A50021"/>
                </a:solidFill>
              </a:rPr>
              <a:t>: integer</a:t>
            </a:r>
            <a:r>
              <a:rPr lang="en-US" altLang="zh-TW" sz="2400">
                <a:solidFill>
                  <a:srgbClr val="A50021"/>
                </a:solidFill>
              </a:rPr>
              <a:t>, </a:t>
            </a:r>
            <a:r>
              <a:rPr lang="en-US" altLang="zh-TW" sz="2400" b="1" i="1">
                <a:solidFill>
                  <a:srgbClr val="A50021"/>
                </a:solidFill>
              </a:rPr>
              <a:t>sname</a:t>
            </a:r>
            <a:r>
              <a:rPr lang="en-US" altLang="zh-TW" sz="2400">
                <a:solidFill>
                  <a:srgbClr val="A50021"/>
                </a:solidFill>
              </a:rPr>
              <a:t>: string, </a:t>
            </a:r>
            <a:r>
              <a:rPr lang="en-US" altLang="zh-TW" sz="2400" b="1" i="1">
                <a:solidFill>
                  <a:srgbClr val="A50021"/>
                </a:solidFill>
              </a:rPr>
              <a:t>rating</a:t>
            </a:r>
            <a:r>
              <a:rPr lang="en-US" altLang="zh-TW" sz="2400">
                <a:solidFill>
                  <a:srgbClr val="A50021"/>
                </a:solidFill>
              </a:rPr>
              <a:t>: integer, </a:t>
            </a:r>
            <a:r>
              <a:rPr lang="en-US" altLang="zh-TW" sz="2400" b="1" i="1">
                <a:solidFill>
                  <a:srgbClr val="A50021"/>
                </a:solidFill>
              </a:rPr>
              <a:t>age</a:t>
            </a:r>
            <a:r>
              <a:rPr lang="en-US" altLang="zh-TW" sz="2400">
                <a:solidFill>
                  <a:srgbClr val="A50021"/>
                </a:solidFill>
              </a:rPr>
              <a:t>: real)</a:t>
            </a:r>
          </a:p>
          <a:p>
            <a:pPr marL="461963" lvl="1" indent="-119063" eaLnBrk="1" hangingPunct="1"/>
            <a:r>
              <a:rPr lang="en-US" altLang="zh-TW" sz="2400">
                <a:solidFill>
                  <a:srgbClr val="A50021"/>
                </a:solidFill>
              </a:rPr>
              <a:t>Reserves(</a:t>
            </a:r>
            <a:r>
              <a:rPr lang="en-US" altLang="zh-TW" sz="2400" b="1" i="1" u="sng">
                <a:solidFill>
                  <a:srgbClr val="A50021"/>
                </a:solidFill>
              </a:rPr>
              <a:t>sid</a:t>
            </a:r>
            <a:r>
              <a:rPr lang="en-US" altLang="zh-TW" sz="2400" u="sng">
                <a:solidFill>
                  <a:srgbClr val="A50021"/>
                </a:solidFill>
              </a:rPr>
              <a:t>: integer, </a:t>
            </a:r>
            <a:r>
              <a:rPr lang="en-US" altLang="zh-TW" sz="2400" b="1" i="1" u="sng">
                <a:solidFill>
                  <a:srgbClr val="A50021"/>
                </a:solidFill>
              </a:rPr>
              <a:t>bid</a:t>
            </a:r>
            <a:r>
              <a:rPr lang="en-US" altLang="zh-TW" sz="2400" u="sng">
                <a:solidFill>
                  <a:srgbClr val="A50021"/>
                </a:solidFill>
              </a:rPr>
              <a:t>: integer, </a:t>
            </a:r>
            <a:r>
              <a:rPr lang="en-US" altLang="zh-TW" sz="2400" b="1" i="1" u="sng">
                <a:solidFill>
                  <a:srgbClr val="A50021"/>
                </a:solidFill>
              </a:rPr>
              <a:t>day</a:t>
            </a:r>
            <a:r>
              <a:rPr lang="en-US" altLang="zh-TW" sz="2400" u="sng">
                <a:solidFill>
                  <a:srgbClr val="A50021"/>
                </a:solidFill>
              </a:rPr>
              <a:t>: dates</a:t>
            </a:r>
            <a:r>
              <a:rPr lang="en-US" altLang="zh-TW" sz="2400">
                <a:solidFill>
                  <a:srgbClr val="A50021"/>
                </a:solidFill>
              </a:rPr>
              <a:t>, </a:t>
            </a:r>
            <a:r>
              <a:rPr lang="en-US" altLang="zh-TW" sz="2400" b="1" i="1">
                <a:solidFill>
                  <a:srgbClr val="A50021"/>
                </a:solidFill>
              </a:rPr>
              <a:t>rname</a:t>
            </a:r>
            <a:r>
              <a:rPr lang="en-US" altLang="zh-TW" sz="2400">
                <a:solidFill>
                  <a:srgbClr val="A50021"/>
                </a:solidFill>
              </a:rPr>
              <a:t>: string)</a:t>
            </a:r>
          </a:p>
          <a:p>
            <a:pPr lvl="2" eaLnBrk="1" hangingPunct="1"/>
            <a:r>
              <a:rPr lang="en-US" altLang="zh-TW" sz="2000"/>
              <a:t>rname is the name of the person who has made the reservation</a:t>
            </a:r>
          </a:p>
          <a:p>
            <a:pPr lvl="2" eaLnBrk="1" hangingPunct="1"/>
            <a:r>
              <a:rPr lang="en-US" altLang="zh-TW" sz="2000"/>
              <a:t>sid is the id of the person on whose behalf the reservation was made</a:t>
            </a:r>
          </a:p>
          <a:p>
            <a:pPr lvl="2" eaLnBrk="1" hangingPunct="1"/>
            <a:r>
              <a:rPr lang="en-US" altLang="zh-TW" sz="2000"/>
              <a:t>Thus, rname and sid may refer to different persons</a:t>
            </a:r>
          </a:p>
          <a:p>
            <a:pPr marL="223838" indent="-223838" eaLnBrk="1" hangingPunct="1"/>
            <a:r>
              <a:rPr lang="en-US" altLang="zh-TW" sz="2400"/>
              <a:t>Assuming the following sizes</a:t>
            </a:r>
          </a:p>
          <a:p>
            <a:pPr marL="461963" lvl="1" indent="-119063" eaLnBrk="1" hangingPunct="1"/>
            <a:r>
              <a:rPr lang="en-US" altLang="zh-TW" sz="2400">
                <a:solidFill>
                  <a:srgbClr val="A50021"/>
                </a:solidFill>
              </a:rPr>
              <a:t>Sailors: 500 pages, 80 tuples/page, 50 bytes/tuple</a:t>
            </a:r>
          </a:p>
          <a:p>
            <a:pPr marL="461963" lvl="1" indent="-119063" eaLnBrk="1" hangingPunct="1"/>
            <a:r>
              <a:rPr lang="en-US" altLang="zh-TW" sz="2400">
                <a:solidFill>
                  <a:srgbClr val="A50021"/>
                </a:solidFill>
              </a:rPr>
              <a:t>Reserves: 1000 pages, 100 tupes/page, 40 bytes/tuple</a:t>
            </a:r>
          </a:p>
          <a:p>
            <a:pPr marL="223838" indent="-223838" eaLnBrk="1" hangingPunct="1"/>
            <a:r>
              <a:rPr lang="en-US" altLang="zh-TW" sz="2400"/>
              <a:t>We consider only I/O cost: number of pages that are read/written</a:t>
            </a:r>
          </a:p>
          <a:p>
            <a:pPr marL="223838" indent="-223838" eaLnBrk="1" hangingPunct="1"/>
            <a:r>
              <a:rPr lang="en-US" altLang="zh-TW" sz="2400"/>
              <a:t>If alternatives involve the same cost for writing pages, we ignore these when doing the comparison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Number Placeholder 6">
            <a:extLst>
              <a:ext uri="{FF2B5EF4-FFF2-40B4-BE49-F238E27FC236}">
                <a16:creationId xmlns:a16="http://schemas.microsoft.com/office/drawing/2014/main" id="{035BBABC-4CD0-2A41-BEF3-0289D4406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B871E78-3D92-7145-846F-F01AA2F9C8C2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zh-TW" sz="1400"/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A2A2F12A-CAF6-8F4C-95DE-A71ABB065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6F41EA5D-EA6C-F740-A387-58FD32176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2468" name="Rectangle 5">
            <a:extLst>
              <a:ext uri="{FF2B5EF4-FFF2-40B4-BE49-F238E27FC236}">
                <a16:creationId xmlns:a16="http://schemas.microsoft.com/office/drawing/2014/main" id="{3BC67598-99FE-A447-B3C8-8CB90FC07FA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2289175"/>
            <a:ext cx="5257800" cy="39624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TW" sz="1800"/>
              <a:t>Translating to relational algebra operation </a:t>
            </a:r>
          </a:p>
          <a:p>
            <a:pPr eaLnBrk="1" hangingPunct="1">
              <a:buFontTx/>
              <a:buNone/>
            </a:pPr>
            <a:r>
              <a:rPr lang="en-US" altLang="zh-TW" sz="1800">
                <a:solidFill>
                  <a:srgbClr val="FF0000"/>
                </a:solidFill>
                <a:sym typeface="Symbol" pitchFamily="2" charset="2"/>
              </a:rPr>
              <a:t></a:t>
            </a:r>
            <a:r>
              <a:rPr lang="en-US" altLang="zh-TW" sz="1800" baseline="-25000">
                <a:solidFill>
                  <a:srgbClr val="FF0000"/>
                </a:solidFill>
                <a:sym typeface="Symbol" pitchFamily="2" charset="2"/>
              </a:rPr>
              <a:t>sname</a:t>
            </a:r>
            <a:r>
              <a:rPr lang="en-US" altLang="zh-TW" sz="1800">
                <a:solidFill>
                  <a:srgbClr val="FF0000"/>
                </a:solidFill>
                <a:sym typeface="Symbol" pitchFamily="2" charset="2"/>
              </a:rPr>
              <a:t>(</a:t>
            </a:r>
            <a:r>
              <a:rPr lang="en-US" altLang="zh-TW" sz="1800" baseline="-25000">
                <a:solidFill>
                  <a:srgbClr val="FF0000"/>
                </a:solidFill>
                <a:sym typeface="Symbol" pitchFamily="2" charset="2"/>
              </a:rPr>
              <a:t>bid=100rating&gt;5</a:t>
            </a:r>
            <a:r>
              <a:rPr lang="en-US" altLang="zh-TW" sz="1800">
                <a:solidFill>
                  <a:srgbClr val="FF0000"/>
                </a:solidFill>
                <a:sym typeface="Symbol" pitchFamily="2" charset="2"/>
              </a:rPr>
              <a:t>(Reserves    </a:t>
            </a:r>
            <a:r>
              <a:rPr lang="en-US" altLang="zh-TW" sz="1800" baseline="-25000">
                <a:solidFill>
                  <a:srgbClr val="FF0000"/>
                </a:solidFill>
                <a:sym typeface="Symbol" pitchFamily="2" charset="2"/>
              </a:rPr>
              <a:t>sid=sid</a:t>
            </a:r>
            <a:r>
              <a:rPr lang="en-US" altLang="zh-TW" sz="1800">
                <a:solidFill>
                  <a:srgbClr val="FF0000"/>
                </a:solidFill>
                <a:sym typeface="Symbol" pitchFamily="2" charset="2"/>
              </a:rPr>
              <a:t>Sailors))</a:t>
            </a:r>
          </a:p>
          <a:p>
            <a:pPr eaLnBrk="1" hangingPunct="1"/>
            <a:r>
              <a:rPr lang="en-US" altLang="zh-TW" sz="1800">
                <a:sym typeface="Symbol" pitchFamily="2" charset="2"/>
              </a:rPr>
              <a:t>Tree representation (to the right)</a:t>
            </a:r>
          </a:p>
          <a:p>
            <a:pPr lvl="1" eaLnBrk="1" hangingPunct="1"/>
            <a:r>
              <a:rPr lang="en-US" altLang="zh-TW" sz="1400">
                <a:sym typeface="Symbol" pitchFamily="2" charset="2"/>
              </a:rPr>
              <a:t>Nodes are relational operators</a:t>
            </a:r>
          </a:p>
          <a:p>
            <a:pPr lvl="1" eaLnBrk="1" hangingPunct="1"/>
            <a:r>
              <a:rPr lang="en-US" altLang="zh-TW" sz="1400">
                <a:sym typeface="Symbol" pitchFamily="2" charset="2"/>
              </a:rPr>
              <a:t>Edges point to where the input comes from</a:t>
            </a:r>
          </a:p>
          <a:p>
            <a:pPr lvl="1" eaLnBrk="1" hangingPunct="1"/>
            <a:r>
              <a:rPr lang="en-US" altLang="zh-TW" sz="1400">
                <a:sym typeface="Symbol" pitchFamily="2" charset="2"/>
              </a:rPr>
              <a:t>In general, we must also add access path to each node</a:t>
            </a:r>
          </a:p>
          <a:p>
            <a:pPr eaLnBrk="1" hangingPunct="1"/>
            <a:r>
              <a:rPr lang="en-US" altLang="zh-TW" sz="1800">
                <a:solidFill>
                  <a:schemeClr val="accent2"/>
                </a:solidFill>
              </a:rPr>
              <a:t>Cost:500+500*1000=500500 I/Os (page at a time)</a:t>
            </a:r>
          </a:p>
          <a:p>
            <a:pPr eaLnBrk="1" hangingPunct="1"/>
            <a:r>
              <a:rPr lang="en-US" altLang="zh-TW" sz="1800"/>
              <a:t>Misses several opportunities: selections could have been `pushed</a:t>
            </a:r>
            <a:r>
              <a:rPr lang="en-US" altLang="zh-TW" sz="1800">
                <a:latin typeface="Arial" panose="020B0604020202020204" pitchFamily="34" charset="0"/>
              </a:rPr>
              <a:t>’</a:t>
            </a:r>
            <a:r>
              <a:rPr lang="en-US" altLang="zh-TW" sz="1800"/>
              <a:t> earlier, didn</a:t>
            </a:r>
            <a:r>
              <a:rPr lang="en-US" altLang="zh-TW" sz="1800">
                <a:latin typeface="Arial" panose="020B0604020202020204" pitchFamily="34" charset="0"/>
              </a:rPr>
              <a:t>’</a:t>
            </a:r>
            <a:r>
              <a:rPr lang="en-US" altLang="zh-TW" sz="1800"/>
              <a:t>t use any available indexes, etc.</a:t>
            </a:r>
          </a:p>
          <a:p>
            <a:pPr eaLnBrk="1" hangingPunct="1"/>
            <a:r>
              <a:rPr lang="en-US" altLang="zh-TW" sz="1800" i="1"/>
              <a:t>Goal of optimization:  </a:t>
            </a:r>
            <a:r>
              <a:rPr lang="en-US" altLang="zh-TW" sz="1800"/>
              <a:t>To find more efficient plans that compute the same answer. </a:t>
            </a:r>
          </a:p>
        </p:txBody>
      </p:sp>
      <p:sp>
        <p:nvSpPr>
          <p:cNvPr id="62469" name="Rectangle 6">
            <a:extLst>
              <a:ext uri="{FF2B5EF4-FFF2-40B4-BE49-F238E27FC236}">
                <a16:creationId xmlns:a16="http://schemas.microsoft.com/office/drawing/2014/main" id="{6791F040-B60A-114B-8096-9CB8DDE24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533400"/>
            <a:ext cx="2816225" cy="1079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>
                <a:latin typeface="Book Antiqua" panose="02040602050305030304" pitchFamily="18" charset="0"/>
              </a:rPr>
              <a:t>SELECT  S.sname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>
                <a:latin typeface="Book Antiqua" panose="02040602050305030304" pitchFamily="18" charset="0"/>
              </a:rPr>
              <a:t>FROM  Reserves R, Sailors 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>
                <a:latin typeface="Book Antiqua" panose="02040602050305030304" pitchFamily="18" charset="0"/>
              </a:rPr>
              <a:t>WHERE  R.sid=S.sid AND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>
                <a:latin typeface="Book Antiqua" panose="02040602050305030304" pitchFamily="18" charset="0"/>
              </a:rPr>
              <a:t>    R.bid=100 AND S.rating&gt;5</a:t>
            </a:r>
          </a:p>
        </p:txBody>
      </p:sp>
      <p:grpSp>
        <p:nvGrpSpPr>
          <p:cNvPr id="62470" name="Group 7">
            <a:extLst>
              <a:ext uri="{FF2B5EF4-FFF2-40B4-BE49-F238E27FC236}">
                <a16:creationId xmlns:a16="http://schemas.microsoft.com/office/drawing/2014/main" id="{99EDA2FB-8A57-5640-9EEF-AF4EB8508DF7}"/>
              </a:ext>
            </a:extLst>
          </p:cNvPr>
          <p:cNvGrpSpPr>
            <a:grpSpLocks/>
          </p:cNvGrpSpPr>
          <p:nvPr/>
        </p:nvGrpSpPr>
        <p:grpSpPr bwMode="auto">
          <a:xfrm>
            <a:off x="5776913" y="130175"/>
            <a:ext cx="3289300" cy="3016250"/>
            <a:chOff x="3639" y="82"/>
            <a:chExt cx="2072" cy="1900"/>
          </a:xfrm>
        </p:grpSpPr>
        <p:grpSp>
          <p:nvGrpSpPr>
            <p:cNvPr id="62509" name="Group 8">
              <a:extLst>
                <a:ext uri="{FF2B5EF4-FFF2-40B4-BE49-F238E27FC236}">
                  <a16:creationId xmlns:a16="http://schemas.microsoft.com/office/drawing/2014/main" id="{92C9E44E-A037-C947-8292-098AA6E36E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8" y="82"/>
              <a:ext cx="1633" cy="1900"/>
              <a:chOff x="4078" y="82"/>
              <a:chExt cx="1633" cy="1900"/>
            </a:xfrm>
          </p:grpSpPr>
          <p:sp>
            <p:nvSpPr>
              <p:cNvPr id="62511" name="Freeform 9">
                <a:extLst>
                  <a:ext uri="{FF2B5EF4-FFF2-40B4-BE49-F238E27FC236}">
                    <a16:creationId xmlns:a16="http://schemas.microsoft.com/office/drawing/2014/main" id="{CAA9031B-8C06-B541-9B6E-7C0C850C0C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7" y="599"/>
                <a:ext cx="68" cy="88"/>
              </a:xfrm>
              <a:custGeom>
                <a:avLst/>
                <a:gdLst>
                  <a:gd name="T0" fmla="*/ 67 w 68"/>
                  <a:gd name="T1" fmla="*/ 43 h 88"/>
                  <a:gd name="T2" fmla="*/ 58 w 68"/>
                  <a:gd name="T3" fmla="*/ 13 h 88"/>
                  <a:gd name="T4" fmla="*/ 34 w 68"/>
                  <a:gd name="T5" fmla="*/ 0 h 88"/>
                  <a:gd name="T6" fmla="*/ 10 w 68"/>
                  <a:gd name="T7" fmla="*/ 13 h 88"/>
                  <a:gd name="T8" fmla="*/ 0 w 68"/>
                  <a:gd name="T9" fmla="*/ 43 h 88"/>
                  <a:gd name="T10" fmla="*/ 10 w 68"/>
                  <a:gd name="T11" fmla="*/ 74 h 88"/>
                  <a:gd name="T12" fmla="*/ 34 w 68"/>
                  <a:gd name="T13" fmla="*/ 87 h 88"/>
                  <a:gd name="T14" fmla="*/ 58 w 68"/>
                  <a:gd name="T15" fmla="*/ 74 h 88"/>
                  <a:gd name="T16" fmla="*/ 67 w 68"/>
                  <a:gd name="T17" fmla="*/ 43 h 8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8"/>
                  <a:gd name="T28" fmla="*/ 0 h 88"/>
                  <a:gd name="T29" fmla="*/ 68 w 68"/>
                  <a:gd name="T30" fmla="*/ 88 h 8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8" h="88">
                    <a:moveTo>
                      <a:pt x="67" y="43"/>
                    </a:moveTo>
                    <a:lnTo>
                      <a:pt x="58" y="13"/>
                    </a:lnTo>
                    <a:lnTo>
                      <a:pt x="34" y="0"/>
                    </a:lnTo>
                    <a:lnTo>
                      <a:pt x="10" y="13"/>
                    </a:lnTo>
                    <a:lnTo>
                      <a:pt x="0" y="43"/>
                    </a:lnTo>
                    <a:lnTo>
                      <a:pt x="10" y="74"/>
                    </a:lnTo>
                    <a:lnTo>
                      <a:pt x="34" y="87"/>
                    </a:lnTo>
                    <a:lnTo>
                      <a:pt x="58" y="74"/>
                    </a:lnTo>
                    <a:lnTo>
                      <a:pt x="67" y="43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12" name="Freeform 10">
                <a:extLst>
                  <a:ext uri="{FF2B5EF4-FFF2-40B4-BE49-F238E27FC236}">
                    <a16:creationId xmlns:a16="http://schemas.microsoft.com/office/drawing/2014/main" id="{69EF7B43-C37D-B14A-858B-05F530660E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1" y="608"/>
                <a:ext cx="62" cy="1"/>
              </a:xfrm>
              <a:custGeom>
                <a:avLst/>
                <a:gdLst>
                  <a:gd name="T0" fmla="*/ 0 w 62"/>
                  <a:gd name="T1" fmla="*/ 0 h 1"/>
                  <a:gd name="T2" fmla="*/ 61 w 62"/>
                  <a:gd name="T3" fmla="*/ 0 h 1"/>
                  <a:gd name="T4" fmla="*/ 0 w 62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62"/>
                  <a:gd name="T10" fmla="*/ 0 h 1"/>
                  <a:gd name="T11" fmla="*/ 62 w 62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2" h="1">
                    <a:moveTo>
                      <a:pt x="0" y="0"/>
                    </a:moveTo>
                    <a:lnTo>
                      <a:pt x="61" y="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13" name="Freeform 11">
                <a:extLst>
                  <a:ext uri="{FF2B5EF4-FFF2-40B4-BE49-F238E27FC236}">
                    <a16:creationId xmlns:a16="http://schemas.microsoft.com/office/drawing/2014/main" id="{CFC9F381-610F-AB40-B12F-0F9E9A302F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8" y="90"/>
                <a:ext cx="1" cy="97"/>
              </a:xfrm>
              <a:custGeom>
                <a:avLst/>
                <a:gdLst>
                  <a:gd name="T0" fmla="*/ 0 w 1"/>
                  <a:gd name="T1" fmla="*/ 0 h 97"/>
                  <a:gd name="T2" fmla="*/ 0 w 1"/>
                  <a:gd name="T3" fmla="*/ 96 h 97"/>
                  <a:gd name="T4" fmla="*/ 0 w 1"/>
                  <a:gd name="T5" fmla="*/ 0 h 97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97"/>
                  <a:gd name="T11" fmla="*/ 1 w 1"/>
                  <a:gd name="T12" fmla="*/ 97 h 9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97">
                    <a:moveTo>
                      <a:pt x="0" y="0"/>
                    </a:moveTo>
                    <a:lnTo>
                      <a:pt x="0" y="96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14" name="Freeform 12">
                <a:extLst>
                  <a:ext uri="{FF2B5EF4-FFF2-40B4-BE49-F238E27FC236}">
                    <a16:creationId xmlns:a16="http://schemas.microsoft.com/office/drawing/2014/main" id="{3D19907D-2F51-E845-AB2C-38DACB17FC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0" y="90"/>
                <a:ext cx="1" cy="97"/>
              </a:xfrm>
              <a:custGeom>
                <a:avLst/>
                <a:gdLst>
                  <a:gd name="T0" fmla="*/ 0 w 1"/>
                  <a:gd name="T1" fmla="*/ 0 h 97"/>
                  <a:gd name="T2" fmla="*/ 0 w 1"/>
                  <a:gd name="T3" fmla="*/ 96 h 97"/>
                  <a:gd name="T4" fmla="*/ 0 w 1"/>
                  <a:gd name="T5" fmla="*/ 0 h 97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97"/>
                  <a:gd name="T11" fmla="*/ 1 w 1"/>
                  <a:gd name="T12" fmla="*/ 97 h 9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97">
                    <a:moveTo>
                      <a:pt x="0" y="0"/>
                    </a:moveTo>
                    <a:lnTo>
                      <a:pt x="0" y="96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15" name="Freeform 13">
                <a:extLst>
                  <a:ext uri="{FF2B5EF4-FFF2-40B4-BE49-F238E27FC236}">
                    <a16:creationId xmlns:a16="http://schemas.microsoft.com/office/drawing/2014/main" id="{0D1FF047-AC31-CE4D-8214-54D48970AF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3" y="82"/>
                <a:ext cx="103" cy="1"/>
              </a:xfrm>
              <a:custGeom>
                <a:avLst/>
                <a:gdLst>
                  <a:gd name="T0" fmla="*/ 0 w 103"/>
                  <a:gd name="T1" fmla="*/ 0 h 1"/>
                  <a:gd name="T2" fmla="*/ 102 w 103"/>
                  <a:gd name="T3" fmla="*/ 0 h 1"/>
                  <a:gd name="T4" fmla="*/ 0 w 103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03"/>
                  <a:gd name="T10" fmla="*/ 0 h 1"/>
                  <a:gd name="T11" fmla="*/ 103 w 103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3" h="1">
                    <a:moveTo>
                      <a:pt x="0" y="0"/>
                    </a:moveTo>
                    <a:lnTo>
                      <a:pt x="102" y="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16" name="Freeform 14">
                <a:extLst>
                  <a:ext uri="{FF2B5EF4-FFF2-40B4-BE49-F238E27FC236}">
                    <a16:creationId xmlns:a16="http://schemas.microsoft.com/office/drawing/2014/main" id="{EDD16914-715A-254C-B489-20938155BA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7" y="1203"/>
                <a:ext cx="1" cy="70"/>
              </a:xfrm>
              <a:custGeom>
                <a:avLst/>
                <a:gdLst>
                  <a:gd name="T0" fmla="*/ 0 w 1"/>
                  <a:gd name="T1" fmla="*/ 0 h 70"/>
                  <a:gd name="T2" fmla="*/ 0 w 1"/>
                  <a:gd name="T3" fmla="*/ 69 h 70"/>
                  <a:gd name="T4" fmla="*/ 0 w 1"/>
                  <a:gd name="T5" fmla="*/ 0 h 70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70"/>
                  <a:gd name="T11" fmla="*/ 1 w 1"/>
                  <a:gd name="T12" fmla="*/ 70 h 7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70">
                    <a:moveTo>
                      <a:pt x="0" y="0"/>
                    </a:moveTo>
                    <a:lnTo>
                      <a:pt x="0" y="69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17" name="Freeform 15">
                <a:extLst>
                  <a:ext uri="{FF2B5EF4-FFF2-40B4-BE49-F238E27FC236}">
                    <a16:creationId xmlns:a16="http://schemas.microsoft.com/office/drawing/2014/main" id="{BB14DC7C-76F5-EC40-A381-F9E3DFABA6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74" y="1203"/>
                <a:ext cx="1" cy="70"/>
              </a:xfrm>
              <a:custGeom>
                <a:avLst/>
                <a:gdLst>
                  <a:gd name="T0" fmla="*/ 0 w 1"/>
                  <a:gd name="T1" fmla="*/ 0 h 70"/>
                  <a:gd name="T2" fmla="*/ 0 w 1"/>
                  <a:gd name="T3" fmla="*/ 69 h 70"/>
                  <a:gd name="T4" fmla="*/ 0 w 1"/>
                  <a:gd name="T5" fmla="*/ 0 h 70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70"/>
                  <a:gd name="T11" fmla="*/ 1 w 1"/>
                  <a:gd name="T12" fmla="*/ 70 h 7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70">
                    <a:moveTo>
                      <a:pt x="0" y="0"/>
                    </a:moveTo>
                    <a:lnTo>
                      <a:pt x="0" y="69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18" name="Freeform 16">
                <a:extLst>
                  <a:ext uri="{FF2B5EF4-FFF2-40B4-BE49-F238E27FC236}">
                    <a16:creationId xmlns:a16="http://schemas.microsoft.com/office/drawing/2014/main" id="{9B230AC4-3035-F840-A324-993B825B63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7" y="1203"/>
                <a:ext cx="208" cy="70"/>
              </a:xfrm>
              <a:custGeom>
                <a:avLst/>
                <a:gdLst>
                  <a:gd name="T0" fmla="*/ 0 w 208"/>
                  <a:gd name="T1" fmla="*/ 0 h 70"/>
                  <a:gd name="T2" fmla="*/ 207 w 208"/>
                  <a:gd name="T3" fmla="*/ 69 h 70"/>
                  <a:gd name="T4" fmla="*/ 0 w 208"/>
                  <a:gd name="T5" fmla="*/ 0 h 70"/>
                  <a:gd name="T6" fmla="*/ 0 60000 65536"/>
                  <a:gd name="T7" fmla="*/ 0 60000 65536"/>
                  <a:gd name="T8" fmla="*/ 0 60000 65536"/>
                  <a:gd name="T9" fmla="*/ 0 w 208"/>
                  <a:gd name="T10" fmla="*/ 0 h 70"/>
                  <a:gd name="T11" fmla="*/ 208 w 208"/>
                  <a:gd name="T12" fmla="*/ 70 h 7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8" h="70">
                    <a:moveTo>
                      <a:pt x="0" y="0"/>
                    </a:moveTo>
                    <a:lnTo>
                      <a:pt x="207" y="69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19" name="Freeform 17">
                <a:extLst>
                  <a:ext uri="{FF2B5EF4-FFF2-40B4-BE49-F238E27FC236}">
                    <a16:creationId xmlns:a16="http://schemas.microsoft.com/office/drawing/2014/main" id="{35FCF417-E546-274A-8E49-67FBF42A98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7" y="1203"/>
                <a:ext cx="208" cy="70"/>
              </a:xfrm>
              <a:custGeom>
                <a:avLst/>
                <a:gdLst>
                  <a:gd name="T0" fmla="*/ 0 w 208"/>
                  <a:gd name="T1" fmla="*/ 69 h 70"/>
                  <a:gd name="T2" fmla="*/ 207 w 208"/>
                  <a:gd name="T3" fmla="*/ 0 h 70"/>
                  <a:gd name="T4" fmla="*/ 0 w 208"/>
                  <a:gd name="T5" fmla="*/ 69 h 70"/>
                  <a:gd name="T6" fmla="*/ 0 60000 65536"/>
                  <a:gd name="T7" fmla="*/ 0 60000 65536"/>
                  <a:gd name="T8" fmla="*/ 0 60000 65536"/>
                  <a:gd name="T9" fmla="*/ 0 w 208"/>
                  <a:gd name="T10" fmla="*/ 0 h 70"/>
                  <a:gd name="T11" fmla="*/ 208 w 208"/>
                  <a:gd name="T12" fmla="*/ 70 h 7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8" h="70">
                    <a:moveTo>
                      <a:pt x="0" y="69"/>
                    </a:moveTo>
                    <a:lnTo>
                      <a:pt x="207" y="0"/>
                    </a:lnTo>
                    <a:lnTo>
                      <a:pt x="0" y="69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20" name="Freeform 18">
                <a:extLst>
                  <a:ext uri="{FF2B5EF4-FFF2-40B4-BE49-F238E27FC236}">
                    <a16:creationId xmlns:a16="http://schemas.microsoft.com/office/drawing/2014/main" id="{60F61FE9-629E-BA4F-A2B0-83DDF6DD05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2" y="1487"/>
                <a:ext cx="399" cy="200"/>
              </a:xfrm>
              <a:custGeom>
                <a:avLst/>
                <a:gdLst>
                  <a:gd name="T0" fmla="*/ 0 w 399"/>
                  <a:gd name="T1" fmla="*/ 199 h 200"/>
                  <a:gd name="T2" fmla="*/ 398 w 399"/>
                  <a:gd name="T3" fmla="*/ 0 h 200"/>
                  <a:gd name="T4" fmla="*/ 0 w 399"/>
                  <a:gd name="T5" fmla="*/ 199 h 200"/>
                  <a:gd name="T6" fmla="*/ 0 60000 65536"/>
                  <a:gd name="T7" fmla="*/ 0 60000 65536"/>
                  <a:gd name="T8" fmla="*/ 0 60000 65536"/>
                  <a:gd name="T9" fmla="*/ 0 w 399"/>
                  <a:gd name="T10" fmla="*/ 0 h 200"/>
                  <a:gd name="T11" fmla="*/ 399 w 399"/>
                  <a:gd name="T12" fmla="*/ 200 h 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99" h="200">
                    <a:moveTo>
                      <a:pt x="0" y="199"/>
                    </a:moveTo>
                    <a:lnTo>
                      <a:pt x="398" y="0"/>
                    </a:lnTo>
                    <a:lnTo>
                      <a:pt x="0" y="199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21" name="Freeform 19">
                <a:extLst>
                  <a:ext uri="{FF2B5EF4-FFF2-40B4-BE49-F238E27FC236}">
                    <a16:creationId xmlns:a16="http://schemas.microsoft.com/office/drawing/2014/main" id="{9169553E-22DA-974E-BE41-8D34620997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" y="1487"/>
                <a:ext cx="408" cy="200"/>
              </a:xfrm>
              <a:custGeom>
                <a:avLst/>
                <a:gdLst>
                  <a:gd name="T0" fmla="*/ 0 w 408"/>
                  <a:gd name="T1" fmla="*/ 0 h 200"/>
                  <a:gd name="T2" fmla="*/ 407 w 408"/>
                  <a:gd name="T3" fmla="*/ 199 h 200"/>
                  <a:gd name="T4" fmla="*/ 0 w 408"/>
                  <a:gd name="T5" fmla="*/ 0 h 200"/>
                  <a:gd name="T6" fmla="*/ 0 60000 65536"/>
                  <a:gd name="T7" fmla="*/ 0 60000 65536"/>
                  <a:gd name="T8" fmla="*/ 0 60000 65536"/>
                  <a:gd name="T9" fmla="*/ 0 w 408"/>
                  <a:gd name="T10" fmla="*/ 0 h 200"/>
                  <a:gd name="T11" fmla="*/ 408 w 408"/>
                  <a:gd name="T12" fmla="*/ 200 h 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8" h="200">
                    <a:moveTo>
                      <a:pt x="0" y="0"/>
                    </a:moveTo>
                    <a:lnTo>
                      <a:pt x="407" y="199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22" name="Freeform 20">
                <a:extLst>
                  <a:ext uri="{FF2B5EF4-FFF2-40B4-BE49-F238E27FC236}">
                    <a16:creationId xmlns:a16="http://schemas.microsoft.com/office/drawing/2014/main" id="{E5580460-9AE1-EE43-9B1A-9FF31953EF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2" y="806"/>
                <a:ext cx="1" cy="312"/>
              </a:xfrm>
              <a:custGeom>
                <a:avLst/>
                <a:gdLst>
                  <a:gd name="T0" fmla="*/ 0 w 1"/>
                  <a:gd name="T1" fmla="*/ 0 h 312"/>
                  <a:gd name="T2" fmla="*/ 0 w 1"/>
                  <a:gd name="T3" fmla="*/ 311 h 312"/>
                  <a:gd name="T4" fmla="*/ 0 w 1"/>
                  <a:gd name="T5" fmla="*/ 0 h 312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312"/>
                  <a:gd name="T11" fmla="*/ 1 w 1"/>
                  <a:gd name="T12" fmla="*/ 312 h 3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312">
                    <a:moveTo>
                      <a:pt x="0" y="0"/>
                    </a:moveTo>
                    <a:lnTo>
                      <a:pt x="0" y="311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23" name="Freeform 21">
                <a:extLst>
                  <a:ext uri="{FF2B5EF4-FFF2-40B4-BE49-F238E27FC236}">
                    <a16:creationId xmlns:a16="http://schemas.microsoft.com/office/drawing/2014/main" id="{7A54D495-F893-9D47-BFCD-7B2CE90757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2" y="289"/>
                <a:ext cx="1" cy="286"/>
              </a:xfrm>
              <a:custGeom>
                <a:avLst/>
                <a:gdLst>
                  <a:gd name="T0" fmla="*/ 0 w 1"/>
                  <a:gd name="T1" fmla="*/ 0 h 286"/>
                  <a:gd name="T2" fmla="*/ 0 w 1"/>
                  <a:gd name="T3" fmla="*/ 285 h 286"/>
                  <a:gd name="T4" fmla="*/ 0 w 1"/>
                  <a:gd name="T5" fmla="*/ 0 h 286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286"/>
                  <a:gd name="T11" fmla="*/ 1 w 1"/>
                  <a:gd name="T12" fmla="*/ 286 h 28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286">
                    <a:moveTo>
                      <a:pt x="0" y="0"/>
                    </a:moveTo>
                    <a:lnTo>
                      <a:pt x="0" y="28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24" name="Freeform 22">
                <a:extLst>
                  <a:ext uri="{FF2B5EF4-FFF2-40B4-BE49-F238E27FC236}">
                    <a16:creationId xmlns:a16="http://schemas.microsoft.com/office/drawing/2014/main" id="{1A05D37E-797B-674E-8F09-865BB757B3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53" y="632"/>
                <a:ext cx="45" cy="93"/>
              </a:xfrm>
              <a:custGeom>
                <a:avLst/>
                <a:gdLst>
                  <a:gd name="T0" fmla="*/ 0 w 45"/>
                  <a:gd name="T1" fmla="*/ 92 h 93"/>
                  <a:gd name="T2" fmla="*/ 44 w 45"/>
                  <a:gd name="T3" fmla="*/ 0 h 93"/>
                  <a:gd name="T4" fmla="*/ 0 w 45"/>
                  <a:gd name="T5" fmla="*/ 92 h 93"/>
                  <a:gd name="T6" fmla="*/ 0 60000 65536"/>
                  <a:gd name="T7" fmla="*/ 0 60000 65536"/>
                  <a:gd name="T8" fmla="*/ 0 60000 65536"/>
                  <a:gd name="T9" fmla="*/ 0 w 45"/>
                  <a:gd name="T10" fmla="*/ 0 h 93"/>
                  <a:gd name="T11" fmla="*/ 45 w 45"/>
                  <a:gd name="T12" fmla="*/ 93 h 9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" h="93">
                    <a:moveTo>
                      <a:pt x="0" y="92"/>
                    </a:moveTo>
                    <a:lnTo>
                      <a:pt x="44" y="0"/>
                    </a:lnTo>
                    <a:lnTo>
                      <a:pt x="0" y="92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25" name="Freeform 23">
                <a:extLst>
                  <a:ext uri="{FF2B5EF4-FFF2-40B4-BE49-F238E27FC236}">
                    <a16:creationId xmlns:a16="http://schemas.microsoft.com/office/drawing/2014/main" id="{D1A90AE8-88A0-B54F-900D-1747626254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7" y="639"/>
                <a:ext cx="43" cy="86"/>
              </a:xfrm>
              <a:custGeom>
                <a:avLst/>
                <a:gdLst>
                  <a:gd name="T0" fmla="*/ 0 w 43"/>
                  <a:gd name="T1" fmla="*/ 0 h 86"/>
                  <a:gd name="T2" fmla="*/ 42 w 43"/>
                  <a:gd name="T3" fmla="*/ 85 h 86"/>
                  <a:gd name="T4" fmla="*/ 0 w 43"/>
                  <a:gd name="T5" fmla="*/ 0 h 86"/>
                  <a:gd name="T6" fmla="*/ 0 60000 65536"/>
                  <a:gd name="T7" fmla="*/ 0 60000 65536"/>
                  <a:gd name="T8" fmla="*/ 0 60000 65536"/>
                  <a:gd name="T9" fmla="*/ 0 w 43"/>
                  <a:gd name="T10" fmla="*/ 0 h 86"/>
                  <a:gd name="T11" fmla="*/ 43 w 43"/>
                  <a:gd name="T12" fmla="*/ 86 h 8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" h="86">
                    <a:moveTo>
                      <a:pt x="0" y="0"/>
                    </a:moveTo>
                    <a:lnTo>
                      <a:pt x="42" y="8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26" name="Rectangle 24">
                <a:extLst>
                  <a:ext uri="{FF2B5EF4-FFF2-40B4-BE49-F238E27FC236}">
                    <a16:creationId xmlns:a16="http://schemas.microsoft.com/office/drawing/2014/main" id="{5643CEE9-2DFB-154D-81E2-63EC35965F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8" y="1763"/>
                <a:ext cx="719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7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Reserves</a:t>
                </a:r>
              </a:p>
            </p:txBody>
          </p:sp>
          <p:sp>
            <p:nvSpPr>
              <p:cNvPr id="62527" name="Rectangle 25">
                <a:extLst>
                  <a:ext uri="{FF2B5EF4-FFF2-40B4-BE49-F238E27FC236}">
                    <a16:creationId xmlns:a16="http://schemas.microsoft.com/office/drawing/2014/main" id="{69F3EC16-F0D7-6147-8B20-4A8A7749C9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3" y="1754"/>
                <a:ext cx="568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7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Sailors</a:t>
                </a:r>
              </a:p>
            </p:txBody>
          </p:sp>
          <p:sp>
            <p:nvSpPr>
              <p:cNvPr id="62528" name="Rectangle 26">
                <a:extLst>
                  <a:ext uri="{FF2B5EF4-FFF2-40B4-BE49-F238E27FC236}">
                    <a16:creationId xmlns:a16="http://schemas.microsoft.com/office/drawing/2014/main" id="{E1E36908-4A90-4F4D-B089-F9ED361E5F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7" y="1344"/>
                <a:ext cx="501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sid=sid</a:t>
                </a:r>
              </a:p>
            </p:txBody>
          </p:sp>
          <p:sp>
            <p:nvSpPr>
              <p:cNvPr id="62529" name="Rectangle 27">
                <a:extLst>
                  <a:ext uri="{FF2B5EF4-FFF2-40B4-BE49-F238E27FC236}">
                    <a16:creationId xmlns:a16="http://schemas.microsoft.com/office/drawing/2014/main" id="{150AC45D-593E-5644-ADD4-F1A01F3ADE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3" y="661"/>
                <a:ext cx="565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bid=100 </a:t>
                </a:r>
              </a:p>
            </p:txBody>
          </p:sp>
          <p:sp>
            <p:nvSpPr>
              <p:cNvPr id="62530" name="Rectangle 28">
                <a:extLst>
                  <a:ext uri="{FF2B5EF4-FFF2-40B4-BE49-F238E27FC236}">
                    <a16:creationId xmlns:a16="http://schemas.microsoft.com/office/drawing/2014/main" id="{B54CE7CB-1D68-9845-A7DA-2306C7757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4" y="644"/>
                <a:ext cx="615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rating &gt; 5</a:t>
                </a:r>
              </a:p>
            </p:txBody>
          </p:sp>
          <p:sp>
            <p:nvSpPr>
              <p:cNvPr id="62531" name="Rectangle 29">
                <a:extLst>
                  <a:ext uri="{FF2B5EF4-FFF2-40B4-BE49-F238E27FC236}">
                    <a16:creationId xmlns:a16="http://schemas.microsoft.com/office/drawing/2014/main" id="{49E61425-0D32-314D-B3B8-91D393B389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8" y="152"/>
                <a:ext cx="469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sname</a:t>
                </a:r>
              </a:p>
            </p:txBody>
          </p:sp>
        </p:grpSp>
        <p:sp>
          <p:nvSpPr>
            <p:cNvPr id="62510" name="Rectangle 30">
              <a:extLst>
                <a:ext uri="{FF2B5EF4-FFF2-40B4-BE49-F238E27FC236}">
                  <a16:creationId xmlns:a16="http://schemas.microsoft.com/office/drawing/2014/main" id="{9C658B94-88C3-D34A-B82F-051DD94CE4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9" y="87"/>
              <a:ext cx="865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2400">
                  <a:solidFill>
                    <a:schemeClr val="accent2"/>
                  </a:solidFill>
                  <a:latin typeface="Book Antiqua" panose="02040602050305030304" pitchFamily="18" charset="0"/>
                </a:rPr>
                <a:t>RA Tree:</a:t>
              </a:r>
            </a:p>
          </p:txBody>
        </p:sp>
      </p:grpSp>
      <p:sp>
        <p:nvSpPr>
          <p:cNvPr id="62471" name="Line 31">
            <a:extLst>
              <a:ext uri="{FF2B5EF4-FFF2-40B4-BE49-F238E27FC236}">
                <a16:creationId xmlns:a16="http://schemas.microsoft.com/office/drawing/2014/main" id="{7D15BD76-3F43-1C47-8F03-E97EFB7F6EA0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3200400"/>
            <a:ext cx="3200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2472" name="Group 32">
            <a:extLst>
              <a:ext uri="{FF2B5EF4-FFF2-40B4-BE49-F238E27FC236}">
                <a16:creationId xmlns:a16="http://schemas.microsoft.com/office/drawing/2014/main" id="{9A2F99E3-CBDC-B640-94F4-3DECA6B2A2ED}"/>
              </a:ext>
            </a:extLst>
          </p:cNvPr>
          <p:cNvGrpSpPr>
            <a:grpSpLocks/>
          </p:cNvGrpSpPr>
          <p:nvPr/>
        </p:nvGrpSpPr>
        <p:grpSpPr bwMode="auto">
          <a:xfrm>
            <a:off x="3192463" y="2722563"/>
            <a:ext cx="152400" cy="152400"/>
            <a:chOff x="2640" y="2256"/>
            <a:chExt cx="144" cy="105"/>
          </a:xfrm>
        </p:grpSpPr>
        <p:sp>
          <p:nvSpPr>
            <p:cNvPr id="62503" name="Line 33">
              <a:extLst>
                <a:ext uri="{FF2B5EF4-FFF2-40B4-BE49-F238E27FC236}">
                  <a16:creationId xmlns:a16="http://schemas.microsoft.com/office/drawing/2014/main" id="{6D435455-9CDD-9F41-97E4-EB5E15A53B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256"/>
              <a:ext cx="144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62504" name="Group 34">
              <a:extLst>
                <a:ext uri="{FF2B5EF4-FFF2-40B4-BE49-F238E27FC236}">
                  <a16:creationId xmlns:a16="http://schemas.microsoft.com/office/drawing/2014/main" id="{BE645773-1AE7-D442-9774-2FAFECC161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0" y="2265"/>
              <a:ext cx="144" cy="96"/>
              <a:chOff x="2304" y="2256"/>
              <a:chExt cx="144" cy="96"/>
            </a:xfrm>
          </p:grpSpPr>
          <p:sp>
            <p:nvSpPr>
              <p:cNvPr id="62505" name="Line 35">
                <a:extLst>
                  <a:ext uri="{FF2B5EF4-FFF2-40B4-BE49-F238E27FC236}">
                    <a16:creationId xmlns:a16="http://schemas.microsoft.com/office/drawing/2014/main" id="{A123109D-BC53-A640-9813-F0E73ACA58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04" y="2256"/>
                <a:ext cx="144" cy="9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62506" name="Group 36">
                <a:extLst>
                  <a:ext uri="{FF2B5EF4-FFF2-40B4-BE49-F238E27FC236}">
                    <a16:creationId xmlns:a16="http://schemas.microsoft.com/office/drawing/2014/main" id="{F73D07C8-814A-2F4D-9B2A-C0857D0A8A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04" y="2256"/>
                <a:ext cx="144" cy="96"/>
                <a:chOff x="2304" y="2256"/>
                <a:chExt cx="144" cy="96"/>
              </a:xfrm>
            </p:grpSpPr>
            <p:sp>
              <p:nvSpPr>
                <p:cNvPr id="62507" name="Line 37">
                  <a:extLst>
                    <a:ext uri="{FF2B5EF4-FFF2-40B4-BE49-F238E27FC236}">
                      <a16:creationId xmlns:a16="http://schemas.microsoft.com/office/drawing/2014/main" id="{B367557C-9466-6B4C-B76F-E2563A56DE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304" y="2256"/>
                  <a:ext cx="0" cy="96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2508" name="Line 38">
                  <a:extLst>
                    <a:ext uri="{FF2B5EF4-FFF2-40B4-BE49-F238E27FC236}">
                      <a16:creationId xmlns:a16="http://schemas.microsoft.com/office/drawing/2014/main" id="{610CF15F-8FF0-B84C-8E60-21EC8CE230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48" y="2256"/>
                  <a:ext cx="0" cy="96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62473" name="Group 39">
            <a:extLst>
              <a:ext uri="{FF2B5EF4-FFF2-40B4-BE49-F238E27FC236}">
                <a16:creationId xmlns:a16="http://schemas.microsoft.com/office/drawing/2014/main" id="{F5E1DAE6-8115-F64F-93CC-52F2886E982F}"/>
              </a:ext>
            </a:extLst>
          </p:cNvPr>
          <p:cNvGrpSpPr>
            <a:grpSpLocks/>
          </p:cNvGrpSpPr>
          <p:nvPr/>
        </p:nvGrpSpPr>
        <p:grpSpPr bwMode="auto">
          <a:xfrm>
            <a:off x="4092575" y="3267075"/>
            <a:ext cx="4994275" cy="3398838"/>
            <a:chOff x="2578" y="2058"/>
            <a:chExt cx="3146" cy="2141"/>
          </a:xfrm>
        </p:grpSpPr>
        <p:grpSp>
          <p:nvGrpSpPr>
            <p:cNvPr id="62474" name="Group 40">
              <a:extLst>
                <a:ext uri="{FF2B5EF4-FFF2-40B4-BE49-F238E27FC236}">
                  <a16:creationId xmlns:a16="http://schemas.microsoft.com/office/drawing/2014/main" id="{4BDB7516-15BF-3D42-97A0-8CFDAFCA27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2" y="2058"/>
              <a:ext cx="2432" cy="2132"/>
              <a:chOff x="3020" y="2058"/>
              <a:chExt cx="2432" cy="2132"/>
            </a:xfrm>
          </p:grpSpPr>
          <p:grpSp>
            <p:nvGrpSpPr>
              <p:cNvPr id="62477" name="Group 41">
                <a:extLst>
                  <a:ext uri="{FF2B5EF4-FFF2-40B4-BE49-F238E27FC236}">
                    <a16:creationId xmlns:a16="http://schemas.microsoft.com/office/drawing/2014/main" id="{B2390636-1F0A-E443-8E98-6B674E16C55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20" y="2058"/>
                <a:ext cx="2432" cy="2132"/>
                <a:chOff x="3020" y="2058"/>
                <a:chExt cx="2432" cy="2132"/>
              </a:xfrm>
            </p:grpSpPr>
            <p:sp>
              <p:nvSpPr>
                <p:cNvPr id="62479" name="Freeform 42">
                  <a:extLst>
                    <a:ext uri="{FF2B5EF4-FFF2-40B4-BE49-F238E27FC236}">
                      <a16:creationId xmlns:a16="http://schemas.microsoft.com/office/drawing/2014/main" id="{B3BB3723-D0E0-414C-A5E2-3F9E0D77E6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69" y="2688"/>
                  <a:ext cx="73" cy="100"/>
                </a:xfrm>
                <a:custGeom>
                  <a:avLst/>
                  <a:gdLst>
                    <a:gd name="T0" fmla="*/ 72 w 73"/>
                    <a:gd name="T1" fmla="*/ 50 h 100"/>
                    <a:gd name="T2" fmla="*/ 62 w 73"/>
                    <a:gd name="T3" fmla="*/ 15 h 100"/>
                    <a:gd name="T4" fmla="*/ 36 w 73"/>
                    <a:gd name="T5" fmla="*/ 0 h 100"/>
                    <a:gd name="T6" fmla="*/ 11 w 73"/>
                    <a:gd name="T7" fmla="*/ 15 h 100"/>
                    <a:gd name="T8" fmla="*/ 0 w 73"/>
                    <a:gd name="T9" fmla="*/ 50 h 100"/>
                    <a:gd name="T10" fmla="*/ 11 w 73"/>
                    <a:gd name="T11" fmla="*/ 84 h 100"/>
                    <a:gd name="T12" fmla="*/ 36 w 73"/>
                    <a:gd name="T13" fmla="*/ 99 h 100"/>
                    <a:gd name="T14" fmla="*/ 62 w 73"/>
                    <a:gd name="T15" fmla="*/ 84 h 100"/>
                    <a:gd name="T16" fmla="*/ 72 w 73"/>
                    <a:gd name="T17" fmla="*/ 50 h 10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3"/>
                    <a:gd name="T28" fmla="*/ 0 h 100"/>
                    <a:gd name="T29" fmla="*/ 73 w 73"/>
                    <a:gd name="T30" fmla="*/ 100 h 10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3" h="100">
                      <a:moveTo>
                        <a:pt x="72" y="50"/>
                      </a:moveTo>
                      <a:lnTo>
                        <a:pt x="62" y="15"/>
                      </a:lnTo>
                      <a:lnTo>
                        <a:pt x="36" y="0"/>
                      </a:lnTo>
                      <a:lnTo>
                        <a:pt x="11" y="15"/>
                      </a:lnTo>
                      <a:lnTo>
                        <a:pt x="0" y="50"/>
                      </a:lnTo>
                      <a:lnTo>
                        <a:pt x="11" y="84"/>
                      </a:lnTo>
                      <a:lnTo>
                        <a:pt x="36" y="99"/>
                      </a:lnTo>
                      <a:lnTo>
                        <a:pt x="62" y="84"/>
                      </a:lnTo>
                      <a:lnTo>
                        <a:pt x="72" y="5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480" name="Freeform 43">
                  <a:extLst>
                    <a:ext uri="{FF2B5EF4-FFF2-40B4-BE49-F238E27FC236}">
                      <a16:creationId xmlns:a16="http://schemas.microsoft.com/office/drawing/2014/main" id="{3F06FE3E-4A69-474F-B48A-43F3EFFC52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06" y="2699"/>
                  <a:ext cx="65" cy="1"/>
                </a:xfrm>
                <a:custGeom>
                  <a:avLst/>
                  <a:gdLst>
                    <a:gd name="T0" fmla="*/ 0 w 65"/>
                    <a:gd name="T1" fmla="*/ 0 h 1"/>
                    <a:gd name="T2" fmla="*/ 64 w 65"/>
                    <a:gd name="T3" fmla="*/ 0 h 1"/>
                    <a:gd name="T4" fmla="*/ 0 w 65"/>
                    <a:gd name="T5" fmla="*/ 0 h 1"/>
                    <a:gd name="T6" fmla="*/ 0 60000 65536"/>
                    <a:gd name="T7" fmla="*/ 0 60000 65536"/>
                    <a:gd name="T8" fmla="*/ 0 60000 65536"/>
                    <a:gd name="T9" fmla="*/ 0 w 65"/>
                    <a:gd name="T10" fmla="*/ 0 h 1"/>
                    <a:gd name="T11" fmla="*/ 65 w 65"/>
                    <a:gd name="T12" fmla="*/ 1 h 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5" h="1">
                      <a:moveTo>
                        <a:pt x="0" y="0"/>
                      </a:moveTo>
                      <a:lnTo>
                        <a:pt x="64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481" name="Freeform 44">
                  <a:extLst>
                    <a:ext uri="{FF2B5EF4-FFF2-40B4-BE49-F238E27FC236}">
                      <a16:creationId xmlns:a16="http://schemas.microsoft.com/office/drawing/2014/main" id="{768E7026-DE37-404D-8B81-E16E4475DD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71" y="2113"/>
                  <a:ext cx="1" cy="109"/>
                </a:xfrm>
                <a:custGeom>
                  <a:avLst/>
                  <a:gdLst>
                    <a:gd name="T0" fmla="*/ 0 w 1"/>
                    <a:gd name="T1" fmla="*/ 0 h 109"/>
                    <a:gd name="T2" fmla="*/ 0 w 1"/>
                    <a:gd name="T3" fmla="*/ 108 h 109"/>
                    <a:gd name="T4" fmla="*/ 0 w 1"/>
                    <a:gd name="T5" fmla="*/ 0 h 109"/>
                    <a:gd name="T6" fmla="*/ 0 60000 65536"/>
                    <a:gd name="T7" fmla="*/ 0 60000 65536"/>
                    <a:gd name="T8" fmla="*/ 0 60000 65536"/>
                    <a:gd name="T9" fmla="*/ 0 w 1"/>
                    <a:gd name="T10" fmla="*/ 0 h 109"/>
                    <a:gd name="T11" fmla="*/ 1 w 1"/>
                    <a:gd name="T12" fmla="*/ 109 h 10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" h="109">
                      <a:moveTo>
                        <a:pt x="0" y="0"/>
                      </a:moveTo>
                      <a:lnTo>
                        <a:pt x="0" y="10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482" name="Freeform 45">
                  <a:extLst>
                    <a:ext uri="{FF2B5EF4-FFF2-40B4-BE49-F238E27FC236}">
                      <a16:creationId xmlns:a16="http://schemas.microsoft.com/office/drawing/2014/main" id="{815141EB-AB42-8744-AF06-23CA77A14F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26" y="2113"/>
                  <a:ext cx="1" cy="109"/>
                </a:xfrm>
                <a:custGeom>
                  <a:avLst/>
                  <a:gdLst>
                    <a:gd name="T0" fmla="*/ 0 w 1"/>
                    <a:gd name="T1" fmla="*/ 0 h 109"/>
                    <a:gd name="T2" fmla="*/ 0 w 1"/>
                    <a:gd name="T3" fmla="*/ 108 h 109"/>
                    <a:gd name="T4" fmla="*/ 0 w 1"/>
                    <a:gd name="T5" fmla="*/ 0 h 109"/>
                    <a:gd name="T6" fmla="*/ 0 60000 65536"/>
                    <a:gd name="T7" fmla="*/ 0 60000 65536"/>
                    <a:gd name="T8" fmla="*/ 0 60000 65536"/>
                    <a:gd name="T9" fmla="*/ 0 w 1"/>
                    <a:gd name="T10" fmla="*/ 0 h 109"/>
                    <a:gd name="T11" fmla="*/ 1 w 1"/>
                    <a:gd name="T12" fmla="*/ 109 h 10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" h="109">
                      <a:moveTo>
                        <a:pt x="0" y="0"/>
                      </a:moveTo>
                      <a:lnTo>
                        <a:pt x="0" y="10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483" name="Freeform 46">
                  <a:extLst>
                    <a:ext uri="{FF2B5EF4-FFF2-40B4-BE49-F238E27FC236}">
                      <a16:creationId xmlns:a16="http://schemas.microsoft.com/office/drawing/2014/main" id="{010559AE-8B6B-774F-9CB4-F35C6F01C2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5" y="2103"/>
                  <a:ext cx="110" cy="1"/>
                </a:xfrm>
                <a:custGeom>
                  <a:avLst/>
                  <a:gdLst>
                    <a:gd name="T0" fmla="*/ 0 w 110"/>
                    <a:gd name="T1" fmla="*/ 0 h 1"/>
                    <a:gd name="T2" fmla="*/ 109 w 110"/>
                    <a:gd name="T3" fmla="*/ 0 h 1"/>
                    <a:gd name="T4" fmla="*/ 0 w 110"/>
                    <a:gd name="T5" fmla="*/ 0 h 1"/>
                    <a:gd name="T6" fmla="*/ 0 60000 65536"/>
                    <a:gd name="T7" fmla="*/ 0 60000 65536"/>
                    <a:gd name="T8" fmla="*/ 0 60000 65536"/>
                    <a:gd name="T9" fmla="*/ 0 w 110"/>
                    <a:gd name="T10" fmla="*/ 0 h 1"/>
                    <a:gd name="T11" fmla="*/ 110 w 110"/>
                    <a:gd name="T12" fmla="*/ 1 h 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10" h="1">
                      <a:moveTo>
                        <a:pt x="0" y="0"/>
                      </a:moveTo>
                      <a:lnTo>
                        <a:pt x="109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484" name="Freeform 47">
                  <a:extLst>
                    <a:ext uri="{FF2B5EF4-FFF2-40B4-BE49-F238E27FC236}">
                      <a16:creationId xmlns:a16="http://schemas.microsoft.com/office/drawing/2014/main" id="{812AE299-72EA-8840-827B-33D85D36A5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45" y="3371"/>
                  <a:ext cx="1" cy="78"/>
                </a:xfrm>
                <a:custGeom>
                  <a:avLst/>
                  <a:gdLst>
                    <a:gd name="T0" fmla="*/ 0 w 1"/>
                    <a:gd name="T1" fmla="*/ 0 h 78"/>
                    <a:gd name="T2" fmla="*/ 0 w 1"/>
                    <a:gd name="T3" fmla="*/ 77 h 78"/>
                    <a:gd name="T4" fmla="*/ 0 w 1"/>
                    <a:gd name="T5" fmla="*/ 0 h 78"/>
                    <a:gd name="T6" fmla="*/ 0 60000 65536"/>
                    <a:gd name="T7" fmla="*/ 0 60000 65536"/>
                    <a:gd name="T8" fmla="*/ 0 60000 65536"/>
                    <a:gd name="T9" fmla="*/ 0 w 1"/>
                    <a:gd name="T10" fmla="*/ 0 h 78"/>
                    <a:gd name="T11" fmla="*/ 1 w 1"/>
                    <a:gd name="T12" fmla="*/ 78 h 7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" h="78">
                      <a:moveTo>
                        <a:pt x="0" y="0"/>
                      </a:moveTo>
                      <a:lnTo>
                        <a:pt x="0" y="7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485" name="Freeform 48">
                  <a:extLst>
                    <a:ext uri="{FF2B5EF4-FFF2-40B4-BE49-F238E27FC236}">
                      <a16:creationId xmlns:a16="http://schemas.microsoft.com/office/drawing/2014/main" id="{479B4DC5-6B32-3740-B4A0-3FEAAE3DC2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64" y="3371"/>
                  <a:ext cx="1" cy="78"/>
                </a:xfrm>
                <a:custGeom>
                  <a:avLst/>
                  <a:gdLst>
                    <a:gd name="T0" fmla="*/ 0 w 1"/>
                    <a:gd name="T1" fmla="*/ 0 h 78"/>
                    <a:gd name="T2" fmla="*/ 0 w 1"/>
                    <a:gd name="T3" fmla="*/ 77 h 78"/>
                    <a:gd name="T4" fmla="*/ 0 w 1"/>
                    <a:gd name="T5" fmla="*/ 0 h 78"/>
                    <a:gd name="T6" fmla="*/ 0 60000 65536"/>
                    <a:gd name="T7" fmla="*/ 0 60000 65536"/>
                    <a:gd name="T8" fmla="*/ 0 60000 65536"/>
                    <a:gd name="T9" fmla="*/ 0 w 1"/>
                    <a:gd name="T10" fmla="*/ 0 h 78"/>
                    <a:gd name="T11" fmla="*/ 1 w 1"/>
                    <a:gd name="T12" fmla="*/ 78 h 7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" h="78">
                      <a:moveTo>
                        <a:pt x="0" y="0"/>
                      </a:moveTo>
                      <a:lnTo>
                        <a:pt x="0" y="7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486" name="Freeform 49">
                  <a:extLst>
                    <a:ext uri="{FF2B5EF4-FFF2-40B4-BE49-F238E27FC236}">
                      <a16:creationId xmlns:a16="http://schemas.microsoft.com/office/drawing/2014/main" id="{BC6284ED-90A1-F54D-B740-044D631621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45" y="3371"/>
                  <a:ext cx="220" cy="78"/>
                </a:xfrm>
                <a:custGeom>
                  <a:avLst/>
                  <a:gdLst>
                    <a:gd name="T0" fmla="*/ 0 w 220"/>
                    <a:gd name="T1" fmla="*/ 0 h 78"/>
                    <a:gd name="T2" fmla="*/ 219 w 220"/>
                    <a:gd name="T3" fmla="*/ 77 h 78"/>
                    <a:gd name="T4" fmla="*/ 0 w 220"/>
                    <a:gd name="T5" fmla="*/ 0 h 78"/>
                    <a:gd name="T6" fmla="*/ 0 60000 65536"/>
                    <a:gd name="T7" fmla="*/ 0 60000 65536"/>
                    <a:gd name="T8" fmla="*/ 0 60000 65536"/>
                    <a:gd name="T9" fmla="*/ 0 w 220"/>
                    <a:gd name="T10" fmla="*/ 0 h 78"/>
                    <a:gd name="T11" fmla="*/ 220 w 220"/>
                    <a:gd name="T12" fmla="*/ 78 h 7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0" h="78">
                      <a:moveTo>
                        <a:pt x="0" y="0"/>
                      </a:moveTo>
                      <a:lnTo>
                        <a:pt x="219" y="7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487" name="Freeform 50">
                  <a:extLst>
                    <a:ext uri="{FF2B5EF4-FFF2-40B4-BE49-F238E27FC236}">
                      <a16:creationId xmlns:a16="http://schemas.microsoft.com/office/drawing/2014/main" id="{41119EB1-8FE3-4445-A392-F7828D50B9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45" y="3371"/>
                  <a:ext cx="220" cy="78"/>
                </a:xfrm>
                <a:custGeom>
                  <a:avLst/>
                  <a:gdLst>
                    <a:gd name="T0" fmla="*/ 0 w 220"/>
                    <a:gd name="T1" fmla="*/ 77 h 78"/>
                    <a:gd name="T2" fmla="*/ 219 w 220"/>
                    <a:gd name="T3" fmla="*/ 0 h 78"/>
                    <a:gd name="T4" fmla="*/ 0 w 220"/>
                    <a:gd name="T5" fmla="*/ 77 h 78"/>
                    <a:gd name="T6" fmla="*/ 0 60000 65536"/>
                    <a:gd name="T7" fmla="*/ 0 60000 65536"/>
                    <a:gd name="T8" fmla="*/ 0 60000 65536"/>
                    <a:gd name="T9" fmla="*/ 0 w 220"/>
                    <a:gd name="T10" fmla="*/ 0 h 78"/>
                    <a:gd name="T11" fmla="*/ 220 w 220"/>
                    <a:gd name="T12" fmla="*/ 78 h 7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0" h="78">
                      <a:moveTo>
                        <a:pt x="0" y="77"/>
                      </a:moveTo>
                      <a:lnTo>
                        <a:pt x="219" y="0"/>
                      </a:lnTo>
                      <a:lnTo>
                        <a:pt x="0" y="77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488" name="Freeform 51">
                  <a:extLst>
                    <a:ext uri="{FF2B5EF4-FFF2-40B4-BE49-F238E27FC236}">
                      <a16:creationId xmlns:a16="http://schemas.microsoft.com/office/drawing/2014/main" id="{54813D17-1537-FF4B-8C8C-1D6AA1542A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70" y="3693"/>
                  <a:ext cx="422" cy="225"/>
                </a:xfrm>
                <a:custGeom>
                  <a:avLst/>
                  <a:gdLst>
                    <a:gd name="T0" fmla="*/ 0 w 422"/>
                    <a:gd name="T1" fmla="*/ 224 h 225"/>
                    <a:gd name="T2" fmla="*/ 421 w 422"/>
                    <a:gd name="T3" fmla="*/ 0 h 225"/>
                    <a:gd name="T4" fmla="*/ 0 w 422"/>
                    <a:gd name="T5" fmla="*/ 224 h 225"/>
                    <a:gd name="T6" fmla="*/ 0 60000 65536"/>
                    <a:gd name="T7" fmla="*/ 0 60000 65536"/>
                    <a:gd name="T8" fmla="*/ 0 60000 65536"/>
                    <a:gd name="T9" fmla="*/ 0 w 422"/>
                    <a:gd name="T10" fmla="*/ 0 h 225"/>
                    <a:gd name="T11" fmla="*/ 422 w 422"/>
                    <a:gd name="T12" fmla="*/ 225 h 22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22" h="225">
                      <a:moveTo>
                        <a:pt x="0" y="224"/>
                      </a:moveTo>
                      <a:lnTo>
                        <a:pt x="421" y="0"/>
                      </a:lnTo>
                      <a:lnTo>
                        <a:pt x="0" y="224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489" name="Freeform 52">
                  <a:extLst>
                    <a:ext uri="{FF2B5EF4-FFF2-40B4-BE49-F238E27FC236}">
                      <a16:creationId xmlns:a16="http://schemas.microsoft.com/office/drawing/2014/main" id="{FF19A9D5-63A6-AF4E-A3EB-1E3043143D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47" y="3693"/>
                  <a:ext cx="431" cy="225"/>
                </a:xfrm>
                <a:custGeom>
                  <a:avLst/>
                  <a:gdLst>
                    <a:gd name="T0" fmla="*/ 0 w 431"/>
                    <a:gd name="T1" fmla="*/ 0 h 225"/>
                    <a:gd name="T2" fmla="*/ 430 w 431"/>
                    <a:gd name="T3" fmla="*/ 224 h 225"/>
                    <a:gd name="T4" fmla="*/ 0 w 431"/>
                    <a:gd name="T5" fmla="*/ 0 h 225"/>
                    <a:gd name="T6" fmla="*/ 0 60000 65536"/>
                    <a:gd name="T7" fmla="*/ 0 60000 65536"/>
                    <a:gd name="T8" fmla="*/ 0 60000 65536"/>
                    <a:gd name="T9" fmla="*/ 0 w 431"/>
                    <a:gd name="T10" fmla="*/ 0 h 225"/>
                    <a:gd name="T11" fmla="*/ 431 w 431"/>
                    <a:gd name="T12" fmla="*/ 225 h 22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" h="225">
                      <a:moveTo>
                        <a:pt x="0" y="0"/>
                      </a:moveTo>
                      <a:lnTo>
                        <a:pt x="430" y="22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490" name="Freeform 53">
                  <a:extLst>
                    <a:ext uri="{FF2B5EF4-FFF2-40B4-BE49-F238E27FC236}">
                      <a16:creationId xmlns:a16="http://schemas.microsoft.com/office/drawing/2014/main" id="{AD3C25B1-D0AB-D44A-BCAC-DB3D84E346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56" y="2922"/>
                  <a:ext cx="1" cy="353"/>
                </a:xfrm>
                <a:custGeom>
                  <a:avLst/>
                  <a:gdLst>
                    <a:gd name="T0" fmla="*/ 0 w 1"/>
                    <a:gd name="T1" fmla="*/ 0 h 353"/>
                    <a:gd name="T2" fmla="*/ 0 w 1"/>
                    <a:gd name="T3" fmla="*/ 352 h 353"/>
                    <a:gd name="T4" fmla="*/ 0 w 1"/>
                    <a:gd name="T5" fmla="*/ 0 h 353"/>
                    <a:gd name="T6" fmla="*/ 0 60000 65536"/>
                    <a:gd name="T7" fmla="*/ 0 60000 65536"/>
                    <a:gd name="T8" fmla="*/ 0 60000 65536"/>
                    <a:gd name="T9" fmla="*/ 0 w 1"/>
                    <a:gd name="T10" fmla="*/ 0 h 353"/>
                    <a:gd name="T11" fmla="*/ 1 w 1"/>
                    <a:gd name="T12" fmla="*/ 353 h 35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" h="353">
                      <a:moveTo>
                        <a:pt x="0" y="0"/>
                      </a:moveTo>
                      <a:lnTo>
                        <a:pt x="0" y="352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491" name="Freeform 54">
                  <a:extLst>
                    <a:ext uri="{FF2B5EF4-FFF2-40B4-BE49-F238E27FC236}">
                      <a16:creationId xmlns:a16="http://schemas.microsoft.com/office/drawing/2014/main" id="{97B150D6-4240-9742-9017-1CF7445C65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56" y="2338"/>
                  <a:ext cx="1" cy="323"/>
                </a:xfrm>
                <a:custGeom>
                  <a:avLst/>
                  <a:gdLst>
                    <a:gd name="T0" fmla="*/ 0 w 1"/>
                    <a:gd name="T1" fmla="*/ 0 h 323"/>
                    <a:gd name="T2" fmla="*/ 0 w 1"/>
                    <a:gd name="T3" fmla="*/ 322 h 323"/>
                    <a:gd name="T4" fmla="*/ 0 w 1"/>
                    <a:gd name="T5" fmla="*/ 0 h 323"/>
                    <a:gd name="T6" fmla="*/ 0 60000 65536"/>
                    <a:gd name="T7" fmla="*/ 0 60000 65536"/>
                    <a:gd name="T8" fmla="*/ 0 60000 65536"/>
                    <a:gd name="T9" fmla="*/ 0 w 1"/>
                    <a:gd name="T10" fmla="*/ 0 h 323"/>
                    <a:gd name="T11" fmla="*/ 1 w 1"/>
                    <a:gd name="T12" fmla="*/ 323 h 32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" h="323">
                      <a:moveTo>
                        <a:pt x="0" y="0"/>
                      </a:moveTo>
                      <a:lnTo>
                        <a:pt x="0" y="322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492" name="Freeform 55">
                  <a:extLst>
                    <a:ext uri="{FF2B5EF4-FFF2-40B4-BE49-F238E27FC236}">
                      <a16:creationId xmlns:a16="http://schemas.microsoft.com/office/drawing/2014/main" id="{F2690B31-D2E2-C141-8845-7ECF4FFC70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28" y="2741"/>
                  <a:ext cx="55" cy="100"/>
                </a:xfrm>
                <a:custGeom>
                  <a:avLst/>
                  <a:gdLst>
                    <a:gd name="T0" fmla="*/ 0 w 55"/>
                    <a:gd name="T1" fmla="*/ 99 h 100"/>
                    <a:gd name="T2" fmla="*/ 54 w 55"/>
                    <a:gd name="T3" fmla="*/ 0 h 100"/>
                    <a:gd name="T4" fmla="*/ 0 w 55"/>
                    <a:gd name="T5" fmla="*/ 99 h 100"/>
                    <a:gd name="T6" fmla="*/ 0 60000 65536"/>
                    <a:gd name="T7" fmla="*/ 0 60000 65536"/>
                    <a:gd name="T8" fmla="*/ 0 60000 65536"/>
                    <a:gd name="T9" fmla="*/ 0 w 55"/>
                    <a:gd name="T10" fmla="*/ 0 h 100"/>
                    <a:gd name="T11" fmla="*/ 55 w 55"/>
                    <a:gd name="T12" fmla="*/ 100 h 1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5" h="100">
                      <a:moveTo>
                        <a:pt x="0" y="99"/>
                      </a:moveTo>
                      <a:lnTo>
                        <a:pt x="54" y="0"/>
                      </a:lnTo>
                      <a:lnTo>
                        <a:pt x="0" y="99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493" name="Freeform 56">
                  <a:extLst>
                    <a:ext uri="{FF2B5EF4-FFF2-40B4-BE49-F238E27FC236}">
                      <a16:creationId xmlns:a16="http://schemas.microsoft.com/office/drawing/2014/main" id="{61DED251-0CE8-524E-BFBD-0C029AD527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82" y="2749"/>
                  <a:ext cx="48" cy="92"/>
                </a:xfrm>
                <a:custGeom>
                  <a:avLst/>
                  <a:gdLst>
                    <a:gd name="T0" fmla="*/ 0 w 48"/>
                    <a:gd name="T1" fmla="*/ 0 h 92"/>
                    <a:gd name="T2" fmla="*/ 47 w 48"/>
                    <a:gd name="T3" fmla="*/ 91 h 92"/>
                    <a:gd name="T4" fmla="*/ 0 w 48"/>
                    <a:gd name="T5" fmla="*/ 0 h 92"/>
                    <a:gd name="T6" fmla="*/ 0 60000 65536"/>
                    <a:gd name="T7" fmla="*/ 0 60000 65536"/>
                    <a:gd name="T8" fmla="*/ 0 60000 65536"/>
                    <a:gd name="T9" fmla="*/ 0 w 48"/>
                    <a:gd name="T10" fmla="*/ 0 h 92"/>
                    <a:gd name="T11" fmla="*/ 48 w 48"/>
                    <a:gd name="T12" fmla="*/ 92 h 9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8" h="92">
                      <a:moveTo>
                        <a:pt x="0" y="0"/>
                      </a:moveTo>
                      <a:lnTo>
                        <a:pt x="47" y="91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494" name="Rectangle 57">
                  <a:extLst>
                    <a:ext uri="{FF2B5EF4-FFF2-40B4-BE49-F238E27FC236}">
                      <a16:creationId xmlns:a16="http://schemas.microsoft.com/office/drawing/2014/main" id="{2040874C-E34D-394E-9BA1-B174D79601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20" y="3971"/>
                  <a:ext cx="721" cy="2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700" b="1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Reserves</a:t>
                  </a:r>
                </a:p>
              </p:txBody>
            </p:sp>
            <p:sp>
              <p:nvSpPr>
                <p:cNvPr id="62495" name="Rectangle 58">
                  <a:extLst>
                    <a:ext uri="{FF2B5EF4-FFF2-40B4-BE49-F238E27FC236}">
                      <a16:creationId xmlns:a16="http://schemas.microsoft.com/office/drawing/2014/main" id="{1CBAA2E6-0057-4643-B2A2-74FDAEC9F4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5" y="3961"/>
                  <a:ext cx="568" cy="2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700" b="1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Sailors</a:t>
                  </a:r>
                </a:p>
              </p:txBody>
            </p:sp>
            <p:sp>
              <p:nvSpPr>
                <p:cNvPr id="62496" name="Rectangle 59">
                  <a:extLst>
                    <a:ext uri="{FF2B5EF4-FFF2-40B4-BE49-F238E27FC236}">
                      <a16:creationId xmlns:a16="http://schemas.microsoft.com/office/drawing/2014/main" id="{46C530BB-2B5F-724A-98C3-406958E517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33" y="3504"/>
                  <a:ext cx="501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sid=sid</a:t>
                  </a:r>
                </a:p>
              </p:txBody>
            </p:sp>
            <p:sp>
              <p:nvSpPr>
                <p:cNvPr id="62497" name="Rectangle 60">
                  <a:extLst>
                    <a:ext uri="{FF2B5EF4-FFF2-40B4-BE49-F238E27FC236}">
                      <a16:creationId xmlns:a16="http://schemas.microsoft.com/office/drawing/2014/main" id="{1BC97B24-50D6-DE44-9494-B4A9D78949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31" y="2733"/>
                  <a:ext cx="563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bid=100 </a:t>
                  </a:r>
                </a:p>
              </p:txBody>
            </p:sp>
            <p:sp>
              <p:nvSpPr>
                <p:cNvPr id="62498" name="Rectangle 61">
                  <a:extLst>
                    <a:ext uri="{FF2B5EF4-FFF2-40B4-BE49-F238E27FC236}">
                      <a16:creationId xmlns:a16="http://schemas.microsoft.com/office/drawing/2014/main" id="{E12B3F7B-B8B3-C74D-AB7B-63A82ACA92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35" y="2712"/>
                  <a:ext cx="613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rating &gt; 5</a:t>
                  </a:r>
                </a:p>
              </p:txBody>
            </p:sp>
            <p:sp>
              <p:nvSpPr>
                <p:cNvPr id="62499" name="Rectangle 62">
                  <a:extLst>
                    <a:ext uri="{FF2B5EF4-FFF2-40B4-BE49-F238E27FC236}">
                      <a16:creationId xmlns:a16="http://schemas.microsoft.com/office/drawing/2014/main" id="{B1420E3A-7487-8B48-ADBA-100B5A6D1E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06" y="2157"/>
                  <a:ext cx="469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sname</a:t>
                  </a:r>
                </a:p>
              </p:txBody>
            </p:sp>
            <p:sp>
              <p:nvSpPr>
                <p:cNvPr id="62500" name="Rectangle 63">
                  <a:extLst>
                    <a:ext uri="{FF2B5EF4-FFF2-40B4-BE49-F238E27FC236}">
                      <a16:creationId xmlns:a16="http://schemas.microsoft.com/office/drawing/2014/main" id="{4CFB8481-3426-084F-8EF9-51DBB1EECD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00" y="3306"/>
                  <a:ext cx="1339" cy="2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700" b="1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(</a:t>
                  </a:r>
                  <a:r>
                    <a:rPr kumimoji="0" lang="en-US" altLang="zh-TW" sz="1400" b="1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Simple Nested Loops</a:t>
                  </a:r>
                  <a:r>
                    <a:rPr kumimoji="0" lang="en-US" altLang="zh-TW" sz="1700" b="1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)</a:t>
                  </a:r>
                </a:p>
              </p:txBody>
            </p:sp>
            <p:sp>
              <p:nvSpPr>
                <p:cNvPr id="62501" name="Rectangle 64">
                  <a:extLst>
                    <a:ext uri="{FF2B5EF4-FFF2-40B4-BE49-F238E27FC236}">
                      <a16:creationId xmlns:a16="http://schemas.microsoft.com/office/drawing/2014/main" id="{2D132EB0-8AC6-D84E-AC41-0775C81E9C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05" y="2692"/>
                  <a:ext cx="847" cy="2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700" b="1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(On-the-fly)</a:t>
                  </a:r>
                </a:p>
              </p:txBody>
            </p:sp>
            <p:sp>
              <p:nvSpPr>
                <p:cNvPr id="62502" name="Rectangle 65">
                  <a:extLst>
                    <a:ext uri="{FF2B5EF4-FFF2-40B4-BE49-F238E27FC236}">
                      <a16:creationId xmlns:a16="http://schemas.microsoft.com/office/drawing/2014/main" id="{13C11E4B-52FA-4940-A45C-2283F5D384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85" y="2058"/>
                  <a:ext cx="847" cy="2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700" b="1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(On-the-fly)</a:t>
                  </a:r>
                </a:p>
              </p:txBody>
            </p:sp>
          </p:grpSp>
          <p:sp>
            <p:nvSpPr>
              <p:cNvPr id="62478" name="Rectangle 66">
                <a:extLst>
                  <a:ext uri="{FF2B5EF4-FFF2-40B4-BE49-F238E27FC236}">
                    <a16:creationId xmlns:a16="http://schemas.microsoft.com/office/drawing/2014/main" id="{06573CA6-A285-6F47-AD0C-0563AC58B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2256"/>
                <a:ext cx="542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2400">
                    <a:solidFill>
                      <a:schemeClr val="accent2"/>
                    </a:solidFill>
                    <a:latin typeface="Book Antiqua" panose="02040602050305030304" pitchFamily="18" charset="0"/>
                  </a:rPr>
                  <a:t>Plan:</a:t>
                </a:r>
              </a:p>
            </p:txBody>
          </p:sp>
        </p:grpSp>
        <p:sp>
          <p:nvSpPr>
            <p:cNvPr id="62475" name="Text Box 67">
              <a:extLst>
                <a:ext uri="{FF2B5EF4-FFF2-40B4-BE49-F238E27FC236}">
                  <a16:creationId xmlns:a16="http://schemas.microsoft.com/office/drawing/2014/main" id="{0A785D35-51DB-E348-A5C8-2713C4AA4C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8" y="3968"/>
              <a:ext cx="7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800" b="1">
                  <a:latin typeface="Arial" panose="020B0604020202020204" pitchFamily="34" charset="0"/>
                </a:rPr>
                <a:t>(</a:t>
              </a:r>
              <a:r>
                <a:rPr kumimoji="0" lang="en-US" altLang="zh-TW" sz="1600" b="1">
                  <a:latin typeface="Arial" panose="020B0604020202020204" pitchFamily="34" charset="0"/>
                </a:rPr>
                <a:t>File scan</a:t>
              </a:r>
              <a:r>
                <a:rPr kumimoji="0" lang="en-US" altLang="zh-TW" sz="1800" b="1">
                  <a:latin typeface="Arial" panose="020B0604020202020204" pitchFamily="34" charset="0"/>
                </a:rPr>
                <a:t>)</a:t>
              </a:r>
            </a:p>
          </p:txBody>
        </p:sp>
        <p:sp>
          <p:nvSpPr>
            <p:cNvPr id="62476" name="Text Box 68">
              <a:extLst>
                <a:ext uri="{FF2B5EF4-FFF2-40B4-BE49-F238E27FC236}">
                  <a16:creationId xmlns:a16="http://schemas.microsoft.com/office/drawing/2014/main" id="{A8DC73E0-8BB6-DB42-A50A-6A92B6B5E4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2" y="3952"/>
              <a:ext cx="7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800" b="1">
                  <a:latin typeface="Arial" panose="020B0604020202020204" pitchFamily="34" charset="0"/>
                </a:rPr>
                <a:t>(</a:t>
              </a:r>
              <a:r>
                <a:rPr kumimoji="0" lang="en-US" altLang="zh-TW" sz="1600" b="1">
                  <a:latin typeface="Arial" panose="020B0604020202020204" pitchFamily="34" charset="0"/>
                </a:rPr>
                <a:t>File scan</a:t>
              </a:r>
              <a:r>
                <a:rPr kumimoji="0" lang="en-US" altLang="zh-TW" sz="1800" b="1">
                  <a:latin typeface="Arial" panose="020B0604020202020204" pitchFamily="34" charset="0"/>
                </a:rPr>
                <a:t>)</a:t>
              </a:r>
            </a:p>
          </p:txBody>
        </p:sp>
      </p:grpSp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Number Placeholder 5">
            <a:extLst>
              <a:ext uri="{FF2B5EF4-FFF2-40B4-BE49-F238E27FC236}">
                <a16:creationId xmlns:a16="http://schemas.microsoft.com/office/drawing/2014/main" id="{2818EA93-B0DE-3A47-9521-4115CFAF8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F498113-48EC-BB45-9C8E-D82D51CEA9B4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zh-TW" sz="1400"/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214CAE41-57FA-C648-9D2F-C3E289C1B7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7630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3600"/>
              <a:t>On-the-Fly vs Materialized Evaluations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88DF5AD4-CA96-F04D-8809-0B7F17EDDA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9248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/>
              <a:t>Let </a:t>
            </a:r>
            <a:r>
              <a:rPr lang="en-US" altLang="zh-TW" sz="2400" b="1" i="1"/>
              <a:t>op1 </a:t>
            </a:r>
            <a:r>
              <a:rPr lang="en-US" altLang="zh-TW" sz="2400"/>
              <a:t>and </a:t>
            </a:r>
            <a:r>
              <a:rPr lang="en-US" altLang="zh-TW" sz="2400" b="1" i="1"/>
              <a:t>op2 </a:t>
            </a:r>
            <a:r>
              <a:rPr lang="en-US" altLang="zh-TW" sz="2400"/>
              <a:t>be two relational algebra operations, and </a:t>
            </a:r>
            <a:r>
              <a:rPr lang="en-US" altLang="zh-TW" sz="2400" b="1" i="1"/>
              <a:t>op1</a:t>
            </a:r>
            <a:r>
              <a:rPr lang="en-US" altLang="zh-TW" sz="2400"/>
              <a:t> is performed on the result of </a:t>
            </a:r>
            <a:r>
              <a:rPr lang="en-US" altLang="zh-TW" sz="2400" b="1" i="1"/>
              <a:t>op2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/>
              <a:t>The evaluation of </a:t>
            </a:r>
            <a:r>
              <a:rPr lang="en-US" altLang="zh-TW" sz="2400" b="1" i="1"/>
              <a:t>op1</a:t>
            </a:r>
            <a:r>
              <a:rPr lang="en-US" altLang="zh-TW" sz="2400"/>
              <a:t> is </a:t>
            </a:r>
            <a:r>
              <a:rPr lang="en-US" altLang="zh-TW" sz="2400" b="1" i="1">
                <a:solidFill>
                  <a:srgbClr val="FF0000"/>
                </a:solidFill>
              </a:rPr>
              <a:t>on-the-fly</a:t>
            </a:r>
            <a:r>
              <a:rPr lang="en-US" altLang="zh-TW" sz="2400" b="1" i="1"/>
              <a:t> </a:t>
            </a:r>
            <a:r>
              <a:rPr lang="en-US" altLang="zh-TW" sz="2400"/>
              <a:t>if the result of op2 is directly sent to </a:t>
            </a:r>
            <a:r>
              <a:rPr lang="en-US" altLang="zh-TW" sz="2400" b="1" i="1"/>
              <a:t>op1</a:t>
            </a:r>
            <a:r>
              <a:rPr lang="en-US" altLang="zh-TW" sz="2400"/>
              <a:t> (i.e, not stored in a temporary file)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/>
              <a:t>It is </a:t>
            </a:r>
            <a:r>
              <a:rPr lang="en-US" altLang="zh-TW" sz="2400" b="1" i="1">
                <a:solidFill>
                  <a:srgbClr val="FF0000"/>
                </a:solidFill>
              </a:rPr>
              <a:t>materialized</a:t>
            </a:r>
            <a:r>
              <a:rPr lang="en-US" altLang="zh-TW" sz="2400"/>
              <a:t> if that result is stored in a temporary file first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/>
              <a:t>On-the-fly evaluation is called </a:t>
            </a:r>
            <a:r>
              <a:rPr lang="en-US" altLang="zh-TW" sz="2400" b="1" i="1"/>
              <a:t>pipelined</a:t>
            </a:r>
            <a:r>
              <a:rPr lang="en-US" altLang="zh-TW" sz="2400"/>
              <a:t> evaluation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/>
              <a:t>On-the-fly can be more efficient then materialized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/>
              <a:t>Example: </a:t>
            </a:r>
            <a:r>
              <a:rPr lang="en-US" altLang="zh-TW" sz="1800">
                <a:solidFill>
                  <a:srgbClr val="FF0000"/>
                </a:solidFill>
                <a:sym typeface="Symbol" pitchFamily="2" charset="2"/>
              </a:rPr>
              <a:t></a:t>
            </a:r>
            <a:r>
              <a:rPr lang="en-US" altLang="zh-TW" sz="1800" baseline="-25000">
                <a:solidFill>
                  <a:srgbClr val="FF0000"/>
                </a:solidFill>
                <a:sym typeface="Symbol" pitchFamily="2" charset="2"/>
              </a:rPr>
              <a:t>bid=100</a:t>
            </a:r>
            <a:r>
              <a:rPr lang="en-US" altLang="zh-TW" sz="1800">
                <a:solidFill>
                  <a:srgbClr val="FF0000"/>
                </a:solidFill>
                <a:sym typeface="Symbol" pitchFamily="2" charset="2"/>
              </a:rPr>
              <a:t>(Reserves    </a:t>
            </a:r>
            <a:r>
              <a:rPr lang="en-US" altLang="zh-TW" sz="1800" baseline="-25000">
                <a:solidFill>
                  <a:srgbClr val="FF0000"/>
                </a:solidFill>
                <a:sym typeface="Symbol" pitchFamily="2" charset="2"/>
              </a:rPr>
              <a:t>sid=sid</a:t>
            </a:r>
            <a:r>
              <a:rPr lang="en-US" altLang="zh-TW" sz="1800">
                <a:solidFill>
                  <a:srgbClr val="FF0000"/>
                </a:solidFill>
                <a:sym typeface="Symbol" pitchFamily="2" charset="2"/>
              </a:rPr>
              <a:t>Sailors)) </a:t>
            </a:r>
            <a:endParaRPr lang="en-US" altLang="zh-TW" sz="2000"/>
          </a:p>
          <a:p>
            <a:pPr eaLnBrk="1" hangingPunct="1">
              <a:lnSpc>
                <a:spcPct val="90000"/>
              </a:lnSpc>
            </a:pPr>
            <a:r>
              <a:rPr lang="en-US" altLang="zh-TW" sz="2400"/>
              <a:t>Whether on-the-fly should be used depends on the case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/>
              <a:t>Example: </a:t>
            </a:r>
            <a:r>
              <a:rPr lang="en-US" altLang="zh-TW" sz="1800">
                <a:solidFill>
                  <a:srgbClr val="FF0000"/>
                </a:solidFill>
                <a:sym typeface="Symbol" pitchFamily="2" charset="2"/>
              </a:rPr>
              <a:t>(</a:t>
            </a:r>
            <a:r>
              <a:rPr lang="en-US" altLang="zh-TW" sz="1800" baseline="-25000">
                <a:solidFill>
                  <a:srgbClr val="FF0000"/>
                </a:solidFill>
                <a:sym typeface="Symbol" pitchFamily="2" charset="2"/>
              </a:rPr>
              <a:t>age&lt;25 </a:t>
            </a:r>
            <a:r>
              <a:rPr lang="en-US" altLang="zh-TW" sz="1800">
                <a:solidFill>
                  <a:srgbClr val="FF0000"/>
                </a:solidFill>
                <a:sym typeface="Symbol" pitchFamily="2" charset="2"/>
              </a:rPr>
              <a:t>Sailors)    </a:t>
            </a:r>
            <a:r>
              <a:rPr lang="en-US" altLang="zh-TW" sz="1800" baseline="-25000">
                <a:solidFill>
                  <a:srgbClr val="FF0000"/>
                </a:solidFill>
                <a:sym typeface="Symbol" pitchFamily="2" charset="2"/>
              </a:rPr>
              <a:t>sid=sid </a:t>
            </a:r>
            <a:r>
              <a:rPr lang="en-US" altLang="zh-TW" sz="1800">
                <a:solidFill>
                  <a:srgbClr val="FF0000"/>
                </a:solidFill>
                <a:sym typeface="Symbol" pitchFamily="2" charset="2"/>
              </a:rPr>
              <a:t>(</a:t>
            </a:r>
            <a:r>
              <a:rPr lang="en-US" altLang="zh-TW" sz="1800" baseline="-25000">
                <a:solidFill>
                  <a:srgbClr val="FF0000"/>
                </a:solidFill>
                <a:sym typeface="Symbol" pitchFamily="2" charset="2"/>
              </a:rPr>
              <a:t>bid=100 </a:t>
            </a:r>
            <a:r>
              <a:rPr lang="en-US" altLang="zh-TW" sz="1800">
                <a:solidFill>
                  <a:srgbClr val="FF0000"/>
                </a:solidFill>
                <a:sym typeface="Symbol" pitchFamily="2" charset="2"/>
              </a:rPr>
              <a:t>Reserves) </a:t>
            </a:r>
            <a:r>
              <a:rPr lang="en-US" altLang="zh-TW" sz="200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/>
              <a:t>What if only one sailor has ever reserved bid=100 once? (i.e, only one tuple in </a:t>
            </a:r>
            <a:r>
              <a:rPr lang="en-US" altLang="zh-TW" sz="2000" b="1" i="1"/>
              <a:t>Reserves </a:t>
            </a:r>
            <a:r>
              <a:rPr lang="en-US" altLang="zh-TW" sz="2000"/>
              <a:t>has bid=100)</a:t>
            </a:r>
            <a:endParaRPr lang="en-US" altLang="zh-TW" sz="2000" b="1" i="1"/>
          </a:p>
        </p:txBody>
      </p:sp>
      <p:grpSp>
        <p:nvGrpSpPr>
          <p:cNvPr id="64516" name="Group 4">
            <a:extLst>
              <a:ext uri="{FF2B5EF4-FFF2-40B4-BE49-F238E27FC236}">
                <a16:creationId xmlns:a16="http://schemas.microsoft.com/office/drawing/2014/main" id="{DD0A9870-1C6A-ED42-92DD-FED376EC5BD5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4343400"/>
            <a:ext cx="152400" cy="152400"/>
            <a:chOff x="2640" y="2256"/>
            <a:chExt cx="144" cy="105"/>
          </a:xfrm>
        </p:grpSpPr>
        <p:sp>
          <p:nvSpPr>
            <p:cNvPr id="64524" name="Line 5">
              <a:extLst>
                <a:ext uri="{FF2B5EF4-FFF2-40B4-BE49-F238E27FC236}">
                  <a16:creationId xmlns:a16="http://schemas.microsoft.com/office/drawing/2014/main" id="{5BF31374-6DF7-884C-970A-644FF5895F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256"/>
              <a:ext cx="144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64525" name="Group 6">
              <a:extLst>
                <a:ext uri="{FF2B5EF4-FFF2-40B4-BE49-F238E27FC236}">
                  <a16:creationId xmlns:a16="http://schemas.microsoft.com/office/drawing/2014/main" id="{BDFD1D37-36D8-8840-83D8-75EFEC1A7F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0" y="2265"/>
              <a:ext cx="144" cy="96"/>
              <a:chOff x="2304" y="2256"/>
              <a:chExt cx="144" cy="96"/>
            </a:xfrm>
          </p:grpSpPr>
          <p:sp>
            <p:nvSpPr>
              <p:cNvPr id="64526" name="Line 7">
                <a:extLst>
                  <a:ext uri="{FF2B5EF4-FFF2-40B4-BE49-F238E27FC236}">
                    <a16:creationId xmlns:a16="http://schemas.microsoft.com/office/drawing/2014/main" id="{FAE14D9C-05F7-6144-A210-0627205C89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04" y="2256"/>
                <a:ext cx="144" cy="9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64527" name="Group 8">
                <a:extLst>
                  <a:ext uri="{FF2B5EF4-FFF2-40B4-BE49-F238E27FC236}">
                    <a16:creationId xmlns:a16="http://schemas.microsoft.com/office/drawing/2014/main" id="{58E4698A-C24C-5142-8B72-CC6A1852440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04" y="2256"/>
                <a:ext cx="144" cy="96"/>
                <a:chOff x="2304" y="2256"/>
                <a:chExt cx="144" cy="96"/>
              </a:xfrm>
            </p:grpSpPr>
            <p:sp>
              <p:nvSpPr>
                <p:cNvPr id="64528" name="Line 9">
                  <a:extLst>
                    <a:ext uri="{FF2B5EF4-FFF2-40B4-BE49-F238E27FC236}">
                      <a16:creationId xmlns:a16="http://schemas.microsoft.com/office/drawing/2014/main" id="{642E487A-5F2F-D647-83A8-CC374CB3DA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304" y="2256"/>
                  <a:ext cx="0" cy="96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4529" name="Line 10">
                  <a:extLst>
                    <a:ext uri="{FF2B5EF4-FFF2-40B4-BE49-F238E27FC236}">
                      <a16:creationId xmlns:a16="http://schemas.microsoft.com/office/drawing/2014/main" id="{87BED35C-23E6-4943-9885-B7D3AFB83D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48" y="2256"/>
                  <a:ext cx="0" cy="96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64517" name="Group 11">
            <a:extLst>
              <a:ext uri="{FF2B5EF4-FFF2-40B4-BE49-F238E27FC236}">
                <a16:creationId xmlns:a16="http://schemas.microsoft.com/office/drawing/2014/main" id="{8A59463B-778E-DF45-A55B-433828820008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5029200"/>
            <a:ext cx="152400" cy="152400"/>
            <a:chOff x="2640" y="2256"/>
            <a:chExt cx="144" cy="105"/>
          </a:xfrm>
        </p:grpSpPr>
        <p:sp>
          <p:nvSpPr>
            <p:cNvPr id="64518" name="Line 12">
              <a:extLst>
                <a:ext uri="{FF2B5EF4-FFF2-40B4-BE49-F238E27FC236}">
                  <a16:creationId xmlns:a16="http://schemas.microsoft.com/office/drawing/2014/main" id="{86C09062-C2BB-4940-909D-79B54C322C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256"/>
              <a:ext cx="144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64519" name="Group 13">
              <a:extLst>
                <a:ext uri="{FF2B5EF4-FFF2-40B4-BE49-F238E27FC236}">
                  <a16:creationId xmlns:a16="http://schemas.microsoft.com/office/drawing/2014/main" id="{BE605488-3737-A243-AEFC-7011023D02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0" y="2265"/>
              <a:ext cx="144" cy="96"/>
              <a:chOff x="2304" y="2256"/>
              <a:chExt cx="144" cy="96"/>
            </a:xfrm>
          </p:grpSpPr>
          <p:sp>
            <p:nvSpPr>
              <p:cNvPr id="64520" name="Line 14">
                <a:extLst>
                  <a:ext uri="{FF2B5EF4-FFF2-40B4-BE49-F238E27FC236}">
                    <a16:creationId xmlns:a16="http://schemas.microsoft.com/office/drawing/2014/main" id="{EF450CB7-94D0-C045-A3D6-F52C013A13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04" y="2256"/>
                <a:ext cx="144" cy="9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64521" name="Group 15">
                <a:extLst>
                  <a:ext uri="{FF2B5EF4-FFF2-40B4-BE49-F238E27FC236}">
                    <a16:creationId xmlns:a16="http://schemas.microsoft.com/office/drawing/2014/main" id="{BBD0B26E-DDCE-4A46-893D-2B57E92CF9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04" y="2256"/>
                <a:ext cx="144" cy="96"/>
                <a:chOff x="2304" y="2256"/>
                <a:chExt cx="144" cy="96"/>
              </a:xfrm>
            </p:grpSpPr>
            <p:sp>
              <p:nvSpPr>
                <p:cNvPr id="64522" name="Line 16">
                  <a:extLst>
                    <a:ext uri="{FF2B5EF4-FFF2-40B4-BE49-F238E27FC236}">
                      <a16:creationId xmlns:a16="http://schemas.microsoft.com/office/drawing/2014/main" id="{2D93A536-40DB-E149-9105-D9E11FD0F2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304" y="2256"/>
                  <a:ext cx="0" cy="96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4523" name="Line 17">
                  <a:extLst>
                    <a:ext uri="{FF2B5EF4-FFF2-40B4-BE49-F238E27FC236}">
                      <a16:creationId xmlns:a16="http://schemas.microsoft.com/office/drawing/2014/main" id="{9D147534-FF6F-9A49-9872-98DF7FD7F8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48" y="2256"/>
                  <a:ext cx="0" cy="96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Number Placeholder 5">
            <a:extLst>
              <a:ext uri="{FF2B5EF4-FFF2-40B4-BE49-F238E27FC236}">
                <a16:creationId xmlns:a16="http://schemas.microsoft.com/office/drawing/2014/main" id="{BF6C3CC6-A53A-4F46-A83C-549A04BD7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B7FAE14-C314-7B47-AC8A-8AB636C58902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zh-TW" sz="1400"/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5203CAAD-65C0-ED46-A682-43A7271A67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762000"/>
            <a:ext cx="88392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/>
              <a:t>On-the-Fly vs. Materialized Evaluations : example </a:t>
            </a:r>
            <a:r>
              <a:rPr lang="en-US" altLang="zh-TW" sz="2800">
                <a:solidFill>
                  <a:srgbClr val="FF0000"/>
                </a:solidFill>
                <a:sym typeface="Symbol" pitchFamily="18" charset="2"/>
              </a:rPr>
              <a:t></a:t>
            </a:r>
            <a:r>
              <a:rPr lang="en-US" altLang="zh-TW" sz="2800" baseline="-25000">
                <a:solidFill>
                  <a:srgbClr val="FF0000"/>
                </a:solidFill>
                <a:sym typeface="Symbol" pitchFamily="18" charset="2"/>
              </a:rPr>
              <a:t>bid=100</a:t>
            </a:r>
            <a:r>
              <a:rPr lang="en-US" altLang="zh-TW" sz="2800">
                <a:solidFill>
                  <a:srgbClr val="FF0000"/>
                </a:solidFill>
                <a:sym typeface="Symbol" pitchFamily="18" charset="2"/>
              </a:rPr>
              <a:t>(Reserves    </a:t>
            </a:r>
            <a:r>
              <a:rPr lang="en-US" altLang="zh-TW" sz="2800" baseline="-25000">
                <a:solidFill>
                  <a:srgbClr val="FF0000"/>
                </a:solidFill>
                <a:sym typeface="Symbol" pitchFamily="18" charset="2"/>
              </a:rPr>
              <a:t>sid=sid</a:t>
            </a:r>
            <a:r>
              <a:rPr lang="en-US" altLang="zh-TW" sz="2800">
                <a:solidFill>
                  <a:srgbClr val="FF0000"/>
                </a:solidFill>
                <a:sym typeface="Symbol" pitchFamily="18" charset="2"/>
              </a:rPr>
              <a:t>Sailors))</a:t>
            </a:r>
            <a:br>
              <a:rPr lang="en-US" altLang="zh-TW" sz="2800">
                <a:solidFill>
                  <a:srgbClr val="FF0000"/>
                </a:solidFill>
                <a:sym typeface="Symbol" pitchFamily="18" charset="2"/>
              </a:rPr>
            </a:br>
            <a:r>
              <a:rPr lang="en-US" altLang="zh-TW" sz="2800">
                <a:solidFill>
                  <a:srgbClr val="FF0000"/>
                </a:solidFill>
                <a:sym typeface="Symbol" pitchFamily="18" charset="2"/>
              </a:rPr>
              <a:t>                 </a:t>
            </a:r>
          </a:p>
        </p:txBody>
      </p:sp>
      <p:sp>
        <p:nvSpPr>
          <p:cNvPr id="65539" name="Text Box 3">
            <a:extLst>
              <a:ext uri="{FF2B5EF4-FFF2-40B4-BE49-F238E27FC236}">
                <a16:creationId xmlns:a16="http://schemas.microsoft.com/office/drawing/2014/main" id="{68D596F7-3B73-C342-8DEE-1058213A4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905000"/>
            <a:ext cx="9540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b="1">
                <a:solidFill>
                  <a:srgbClr val="3365FB"/>
                </a:solidFill>
                <a:latin typeface="Arial" panose="020B0604020202020204" pitchFamily="34" charset="0"/>
              </a:rPr>
              <a:t>sid   bid</a:t>
            </a:r>
          </a:p>
        </p:txBody>
      </p:sp>
      <p:sp>
        <p:nvSpPr>
          <p:cNvPr id="65540" name="Text Box 4">
            <a:extLst>
              <a:ext uri="{FF2B5EF4-FFF2-40B4-BE49-F238E27FC236}">
                <a16:creationId xmlns:a16="http://schemas.microsoft.com/office/drawing/2014/main" id="{16E7CAFE-C4F3-514D-A561-5F371E7CA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905000"/>
            <a:ext cx="10652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b="1">
                <a:solidFill>
                  <a:srgbClr val="3365FB"/>
                </a:solidFill>
                <a:latin typeface="Arial" panose="020B0604020202020204" pitchFamily="34" charset="0"/>
              </a:rPr>
              <a:t>sid name</a:t>
            </a:r>
          </a:p>
        </p:txBody>
      </p:sp>
      <p:sp>
        <p:nvSpPr>
          <p:cNvPr id="65541" name="Rectangle 5">
            <a:extLst>
              <a:ext uri="{FF2B5EF4-FFF2-40B4-BE49-F238E27FC236}">
                <a16:creationId xmlns:a16="http://schemas.microsoft.com/office/drawing/2014/main" id="{F1B05208-2D0B-F34F-A43C-3B1C240AE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905000"/>
            <a:ext cx="3124200" cy="1676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65542" name="Group 6">
            <a:extLst>
              <a:ext uri="{FF2B5EF4-FFF2-40B4-BE49-F238E27FC236}">
                <a16:creationId xmlns:a16="http://schemas.microsoft.com/office/drawing/2014/main" id="{DC32DA83-73B5-2249-B079-E77F08E840D8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2209800"/>
            <a:ext cx="990600" cy="762000"/>
            <a:chOff x="672" y="1392"/>
            <a:chExt cx="624" cy="480"/>
          </a:xfrm>
        </p:grpSpPr>
        <p:grpSp>
          <p:nvGrpSpPr>
            <p:cNvPr id="65717" name="Group 7">
              <a:extLst>
                <a:ext uri="{FF2B5EF4-FFF2-40B4-BE49-F238E27FC236}">
                  <a16:creationId xmlns:a16="http://schemas.microsoft.com/office/drawing/2014/main" id="{2E2790E5-02CB-144A-A46A-7ED7CCB250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1392"/>
              <a:ext cx="624" cy="480"/>
              <a:chOff x="672" y="1392"/>
              <a:chExt cx="624" cy="480"/>
            </a:xfrm>
          </p:grpSpPr>
          <p:grpSp>
            <p:nvGrpSpPr>
              <p:cNvPr id="65719" name="Group 8">
                <a:extLst>
                  <a:ext uri="{FF2B5EF4-FFF2-40B4-BE49-F238E27FC236}">
                    <a16:creationId xmlns:a16="http://schemas.microsoft.com/office/drawing/2014/main" id="{DCAA68A1-6400-8C4A-889D-B5A6310903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1392"/>
                <a:ext cx="624" cy="480"/>
                <a:chOff x="672" y="1392"/>
                <a:chExt cx="624" cy="480"/>
              </a:xfrm>
            </p:grpSpPr>
            <p:grpSp>
              <p:nvGrpSpPr>
                <p:cNvPr id="65722" name="Group 9">
                  <a:extLst>
                    <a:ext uri="{FF2B5EF4-FFF2-40B4-BE49-F238E27FC236}">
                      <a16:creationId xmlns:a16="http://schemas.microsoft.com/office/drawing/2014/main" id="{F419014E-7E97-9849-830B-4627F1A4E39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392"/>
                  <a:ext cx="624" cy="432"/>
                  <a:chOff x="672" y="1392"/>
                  <a:chExt cx="624" cy="432"/>
                </a:xfrm>
              </p:grpSpPr>
              <p:grpSp>
                <p:nvGrpSpPr>
                  <p:cNvPr id="65724" name="Group 10">
                    <a:extLst>
                      <a:ext uri="{FF2B5EF4-FFF2-40B4-BE49-F238E27FC236}">
                        <a16:creationId xmlns:a16="http://schemas.microsoft.com/office/drawing/2014/main" id="{EBC66173-9A98-CF49-8729-55227098BBB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392"/>
                    <a:ext cx="624" cy="432"/>
                    <a:chOff x="672" y="1392"/>
                    <a:chExt cx="624" cy="432"/>
                  </a:xfrm>
                </p:grpSpPr>
                <p:grpSp>
                  <p:nvGrpSpPr>
                    <p:cNvPr id="65726" name="Group 11">
                      <a:extLst>
                        <a:ext uri="{FF2B5EF4-FFF2-40B4-BE49-F238E27FC236}">
                          <a16:creationId xmlns:a16="http://schemas.microsoft.com/office/drawing/2014/main" id="{F1D2EC1D-6C47-3742-B9FC-2204D38E378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392"/>
                      <a:ext cx="624" cy="336"/>
                      <a:chOff x="672" y="1632"/>
                      <a:chExt cx="624" cy="336"/>
                    </a:xfrm>
                  </p:grpSpPr>
                  <p:grpSp>
                    <p:nvGrpSpPr>
                      <p:cNvPr id="65728" name="Group 12">
                        <a:extLst>
                          <a:ext uri="{FF2B5EF4-FFF2-40B4-BE49-F238E27FC236}">
                            <a16:creationId xmlns:a16="http://schemas.microsoft.com/office/drawing/2014/main" id="{802EE88B-EFDD-B441-A14B-2E76B63F4911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72" y="1632"/>
                        <a:ext cx="624" cy="288"/>
                        <a:chOff x="672" y="1632"/>
                        <a:chExt cx="624" cy="288"/>
                      </a:xfrm>
                    </p:grpSpPr>
                    <p:grpSp>
                      <p:nvGrpSpPr>
                        <p:cNvPr id="65730" name="Group 13">
                          <a:extLst>
                            <a:ext uri="{FF2B5EF4-FFF2-40B4-BE49-F238E27FC236}">
                              <a16:creationId xmlns:a16="http://schemas.microsoft.com/office/drawing/2014/main" id="{0F39BDA5-3E2A-A04A-9739-D87644CA3D46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720" y="1632"/>
                          <a:ext cx="576" cy="288"/>
                          <a:chOff x="720" y="1632"/>
                          <a:chExt cx="576" cy="288"/>
                        </a:xfrm>
                      </p:grpSpPr>
                      <p:grpSp>
                        <p:nvGrpSpPr>
                          <p:cNvPr id="65732" name="Group 14">
                            <a:extLst>
                              <a:ext uri="{FF2B5EF4-FFF2-40B4-BE49-F238E27FC236}">
                                <a16:creationId xmlns:a16="http://schemas.microsoft.com/office/drawing/2014/main" id="{0A4026E2-42D7-EE4F-B020-1C45140224B1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720" y="1632"/>
                            <a:ext cx="576" cy="288"/>
                            <a:chOff x="624" y="2016"/>
                            <a:chExt cx="576" cy="288"/>
                          </a:xfrm>
                        </p:grpSpPr>
                        <p:sp>
                          <p:nvSpPr>
                            <p:cNvPr id="65734" name="Rectangle 15">
                              <a:extLst>
                                <a:ext uri="{FF2B5EF4-FFF2-40B4-BE49-F238E27FC236}">
                                  <a16:creationId xmlns:a16="http://schemas.microsoft.com/office/drawing/2014/main" id="{06846B24-7501-4547-A926-93C169F95637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24" y="2016"/>
                              <a:ext cx="576" cy="144"/>
                            </a:xfrm>
                            <a:prstGeom prst="rect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>
                              <a:lvl1pPr>
                                <a:spcBef>
                                  <a:spcPct val="20000"/>
                                </a:spcBef>
                                <a:buChar char="•"/>
                                <a:defRPr kumimoji="1" sz="32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Char char="–"/>
                                <a:defRPr kumimoji="1" sz="28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Char char="•"/>
                                <a:defRPr kumimoji="1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Char char="–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9pPr>
                            </a:lstStyle>
                            <a:p>
                              <a:pPr eaLnBrk="1" hangingPunct="1"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endParaRPr lang="en-US" altLang="en-US" sz="2400"/>
                            </a:p>
                          </p:txBody>
                        </p:sp>
                        <p:sp>
                          <p:nvSpPr>
                            <p:cNvPr id="65735" name="Rectangle 16">
                              <a:extLst>
                                <a:ext uri="{FF2B5EF4-FFF2-40B4-BE49-F238E27FC236}">
                                  <a16:creationId xmlns:a16="http://schemas.microsoft.com/office/drawing/2014/main" id="{91B332D2-8145-FE40-A1E3-2FB865000336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24" y="2160"/>
                              <a:ext cx="576" cy="144"/>
                            </a:xfrm>
                            <a:prstGeom prst="rect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>
                              <a:lvl1pPr>
                                <a:spcBef>
                                  <a:spcPct val="20000"/>
                                </a:spcBef>
                                <a:buChar char="•"/>
                                <a:defRPr kumimoji="1" sz="32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Char char="–"/>
                                <a:defRPr kumimoji="1" sz="28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Char char="•"/>
                                <a:defRPr kumimoji="1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Char char="–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9pPr>
                            </a:lstStyle>
                            <a:p>
                              <a:pPr eaLnBrk="1" hangingPunct="1"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endParaRPr lang="en-US" altLang="en-US" sz="2400"/>
                            </a:p>
                          </p:txBody>
                        </p:sp>
                      </p:grpSp>
                      <p:sp>
                        <p:nvSpPr>
                          <p:cNvPr id="65733" name="Line 17">
                            <a:extLst>
                              <a:ext uri="{FF2B5EF4-FFF2-40B4-BE49-F238E27FC236}">
                                <a16:creationId xmlns:a16="http://schemas.microsoft.com/office/drawing/2014/main" id="{5450576B-4722-8045-A231-FEF6871E51F8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912" y="1632"/>
                            <a:ext cx="0" cy="288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65731" name="Text Box 18">
                          <a:extLst>
                            <a:ext uri="{FF2B5EF4-FFF2-40B4-BE49-F238E27FC236}">
                              <a16:creationId xmlns:a16="http://schemas.microsoft.com/office/drawing/2014/main" id="{AFAC1E17-7A62-A940-8797-49F736F33D96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72" y="1632"/>
                          <a:ext cx="24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none"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Char char="•"/>
                            <a:defRPr kumimoji="1" sz="3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har char="–"/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har char="•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har char="–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kumimoji="0" lang="zh-TW" altLang="en-US" sz="1400" b="1">
                              <a:latin typeface="Arial" panose="020B0604020202020204" pitchFamily="34" charset="0"/>
                            </a:rPr>
                            <a:t>  </a:t>
                          </a:r>
                          <a:r>
                            <a:rPr kumimoji="0" lang="en-US" altLang="zh-TW" sz="1400" b="1">
                              <a:latin typeface="Arial" panose="020B0604020202020204" pitchFamily="34" charset="0"/>
                            </a:rPr>
                            <a:t>1</a:t>
                          </a:r>
                        </a:p>
                      </p:txBody>
                    </p:sp>
                  </p:grpSp>
                  <p:sp>
                    <p:nvSpPr>
                      <p:cNvPr id="65729" name="Text Box 19">
                        <a:extLst>
                          <a:ext uri="{FF2B5EF4-FFF2-40B4-BE49-F238E27FC236}">
                            <a16:creationId xmlns:a16="http://schemas.microsoft.com/office/drawing/2014/main" id="{C77BC517-AD21-E842-AFF7-F22ECDDF379D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72" y="1776"/>
                        <a:ext cx="240" cy="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kumimoji="1" sz="3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FontTx/>
                          <a:buNone/>
                        </a:pPr>
                        <a:r>
                          <a:rPr kumimoji="0" lang="zh-TW" altLang="en-US" sz="1400" b="1">
                            <a:latin typeface="Arial" panose="020B0604020202020204" pitchFamily="34" charset="0"/>
                          </a:rPr>
                          <a:t>  </a:t>
                        </a:r>
                        <a:r>
                          <a:rPr kumimoji="0" lang="en-US" altLang="zh-TW" sz="1400" b="1">
                            <a:latin typeface="Arial" panose="020B0604020202020204" pitchFamily="34" charset="0"/>
                          </a:rPr>
                          <a:t>2</a:t>
                        </a:r>
                      </a:p>
                    </p:txBody>
                  </p:sp>
                </p:grpSp>
                <p:sp>
                  <p:nvSpPr>
                    <p:cNvPr id="65727" name="Rectangle 20">
                      <a:extLst>
                        <a:ext uri="{FF2B5EF4-FFF2-40B4-BE49-F238E27FC236}">
                          <a16:creationId xmlns:a16="http://schemas.microsoft.com/office/drawing/2014/main" id="{BF182613-75A1-BD42-97DD-72F24A77DD4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20" y="1680"/>
                      <a:ext cx="576" cy="14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400"/>
                    </a:p>
                  </p:txBody>
                </p:sp>
              </p:grpSp>
              <p:sp>
                <p:nvSpPr>
                  <p:cNvPr id="65725" name="Line 21">
                    <a:extLst>
                      <a:ext uri="{FF2B5EF4-FFF2-40B4-BE49-F238E27FC236}">
                        <a16:creationId xmlns:a16="http://schemas.microsoft.com/office/drawing/2014/main" id="{5535413D-8B41-DF40-8B69-3B25E31D3B6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12" y="1680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5723" name="Text Box 22">
                  <a:extLst>
                    <a:ext uri="{FF2B5EF4-FFF2-40B4-BE49-F238E27FC236}">
                      <a16:creationId xmlns:a16="http://schemas.microsoft.com/office/drawing/2014/main" id="{DA02A306-74ED-9347-A35F-1730EA1E836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0" y="1680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2</a:t>
                  </a:r>
                </a:p>
              </p:txBody>
            </p:sp>
          </p:grpSp>
          <p:sp>
            <p:nvSpPr>
              <p:cNvPr id="65720" name="Text Box 23">
                <a:extLst>
                  <a:ext uri="{FF2B5EF4-FFF2-40B4-BE49-F238E27FC236}">
                    <a16:creationId xmlns:a16="http://schemas.microsoft.com/office/drawing/2014/main" id="{44487E59-72E2-1847-B28E-2DF74CA766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1392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100</a:t>
                </a:r>
              </a:p>
            </p:txBody>
          </p:sp>
          <p:sp>
            <p:nvSpPr>
              <p:cNvPr id="65721" name="Text Box 24">
                <a:extLst>
                  <a:ext uri="{FF2B5EF4-FFF2-40B4-BE49-F238E27FC236}">
                    <a16:creationId xmlns:a16="http://schemas.microsoft.com/office/drawing/2014/main" id="{13CE99A2-2146-674D-AB71-1B36203FCE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1680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100</a:t>
                </a:r>
              </a:p>
            </p:txBody>
          </p:sp>
        </p:grpSp>
        <p:sp>
          <p:nvSpPr>
            <p:cNvPr id="65718" name="Text Box 25">
              <a:extLst>
                <a:ext uri="{FF2B5EF4-FFF2-40B4-BE49-F238E27FC236}">
                  <a16:creationId xmlns:a16="http://schemas.microsoft.com/office/drawing/2014/main" id="{01485B49-7551-9447-929F-63EB67DE58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536"/>
              <a:ext cx="3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latin typeface="Arial" panose="020B0604020202020204" pitchFamily="34" charset="0"/>
                </a:rPr>
                <a:t>200</a:t>
              </a:r>
            </a:p>
          </p:txBody>
        </p:sp>
      </p:grpSp>
      <p:grpSp>
        <p:nvGrpSpPr>
          <p:cNvPr id="65543" name="Group 26">
            <a:extLst>
              <a:ext uri="{FF2B5EF4-FFF2-40B4-BE49-F238E27FC236}">
                <a16:creationId xmlns:a16="http://schemas.microsoft.com/office/drawing/2014/main" id="{643ED07C-7872-0045-91B2-AE3C1B6B4976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2209800"/>
            <a:ext cx="990600" cy="762000"/>
            <a:chOff x="1488" y="1392"/>
            <a:chExt cx="624" cy="480"/>
          </a:xfrm>
        </p:grpSpPr>
        <p:sp>
          <p:nvSpPr>
            <p:cNvPr id="65698" name="Text Box 27">
              <a:extLst>
                <a:ext uri="{FF2B5EF4-FFF2-40B4-BE49-F238E27FC236}">
                  <a16:creationId xmlns:a16="http://schemas.microsoft.com/office/drawing/2014/main" id="{D8E59445-6AF7-9743-92DE-39925C02BE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536"/>
              <a:ext cx="29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latin typeface="Arial" panose="020B0604020202020204" pitchFamily="34" charset="0"/>
                </a:rPr>
                <a:t>Wu</a:t>
              </a:r>
            </a:p>
          </p:txBody>
        </p:sp>
        <p:grpSp>
          <p:nvGrpSpPr>
            <p:cNvPr id="65699" name="Group 28">
              <a:extLst>
                <a:ext uri="{FF2B5EF4-FFF2-40B4-BE49-F238E27FC236}">
                  <a16:creationId xmlns:a16="http://schemas.microsoft.com/office/drawing/2014/main" id="{FA27DAD8-C55B-2245-8C91-2F6568738E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392"/>
              <a:ext cx="624" cy="480"/>
              <a:chOff x="1488" y="1392"/>
              <a:chExt cx="624" cy="480"/>
            </a:xfrm>
          </p:grpSpPr>
          <p:grpSp>
            <p:nvGrpSpPr>
              <p:cNvPr id="65700" name="Group 29">
                <a:extLst>
                  <a:ext uri="{FF2B5EF4-FFF2-40B4-BE49-F238E27FC236}">
                    <a16:creationId xmlns:a16="http://schemas.microsoft.com/office/drawing/2014/main" id="{920E73F0-6069-5A4C-9094-27AF54B657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1392"/>
                <a:ext cx="624" cy="480"/>
                <a:chOff x="1488" y="1392"/>
                <a:chExt cx="624" cy="480"/>
              </a:xfrm>
            </p:grpSpPr>
            <p:grpSp>
              <p:nvGrpSpPr>
                <p:cNvPr id="65703" name="Group 30">
                  <a:extLst>
                    <a:ext uri="{FF2B5EF4-FFF2-40B4-BE49-F238E27FC236}">
                      <a16:creationId xmlns:a16="http://schemas.microsoft.com/office/drawing/2014/main" id="{377E8A80-1BC1-2D4A-A683-AB5DFE2CC3D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88" y="1392"/>
                  <a:ext cx="624" cy="432"/>
                  <a:chOff x="1488" y="1392"/>
                  <a:chExt cx="624" cy="432"/>
                </a:xfrm>
              </p:grpSpPr>
              <p:grpSp>
                <p:nvGrpSpPr>
                  <p:cNvPr id="65705" name="Group 31">
                    <a:extLst>
                      <a:ext uri="{FF2B5EF4-FFF2-40B4-BE49-F238E27FC236}">
                        <a16:creationId xmlns:a16="http://schemas.microsoft.com/office/drawing/2014/main" id="{CECAEC6C-6CC1-2B4C-A25A-6A1F5D7FD75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488" y="1392"/>
                    <a:ext cx="624" cy="432"/>
                    <a:chOff x="1488" y="1392"/>
                    <a:chExt cx="624" cy="432"/>
                  </a:xfrm>
                </p:grpSpPr>
                <p:grpSp>
                  <p:nvGrpSpPr>
                    <p:cNvPr id="65707" name="Group 32">
                      <a:extLst>
                        <a:ext uri="{FF2B5EF4-FFF2-40B4-BE49-F238E27FC236}">
                          <a16:creationId xmlns:a16="http://schemas.microsoft.com/office/drawing/2014/main" id="{74FC9D41-6793-6D41-9211-0253DB483DD3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488" y="1392"/>
                      <a:ext cx="624" cy="336"/>
                      <a:chOff x="672" y="2256"/>
                      <a:chExt cx="624" cy="336"/>
                    </a:xfrm>
                  </p:grpSpPr>
                  <p:sp>
                    <p:nvSpPr>
                      <p:cNvPr id="65709" name="Text Box 33">
                        <a:extLst>
                          <a:ext uri="{FF2B5EF4-FFF2-40B4-BE49-F238E27FC236}">
                            <a16:creationId xmlns:a16="http://schemas.microsoft.com/office/drawing/2014/main" id="{1D388786-E941-4A4A-976F-391FEA73A063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72" y="2256"/>
                        <a:ext cx="240" cy="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kumimoji="1" sz="3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FontTx/>
                          <a:buNone/>
                        </a:pPr>
                        <a:r>
                          <a:rPr kumimoji="0" lang="zh-TW" altLang="en-US" sz="1400" b="1">
                            <a:latin typeface="Arial" panose="020B0604020202020204" pitchFamily="34" charset="0"/>
                          </a:rPr>
                          <a:t>  </a:t>
                        </a:r>
                        <a:r>
                          <a:rPr kumimoji="0" lang="en-US" altLang="zh-TW" sz="1400" b="1">
                            <a:latin typeface="Arial" panose="020B0604020202020204" pitchFamily="34" charset="0"/>
                          </a:rPr>
                          <a:t>1</a:t>
                        </a:r>
                      </a:p>
                    </p:txBody>
                  </p:sp>
                  <p:grpSp>
                    <p:nvGrpSpPr>
                      <p:cNvPr id="65710" name="Group 34">
                        <a:extLst>
                          <a:ext uri="{FF2B5EF4-FFF2-40B4-BE49-F238E27FC236}">
                            <a16:creationId xmlns:a16="http://schemas.microsoft.com/office/drawing/2014/main" id="{389091BA-9B4A-234F-848B-D0505F7BF6BD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72" y="2256"/>
                        <a:ext cx="624" cy="336"/>
                        <a:chOff x="672" y="2256"/>
                        <a:chExt cx="624" cy="336"/>
                      </a:xfrm>
                    </p:grpSpPr>
                    <p:grpSp>
                      <p:nvGrpSpPr>
                        <p:cNvPr id="65711" name="Group 35">
                          <a:extLst>
                            <a:ext uri="{FF2B5EF4-FFF2-40B4-BE49-F238E27FC236}">
                              <a16:creationId xmlns:a16="http://schemas.microsoft.com/office/drawing/2014/main" id="{80FEEBC1-F30C-4844-A511-7BA1A5C6724A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720" y="2256"/>
                          <a:ext cx="576" cy="288"/>
                          <a:chOff x="720" y="2256"/>
                          <a:chExt cx="576" cy="288"/>
                        </a:xfrm>
                      </p:grpSpPr>
                      <p:grpSp>
                        <p:nvGrpSpPr>
                          <p:cNvPr id="65713" name="Group 36">
                            <a:extLst>
                              <a:ext uri="{FF2B5EF4-FFF2-40B4-BE49-F238E27FC236}">
                                <a16:creationId xmlns:a16="http://schemas.microsoft.com/office/drawing/2014/main" id="{1497A190-E0A6-F442-B8BF-739CD2A20E0F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720" y="2256"/>
                            <a:ext cx="576" cy="288"/>
                            <a:chOff x="624" y="2496"/>
                            <a:chExt cx="576" cy="288"/>
                          </a:xfrm>
                        </p:grpSpPr>
                        <p:sp>
                          <p:nvSpPr>
                            <p:cNvPr id="65715" name="Rectangle 37">
                              <a:extLst>
                                <a:ext uri="{FF2B5EF4-FFF2-40B4-BE49-F238E27FC236}">
                                  <a16:creationId xmlns:a16="http://schemas.microsoft.com/office/drawing/2014/main" id="{A82CCFB7-F334-7B4A-B3FA-B94C93462A65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24" y="2496"/>
                              <a:ext cx="576" cy="144"/>
                            </a:xfrm>
                            <a:prstGeom prst="rect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>
                              <a:lvl1pPr>
                                <a:spcBef>
                                  <a:spcPct val="20000"/>
                                </a:spcBef>
                                <a:buChar char="•"/>
                                <a:defRPr kumimoji="1" sz="32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Char char="–"/>
                                <a:defRPr kumimoji="1" sz="28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Char char="•"/>
                                <a:defRPr kumimoji="1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Char char="–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9pPr>
                            </a:lstStyle>
                            <a:p>
                              <a:pPr eaLnBrk="1" hangingPunct="1"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endParaRPr lang="en-US" altLang="en-US" sz="2400"/>
                            </a:p>
                          </p:txBody>
                        </p:sp>
                        <p:sp>
                          <p:nvSpPr>
                            <p:cNvPr id="65716" name="Rectangle 38">
                              <a:extLst>
                                <a:ext uri="{FF2B5EF4-FFF2-40B4-BE49-F238E27FC236}">
                                  <a16:creationId xmlns:a16="http://schemas.microsoft.com/office/drawing/2014/main" id="{2938E9A8-EF9D-3C4B-8A51-AB30701E65A5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24" y="2640"/>
                              <a:ext cx="576" cy="144"/>
                            </a:xfrm>
                            <a:prstGeom prst="rect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>
                              <a:lvl1pPr>
                                <a:spcBef>
                                  <a:spcPct val="20000"/>
                                </a:spcBef>
                                <a:buChar char="•"/>
                                <a:defRPr kumimoji="1" sz="32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Char char="–"/>
                                <a:defRPr kumimoji="1" sz="28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Char char="•"/>
                                <a:defRPr kumimoji="1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Char char="–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9pPr>
                            </a:lstStyle>
                            <a:p>
                              <a:pPr eaLnBrk="1" hangingPunct="1"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endParaRPr lang="en-US" altLang="en-US" sz="2400"/>
                            </a:p>
                          </p:txBody>
                        </p:sp>
                      </p:grpSp>
                      <p:sp>
                        <p:nvSpPr>
                          <p:cNvPr id="65714" name="Line 39">
                            <a:extLst>
                              <a:ext uri="{FF2B5EF4-FFF2-40B4-BE49-F238E27FC236}">
                                <a16:creationId xmlns:a16="http://schemas.microsoft.com/office/drawing/2014/main" id="{9299413F-3CA0-D94D-9505-89410A4B439E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912" y="2256"/>
                            <a:ext cx="0" cy="288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65712" name="Text Box 40">
                          <a:extLst>
                            <a:ext uri="{FF2B5EF4-FFF2-40B4-BE49-F238E27FC236}">
                              <a16:creationId xmlns:a16="http://schemas.microsoft.com/office/drawing/2014/main" id="{78EAEDD4-848E-3944-9FFD-1E6C20405A86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72" y="2400"/>
                          <a:ext cx="24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none"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Char char="•"/>
                            <a:defRPr kumimoji="1" sz="3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har char="–"/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har char="•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har char="–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kumimoji="0" lang="zh-TW" altLang="en-US" sz="1400" b="1">
                              <a:latin typeface="Arial" panose="020B0604020202020204" pitchFamily="34" charset="0"/>
                            </a:rPr>
                            <a:t>  </a:t>
                          </a:r>
                          <a:r>
                            <a:rPr kumimoji="0" lang="en-US" altLang="zh-TW" sz="1400" b="1">
                              <a:latin typeface="Arial" panose="020B0604020202020204" pitchFamily="34" charset="0"/>
                            </a:rPr>
                            <a:t>2</a:t>
                          </a:r>
                        </a:p>
                      </p:txBody>
                    </p:sp>
                  </p:grpSp>
                </p:grpSp>
                <p:sp>
                  <p:nvSpPr>
                    <p:cNvPr id="65708" name="Rectangle 41">
                      <a:extLst>
                        <a:ext uri="{FF2B5EF4-FFF2-40B4-BE49-F238E27FC236}">
                          <a16:creationId xmlns:a16="http://schemas.microsoft.com/office/drawing/2014/main" id="{3BD33773-1953-E044-9990-3A9828B4ACE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36" y="1680"/>
                      <a:ext cx="576" cy="14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400"/>
                    </a:p>
                  </p:txBody>
                </p:sp>
              </p:grpSp>
              <p:sp>
                <p:nvSpPr>
                  <p:cNvPr id="65706" name="Line 42">
                    <a:extLst>
                      <a:ext uri="{FF2B5EF4-FFF2-40B4-BE49-F238E27FC236}">
                        <a16:creationId xmlns:a16="http://schemas.microsoft.com/office/drawing/2014/main" id="{7C3BB805-67E7-EC47-BCCD-97EEE932928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728" y="1680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5704" name="Text Box 43">
                  <a:extLst>
                    <a:ext uri="{FF2B5EF4-FFF2-40B4-BE49-F238E27FC236}">
                      <a16:creationId xmlns:a16="http://schemas.microsoft.com/office/drawing/2014/main" id="{2FF1E25D-9358-1F41-A712-CCC57E40C6B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36" y="1680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3</a:t>
                  </a:r>
                </a:p>
              </p:txBody>
            </p:sp>
          </p:grpSp>
          <p:sp>
            <p:nvSpPr>
              <p:cNvPr id="65701" name="Text Box 44">
                <a:extLst>
                  <a:ext uri="{FF2B5EF4-FFF2-40B4-BE49-F238E27FC236}">
                    <a16:creationId xmlns:a16="http://schemas.microsoft.com/office/drawing/2014/main" id="{AA7C5F22-73D7-504A-9551-7F6FFEBF0C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1392"/>
                <a:ext cx="28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Lin</a:t>
                </a:r>
              </a:p>
            </p:txBody>
          </p:sp>
          <p:sp>
            <p:nvSpPr>
              <p:cNvPr id="65702" name="Text Box 45">
                <a:extLst>
                  <a:ext uri="{FF2B5EF4-FFF2-40B4-BE49-F238E27FC236}">
                    <a16:creationId xmlns:a16="http://schemas.microsoft.com/office/drawing/2014/main" id="{73B89167-2EFB-A44C-B556-8F7A6679F0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1680"/>
                <a:ext cx="265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Du</a:t>
                </a:r>
              </a:p>
            </p:txBody>
          </p:sp>
        </p:grpSp>
      </p:grpSp>
      <p:sp>
        <p:nvSpPr>
          <p:cNvPr id="65544" name="Text Box 46">
            <a:extLst>
              <a:ext uri="{FF2B5EF4-FFF2-40B4-BE49-F238E27FC236}">
                <a16:creationId xmlns:a16="http://schemas.microsoft.com/office/drawing/2014/main" id="{0F20A2F9-A50C-0E4E-9702-D164B795CB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447800"/>
            <a:ext cx="1139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>
                <a:solidFill>
                  <a:srgbClr val="FF0000"/>
                </a:solidFill>
                <a:latin typeface="Arial" panose="020B0604020202020204" pitchFamily="34" charset="0"/>
                <a:sym typeface="Symbol" pitchFamily="2" charset="2"/>
              </a:rPr>
              <a:t>Reserves</a:t>
            </a:r>
            <a:r>
              <a:rPr kumimoji="0" lang="en-US" altLang="zh-TW" sz="2800">
                <a:solidFill>
                  <a:srgbClr val="FF0000"/>
                </a:solidFill>
                <a:latin typeface="Arial" panose="020B0604020202020204" pitchFamily="34" charset="0"/>
                <a:sym typeface="Symbol" pitchFamily="2" charset="2"/>
              </a:rPr>
              <a:t> </a:t>
            </a:r>
          </a:p>
        </p:txBody>
      </p:sp>
      <p:sp>
        <p:nvSpPr>
          <p:cNvPr id="65545" name="Text Box 47">
            <a:extLst>
              <a:ext uri="{FF2B5EF4-FFF2-40B4-BE49-F238E27FC236}">
                <a16:creationId xmlns:a16="http://schemas.microsoft.com/office/drawing/2014/main" id="{99D50FEC-C884-494F-86A5-324CCBC2B1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447800"/>
            <a:ext cx="901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>
                <a:solidFill>
                  <a:srgbClr val="FF0000"/>
                </a:solidFill>
                <a:latin typeface="Arial" panose="020B0604020202020204" pitchFamily="34" charset="0"/>
                <a:sym typeface="Symbol" pitchFamily="2" charset="2"/>
              </a:rPr>
              <a:t>Sailors</a:t>
            </a:r>
            <a:r>
              <a:rPr kumimoji="0" lang="en-US" altLang="zh-TW" sz="2800">
                <a:solidFill>
                  <a:srgbClr val="FF0000"/>
                </a:solidFill>
                <a:latin typeface="Arial" panose="020B0604020202020204" pitchFamily="34" charset="0"/>
                <a:sym typeface="Symbol" pitchFamily="2" charset="2"/>
              </a:rPr>
              <a:t> </a:t>
            </a:r>
          </a:p>
        </p:txBody>
      </p:sp>
      <p:sp>
        <p:nvSpPr>
          <p:cNvPr id="65546" name="Rectangle 48">
            <a:extLst>
              <a:ext uri="{FF2B5EF4-FFF2-40B4-BE49-F238E27FC236}">
                <a16:creationId xmlns:a16="http://schemas.microsoft.com/office/drawing/2014/main" id="{D0D771E8-A4D2-8B45-91CE-D4255FCB9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733800"/>
            <a:ext cx="3200400" cy="2743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20" name="Group 49">
            <a:extLst>
              <a:ext uri="{FF2B5EF4-FFF2-40B4-BE49-F238E27FC236}">
                <a16:creationId xmlns:a16="http://schemas.microsoft.com/office/drawing/2014/main" id="{64F44B5D-75C8-9142-9A9E-965A82AEBF6C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3810000"/>
            <a:ext cx="990600" cy="762000"/>
            <a:chOff x="672" y="1392"/>
            <a:chExt cx="624" cy="480"/>
          </a:xfrm>
        </p:grpSpPr>
        <p:grpSp>
          <p:nvGrpSpPr>
            <p:cNvPr id="65679" name="Group 50">
              <a:extLst>
                <a:ext uri="{FF2B5EF4-FFF2-40B4-BE49-F238E27FC236}">
                  <a16:creationId xmlns:a16="http://schemas.microsoft.com/office/drawing/2014/main" id="{74F3A10B-3312-2B4F-A020-A01E8993F0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1392"/>
              <a:ext cx="624" cy="480"/>
              <a:chOff x="672" y="1392"/>
              <a:chExt cx="624" cy="480"/>
            </a:xfrm>
          </p:grpSpPr>
          <p:grpSp>
            <p:nvGrpSpPr>
              <p:cNvPr id="65681" name="Group 51">
                <a:extLst>
                  <a:ext uri="{FF2B5EF4-FFF2-40B4-BE49-F238E27FC236}">
                    <a16:creationId xmlns:a16="http://schemas.microsoft.com/office/drawing/2014/main" id="{D5130DF3-CF1D-D84B-9113-100D105A86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1392"/>
                <a:ext cx="624" cy="480"/>
                <a:chOff x="672" y="1392"/>
                <a:chExt cx="624" cy="480"/>
              </a:xfrm>
            </p:grpSpPr>
            <p:grpSp>
              <p:nvGrpSpPr>
                <p:cNvPr id="65684" name="Group 52">
                  <a:extLst>
                    <a:ext uri="{FF2B5EF4-FFF2-40B4-BE49-F238E27FC236}">
                      <a16:creationId xmlns:a16="http://schemas.microsoft.com/office/drawing/2014/main" id="{D6667437-AC34-E641-95A2-3B0DD6D3235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392"/>
                  <a:ext cx="624" cy="432"/>
                  <a:chOff x="672" y="1392"/>
                  <a:chExt cx="624" cy="432"/>
                </a:xfrm>
              </p:grpSpPr>
              <p:grpSp>
                <p:nvGrpSpPr>
                  <p:cNvPr id="65686" name="Group 53">
                    <a:extLst>
                      <a:ext uri="{FF2B5EF4-FFF2-40B4-BE49-F238E27FC236}">
                        <a16:creationId xmlns:a16="http://schemas.microsoft.com/office/drawing/2014/main" id="{ABD88D9D-8097-6D44-84C6-570FEFD4FF3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392"/>
                    <a:ext cx="624" cy="432"/>
                    <a:chOff x="672" y="1392"/>
                    <a:chExt cx="624" cy="432"/>
                  </a:xfrm>
                </p:grpSpPr>
                <p:grpSp>
                  <p:nvGrpSpPr>
                    <p:cNvPr id="65688" name="Group 54">
                      <a:extLst>
                        <a:ext uri="{FF2B5EF4-FFF2-40B4-BE49-F238E27FC236}">
                          <a16:creationId xmlns:a16="http://schemas.microsoft.com/office/drawing/2014/main" id="{E09DA8FB-0E16-AB4C-9566-28F2A28B442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392"/>
                      <a:ext cx="624" cy="336"/>
                      <a:chOff x="672" y="1632"/>
                      <a:chExt cx="624" cy="336"/>
                    </a:xfrm>
                  </p:grpSpPr>
                  <p:grpSp>
                    <p:nvGrpSpPr>
                      <p:cNvPr id="65690" name="Group 55">
                        <a:extLst>
                          <a:ext uri="{FF2B5EF4-FFF2-40B4-BE49-F238E27FC236}">
                            <a16:creationId xmlns:a16="http://schemas.microsoft.com/office/drawing/2014/main" id="{F1093F81-3FF8-D04F-B665-BB45364F97C6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72" y="1632"/>
                        <a:ext cx="624" cy="288"/>
                        <a:chOff x="672" y="1632"/>
                        <a:chExt cx="624" cy="288"/>
                      </a:xfrm>
                    </p:grpSpPr>
                    <p:grpSp>
                      <p:nvGrpSpPr>
                        <p:cNvPr id="65692" name="Group 56">
                          <a:extLst>
                            <a:ext uri="{FF2B5EF4-FFF2-40B4-BE49-F238E27FC236}">
                              <a16:creationId xmlns:a16="http://schemas.microsoft.com/office/drawing/2014/main" id="{BE7FFFA1-A40F-414A-9704-CDE5ADBDEBAD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720" y="1632"/>
                          <a:ext cx="576" cy="288"/>
                          <a:chOff x="720" y="1632"/>
                          <a:chExt cx="576" cy="288"/>
                        </a:xfrm>
                      </p:grpSpPr>
                      <p:grpSp>
                        <p:nvGrpSpPr>
                          <p:cNvPr id="65694" name="Group 57">
                            <a:extLst>
                              <a:ext uri="{FF2B5EF4-FFF2-40B4-BE49-F238E27FC236}">
                                <a16:creationId xmlns:a16="http://schemas.microsoft.com/office/drawing/2014/main" id="{8DCC86C0-716F-FE43-98CC-D64F9595BD75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720" y="1632"/>
                            <a:ext cx="576" cy="288"/>
                            <a:chOff x="624" y="2016"/>
                            <a:chExt cx="576" cy="288"/>
                          </a:xfrm>
                        </p:grpSpPr>
                        <p:sp>
                          <p:nvSpPr>
                            <p:cNvPr id="65696" name="Rectangle 58">
                              <a:extLst>
                                <a:ext uri="{FF2B5EF4-FFF2-40B4-BE49-F238E27FC236}">
                                  <a16:creationId xmlns:a16="http://schemas.microsoft.com/office/drawing/2014/main" id="{3CB69BED-E8E3-2645-AE03-6902B2A5264D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24" y="2016"/>
                              <a:ext cx="576" cy="144"/>
                            </a:xfrm>
                            <a:prstGeom prst="rect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>
                              <a:lvl1pPr>
                                <a:spcBef>
                                  <a:spcPct val="20000"/>
                                </a:spcBef>
                                <a:buChar char="•"/>
                                <a:defRPr kumimoji="1" sz="32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Char char="–"/>
                                <a:defRPr kumimoji="1" sz="28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Char char="•"/>
                                <a:defRPr kumimoji="1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Char char="–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9pPr>
                            </a:lstStyle>
                            <a:p>
                              <a:pPr eaLnBrk="1" hangingPunct="1"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endParaRPr lang="en-US" altLang="en-US" sz="2400"/>
                            </a:p>
                          </p:txBody>
                        </p:sp>
                        <p:sp>
                          <p:nvSpPr>
                            <p:cNvPr id="65697" name="Rectangle 59">
                              <a:extLst>
                                <a:ext uri="{FF2B5EF4-FFF2-40B4-BE49-F238E27FC236}">
                                  <a16:creationId xmlns:a16="http://schemas.microsoft.com/office/drawing/2014/main" id="{3EFB6E8A-4C22-3D4F-A292-CE485F9C38E0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24" y="2160"/>
                              <a:ext cx="576" cy="144"/>
                            </a:xfrm>
                            <a:prstGeom prst="rect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>
                              <a:lvl1pPr>
                                <a:spcBef>
                                  <a:spcPct val="20000"/>
                                </a:spcBef>
                                <a:buChar char="•"/>
                                <a:defRPr kumimoji="1" sz="32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Char char="–"/>
                                <a:defRPr kumimoji="1" sz="28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Char char="•"/>
                                <a:defRPr kumimoji="1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Char char="–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9pPr>
                            </a:lstStyle>
                            <a:p>
                              <a:pPr eaLnBrk="1" hangingPunct="1"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endParaRPr lang="en-US" altLang="en-US" sz="2400"/>
                            </a:p>
                          </p:txBody>
                        </p:sp>
                      </p:grpSp>
                      <p:sp>
                        <p:nvSpPr>
                          <p:cNvPr id="65695" name="Line 60">
                            <a:extLst>
                              <a:ext uri="{FF2B5EF4-FFF2-40B4-BE49-F238E27FC236}">
                                <a16:creationId xmlns:a16="http://schemas.microsoft.com/office/drawing/2014/main" id="{F90D98A2-8E91-D841-BAA8-69D4B75EFFB5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912" y="1632"/>
                            <a:ext cx="0" cy="288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65693" name="Text Box 61">
                          <a:extLst>
                            <a:ext uri="{FF2B5EF4-FFF2-40B4-BE49-F238E27FC236}">
                              <a16:creationId xmlns:a16="http://schemas.microsoft.com/office/drawing/2014/main" id="{751B56FE-83B4-D346-8635-A1A99C10D645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72" y="1632"/>
                          <a:ext cx="24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none"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Char char="•"/>
                            <a:defRPr kumimoji="1" sz="3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har char="–"/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har char="•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har char="–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kumimoji="0" lang="zh-TW" altLang="en-US" sz="1400" b="1">
                              <a:latin typeface="Arial" panose="020B0604020202020204" pitchFamily="34" charset="0"/>
                            </a:rPr>
                            <a:t>  </a:t>
                          </a:r>
                          <a:r>
                            <a:rPr kumimoji="0" lang="en-US" altLang="zh-TW" sz="1400" b="1">
                              <a:latin typeface="Arial" panose="020B0604020202020204" pitchFamily="34" charset="0"/>
                            </a:rPr>
                            <a:t>1</a:t>
                          </a:r>
                        </a:p>
                      </p:txBody>
                    </p:sp>
                  </p:grpSp>
                  <p:sp>
                    <p:nvSpPr>
                      <p:cNvPr id="65691" name="Text Box 62">
                        <a:extLst>
                          <a:ext uri="{FF2B5EF4-FFF2-40B4-BE49-F238E27FC236}">
                            <a16:creationId xmlns:a16="http://schemas.microsoft.com/office/drawing/2014/main" id="{FEC8971A-38A8-5C45-A1C7-9877ACBCF98F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72" y="1776"/>
                        <a:ext cx="240" cy="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kumimoji="1" sz="3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FontTx/>
                          <a:buNone/>
                        </a:pPr>
                        <a:r>
                          <a:rPr kumimoji="0" lang="zh-TW" altLang="en-US" sz="1400" b="1">
                            <a:latin typeface="Arial" panose="020B0604020202020204" pitchFamily="34" charset="0"/>
                          </a:rPr>
                          <a:t>  </a:t>
                        </a:r>
                        <a:r>
                          <a:rPr kumimoji="0" lang="en-US" altLang="zh-TW" sz="1400" b="1">
                            <a:latin typeface="Arial" panose="020B0604020202020204" pitchFamily="34" charset="0"/>
                          </a:rPr>
                          <a:t>2</a:t>
                        </a:r>
                      </a:p>
                    </p:txBody>
                  </p:sp>
                </p:grpSp>
                <p:sp>
                  <p:nvSpPr>
                    <p:cNvPr id="65689" name="Rectangle 63">
                      <a:extLst>
                        <a:ext uri="{FF2B5EF4-FFF2-40B4-BE49-F238E27FC236}">
                          <a16:creationId xmlns:a16="http://schemas.microsoft.com/office/drawing/2014/main" id="{6E3E2534-791D-9B45-B5BB-8DD99993B22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20" y="1680"/>
                      <a:ext cx="576" cy="14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400"/>
                    </a:p>
                  </p:txBody>
                </p:sp>
              </p:grpSp>
              <p:sp>
                <p:nvSpPr>
                  <p:cNvPr id="65687" name="Line 64">
                    <a:extLst>
                      <a:ext uri="{FF2B5EF4-FFF2-40B4-BE49-F238E27FC236}">
                        <a16:creationId xmlns:a16="http://schemas.microsoft.com/office/drawing/2014/main" id="{AAD51991-AC47-8E4D-A54E-67381B708DC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12" y="1680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5685" name="Text Box 65">
                  <a:extLst>
                    <a:ext uri="{FF2B5EF4-FFF2-40B4-BE49-F238E27FC236}">
                      <a16:creationId xmlns:a16="http://schemas.microsoft.com/office/drawing/2014/main" id="{53CDD5A4-02D9-EB49-869A-5613F9071D9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0" y="1680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2</a:t>
                  </a:r>
                </a:p>
              </p:txBody>
            </p:sp>
          </p:grpSp>
          <p:sp>
            <p:nvSpPr>
              <p:cNvPr id="65682" name="Text Box 66">
                <a:extLst>
                  <a:ext uri="{FF2B5EF4-FFF2-40B4-BE49-F238E27FC236}">
                    <a16:creationId xmlns:a16="http://schemas.microsoft.com/office/drawing/2014/main" id="{B30256BC-D041-2542-9B42-B8A7EEEF54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1392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100</a:t>
                </a:r>
              </a:p>
            </p:txBody>
          </p:sp>
          <p:sp>
            <p:nvSpPr>
              <p:cNvPr id="65683" name="Text Box 67">
                <a:extLst>
                  <a:ext uri="{FF2B5EF4-FFF2-40B4-BE49-F238E27FC236}">
                    <a16:creationId xmlns:a16="http://schemas.microsoft.com/office/drawing/2014/main" id="{1079B78A-054C-0648-B363-ED28D23CBD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1680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100</a:t>
                </a:r>
              </a:p>
            </p:txBody>
          </p:sp>
        </p:grpSp>
        <p:sp>
          <p:nvSpPr>
            <p:cNvPr id="65680" name="Text Box 68">
              <a:extLst>
                <a:ext uri="{FF2B5EF4-FFF2-40B4-BE49-F238E27FC236}">
                  <a16:creationId xmlns:a16="http://schemas.microsoft.com/office/drawing/2014/main" id="{7A3AA421-ABFE-0248-8BFC-D785C5BA13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536"/>
              <a:ext cx="3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latin typeface="Arial" panose="020B0604020202020204" pitchFamily="34" charset="0"/>
                </a:rPr>
                <a:t>200</a:t>
              </a:r>
            </a:p>
          </p:txBody>
        </p:sp>
      </p:grpSp>
      <p:grpSp>
        <p:nvGrpSpPr>
          <p:cNvPr id="29" name="Group 69">
            <a:extLst>
              <a:ext uri="{FF2B5EF4-FFF2-40B4-BE49-F238E27FC236}">
                <a16:creationId xmlns:a16="http://schemas.microsoft.com/office/drawing/2014/main" id="{A76B503A-3F25-1D46-8023-33128B6D18A1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3810000"/>
            <a:ext cx="990600" cy="762000"/>
            <a:chOff x="1488" y="1392"/>
            <a:chExt cx="624" cy="480"/>
          </a:xfrm>
        </p:grpSpPr>
        <p:sp>
          <p:nvSpPr>
            <p:cNvPr id="65660" name="Text Box 70">
              <a:extLst>
                <a:ext uri="{FF2B5EF4-FFF2-40B4-BE49-F238E27FC236}">
                  <a16:creationId xmlns:a16="http://schemas.microsoft.com/office/drawing/2014/main" id="{96DC4E46-D5CB-404A-A479-EA8CA805A1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536"/>
              <a:ext cx="29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latin typeface="Arial" panose="020B0604020202020204" pitchFamily="34" charset="0"/>
                </a:rPr>
                <a:t>Wu</a:t>
              </a:r>
            </a:p>
          </p:txBody>
        </p:sp>
        <p:grpSp>
          <p:nvGrpSpPr>
            <p:cNvPr id="65661" name="Group 71">
              <a:extLst>
                <a:ext uri="{FF2B5EF4-FFF2-40B4-BE49-F238E27FC236}">
                  <a16:creationId xmlns:a16="http://schemas.microsoft.com/office/drawing/2014/main" id="{52C6C15D-6DD5-EB4E-A56A-4241A812CD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392"/>
              <a:ext cx="624" cy="480"/>
              <a:chOff x="1488" y="1392"/>
              <a:chExt cx="624" cy="480"/>
            </a:xfrm>
          </p:grpSpPr>
          <p:grpSp>
            <p:nvGrpSpPr>
              <p:cNvPr id="65662" name="Group 72">
                <a:extLst>
                  <a:ext uri="{FF2B5EF4-FFF2-40B4-BE49-F238E27FC236}">
                    <a16:creationId xmlns:a16="http://schemas.microsoft.com/office/drawing/2014/main" id="{696492DA-8BF3-F142-8400-93CBE7D64A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1392"/>
                <a:ext cx="624" cy="480"/>
                <a:chOff x="1488" y="1392"/>
                <a:chExt cx="624" cy="480"/>
              </a:xfrm>
            </p:grpSpPr>
            <p:grpSp>
              <p:nvGrpSpPr>
                <p:cNvPr id="65665" name="Group 73">
                  <a:extLst>
                    <a:ext uri="{FF2B5EF4-FFF2-40B4-BE49-F238E27FC236}">
                      <a16:creationId xmlns:a16="http://schemas.microsoft.com/office/drawing/2014/main" id="{D05006FF-CE49-D84F-89CD-920B53A7A6E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88" y="1392"/>
                  <a:ext cx="624" cy="432"/>
                  <a:chOff x="1488" y="1392"/>
                  <a:chExt cx="624" cy="432"/>
                </a:xfrm>
              </p:grpSpPr>
              <p:grpSp>
                <p:nvGrpSpPr>
                  <p:cNvPr id="65667" name="Group 74">
                    <a:extLst>
                      <a:ext uri="{FF2B5EF4-FFF2-40B4-BE49-F238E27FC236}">
                        <a16:creationId xmlns:a16="http://schemas.microsoft.com/office/drawing/2014/main" id="{3AD6979D-D8FF-2144-8583-6D67365DE03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488" y="1392"/>
                    <a:ext cx="624" cy="432"/>
                    <a:chOff x="1488" y="1392"/>
                    <a:chExt cx="624" cy="432"/>
                  </a:xfrm>
                </p:grpSpPr>
                <p:grpSp>
                  <p:nvGrpSpPr>
                    <p:cNvPr id="65669" name="Group 75">
                      <a:extLst>
                        <a:ext uri="{FF2B5EF4-FFF2-40B4-BE49-F238E27FC236}">
                          <a16:creationId xmlns:a16="http://schemas.microsoft.com/office/drawing/2014/main" id="{CB235872-F900-4846-8AFE-D5D207FCEA29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488" y="1392"/>
                      <a:ext cx="624" cy="336"/>
                      <a:chOff x="672" y="2256"/>
                      <a:chExt cx="624" cy="336"/>
                    </a:xfrm>
                  </p:grpSpPr>
                  <p:sp>
                    <p:nvSpPr>
                      <p:cNvPr id="65671" name="Text Box 76">
                        <a:extLst>
                          <a:ext uri="{FF2B5EF4-FFF2-40B4-BE49-F238E27FC236}">
                            <a16:creationId xmlns:a16="http://schemas.microsoft.com/office/drawing/2014/main" id="{9C937396-5910-F64B-9BCF-BD767316F981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72" y="2256"/>
                        <a:ext cx="240" cy="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kumimoji="1" sz="3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FontTx/>
                          <a:buNone/>
                        </a:pPr>
                        <a:r>
                          <a:rPr kumimoji="0" lang="zh-TW" altLang="en-US" sz="1400" b="1">
                            <a:latin typeface="Arial" panose="020B0604020202020204" pitchFamily="34" charset="0"/>
                          </a:rPr>
                          <a:t>  </a:t>
                        </a:r>
                        <a:r>
                          <a:rPr kumimoji="0" lang="en-US" altLang="zh-TW" sz="1400" b="1">
                            <a:latin typeface="Arial" panose="020B0604020202020204" pitchFamily="34" charset="0"/>
                          </a:rPr>
                          <a:t>1</a:t>
                        </a:r>
                      </a:p>
                    </p:txBody>
                  </p:sp>
                  <p:grpSp>
                    <p:nvGrpSpPr>
                      <p:cNvPr id="65672" name="Group 77">
                        <a:extLst>
                          <a:ext uri="{FF2B5EF4-FFF2-40B4-BE49-F238E27FC236}">
                            <a16:creationId xmlns:a16="http://schemas.microsoft.com/office/drawing/2014/main" id="{E677455A-6BAF-C04D-BFC6-E3665B991149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72" y="2256"/>
                        <a:ext cx="624" cy="336"/>
                        <a:chOff x="672" y="2256"/>
                        <a:chExt cx="624" cy="336"/>
                      </a:xfrm>
                    </p:grpSpPr>
                    <p:grpSp>
                      <p:nvGrpSpPr>
                        <p:cNvPr id="65673" name="Group 78">
                          <a:extLst>
                            <a:ext uri="{FF2B5EF4-FFF2-40B4-BE49-F238E27FC236}">
                              <a16:creationId xmlns:a16="http://schemas.microsoft.com/office/drawing/2014/main" id="{E230DED2-9092-A949-A538-9D6ACDFAA617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720" y="2256"/>
                          <a:ext cx="576" cy="288"/>
                          <a:chOff x="720" y="2256"/>
                          <a:chExt cx="576" cy="288"/>
                        </a:xfrm>
                      </p:grpSpPr>
                      <p:grpSp>
                        <p:nvGrpSpPr>
                          <p:cNvPr id="65675" name="Group 79">
                            <a:extLst>
                              <a:ext uri="{FF2B5EF4-FFF2-40B4-BE49-F238E27FC236}">
                                <a16:creationId xmlns:a16="http://schemas.microsoft.com/office/drawing/2014/main" id="{92CFB2B2-0C40-154D-A1CE-9D42FFB989EC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720" y="2256"/>
                            <a:ext cx="576" cy="288"/>
                            <a:chOff x="624" y="2496"/>
                            <a:chExt cx="576" cy="288"/>
                          </a:xfrm>
                        </p:grpSpPr>
                        <p:sp>
                          <p:nvSpPr>
                            <p:cNvPr id="65677" name="Rectangle 80">
                              <a:extLst>
                                <a:ext uri="{FF2B5EF4-FFF2-40B4-BE49-F238E27FC236}">
                                  <a16:creationId xmlns:a16="http://schemas.microsoft.com/office/drawing/2014/main" id="{36AC20BF-6DBF-6F4D-9138-FE653FD607CF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24" y="2496"/>
                              <a:ext cx="576" cy="144"/>
                            </a:xfrm>
                            <a:prstGeom prst="rect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>
                              <a:lvl1pPr>
                                <a:spcBef>
                                  <a:spcPct val="20000"/>
                                </a:spcBef>
                                <a:buChar char="•"/>
                                <a:defRPr kumimoji="1" sz="32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Char char="–"/>
                                <a:defRPr kumimoji="1" sz="28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Char char="•"/>
                                <a:defRPr kumimoji="1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Char char="–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9pPr>
                            </a:lstStyle>
                            <a:p>
                              <a:pPr eaLnBrk="1" hangingPunct="1"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endParaRPr lang="en-US" altLang="en-US" sz="2400"/>
                            </a:p>
                          </p:txBody>
                        </p:sp>
                        <p:sp>
                          <p:nvSpPr>
                            <p:cNvPr id="65678" name="Rectangle 81">
                              <a:extLst>
                                <a:ext uri="{FF2B5EF4-FFF2-40B4-BE49-F238E27FC236}">
                                  <a16:creationId xmlns:a16="http://schemas.microsoft.com/office/drawing/2014/main" id="{878B5A09-9988-2044-A3AA-8A97D01155A3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24" y="2640"/>
                              <a:ext cx="576" cy="144"/>
                            </a:xfrm>
                            <a:prstGeom prst="rect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>
                              <a:lvl1pPr>
                                <a:spcBef>
                                  <a:spcPct val="20000"/>
                                </a:spcBef>
                                <a:buChar char="•"/>
                                <a:defRPr kumimoji="1" sz="32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Char char="–"/>
                                <a:defRPr kumimoji="1" sz="28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Char char="•"/>
                                <a:defRPr kumimoji="1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Char char="–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9pPr>
                            </a:lstStyle>
                            <a:p>
                              <a:pPr eaLnBrk="1" hangingPunct="1"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endParaRPr lang="en-US" altLang="en-US" sz="2400"/>
                            </a:p>
                          </p:txBody>
                        </p:sp>
                      </p:grpSp>
                      <p:sp>
                        <p:nvSpPr>
                          <p:cNvPr id="65676" name="Line 82">
                            <a:extLst>
                              <a:ext uri="{FF2B5EF4-FFF2-40B4-BE49-F238E27FC236}">
                                <a16:creationId xmlns:a16="http://schemas.microsoft.com/office/drawing/2014/main" id="{8F034C8E-B283-634B-871A-8234505FC0CD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912" y="2256"/>
                            <a:ext cx="0" cy="288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65674" name="Text Box 83">
                          <a:extLst>
                            <a:ext uri="{FF2B5EF4-FFF2-40B4-BE49-F238E27FC236}">
                              <a16:creationId xmlns:a16="http://schemas.microsoft.com/office/drawing/2014/main" id="{D9143512-3EA2-6C46-B980-74D19BC7AD59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72" y="2400"/>
                          <a:ext cx="24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none"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Char char="•"/>
                            <a:defRPr kumimoji="1" sz="3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har char="–"/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har char="•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har char="–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kumimoji="0" lang="zh-TW" altLang="en-US" sz="1400" b="1">
                              <a:latin typeface="Arial" panose="020B0604020202020204" pitchFamily="34" charset="0"/>
                            </a:rPr>
                            <a:t>  </a:t>
                          </a:r>
                          <a:r>
                            <a:rPr kumimoji="0" lang="en-US" altLang="zh-TW" sz="1400" b="1">
                              <a:latin typeface="Arial" panose="020B0604020202020204" pitchFamily="34" charset="0"/>
                            </a:rPr>
                            <a:t>2</a:t>
                          </a:r>
                        </a:p>
                      </p:txBody>
                    </p:sp>
                  </p:grpSp>
                </p:grpSp>
                <p:sp>
                  <p:nvSpPr>
                    <p:cNvPr id="65670" name="Rectangle 84">
                      <a:extLst>
                        <a:ext uri="{FF2B5EF4-FFF2-40B4-BE49-F238E27FC236}">
                          <a16:creationId xmlns:a16="http://schemas.microsoft.com/office/drawing/2014/main" id="{29552D17-4E98-FF45-9D76-0BCA6385BF0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36" y="1680"/>
                      <a:ext cx="576" cy="14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400"/>
                    </a:p>
                  </p:txBody>
                </p:sp>
              </p:grpSp>
              <p:sp>
                <p:nvSpPr>
                  <p:cNvPr id="65668" name="Line 85">
                    <a:extLst>
                      <a:ext uri="{FF2B5EF4-FFF2-40B4-BE49-F238E27FC236}">
                        <a16:creationId xmlns:a16="http://schemas.microsoft.com/office/drawing/2014/main" id="{618BFEB1-B385-AB44-B459-C3D0CC04CF4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728" y="1680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5666" name="Text Box 86">
                  <a:extLst>
                    <a:ext uri="{FF2B5EF4-FFF2-40B4-BE49-F238E27FC236}">
                      <a16:creationId xmlns:a16="http://schemas.microsoft.com/office/drawing/2014/main" id="{1BB583CB-0247-4F48-8E05-5C08C32164B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36" y="1680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3</a:t>
                  </a:r>
                </a:p>
              </p:txBody>
            </p:sp>
          </p:grpSp>
          <p:sp>
            <p:nvSpPr>
              <p:cNvPr id="65663" name="Text Box 87">
                <a:extLst>
                  <a:ext uri="{FF2B5EF4-FFF2-40B4-BE49-F238E27FC236}">
                    <a16:creationId xmlns:a16="http://schemas.microsoft.com/office/drawing/2014/main" id="{29BECE27-AAEB-5D4D-A5AE-3AC806335D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1392"/>
                <a:ext cx="28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Lin</a:t>
                </a:r>
              </a:p>
            </p:txBody>
          </p:sp>
          <p:sp>
            <p:nvSpPr>
              <p:cNvPr id="65664" name="Text Box 88">
                <a:extLst>
                  <a:ext uri="{FF2B5EF4-FFF2-40B4-BE49-F238E27FC236}">
                    <a16:creationId xmlns:a16="http://schemas.microsoft.com/office/drawing/2014/main" id="{B8FC51AF-4B21-7F46-8DDA-914EAF4A6E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1680"/>
                <a:ext cx="265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Du</a:t>
                </a:r>
              </a:p>
            </p:txBody>
          </p:sp>
        </p:grpSp>
      </p:grpSp>
      <p:sp>
        <p:nvSpPr>
          <p:cNvPr id="75865" name="Line 89">
            <a:extLst>
              <a:ext uri="{FF2B5EF4-FFF2-40B4-BE49-F238E27FC236}">
                <a16:creationId xmlns:a16="http://schemas.microsoft.com/office/drawing/2014/main" id="{DAA5A87E-3B76-B14E-9FC9-A2B6B20C742A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39624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5866" name="Line 90">
            <a:extLst>
              <a:ext uri="{FF2B5EF4-FFF2-40B4-BE49-F238E27FC236}">
                <a16:creationId xmlns:a16="http://schemas.microsoft.com/office/drawing/2014/main" id="{71DD2D02-3EF7-B348-BA68-B348B49D5B90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41148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5867" name="Line 91">
            <a:extLst>
              <a:ext uri="{FF2B5EF4-FFF2-40B4-BE49-F238E27FC236}">
                <a16:creationId xmlns:a16="http://schemas.microsoft.com/office/drawing/2014/main" id="{B1881F13-D4DC-AD41-9EFD-E6BEBC57BB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4191000"/>
            <a:ext cx="381000" cy="2286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45260" name="Group 92">
            <a:extLst>
              <a:ext uri="{FF2B5EF4-FFF2-40B4-BE49-F238E27FC236}">
                <a16:creationId xmlns:a16="http://schemas.microsoft.com/office/drawing/2014/main" id="{47ABFA51-9B29-2948-8D3D-79E21C5C2A5A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4876800"/>
            <a:ext cx="1374775" cy="533400"/>
            <a:chOff x="624" y="3072"/>
            <a:chExt cx="866" cy="336"/>
          </a:xfrm>
        </p:grpSpPr>
        <p:grpSp>
          <p:nvGrpSpPr>
            <p:cNvPr id="65642" name="Group 93">
              <a:extLst>
                <a:ext uri="{FF2B5EF4-FFF2-40B4-BE49-F238E27FC236}">
                  <a16:creationId xmlns:a16="http://schemas.microsoft.com/office/drawing/2014/main" id="{FE31341C-F3E0-7946-B6D4-7CABCFEA98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3072"/>
              <a:ext cx="859" cy="192"/>
              <a:chOff x="720" y="3168"/>
              <a:chExt cx="859" cy="192"/>
            </a:xfrm>
          </p:grpSpPr>
          <p:sp>
            <p:nvSpPr>
              <p:cNvPr id="65652" name="Text Box 94">
                <a:extLst>
                  <a:ext uri="{FF2B5EF4-FFF2-40B4-BE49-F238E27FC236}">
                    <a16:creationId xmlns:a16="http://schemas.microsoft.com/office/drawing/2014/main" id="{84706A83-3883-0A45-B077-42B6BBB9E9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3168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100</a:t>
                </a:r>
              </a:p>
            </p:txBody>
          </p:sp>
          <p:grpSp>
            <p:nvGrpSpPr>
              <p:cNvPr id="65653" name="Group 95">
                <a:extLst>
                  <a:ext uri="{FF2B5EF4-FFF2-40B4-BE49-F238E27FC236}">
                    <a16:creationId xmlns:a16="http://schemas.microsoft.com/office/drawing/2014/main" id="{947141C1-3C24-0746-A109-59F1342AA4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0" y="3168"/>
                <a:ext cx="859" cy="192"/>
                <a:chOff x="720" y="3168"/>
                <a:chExt cx="859" cy="192"/>
              </a:xfrm>
            </p:grpSpPr>
            <p:grpSp>
              <p:nvGrpSpPr>
                <p:cNvPr id="65654" name="Group 96">
                  <a:extLst>
                    <a:ext uri="{FF2B5EF4-FFF2-40B4-BE49-F238E27FC236}">
                      <a16:creationId xmlns:a16="http://schemas.microsoft.com/office/drawing/2014/main" id="{C92D8D0D-C0D3-7347-B518-DB69CA0F355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20" y="3168"/>
                  <a:ext cx="816" cy="144"/>
                  <a:chOff x="720" y="3168"/>
                  <a:chExt cx="816" cy="144"/>
                </a:xfrm>
              </p:grpSpPr>
              <p:sp>
                <p:nvSpPr>
                  <p:cNvPr id="65657" name="Rectangle 97">
                    <a:extLst>
                      <a:ext uri="{FF2B5EF4-FFF2-40B4-BE49-F238E27FC236}">
                        <a16:creationId xmlns:a16="http://schemas.microsoft.com/office/drawing/2014/main" id="{7B0FCA4A-785A-EE48-83EB-D0945B90343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0" y="3168"/>
                    <a:ext cx="816" cy="14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65658" name="Line 98">
                    <a:extLst>
                      <a:ext uri="{FF2B5EF4-FFF2-40B4-BE49-F238E27FC236}">
                        <a16:creationId xmlns:a16="http://schemas.microsoft.com/office/drawing/2014/main" id="{4FA6EFE4-AE4F-F845-9E5D-32CDA2D2E7D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12" y="316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65659" name="Line 99">
                    <a:extLst>
                      <a:ext uri="{FF2B5EF4-FFF2-40B4-BE49-F238E27FC236}">
                        <a16:creationId xmlns:a16="http://schemas.microsoft.com/office/drawing/2014/main" id="{F7109029-FE97-844B-8C2F-FF165EBAFC8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96" y="316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5655" name="Text Box 100">
                  <a:extLst>
                    <a:ext uri="{FF2B5EF4-FFF2-40B4-BE49-F238E27FC236}">
                      <a16:creationId xmlns:a16="http://schemas.microsoft.com/office/drawing/2014/main" id="{A7F3E1CA-F753-5648-B26A-AAEBFEE5810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0" y="3168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1</a:t>
                  </a:r>
                </a:p>
              </p:txBody>
            </p:sp>
            <p:sp>
              <p:nvSpPr>
                <p:cNvPr id="65656" name="Text Box 101">
                  <a:extLst>
                    <a:ext uri="{FF2B5EF4-FFF2-40B4-BE49-F238E27FC236}">
                      <a16:creationId xmlns:a16="http://schemas.microsoft.com/office/drawing/2014/main" id="{C9D05854-5503-6F44-90E1-6AB9C81CB4F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3168"/>
                  <a:ext cx="283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Lin</a:t>
                  </a:r>
                </a:p>
              </p:txBody>
            </p:sp>
          </p:grpSp>
        </p:grpSp>
        <p:grpSp>
          <p:nvGrpSpPr>
            <p:cNvPr id="65643" name="Group 102">
              <a:extLst>
                <a:ext uri="{FF2B5EF4-FFF2-40B4-BE49-F238E27FC236}">
                  <a16:creationId xmlns:a16="http://schemas.microsoft.com/office/drawing/2014/main" id="{934E4855-E27A-8A49-B52B-2433608694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3216"/>
              <a:ext cx="866" cy="192"/>
              <a:chOff x="720" y="3168"/>
              <a:chExt cx="866" cy="192"/>
            </a:xfrm>
          </p:grpSpPr>
          <p:sp>
            <p:nvSpPr>
              <p:cNvPr id="65644" name="Text Box 103">
                <a:extLst>
                  <a:ext uri="{FF2B5EF4-FFF2-40B4-BE49-F238E27FC236}">
                    <a16:creationId xmlns:a16="http://schemas.microsoft.com/office/drawing/2014/main" id="{FB8F7C78-69F6-D444-8CDA-4CF3DB2E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3168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200</a:t>
                </a:r>
              </a:p>
            </p:txBody>
          </p:sp>
          <p:grpSp>
            <p:nvGrpSpPr>
              <p:cNvPr id="65645" name="Group 104">
                <a:extLst>
                  <a:ext uri="{FF2B5EF4-FFF2-40B4-BE49-F238E27FC236}">
                    <a16:creationId xmlns:a16="http://schemas.microsoft.com/office/drawing/2014/main" id="{775B68B3-313C-4040-9A78-0D91FB65317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0" y="3168"/>
                <a:ext cx="866" cy="192"/>
                <a:chOff x="720" y="3168"/>
                <a:chExt cx="866" cy="192"/>
              </a:xfrm>
            </p:grpSpPr>
            <p:grpSp>
              <p:nvGrpSpPr>
                <p:cNvPr id="65646" name="Group 105">
                  <a:extLst>
                    <a:ext uri="{FF2B5EF4-FFF2-40B4-BE49-F238E27FC236}">
                      <a16:creationId xmlns:a16="http://schemas.microsoft.com/office/drawing/2014/main" id="{B3844368-011B-5641-A13B-64D311B5848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20" y="3168"/>
                  <a:ext cx="816" cy="144"/>
                  <a:chOff x="720" y="3168"/>
                  <a:chExt cx="816" cy="144"/>
                </a:xfrm>
              </p:grpSpPr>
              <p:sp>
                <p:nvSpPr>
                  <p:cNvPr id="65649" name="Rectangle 106">
                    <a:extLst>
                      <a:ext uri="{FF2B5EF4-FFF2-40B4-BE49-F238E27FC236}">
                        <a16:creationId xmlns:a16="http://schemas.microsoft.com/office/drawing/2014/main" id="{53CF1D6C-D2DA-784A-A917-F55732628ED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0" y="3168"/>
                    <a:ext cx="816" cy="14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65650" name="Line 107">
                    <a:extLst>
                      <a:ext uri="{FF2B5EF4-FFF2-40B4-BE49-F238E27FC236}">
                        <a16:creationId xmlns:a16="http://schemas.microsoft.com/office/drawing/2014/main" id="{927A1358-09E7-174B-854D-4E31944CC07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12" y="316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65651" name="Line 108">
                    <a:extLst>
                      <a:ext uri="{FF2B5EF4-FFF2-40B4-BE49-F238E27FC236}">
                        <a16:creationId xmlns:a16="http://schemas.microsoft.com/office/drawing/2014/main" id="{36B625FE-A2F9-5B4D-A2D3-CD22446A421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96" y="316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5647" name="Text Box 109">
                  <a:extLst>
                    <a:ext uri="{FF2B5EF4-FFF2-40B4-BE49-F238E27FC236}">
                      <a16:creationId xmlns:a16="http://schemas.microsoft.com/office/drawing/2014/main" id="{3AEC9421-DC4A-FC4B-B40E-EC50E7BE2E0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0" y="3168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2</a:t>
                  </a:r>
                </a:p>
              </p:txBody>
            </p:sp>
            <p:sp>
              <p:nvSpPr>
                <p:cNvPr id="65648" name="Text Box 110">
                  <a:extLst>
                    <a:ext uri="{FF2B5EF4-FFF2-40B4-BE49-F238E27FC236}">
                      <a16:creationId xmlns:a16="http://schemas.microsoft.com/office/drawing/2014/main" id="{5EB44A01-A4C5-D84D-B8A9-5158B439D4A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3168"/>
                  <a:ext cx="290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Wu</a:t>
                  </a:r>
                </a:p>
              </p:txBody>
            </p:sp>
          </p:grpSp>
        </p:grpSp>
      </p:grpSp>
      <p:sp>
        <p:nvSpPr>
          <p:cNvPr id="65553" name="Rectangle 129">
            <a:extLst>
              <a:ext uri="{FF2B5EF4-FFF2-40B4-BE49-F238E27FC236}">
                <a16:creationId xmlns:a16="http://schemas.microsoft.com/office/drawing/2014/main" id="{DB184158-9237-3242-AB84-B668B47BE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8100" y="3733800"/>
            <a:ext cx="3111500" cy="26828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65554" name="Group 211">
            <a:extLst>
              <a:ext uri="{FF2B5EF4-FFF2-40B4-BE49-F238E27FC236}">
                <a16:creationId xmlns:a16="http://schemas.microsoft.com/office/drawing/2014/main" id="{ED2A9CFB-6A39-634A-BA66-CCD9134F1D2F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1447800"/>
            <a:ext cx="3124200" cy="2133600"/>
            <a:chOff x="576" y="912"/>
            <a:chExt cx="1968" cy="1344"/>
          </a:xfrm>
        </p:grpSpPr>
        <p:sp>
          <p:nvSpPr>
            <p:cNvPr id="65597" name="Text Box 212">
              <a:extLst>
                <a:ext uri="{FF2B5EF4-FFF2-40B4-BE49-F238E27FC236}">
                  <a16:creationId xmlns:a16="http://schemas.microsoft.com/office/drawing/2014/main" id="{13C0D276-D19B-8B43-9855-CB8B8992E1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1200"/>
              <a:ext cx="6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600" b="1">
                  <a:solidFill>
                    <a:srgbClr val="3365FB"/>
                  </a:solidFill>
                  <a:latin typeface="Arial" panose="020B0604020202020204" pitchFamily="34" charset="0"/>
                </a:rPr>
                <a:t>sid   bid</a:t>
              </a:r>
            </a:p>
          </p:txBody>
        </p:sp>
        <p:sp>
          <p:nvSpPr>
            <p:cNvPr id="65598" name="Text Box 213">
              <a:extLst>
                <a:ext uri="{FF2B5EF4-FFF2-40B4-BE49-F238E27FC236}">
                  <a16:creationId xmlns:a16="http://schemas.microsoft.com/office/drawing/2014/main" id="{3FFC76F2-2165-074D-B938-B0629006F1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200"/>
              <a:ext cx="67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600" b="1">
                  <a:solidFill>
                    <a:srgbClr val="3365FB"/>
                  </a:solidFill>
                  <a:latin typeface="Arial" panose="020B0604020202020204" pitchFamily="34" charset="0"/>
                </a:rPr>
                <a:t>sid name</a:t>
              </a:r>
            </a:p>
          </p:txBody>
        </p:sp>
        <p:sp>
          <p:nvSpPr>
            <p:cNvPr id="65599" name="Rectangle 214">
              <a:extLst>
                <a:ext uri="{FF2B5EF4-FFF2-40B4-BE49-F238E27FC236}">
                  <a16:creationId xmlns:a16="http://schemas.microsoft.com/office/drawing/2014/main" id="{B0207BBB-6D9C-7744-9065-40746A10F4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200"/>
              <a:ext cx="1968" cy="10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grpSp>
          <p:nvGrpSpPr>
            <p:cNvPr id="65600" name="Group 215">
              <a:extLst>
                <a:ext uri="{FF2B5EF4-FFF2-40B4-BE49-F238E27FC236}">
                  <a16:creationId xmlns:a16="http://schemas.microsoft.com/office/drawing/2014/main" id="{13BF2FE7-3CC0-FD4F-A2E1-F617DF6CB2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1392"/>
              <a:ext cx="624" cy="480"/>
              <a:chOff x="672" y="1392"/>
              <a:chExt cx="624" cy="480"/>
            </a:xfrm>
          </p:grpSpPr>
          <p:grpSp>
            <p:nvGrpSpPr>
              <p:cNvPr id="65623" name="Group 216">
                <a:extLst>
                  <a:ext uri="{FF2B5EF4-FFF2-40B4-BE49-F238E27FC236}">
                    <a16:creationId xmlns:a16="http://schemas.microsoft.com/office/drawing/2014/main" id="{B7BBAD95-4628-B244-A9FA-1FC56D9121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1392"/>
                <a:ext cx="624" cy="480"/>
                <a:chOff x="672" y="1392"/>
                <a:chExt cx="624" cy="480"/>
              </a:xfrm>
            </p:grpSpPr>
            <p:grpSp>
              <p:nvGrpSpPr>
                <p:cNvPr id="65625" name="Group 217">
                  <a:extLst>
                    <a:ext uri="{FF2B5EF4-FFF2-40B4-BE49-F238E27FC236}">
                      <a16:creationId xmlns:a16="http://schemas.microsoft.com/office/drawing/2014/main" id="{BC6496CA-C854-E748-A34A-09A479B7A84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392"/>
                  <a:ext cx="624" cy="480"/>
                  <a:chOff x="672" y="1392"/>
                  <a:chExt cx="624" cy="480"/>
                </a:xfrm>
              </p:grpSpPr>
              <p:grpSp>
                <p:nvGrpSpPr>
                  <p:cNvPr id="65628" name="Group 218">
                    <a:extLst>
                      <a:ext uri="{FF2B5EF4-FFF2-40B4-BE49-F238E27FC236}">
                        <a16:creationId xmlns:a16="http://schemas.microsoft.com/office/drawing/2014/main" id="{D2DA622D-1D84-7C45-93D1-847618E8EF9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392"/>
                    <a:ext cx="624" cy="432"/>
                    <a:chOff x="672" y="1392"/>
                    <a:chExt cx="624" cy="432"/>
                  </a:xfrm>
                </p:grpSpPr>
                <p:grpSp>
                  <p:nvGrpSpPr>
                    <p:cNvPr id="65630" name="Group 219">
                      <a:extLst>
                        <a:ext uri="{FF2B5EF4-FFF2-40B4-BE49-F238E27FC236}">
                          <a16:creationId xmlns:a16="http://schemas.microsoft.com/office/drawing/2014/main" id="{5B3992F6-8F3F-4141-84A2-25DE864840C1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392"/>
                      <a:ext cx="624" cy="432"/>
                      <a:chOff x="672" y="1392"/>
                      <a:chExt cx="624" cy="432"/>
                    </a:xfrm>
                  </p:grpSpPr>
                  <p:grpSp>
                    <p:nvGrpSpPr>
                      <p:cNvPr id="65632" name="Group 220">
                        <a:extLst>
                          <a:ext uri="{FF2B5EF4-FFF2-40B4-BE49-F238E27FC236}">
                            <a16:creationId xmlns:a16="http://schemas.microsoft.com/office/drawing/2014/main" id="{2C2FC20E-2377-4846-A36E-F196C01CA141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72" y="1392"/>
                        <a:ext cx="624" cy="336"/>
                        <a:chOff x="672" y="1632"/>
                        <a:chExt cx="624" cy="336"/>
                      </a:xfrm>
                    </p:grpSpPr>
                    <p:grpSp>
                      <p:nvGrpSpPr>
                        <p:cNvPr id="65634" name="Group 221">
                          <a:extLst>
                            <a:ext uri="{FF2B5EF4-FFF2-40B4-BE49-F238E27FC236}">
                              <a16:creationId xmlns:a16="http://schemas.microsoft.com/office/drawing/2014/main" id="{EAC82BE8-97A9-C444-BE2D-22CC97F026BE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672" y="1632"/>
                          <a:ext cx="624" cy="288"/>
                          <a:chOff x="672" y="1632"/>
                          <a:chExt cx="624" cy="288"/>
                        </a:xfrm>
                      </p:grpSpPr>
                      <p:grpSp>
                        <p:nvGrpSpPr>
                          <p:cNvPr id="65636" name="Group 222">
                            <a:extLst>
                              <a:ext uri="{FF2B5EF4-FFF2-40B4-BE49-F238E27FC236}">
                                <a16:creationId xmlns:a16="http://schemas.microsoft.com/office/drawing/2014/main" id="{34C447B9-FC27-DE4C-8E40-5CCD778CF396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720" y="1632"/>
                            <a:ext cx="576" cy="288"/>
                            <a:chOff x="720" y="1632"/>
                            <a:chExt cx="576" cy="288"/>
                          </a:xfrm>
                        </p:grpSpPr>
                        <p:grpSp>
                          <p:nvGrpSpPr>
                            <p:cNvPr id="65638" name="Group 223">
                              <a:extLst>
                                <a:ext uri="{FF2B5EF4-FFF2-40B4-BE49-F238E27FC236}">
                                  <a16:creationId xmlns:a16="http://schemas.microsoft.com/office/drawing/2014/main" id="{B6F8E179-AF6C-1A42-9B2E-CC442A9EECBD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720" y="1632"/>
                              <a:ext cx="576" cy="288"/>
                              <a:chOff x="624" y="2016"/>
                              <a:chExt cx="576" cy="288"/>
                            </a:xfrm>
                          </p:grpSpPr>
                          <p:sp>
                            <p:nvSpPr>
                              <p:cNvPr id="65640" name="Rectangle 224">
                                <a:extLst>
                                  <a:ext uri="{FF2B5EF4-FFF2-40B4-BE49-F238E27FC236}">
                                    <a16:creationId xmlns:a16="http://schemas.microsoft.com/office/drawing/2014/main" id="{8444B1AB-095A-7F45-AADF-09A7C40AAD6D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624" y="2016"/>
                                <a:ext cx="576" cy="144"/>
                              </a:xfrm>
                              <a:prstGeom prst="rect">
                                <a:avLst/>
                              </a:prstGeom>
                              <a:noFill/>
                              <a:ln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>
                                <a:lvl1pPr>
                                  <a:spcBef>
                                    <a:spcPct val="20000"/>
                                  </a:spcBef>
                                  <a:buChar char="•"/>
                                  <a:defRPr kumimoji="1" sz="32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1pPr>
                                <a:lvl2pPr marL="742950" indent="-285750">
                                  <a:spcBef>
                                    <a:spcPct val="20000"/>
                                  </a:spcBef>
                                  <a:buChar char="–"/>
                                  <a:defRPr kumimoji="1" sz="28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2pPr>
                                <a:lvl3pPr marL="1143000" indent="-228600">
                                  <a:spcBef>
                                    <a:spcPct val="20000"/>
                                  </a:spcBef>
                                  <a:buChar char="•"/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3pPr>
                                <a:lvl4pPr marL="1600200" indent="-228600">
                                  <a:spcBef>
                                    <a:spcPct val="20000"/>
                                  </a:spcBef>
                                  <a:buChar char="–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4pPr>
                                <a:lvl5pPr marL="2057400" indent="-228600">
                                  <a:spcBef>
                                    <a:spcPct val="20000"/>
                                  </a:spcBef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9pPr>
                              </a:lstStyle>
                              <a:p>
                                <a:pPr eaLnBrk="1" hangingPunct="1">
                                  <a:spcBef>
                                    <a:spcPct val="0"/>
                                  </a:spcBef>
                                  <a:buFontTx/>
                                  <a:buNone/>
                                </a:pPr>
                                <a:endParaRPr lang="en-US" altLang="en-US" sz="2400"/>
                              </a:p>
                            </p:txBody>
                          </p:sp>
                          <p:sp>
                            <p:nvSpPr>
                              <p:cNvPr id="65641" name="Rectangle 225">
                                <a:extLst>
                                  <a:ext uri="{FF2B5EF4-FFF2-40B4-BE49-F238E27FC236}">
                                    <a16:creationId xmlns:a16="http://schemas.microsoft.com/office/drawing/2014/main" id="{B3D6F83F-A780-D848-A1F2-7E6C58E15B14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624" y="2160"/>
                                <a:ext cx="576" cy="144"/>
                              </a:xfrm>
                              <a:prstGeom prst="rect">
                                <a:avLst/>
                              </a:prstGeom>
                              <a:noFill/>
                              <a:ln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>
                                <a:lvl1pPr>
                                  <a:spcBef>
                                    <a:spcPct val="20000"/>
                                  </a:spcBef>
                                  <a:buChar char="•"/>
                                  <a:defRPr kumimoji="1" sz="32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1pPr>
                                <a:lvl2pPr marL="742950" indent="-285750">
                                  <a:spcBef>
                                    <a:spcPct val="20000"/>
                                  </a:spcBef>
                                  <a:buChar char="–"/>
                                  <a:defRPr kumimoji="1" sz="28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2pPr>
                                <a:lvl3pPr marL="1143000" indent="-228600">
                                  <a:spcBef>
                                    <a:spcPct val="20000"/>
                                  </a:spcBef>
                                  <a:buChar char="•"/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3pPr>
                                <a:lvl4pPr marL="1600200" indent="-228600">
                                  <a:spcBef>
                                    <a:spcPct val="20000"/>
                                  </a:spcBef>
                                  <a:buChar char="–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4pPr>
                                <a:lvl5pPr marL="2057400" indent="-228600">
                                  <a:spcBef>
                                    <a:spcPct val="20000"/>
                                  </a:spcBef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9pPr>
                              </a:lstStyle>
                              <a:p>
                                <a:pPr eaLnBrk="1" hangingPunct="1">
                                  <a:spcBef>
                                    <a:spcPct val="0"/>
                                  </a:spcBef>
                                  <a:buFontTx/>
                                  <a:buNone/>
                                </a:pPr>
                                <a:endParaRPr lang="en-US" altLang="en-US" sz="2400"/>
                              </a:p>
                            </p:txBody>
                          </p:sp>
                        </p:grpSp>
                        <p:sp>
                          <p:nvSpPr>
                            <p:cNvPr id="65639" name="Line 226">
                              <a:extLst>
                                <a:ext uri="{FF2B5EF4-FFF2-40B4-BE49-F238E27FC236}">
                                  <a16:creationId xmlns:a16="http://schemas.microsoft.com/office/drawing/2014/main" id="{1C81CAE7-DDCA-9743-90AA-89B75C8C9D51}"/>
                                </a:ext>
                              </a:extLst>
                            </p:cNvPr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912" y="1632"/>
                              <a:ext cx="0" cy="288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/>
                            <a:lstStyle/>
                            <a:p>
                              <a:endParaRPr lang="en-US"/>
                            </a:p>
                          </p:txBody>
                        </p:sp>
                      </p:grpSp>
                      <p:sp>
                        <p:nvSpPr>
                          <p:cNvPr id="65637" name="Text Box 227">
                            <a:extLst>
                              <a:ext uri="{FF2B5EF4-FFF2-40B4-BE49-F238E27FC236}">
                                <a16:creationId xmlns:a16="http://schemas.microsoft.com/office/drawing/2014/main" id="{277A53A3-6CAE-094B-8E28-59E0F06EEC18}"/>
                              </a:ext>
                            </a:extLst>
                          </p:cNvPr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672" y="1632"/>
                            <a:ext cx="240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 wrap="none">
                            <a:spAutoFit/>
                          </a:bodyPr>
                          <a:lstStyle>
                            <a:lvl1pPr>
                              <a:spcBef>
                                <a:spcPct val="20000"/>
                              </a:spcBef>
                              <a:buChar char="•"/>
                              <a:defRPr kumimoji="1" sz="32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1pPr>
                            <a:lvl2pPr marL="742950" indent="-285750">
                              <a:spcBef>
                                <a:spcPct val="20000"/>
                              </a:spcBef>
                              <a:buChar char="–"/>
                              <a:defRPr kumimoji="1" sz="28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2pPr>
                            <a:lvl3pPr marL="1143000" indent="-228600">
                              <a:spcBef>
                                <a:spcPct val="20000"/>
                              </a:spcBef>
                              <a:buChar char="•"/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3pPr>
                            <a:lvl4pPr marL="1600200" indent="-228600">
                              <a:spcBef>
                                <a:spcPct val="20000"/>
                              </a:spcBef>
                              <a:buChar char="–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4pPr>
                            <a:lvl5pPr marL="2057400" indent="-228600">
                              <a:spcBef>
                                <a:spcPct val="20000"/>
                              </a:spcBef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9pPr>
                          </a:lstStyle>
                          <a:p>
                            <a:pPr>
                              <a:spcBef>
                                <a:spcPct val="0"/>
                              </a:spcBef>
                              <a:buFontTx/>
                              <a:buNone/>
                            </a:pPr>
                            <a:r>
                              <a:rPr kumimoji="0" lang="zh-TW" altLang="en-US" sz="1400" b="1">
                                <a:latin typeface="Arial" panose="020B0604020202020204" pitchFamily="34" charset="0"/>
                              </a:rPr>
                              <a:t>  </a:t>
                            </a:r>
                            <a:r>
                              <a:rPr kumimoji="0" lang="en-US" altLang="zh-TW" sz="1400" b="1">
                                <a:latin typeface="Arial" panose="020B0604020202020204" pitchFamily="34" charset="0"/>
                              </a:rPr>
                              <a:t>1</a:t>
                            </a:r>
                          </a:p>
                        </p:txBody>
                      </p:sp>
                    </p:grpSp>
                    <p:sp>
                      <p:nvSpPr>
                        <p:cNvPr id="65635" name="Text Box 228">
                          <a:extLst>
                            <a:ext uri="{FF2B5EF4-FFF2-40B4-BE49-F238E27FC236}">
                              <a16:creationId xmlns:a16="http://schemas.microsoft.com/office/drawing/2014/main" id="{A6BA727D-D6C7-E44A-B2E9-B4F50E970EDF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72" y="1776"/>
                          <a:ext cx="24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none"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Char char="•"/>
                            <a:defRPr kumimoji="1" sz="3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har char="–"/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har char="•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har char="–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kumimoji="0" lang="zh-TW" altLang="en-US" sz="1400" b="1">
                              <a:latin typeface="Arial" panose="020B0604020202020204" pitchFamily="34" charset="0"/>
                            </a:rPr>
                            <a:t>  </a:t>
                          </a:r>
                          <a:r>
                            <a:rPr kumimoji="0" lang="en-US" altLang="zh-TW" sz="1400" b="1">
                              <a:latin typeface="Arial" panose="020B0604020202020204" pitchFamily="34" charset="0"/>
                            </a:rPr>
                            <a:t>2</a:t>
                          </a:r>
                        </a:p>
                      </p:txBody>
                    </p:sp>
                  </p:grpSp>
                  <p:sp>
                    <p:nvSpPr>
                      <p:cNvPr id="65633" name="Rectangle 229">
                        <a:extLst>
                          <a:ext uri="{FF2B5EF4-FFF2-40B4-BE49-F238E27FC236}">
                            <a16:creationId xmlns:a16="http://schemas.microsoft.com/office/drawing/2014/main" id="{5AD2489A-B8BA-4843-BD12-B67D80C545C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20" y="1680"/>
                        <a:ext cx="576" cy="144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kumimoji="1" sz="3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endParaRPr lang="en-US" altLang="en-US" sz="2400"/>
                      </a:p>
                    </p:txBody>
                  </p:sp>
                </p:grpSp>
                <p:sp>
                  <p:nvSpPr>
                    <p:cNvPr id="65631" name="Line 230">
                      <a:extLst>
                        <a:ext uri="{FF2B5EF4-FFF2-40B4-BE49-F238E27FC236}">
                          <a16:creationId xmlns:a16="http://schemas.microsoft.com/office/drawing/2014/main" id="{DEF05F90-937E-6A4C-80E7-FF262785E31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12" y="1680"/>
                      <a:ext cx="0" cy="14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65629" name="Text Box 231">
                    <a:extLst>
                      <a:ext uri="{FF2B5EF4-FFF2-40B4-BE49-F238E27FC236}">
                        <a16:creationId xmlns:a16="http://schemas.microsoft.com/office/drawing/2014/main" id="{E24A8A3A-5E78-084A-87EF-1AF154914C9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0" y="1680"/>
                    <a:ext cx="178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US" altLang="zh-TW" sz="1400" b="1">
                        <a:latin typeface="Arial" panose="020B0604020202020204" pitchFamily="34" charset="0"/>
                      </a:rPr>
                      <a:t>2</a:t>
                    </a:r>
                  </a:p>
                </p:txBody>
              </p:sp>
            </p:grpSp>
            <p:sp>
              <p:nvSpPr>
                <p:cNvPr id="65626" name="Text Box 232">
                  <a:extLst>
                    <a:ext uri="{FF2B5EF4-FFF2-40B4-BE49-F238E27FC236}">
                      <a16:creationId xmlns:a16="http://schemas.microsoft.com/office/drawing/2014/main" id="{D3DA0D11-3224-7640-A708-84C163766FA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60" y="1392"/>
                  <a:ext cx="30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100</a:t>
                  </a:r>
                </a:p>
              </p:txBody>
            </p:sp>
            <p:sp>
              <p:nvSpPr>
                <p:cNvPr id="65627" name="Text Box 233">
                  <a:extLst>
                    <a:ext uri="{FF2B5EF4-FFF2-40B4-BE49-F238E27FC236}">
                      <a16:creationId xmlns:a16="http://schemas.microsoft.com/office/drawing/2014/main" id="{F7FC7941-B2E3-3B49-A15B-E148D938B71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60" y="1680"/>
                  <a:ext cx="30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100</a:t>
                  </a:r>
                </a:p>
              </p:txBody>
            </p:sp>
          </p:grpSp>
          <p:sp>
            <p:nvSpPr>
              <p:cNvPr id="65624" name="Text Box 234">
                <a:extLst>
                  <a:ext uri="{FF2B5EF4-FFF2-40B4-BE49-F238E27FC236}">
                    <a16:creationId xmlns:a16="http://schemas.microsoft.com/office/drawing/2014/main" id="{EE0F0867-606A-4445-ACB6-E123308776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1536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200</a:t>
                </a:r>
              </a:p>
            </p:txBody>
          </p:sp>
        </p:grpSp>
        <p:grpSp>
          <p:nvGrpSpPr>
            <p:cNvPr id="65601" name="Group 235">
              <a:extLst>
                <a:ext uri="{FF2B5EF4-FFF2-40B4-BE49-F238E27FC236}">
                  <a16:creationId xmlns:a16="http://schemas.microsoft.com/office/drawing/2014/main" id="{D0194051-2710-3045-8854-0C2AD0E0B5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392"/>
              <a:ext cx="624" cy="480"/>
              <a:chOff x="1488" y="1392"/>
              <a:chExt cx="624" cy="480"/>
            </a:xfrm>
          </p:grpSpPr>
          <p:sp>
            <p:nvSpPr>
              <p:cNvPr id="65604" name="Text Box 236">
                <a:extLst>
                  <a:ext uri="{FF2B5EF4-FFF2-40B4-BE49-F238E27FC236}">
                    <a16:creationId xmlns:a16="http://schemas.microsoft.com/office/drawing/2014/main" id="{8E96CCA2-2657-B847-954D-3DF2823251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1536"/>
                <a:ext cx="29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Wu</a:t>
                </a:r>
              </a:p>
            </p:txBody>
          </p:sp>
          <p:grpSp>
            <p:nvGrpSpPr>
              <p:cNvPr id="65605" name="Group 237">
                <a:extLst>
                  <a:ext uri="{FF2B5EF4-FFF2-40B4-BE49-F238E27FC236}">
                    <a16:creationId xmlns:a16="http://schemas.microsoft.com/office/drawing/2014/main" id="{C0215CC1-EF1C-224C-961A-48B4145C881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1392"/>
                <a:ext cx="624" cy="480"/>
                <a:chOff x="1488" y="1392"/>
                <a:chExt cx="624" cy="480"/>
              </a:xfrm>
            </p:grpSpPr>
            <p:grpSp>
              <p:nvGrpSpPr>
                <p:cNvPr id="65606" name="Group 238">
                  <a:extLst>
                    <a:ext uri="{FF2B5EF4-FFF2-40B4-BE49-F238E27FC236}">
                      <a16:creationId xmlns:a16="http://schemas.microsoft.com/office/drawing/2014/main" id="{8B0729D6-71AA-8648-A5B5-AD4654AE69B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88" y="1392"/>
                  <a:ext cx="624" cy="480"/>
                  <a:chOff x="1488" y="1392"/>
                  <a:chExt cx="624" cy="480"/>
                </a:xfrm>
              </p:grpSpPr>
              <p:grpSp>
                <p:nvGrpSpPr>
                  <p:cNvPr id="65609" name="Group 239">
                    <a:extLst>
                      <a:ext uri="{FF2B5EF4-FFF2-40B4-BE49-F238E27FC236}">
                        <a16:creationId xmlns:a16="http://schemas.microsoft.com/office/drawing/2014/main" id="{37D973E7-504B-1849-A19B-F67C7DF94F5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488" y="1392"/>
                    <a:ext cx="624" cy="432"/>
                    <a:chOff x="1488" y="1392"/>
                    <a:chExt cx="624" cy="432"/>
                  </a:xfrm>
                </p:grpSpPr>
                <p:grpSp>
                  <p:nvGrpSpPr>
                    <p:cNvPr id="65611" name="Group 240">
                      <a:extLst>
                        <a:ext uri="{FF2B5EF4-FFF2-40B4-BE49-F238E27FC236}">
                          <a16:creationId xmlns:a16="http://schemas.microsoft.com/office/drawing/2014/main" id="{93EF244F-F7C4-CC4F-8FB5-AD9E3808512F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488" y="1392"/>
                      <a:ext cx="624" cy="432"/>
                      <a:chOff x="1488" y="1392"/>
                      <a:chExt cx="624" cy="432"/>
                    </a:xfrm>
                  </p:grpSpPr>
                  <p:grpSp>
                    <p:nvGrpSpPr>
                      <p:cNvPr id="65613" name="Group 241">
                        <a:extLst>
                          <a:ext uri="{FF2B5EF4-FFF2-40B4-BE49-F238E27FC236}">
                            <a16:creationId xmlns:a16="http://schemas.microsoft.com/office/drawing/2014/main" id="{D85858E1-A059-E14D-A610-CE741FB23EC4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488" y="1392"/>
                        <a:ext cx="624" cy="336"/>
                        <a:chOff x="672" y="2256"/>
                        <a:chExt cx="624" cy="336"/>
                      </a:xfrm>
                    </p:grpSpPr>
                    <p:sp>
                      <p:nvSpPr>
                        <p:cNvPr id="65615" name="Text Box 242">
                          <a:extLst>
                            <a:ext uri="{FF2B5EF4-FFF2-40B4-BE49-F238E27FC236}">
                              <a16:creationId xmlns:a16="http://schemas.microsoft.com/office/drawing/2014/main" id="{11FC8E4D-A2DC-A34E-87E4-E68ACB2A2240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72" y="2256"/>
                          <a:ext cx="24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none"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Char char="•"/>
                            <a:defRPr kumimoji="1" sz="3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har char="–"/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har char="•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har char="–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kumimoji="0" lang="zh-TW" altLang="en-US" sz="1400" b="1">
                              <a:latin typeface="Arial" panose="020B0604020202020204" pitchFamily="34" charset="0"/>
                            </a:rPr>
                            <a:t>  </a:t>
                          </a:r>
                          <a:r>
                            <a:rPr kumimoji="0" lang="en-US" altLang="zh-TW" sz="1400" b="1">
                              <a:latin typeface="Arial" panose="020B0604020202020204" pitchFamily="34" charset="0"/>
                            </a:rPr>
                            <a:t>1</a:t>
                          </a:r>
                        </a:p>
                      </p:txBody>
                    </p:sp>
                    <p:grpSp>
                      <p:nvGrpSpPr>
                        <p:cNvPr id="65616" name="Group 243">
                          <a:extLst>
                            <a:ext uri="{FF2B5EF4-FFF2-40B4-BE49-F238E27FC236}">
                              <a16:creationId xmlns:a16="http://schemas.microsoft.com/office/drawing/2014/main" id="{517DCE2D-8EC5-0848-84E1-1F0B844EE917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672" y="2256"/>
                          <a:ext cx="624" cy="336"/>
                          <a:chOff x="672" y="2256"/>
                          <a:chExt cx="624" cy="336"/>
                        </a:xfrm>
                      </p:grpSpPr>
                      <p:grpSp>
                        <p:nvGrpSpPr>
                          <p:cNvPr id="65617" name="Group 244">
                            <a:extLst>
                              <a:ext uri="{FF2B5EF4-FFF2-40B4-BE49-F238E27FC236}">
                                <a16:creationId xmlns:a16="http://schemas.microsoft.com/office/drawing/2014/main" id="{B32B6267-E818-9B41-9AC3-9297562443B8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720" y="2256"/>
                            <a:ext cx="576" cy="288"/>
                            <a:chOff x="720" y="2256"/>
                            <a:chExt cx="576" cy="288"/>
                          </a:xfrm>
                        </p:grpSpPr>
                        <p:grpSp>
                          <p:nvGrpSpPr>
                            <p:cNvPr id="65619" name="Group 245">
                              <a:extLst>
                                <a:ext uri="{FF2B5EF4-FFF2-40B4-BE49-F238E27FC236}">
                                  <a16:creationId xmlns:a16="http://schemas.microsoft.com/office/drawing/2014/main" id="{23A15571-3B6B-1B40-9305-381DACBF840E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720" y="2256"/>
                              <a:ext cx="576" cy="288"/>
                              <a:chOff x="624" y="2496"/>
                              <a:chExt cx="576" cy="288"/>
                            </a:xfrm>
                          </p:grpSpPr>
                          <p:sp>
                            <p:nvSpPr>
                              <p:cNvPr id="65621" name="Rectangle 246">
                                <a:extLst>
                                  <a:ext uri="{FF2B5EF4-FFF2-40B4-BE49-F238E27FC236}">
                                    <a16:creationId xmlns:a16="http://schemas.microsoft.com/office/drawing/2014/main" id="{B6744051-D8A5-404B-9387-0ED1CAF86CB8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624" y="2496"/>
                                <a:ext cx="576" cy="144"/>
                              </a:xfrm>
                              <a:prstGeom prst="rect">
                                <a:avLst/>
                              </a:prstGeom>
                              <a:noFill/>
                              <a:ln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>
                                <a:lvl1pPr>
                                  <a:spcBef>
                                    <a:spcPct val="20000"/>
                                  </a:spcBef>
                                  <a:buChar char="•"/>
                                  <a:defRPr kumimoji="1" sz="32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1pPr>
                                <a:lvl2pPr marL="742950" indent="-285750">
                                  <a:spcBef>
                                    <a:spcPct val="20000"/>
                                  </a:spcBef>
                                  <a:buChar char="–"/>
                                  <a:defRPr kumimoji="1" sz="28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2pPr>
                                <a:lvl3pPr marL="1143000" indent="-228600">
                                  <a:spcBef>
                                    <a:spcPct val="20000"/>
                                  </a:spcBef>
                                  <a:buChar char="•"/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3pPr>
                                <a:lvl4pPr marL="1600200" indent="-228600">
                                  <a:spcBef>
                                    <a:spcPct val="20000"/>
                                  </a:spcBef>
                                  <a:buChar char="–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4pPr>
                                <a:lvl5pPr marL="2057400" indent="-228600">
                                  <a:spcBef>
                                    <a:spcPct val="20000"/>
                                  </a:spcBef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9pPr>
                              </a:lstStyle>
                              <a:p>
                                <a:pPr eaLnBrk="1" hangingPunct="1">
                                  <a:spcBef>
                                    <a:spcPct val="0"/>
                                  </a:spcBef>
                                  <a:buFontTx/>
                                  <a:buNone/>
                                </a:pPr>
                                <a:endParaRPr lang="en-US" altLang="en-US" sz="2400"/>
                              </a:p>
                            </p:txBody>
                          </p:sp>
                          <p:sp>
                            <p:nvSpPr>
                              <p:cNvPr id="65622" name="Rectangle 247">
                                <a:extLst>
                                  <a:ext uri="{FF2B5EF4-FFF2-40B4-BE49-F238E27FC236}">
                                    <a16:creationId xmlns:a16="http://schemas.microsoft.com/office/drawing/2014/main" id="{08493551-AFFE-DC43-8812-303686A7DD83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624" y="2640"/>
                                <a:ext cx="576" cy="144"/>
                              </a:xfrm>
                              <a:prstGeom prst="rect">
                                <a:avLst/>
                              </a:prstGeom>
                              <a:noFill/>
                              <a:ln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>
                                <a:lvl1pPr>
                                  <a:spcBef>
                                    <a:spcPct val="20000"/>
                                  </a:spcBef>
                                  <a:buChar char="•"/>
                                  <a:defRPr kumimoji="1" sz="32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1pPr>
                                <a:lvl2pPr marL="742950" indent="-285750">
                                  <a:spcBef>
                                    <a:spcPct val="20000"/>
                                  </a:spcBef>
                                  <a:buChar char="–"/>
                                  <a:defRPr kumimoji="1" sz="28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2pPr>
                                <a:lvl3pPr marL="1143000" indent="-228600">
                                  <a:spcBef>
                                    <a:spcPct val="20000"/>
                                  </a:spcBef>
                                  <a:buChar char="•"/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3pPr>
                                <a:lvl4pPr marL="1600200" indent="-228600">
                                  <a:spcBef>
                                    <a:spcPct val="20000"/>
                                  </a:spcBef>
                                  <a:buChar char="–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4pPr>
                                <a:lvl5pPr marL="2057400" indent="-228600">
                                  <a:spcBef>
                                    <a:spcPct val="20000"/>
                                  </a:spcBef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9pPr>
                              </a:lstStyle>
                              <a:p>
                                <a:pPr eaLnBrk="1" hangingPunct="1">
                                  <a:spcBef>
                                    <a:spcPct val="0"/>
                                  </a:spcBef>
                                  <a:buFontTx/>
                                  <a:buNone/>
                                </a:pPr>
                                <a:endParaRPr lang="en-US" altLang="en-US" sz="2400"/>
                              </a:p>
                            </p:txBody>
                          </p:sp>
                        </p:grpSp>
                        <p:sp>
                          <p:nvSpPr>
                            <p:cNvPr id="65620" name="Line 248">
                              <a:extLst>
                                <a:ext uri="{FF2B5EF4-FFF2-40B4-BE49-F238E27FC236}">
                                  <a16:creationId xmlns:a16="http://schemas.microsoft.com/office/drawing/2014/main" id="{1AC04A24-B984-9E4F-B2A0-A9C03A214E06}"/>
                                </a:ext>
                              </a:extLst>
                            </p:cNvPr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912" y="2256"/>
                              <a:ext cx="0" cy="288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/>
                            <a:lstStyle/>
                            <a:p>
                              <a:endParaRPr lang="en-US"/>
                            </a:p>
                          </p:txBody>
                        </p:sp>
                      </p:grpSp>
                      <p:sp>
                        <p:nvSpPr>
                          <p:cNvPr id="65618" name="Text Box 249">
                            <a:extLst>
                              <a:ext uri="{FF2B5EF4-FFF2-40B4-BE49-F238E27FC236}">
                                <a16:creationId xmlns:a16="http://schemas.microsoft.com/office/drawing/2014/main" id="{066A2571-5B47-9F4C-8CF9-C30A298E8668}"/>
                              </a:ext>
                            </a:extLst>
                          </p:cNvPr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672" y="2400"/>
                            <a:ext cx="240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 wrap="none">
                            <a:spAutoFit/>
                          </a:bodyPr>
                          <a:lstStyle>
                            <a:lvl1pPr>
                              <a:spcBef>
                                <a:spcPct val="20000"/>
                              </a:spcBef>
                              <a:buChar char="•"/>
                              <a:defRPr kumimoji="1" sz="32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1pPr>
                            <a:lvl2pPr marL="742950" indent="-285750">
                              <a:spcBef>
                                <a:spcPct val="20000"/>
                              </a:spcBef>
                              <a:buChar char="–"/>
                              <a:defRPr kumimoji="1" sz="28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2pPr>
                            <a:lvl3pPr marL="1143000" indent="-228600">
                              <a:spcBef>
                                <a:spcPct val="20000"/>
                              </a:spcBef>
                              <a:buChar char="•"/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3pPr>
                            <a:lvl4pPr marL="1600200" indent="-228600">
                              <a:spcBef>
                                <a:spcPct val="20000"/>
                              </a:spcBef>
                              <a:buChar char="–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4pPr>
                            <a:lvl5pPr marL="2057400" indent="-228600">
                              <a:spcBef>
                                <a:spcPct val="20000"/>
                              </a:spcBef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9pPr>
                          </a:lstStyle>
                          <a:p>
                            <a:pPr>
                              <a:spcBef>
                                <a:spcPct val="0"/>
                              </a:spcBef>
                              <a:buFontTx/>
                              <a:buNone/>
                            </a:pPr>
                            <a:r>
                              <a:rPr kumimoji="0" lang="zh-TW" altLang="en-US" sz="1400" b="1">
                                <a:latin typeface="Arial" panose="020B0604020202020204" pitchFamily="34" charset="0"/>
                              </a:rPr>
                              <a:t>  </a:t>
                            </a:r>
                            <a:r>
                              <a:rPr kumimoji="0" lang="en-US" altLang="zh-TW" sz="1400" b="1">
                                <a:latin typeface="Arial" panose="020B0604020202020204" pitchFamily="34" charset="0"/>
                              </a:rPr>
                              <a:t>2</a:t>
                            </a:r>
                          </a:p>
                        </p:txBody>
                      </p:sp>
                    </p:grpSp>
                  </p:grpSp>
                  <p:sp>
                    <p:nvSpPr>
                      <p:cNvPr id="65614" name="Rectangle 250">
                        <a:extLst>
                          <a:ext uri="{FF2B5EF4-FFF2-40B4-BE49-F238E27FC236}">
                            <a16:creationId xmlns:a16="http://schemas.microsoft.com/office/drawing/2014/main" id="{0EA2CA24-33BB-0C47-BDF0-E784BCB05138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36" y="1680"/>
                        <a:ext cx="576" cy="144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kumimoji="1" sz="3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endParaRPr lang="en-US" altLang="en-US" sz="2400"/>
                      </a:p>
                    </p:txBody>
                  </p:sp>
                </p:grpSp>
                <p:sp>
                  <p:nvSpPr>
                    <p:cNvPr id="65612" name="Line 251">
                      <a:extLst>
                        <a:ext uri="{FF2B5EF4-FFF2-40B4-BE49-F238E27FC236}">
                          <a16:creationId xmlns:a16="http://schemas.microsoft.com/office/drawing/2014/main" id="{7934F29D-F955-5C4B-8CFA-1E4BA91168F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28" y="1680"/>
                      <a:ext cx="0" cy="14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65610" name="Text Box 252">
                    <a:extLst>
                      <a:ext uri="{FF2B5EF4-FFF2-40B4-BE49-F238E27FC236}">
                        <a16:creationId xmlns:a16="http://schemas.microsoft.com/office/drawing/2014/main" id="{5B59866C-AAC7-E947-B083-3205AE28DE3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36" y="1680"/>
                    <a:ext cx="178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US" altLang="zh-TW" sz="1400" b="1">
                        <a:latin typeface="Arial" panose="020B0604020202020204" pitchFamily="34" charset="0"/>
                      </a:rPr>
                      <a:t>3</a:t>
                    </a:r>
                  </a:p>
                </p:txBody>
              </p:sp>
            </p:grpSp>
            <p:sp>
              <p:nvSpPr>
                <p:cNvPr id="65607" name="Text Box 253">
                  <a:extLst>
                    <a:ext uri="{FF2B5EF4-FFF2-40B4-BE49-F238E27FC236}">
                      <a16:creationId xmlns:a16="http://schemas.microsoft.com/office/drawing/2014/main" id="{7E9A3A30-9706-7347-8493-ED0DE12AE11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76" y="1392"/>
                  <a:ext cx="283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Lin</a:t>
                  </a:r>
                </a:p>
              </p:txBody>
            </p:sp>
            <p:sp>
              <p:nvSpPr>
                <p:cNvPr id="65608" name="Text Box 254">
                  <a:extLst>
                    <a:ext uri="{FF2B5EF4-FFF2-40B4-BE49-F238E27FC236}">
                      <a16:creationId xmlns:a16="http://schemas.microsoft.com/office/drawing/2014/main" id="{F3DCAE18-E8C4-1441-ACFC-933402955C5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76" y="1680"/>
                  <a:ext cx="265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Du</a:t>
                  </a:r>
                </a:p>
              </p:txBody>
            </p:sp>
          </p:grpSp>
        </p:grpSp>
        <p:sp>
          <p:nvSpPr>
            <p:cNvPr id="65602" name="Text Box 255">
              <a:extLst>
                <a:ext uri="{FF2B5EF4-FFF2-40B4-BE49-F238E27FC236}">
                  <a16:creationId xmlns:a16="http://schemas.microsoft.com/office/drawing/2014/main" id="{354FCD44-330B-7448-8F9D-0E3056990C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912"/>
              <a:ext cx="71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600">
                  <a:solidFill>
                    <a:srgbClr val="FF0000"/>
                  </a:solidFill>
                  <a:latin typeface="Arial" panose="020B0604020202020204" pitchFamily="34" charset="0"/>
                  <a:sym typeface="Symbol" pitchFamily="2" charset="2"/>
                </a:rPr>
                <a:t>Reserves</a:t>
              </a:r>
              <a:r>
                <a:rPr kumimoji="0" lang="en-US" altLang="zh-TW" sz="2800">
                  <a:solidFill>
                    <a:srgbClr val="FF0000"/>
                  </a:solidFill>
                  <a:latin typeface="Arial" panose="020B0604020202020204" pitchFamily="34" charset="0"/>
                  <a:sym typeface="Symbol" pitchFamily="2" charset="2"/>
                </a:rPr>
                <a:t> </a:t>
              </a:r>
            </a:p>
          </p:txBody>
        </p:sp>
        <p:sp>
          <p:nvSpPr>
            <p:cNvPr id="65603" name="Text Box 256">
              <a:extLst>
                <a:ext uri="{FF2B5EF4-FFF2-40B4-BE49-F238E27FC236}">
                  <a16:creationId xmlns:a16="http://schemas.microsoft.com/office/drawing/2014/main" id="{4D30FFD8-B8E6-534D-B6D2-57B82145B5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912"/>
              <a:ext cx="5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600">
                  <a:solidFill>
                    <a:srgbClr val="FF0000"/>
                  </a:solidFill>
                  <a:latin typeface="Arial" panose="020B0604020202020204" pitchFamily="34" charset="0"/>
                  <a:sym typeface="Symbol" pitchFamily="2" charset="2"/>
                </a:rPr>
                <a:t>Sailors</a:t>
              </a:r>
              <a:r>
                <a:rPr kumimoji="0" lang="en-US" altLang="zh-TW" sz="2800">
                  <a:solidFill>
                    <a:srgbClr val="FF0000"/>
                  </a:solidFill>
                  <a:latin typeface="Arial" panose="020B0604020202020204" pitchFamily="34" charset="0"/>
                  <a:sym typeface="Symbol" pitchFamily="2" charset="2"/>
                </a:rPr>
                <a:t> </a:t>
              </a:r>
            </a:p>
          </p:txBody>
        </p:sp>
      </p:grpSp>
      <p:sp>
        <p:nvSpPr>
          <p:cNvPr id="65555" name="Text Box 257">
            <a:extLst>
              <a:ext uri="{FF2B5EF4-FFF2-40B4-BE49-F238E27FC236}">
                <a16:creationId xmlns:a16="http://schemas.microsoft.com/office/drawing/2014/main" id="{1BE96C34-919C-0C40-BF7D-1E13D8E37A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4488" y="6491288"/>
            <a:ext cx="1492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b="1">
                <a:latin typeface="Arial" panose="020B0604020202020204" pitchFamily="34" charset="0"/>
              </a:rPr>
              <a:t>Materialized</a:t>
            </a:r>
          </a:p>
        </p:txBody>
      </p:sp>
      <p:sp>
        <p:nvSpPr>
          <p:cNvPr id="65556" name="Text Box 258">
            <a:extLst>
              <a:ext uri="{FF2B5EF4-FFF2-40B4-BE49-F238E27FC236}">
                <a16:creationId xmlns:a16="http://schemas.microsoft.com/office/drawing/2014/main" id="{15B94DFF-2D38-AF4D-BB53-086F278EEC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8500" y="6491288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b="1">
                <a:latin typeface="Arial" panose="020B0604020202020204" pitchFamily="34" charset="0"/>
              </a:rPr>
              <a:t>On-the-Fly</a:t>
            </a:r>
          </a:p>
        </p:txBody>
      </p:sp>
      <p:grpSp>
        <p:nvGrpSpPr>
          <p:cNvPr id="45069" name="Group 259">
            <a:extLst>
              <a:ext uri="{FF2B5EF4-FFF2-40B4-BE49-F238E27FC236}">
                <a16:creationId xmlns:a16="http://schemas.microsoft.com/office/drawing/2014/main" id="{89144E59-AC17-BE47-B36B-3DEB72C13403}"/>
              </a:ext>
            </a:extLst>
          </p:cNvPr>
          <p:cNvGrpSpPr>
            <a:grpSpLocks/>
          </p:cNvGrpSpPr>
          <p:nvPr/>
        </p:nvGrpSpPr>
        <p:grpSpPr bwMode="auto">
          <a:xfrm>
            <a:off x="1004888" y="3016250"/>
            <a:ext cx="1374775" cy="533400"/>
            <a:chOff x="624" y="3072"/>
            <a:chExt cx="866" cy="336"/>
          </a:xfrm>
        </p:grpSpPr>
        <p:grpSp>
          <p:nvGrpSpPr>
            <p:cNvPr id="65579" name="Group 260">
              <a:extLst>
                <a:ext uri="{FF2B5EF4-FFF2-40B4-BE49-F238E27FC236}">
                  <a16:creationId xmlns:a16="http://schemas.microsoft.com/office/drawing/2014/main" id="{88FD9FF8-A212-D743-830A-612E3699AB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3072"/>
              <a:ext cx="859" cy="192"/>
              <a:chOff x="720" y="3168"/>
              <a:chExt cx="859" cy="192"/>
            </a:xfrm>
          </p:grpSpPr>
          <p:sp>
            <p:nvSpPr>
              <p:cNvPr id="65589" name="Text Box 261">
                <a:extLst>
                  <a:ext uri="{FF2B5EF4-FFF2-40B4-BE49-F238E27FC236}">
                    <a16:creationId xmlns:a16="http://schemas.microsoft.com/office/drawing/2014/main" id="{F0BEDA83-1B4E-5D4A-B61F-27309E555C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3168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100</a:t>
                </a:r>
              </a:p>
            </p:txBody>
          </p:sp>
          <p:grpSp>
            <p:nvGrpSpPr>
              <p:cNvPr id="65590" name="Group 262">
                <a:extLst>
                  <a:ext uri="{FF2B5EF4-FFF2-40B4-BE49-F238E27FC236}">
                    <a16:creationId xmlns:a16="http://schemas.microsoft.com/office/drawing/2014/main" id="{1F2E25B4-BFBE-B243-8E47-B80AD34A9BB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0" y="3168"/>
                <a:ext cx="859" cy="192"/>
                <a:chOff x="720" y="3168"/>
                <a:chExt cx="859" cy="192"/>
              </a:xfrm>
            </p:grpSpPr>
            <p:grpSp>
              <p:nvGrpSpPr>
                <p:cNvPr id="65591" name="Group 263">
                  <a:extLst>
                    <a:ext uri="{FF2B5EF4-FFF2-40B4-BE49-F238E27FC236}">
                      <a16:creationId xmlns:a16="http://schemas.microsoft.com/office/drawing/2014/main" id="{97E41AB7-F2AF-B847-910B-5AA90E7F02B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20" y="3168"/>
                  <a:ext cx="816" cy="144"/>
                  <a:chOff x="720" y="3168"/>
                  <a:chExt cx="816" cy="144"/>
                </a:xfrm>
              </p:grpSpPr>
              <p:sp>
                <p:nvSpPr>
                  <p:cNvPr id="65594" name="Rectangle 264">
                    <a:extLst>
                      <a:ext uri="{FF2B5EF4-FFF2-40B4-BE49-F238E27FC236}">
                        <a16:creationId xmlns:a16="http://schemas.microsoft.com/office/drawing/2014/main" id="{E2FBCCC0-1819-F547-B0F7-2102C86FCA6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0" y="3168"/>
                    <a:ext cx="816" cy="14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65595" name="Line 265">
                    <a:extLst>
                      <a:ext uri="{FF2B5EF4-FFF2-40B4-BE49-F238E27FC236}">
                        <a16:creationId xmlns:a16="http://schemas.microsoft.com/office/drawing/2014/main" id="{4CB775F8-E94C-494A-B91E-E5ECFDF23A3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12" y="316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65596" name="Line 266">
                    <a:extLst>
                      <a:ext uri="{FF2B5EF4-FFF2-40B4-BE49-F238E27FC236}">
                        <a16:creationId xmlns:a16="http://schemas.microsoft.com/office/drawing/2014/main" id="{EA60B7A2-F2CA-0747-A229-A3696FBAE6A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96" y="316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5592" name="Text Box 267">
                  <a:extLst>
                    <a:ext uri="{FF2B5EF4-FFF2-40B4-BE49-F238E27FC236}">
                      <a16:creationId xmlns:a16="http://schemas.microsoft.com/office/drawing/2014/main" id="{E447518D-A9D3-1E4A-9F92-35B3BB6FD51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0" y="3168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1</a:t>
                  </a:r>
                </a:p>
              </p:txBody>
            </p:sp>
            <p:sp>
              <p:nvSpPr>
                <p:cNvPr id="65593" name="Text Box 268">
                  <a:extLst>
                    <a:ext uri="{FF2B5EF4-FFF2-40B4-BE49-F238E27FC236}">
                      <a16:creationId xmlns:a16="http://schemas.microsoft.com/office/drawing/2014/main" id="{6164B784-29E6-F74A-81C4-F6AC20AF3F9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3168"/>
                  <a:ext cx="283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Lin</a:t>
                  </a:r>
                </a:p>
              </p:txBody>
            </p:sp>
          </p:grpSp>
        </p:grpSp>
        <p:grpSp>
          <p:nvGrpSpPr>
            <p:cNvPr id="65580" name="Group 269">
              <a:extLst>
                <a:ext uri="{FF2B5EF4-FFF2-40B4-BE49-F238E27FC236}">
                  <a16:creationId xmlns:a16="http://schemas.microsoft.com/office/drawing/2014/main" id="{FE182DC0-C90C-8940-9BB4-5FB9717C7A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3216"/>
              <a:ext cx="866" cy="192"/>
              <a:chOff x="720" y="3168"/>
              <a:chExt cx="866" cy="192"/>
            </a:xfrm>
          </p:grpSpPr>
          <p:sp>
            <p:nvSpPr>
              <p:cNvPr id="65581" name="Text Box 270">
                <a:extLst>
                  <a:ext uri="{FF2B5EF4-FFF2-40B4-BE49-F238E27FC236}">
                    <a16:creationId xmlns:a16="http://schemas.microsoft.com/office/drawing/2014/main" id="{6DD17C7F-57C0-7544-BD1D-B4CB4E34D2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3168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200</a:t>
                </a:r>
              </a:p>
            </p:txBody>
          </p:sp>
          <p:grpSp>
            <p:nvGrpSpPr>
              <p:cNvPr id="65582" name="Group 271">
                <a:extLst>
                  <a:ext uri="{FF2B5EF4-FFF2-40B4-BE49-F238E27FC236}">
                    <a16:creationId xmlns:a16="http://schemas.microsoft.com/office/drawing/2014/main" id="{1620CAFD-CCDF-FC47-A457-C8602CEA1F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0" y="3168"/>
                <a:ext cx="866" cy="192"/>
                <a:chOff x="720" y="3168"/>
                <a:chExt cx="866" cy="192"/>
              </a:xfrm>
            </p:grpSpPr>
            <p:grpSp>
              <p:nvGrpSpPr>
                <p:cNvPr id="65583" name="Group 272">
                  <a:extLst>
                    <a:ext uri="{FF2B5EF4-FFF2-40B4-BE49-F238E27FC236}">
                      <a16:creationId xmlns:a16="http://schemas.microsoft.com/office/drawing/2014/main" id="{8BEB3635-C749-9146-A252-D314C6E22EF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20" y="3168"/>
                  <a:ext cx="816" cy="144"/>
                  <a:chOff x="720" y="3168"/>
                  <a:chExt cx="816" cy="144"/>
                </a:xfrm>
              </p:grpSpPr>
              <p:sp>
                <p:nvSpPr>
                  <p:cNvPr id="65586" name="Rectangle 273">
                    <a:extLst>
                      <a:ext uri="{FF2B5EF4-FFF2-40B4-BE49-F238E27FC236}">
                        <a16:creationId xmlns:a16="http://schemas.microsoft.com/office/drawing/2014/main" id="{B8A0E8F6-5628-074B-BA07-B4769D7CBF7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0" y="3168"/>
                    <a:ext cx="816" cy="14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65587" name="Line 274">
                    <a:extLst>
                      <a:ext uri="{FF2B5EF4-FFF2-40B4-BE49-F238E27FC236}">
                        <a16:creationId xmlns:a16="http://schemas.microsoft.com/office/drawing/2014/main" id="{9744C27C-A887-9642-9B67-C481191CDE2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12" y="316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65588" name="Line 275">
                    <a:extLst>
                      <a:ext uri="{FF2B5EF4-FFF2-40B4-BE49-F238E27FC236}">
                        <a16:creationId xmlns:a16="http://schemas.microsoft.com/office/drawing/2014/main" id="{236F1ED3-34EC-DD45-AE2B-25D8264CFB7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96" y="316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5584" name="Text Box 276">
                  <a:extLst>
                    <a:ext uri="{FF2B5EF4-FFF2-40B4-BE49-F238E27FC236}">
                      <a16:creationId xmlns:a16="http://schemas.microsoft.com/office/drawing/2014/main" id="{3519C302-3E9E-5C48-A7EB-3D6F54805CD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0" y="3168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2</a:t>
                  </a:r>
                </a:p>
              </p:txBody>
            </p:sp>
            <p:sp>
              <p:nvSpPr>
                <p:cNvPr id="65585" name="Text Box 277">
                  <a:extLst>
                    <a:ext uri="{FF2B5EF4-FFF2-40B4-BE49-F238E27FC236}">
                      <a16:creationId xmlns:a16="http://schemas.microsoft.com/office/drawing/2014/main" id="{ED2637E4-6A65-054C-BF6E-928453C6E8D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3168"/>
                  <a:ext cx="290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Wu</a:t>
                  </a:r>
                </a:p>
              </p:txBody>
            </p:sp>
          </p:grpSp>
        </p:grpSp>
      </p:grpSp>
      <p:sp>
        <p:nvSpPr>
          <p:cNvPr id="65558" name="Text Box 278">
            <a:extLst>
              <a:ext uri="{FF2B5EF4-FFF2-40B4-BE49-F238E27FC236}">
                <a16:creationId xmlns:a16="http://schemas.microsoft.com/office/drawing/2014/main" id="{B3733AD7-0A86-2449-A009-10774BF8CB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25" y="2551113"/>
            <a:ext cx="666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b="1">
                <a:latin typeface="Arial" panose="020B0604020202020204" pitchFamily="34" charset="0"/>
              </a:rPr>
              <a:t>Disk</a:t>
            </a:r>
          </a:p>
        </p:txBody>
      </p:sp>
      <p:sp>
        <p:nvSpPr>
          <p:cNvPr id="65559" name="Text Box 279">
            <a:extLst>
              <a:ext uri="{FF2B5EF4-FFF2-40B4-BE49-F238E27FC236}">
                <a16:creationId xmlns:a16="http://schemas.microsoft.com/office/drawing/2014/main" id="{5374F9B7-F86D-D446-8E3F-6FB6614A30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867400"/>
            <a:ext cx="704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b="1">
                <a:latin typeface="Arial" panose="020B0604020202020204" pitchFamily="34" charset="0"/>
              </a:rPr>
              <a:t>RAM</a:t>
            </a:r>
          </a:p>
        </p:txBody>
      </p:sp>
      <p:sp>
        <p:nvSpPr>
          <p:cNvPr id="65560" name="Text Box 280">
            <a:extLst>
              <a:ext uri="{FF2B5EF4-FFF2-40B4-BE49-F238E27FC236}">
                <a16:creationId xmlns:a16="http://schemas.microsoft.com/office/drawing/2014/main" id="{7C430007-3E65-AE48-853C-7D63CD996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7250" y="2590800"/>
            <a:ext cx="666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b="1">
                <a:latin typeface="Arial" panose="020B0604020202020204" pitchFamily="34" charset="0"/>
              </a:rPr>
              <a:t>Disk</a:t>
            </a:r>
          </a:p>
        </p:txBody>
      </p:sp>
      <p:sp>
        <p:nvSpPr>
          <p:cNvPr id="65561" name="Text Box 281">
            <a:extLst>
              <a:ext uri="{FF2B5EF4-FFF2-40B4-BE49-F238E27FC236}">
                <a16:creationId xmlns:a16="http://schemas.microsoft.com/office/drawing/2014/main" id="{72E4FC79-F858-FD4D-A6D3-F2ECB7391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6450" y="4953000"/>
            <a:ext cx="704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b="1">
                <a:latin typeface="Arial" panose="020B0604020202020204" pitchFamily="34" charset="0"/>
              </a:rPr>
              <a:t>RAM</a:t>
            </a:r>
          </a:p>
        </p:txBody>
      </p:sp>
      <p:grpSp>
        <p:nvGrpSpPr>
          <p:cNvPr id="65562" name="Group 282">
            <a:extLst>
              <a:ext uri="{FF2B5EF4-FFF2-40B4-BE49-F238E27FC236}">
                <a16:creationId xmlns:a16="http://schemas.microsoft.com/office/drawing/2014/main" id="{3F712D47-CABC-054F-95BF-2B69369DCE10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1219200"/>
            <a:ext cx="152400" cy="152400"/>
            <a:chOff x="2640" y="2256"/>
            <a:chExt cx="144" cy="105"/>
          </a:xfrm>
        </p:grpSpPr>
        <p:sp>
          <p:nvSpPr>
            <p:cNvPr id="65573" name="Line 283">
              <a:extLst>
                <a:ext uri="{FF2B5EF4-FFF2-40B4-BE49-F238E27FC236}">
                  <a16:creationId xmlns:a16="http://schemas.microsoft.com/office/drawing/2014/main" id="{80795799-4CE2-AE41-BB83-3849920F18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256"/>
              <a:ext cx="144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65574" name="Group 284">
              <a:extLst>
                <a:ext uri="{FF2B5EF4-FFF2-40B4-BE49-F238E27FC236}">
                  <a16:creationId xmlns:a16="http://schemas.microsoft.com/office/drawing/2014/main" id="{5B8C172B-00A4-EF4B-83A3-6845E85F5C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0" y="2265"/>
              <a:ext cx="144" cy="96"/>
              <a:chOff x="2304" y="2256"/>
              <a:chExt cx="144" cy="96"/>
            </a:xfrm>
          </p:grpSpPr>
          <p:sp>
            <p:nvSpPr>
              <p:cNvPr id="65575" name="Line 285">
                <a:extLst>
                  <a:ext uri="{FF2B5EF4-FFF2-40B4-BE49-F238E27FC236}">
                    <a16:creationId xmlns:a16="http://schemas.microsoft.com/office/drawing/2014/main" id="{DBAEA9CF-FF0B-1D43-BF13-5DA2AAF557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04" y="2256"/>
                <a:ext cx="144" cy="9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65576" name="Group 286">
                <a:extLst>
                  <a:ext uri="{FF2B5EF4-FFF2-40B4-BE49-F238E27FC236}">
                    <a16:creationId xmlns:a16="http://schemas.microsoft.com/office/drawing/2014/main" id="{A724E253-CD8B-9340-A528-563E520AC07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04" y="2256"/>
                <a:ext cx="144" cy="96"/>
                <a:chOff x="2304" y="2256"/>
                <a:chExt cx="144" cy="96"/>
              </a:xfrm>
            </p:grpSpPr>
            <p:sp>
              <p:nvSpPr>
                <p:cNvPr id="65577" name="Line 287">
                  <a:extLst>
                    <a:ext uri="{FF2B5EF4-FFF2-40B4-BE49-F238E27FC236}">
                      <a16:creationId xmlns:a16="http://schemas.microsoft.com/office/drawing/2014/main" id="{81F2797A-F2B9-424B-80A9-045D0DFC6E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304" y="2256"/>
                  <a:ext cx="0" cy="96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5578" name="Line 288">
                  <a:extLst>
                    <a:ext uri="{FF2B5EF4-FFF2-40B4-BE49-F238E27FC236}">
                      <a16:creationId xmlns:a16="http://schemas.microsoft.com/office/drawing/2014/main" id="{43BA49A3-25A7-0948-9CB8-0860F56E7B6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48" y="2256"/>
                  <a:ext cx="0" cy="96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65563" name="Rectangle 329">
            <a:extLst>
              <a:ext uri="{FF2B5EF4-FFF2-40B4-BE49-F238E27FC236}">
                <a16:creationId xmlns:a16="http://schemas.microsoft.com/office/drawing/2014/main" id="{46D256E8-ACE5-8040-BAF8-851A6770F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488" y="4689475"/>
            <a:ext cx="1423987" cy="862013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5564" name="Text Box 330">
            <a:extLst>
              <a:ext uri="{FF2B5EF4-FFF2-40B4-BE49-F238E27FC236}">
                <a16:creationId xmlns:a16="http://schemas.microsoft.com/office/drawing/2014/main" id="{72627652-7EC5-C94F-8AB2-A4A7275E3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688" y="5610225"/>
            <a:ext cx="140493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FF0000"/>
                </a:solidFill>
                <a:latin typeface="Arial" panose="020B0604020202020204" pitchFamily="34" charset="0"/>
              </a:rPr>
              <a:t>Buffer for temp.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FF0000"/>
                </a:solidFill>
                <a:latin typeface="Arial" panose="020B0604020202020204" pitchFamily="34" charset="0"/>
              </a:rPr>
              <a:t>result</a:t>
            </a:r>
          </a:p>
        </p:txBody>
      </p:sp>
      <p:sp>
        <p:nvSpPr>
          <p:cNvPr id="65565" name="Rectangle 334">
            <a:extLst>
              <a:ext uri="{FF2B5EF4-FFF2-40B4-BE49-F238E27FC236}">
                <a16:creationId xmlns:a16="http://schemas.microsoft.com/office/drawing/2014/main" id="{F2430EE3-3BA3-4347-88E8-DCAE9FBEC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7150" y="4641850"/>
            <a:ext cx="1423988" cy="862013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5566" name="Text Box 335">
            <a:extLst>
              <a:ext uri="{FF2B5EF4-FFF2-40B4-BE49-F238E27FC236}">
                <a16:creationId xmlns:a16="http://schemas.microsoft.com/office/drawing/2014/main" id="{2692A587-E264-BF40-91B6-A4F03D243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5580063"/>
            <a:ext cx="14049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FF0000"/>
                </a:solidFill>
                <a:latin typeface="Arial" panose="020B0604020202020204" pitchFamily="34" charset="0"/>
              </a:rPr>
              <a:t>Buffer for temp.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FF0000"/>
                </a:solidFill>
                <a:latin typeface="Arial" panose="020B0604020202020204" pitchFamily="34" charset="0"/>
              </a:rPr>
              <a:t>result</a:t>
            </a:r>
          </a:p>
        </p:txBody>
      </p:sp>
      <p:sp>
        <p:nvSpPr>
          <p:cNvPr id="65567" name="Rectangle 339">
            <a:extLst>
              <a:ext uri="{FF2B5EF4-FFF2-40B4-BE49-F238E27FC236}">
                <a16:creationId xmlns:a16="http://schemas.microsoft.com/office/drawing/2014/main" id="{F2A80338-32A9-3144-8D28-260EE5EFF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263" y="3762375"/>
            <a:ext cx="2678112" cy="809625"/>
          </a:xfrm>
          <a:prstGeom prst="rect">
            <a:avLst/>
          </a:prstGeom>
          <a:noFill/>
          <a:ln w="12700">
            <a:solidFill>
              <a:srgbClr val="3365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5568" name="Rectangle 340">
            <a:extLst>
              <a:ext uri="{FF2B5EF4-FFF2-40B4-BE49-F238E27FC236}">
                <a16:creationId xmlns:a16="http://schemas.microsoft.com/office/drawing/2014/main" id="{8B8C9FE5-384C-C04F-BF70-F81EA0045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588" y="3770313"/>
            <a:ext cx="2678112" cy="809625"/>
          </a:xfrm>
          <a:prstGeom prst="rect">
            <a:avLst/>
          </a:prstGeom>
          <a:noFill/>
          <a:ln w="12700">
            <a:solidFill>
              <a:srgbClr val="3365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5569" name="Text Box 341">
            <a:extLst>
              <a:ext uri="{FF2B5EF4-FFF2-40B4-BE49-F238E27FC236}">
                <a16:creationId xmlns:a16="http://schemas.microsoft.com/office/drawing/2014/main" id="{1AE23E22-070B-6A45-9299-68E4B025C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832225"/>
            <a:ext cx="9334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3365FB"/>
                </a:solidFill>
                <a:latin typeface="Arial" panose="020B0604020202020204" pitchFamily="34" charset="0"/>
              </a:rPr>
              <a:t>Buffer for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3365FB"/>
                </a:solidFill>
                <a:latin typeface="Arial" panose="020B0604020202020204" pitchFamily="34" charset="0"/>
              </a:rPr>
              <a:t>Reserves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3365FB"/>
                </a:solidFill>
                <a:latin typeface="Arial" panose="020B0604020202020204" pitchFamily="34" charset="0"/>
              </a:rPr>
              <a:t>Sailors</a:t>
            </a:r>
          </a:p>
        </p:txBody>
      </p:sp>
      <p:sp>
        <p:nvSpPr>
          <p:cNvPr id="65570" name="Text Box 342">
            <a:extLst>
              <a:ext uri="{FF2B5EF4-FFF2-40B4-BE49-F238E27FC236}">
                <a16:creationId xmlns:a16="http://schemas.microsoft.com/office/drawing/2014/main" id="{06DD0F06-B29D-CD4E-B1FE-A5E8F65B3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0550" y="3787775"/>
            <a:ext cx="9334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3365FB"/>
                </a:solidFill>
                <a:latin typeface="Arial" panose="020B0604020202020204" pitchFamily="34" charset="0"/>
              </a:rPr>
              <a:t>Buffer for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3365FB"/>
                </a:solidFill>
                <a:latin typeface="Arial" panose="020B0604020202020204" pitchFamily="34" charset="0"/>
              </a:rPr>
              <a:t>Reserves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3365FB"/>
                </a:solidFill>
                <a:latin typeface="Arial" panose="020B0604020202020204" pitchFamily="34" charset="0"/>
              </a:rPr>
              <a:t>Sailors</a:t>
            </a:r>
          </a:p>
        </p:txBody>
      </p:sp>
      <p:sp>
        <p:nvSpPr>
          <p:cNvPr id="65571" name="Line 343">
            <a:extLst>
              <a:ext uri="{FF2B5EF4-FFF2-40B4-BE49-F238E27FC236}">
                <a16:creationId xmlns:a16="http://schemas.microsoft.com/office/drawing/2014/main" id="{CBE040A4-E29E-D540-A380-963B588FFEF9}"/>
              </a:ext>
            </a:extLst>
          </p:cNvPr>
          <p:cNvSpPr>
            <a:spLocks noChangeShapeType="1"/>
          </p:cNvSpPr>
          <p:nvPr/>
        </p:nvSpPr>
        <p:spPr bwMode="auto">
          <a:xfrm>
            <a:off x="849313" y="4206875"/>
            <a:ext cx="222250" cy="0"/>
          </a:xfrm>
          <a:prstGeom prst="line">
            <a:avLst/>
          </a:prstGeom>
          <a:noFill/>
          <a:ln w="12700">
            <a:solidFill>
              <a:srgbClr val="3365FB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5572" name="Line 344">
            <a:extLst>
              <a:ext uri="{FF2B5EF4-FFF2-40B4-BE49-F238E27FC236}">
                <a16:creationId xmlns:a16="http://schemas.microsoft.com/office/drawing/2014/main" id="{1630DB1F-E376-574E-A5C9-556DE81C42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29563" y="4154488"/>
            <a:ext cx="339725" cy="0"/>
          </a:xfrm>
          <a:prstGeom prst="line">
            <a:avLst/>
          </a:prstGeom>
          <a:noFill/>
          <a:ln w="12700">
            <a:solidFill>
              <a:srgbClr val="3365FB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5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5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5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75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Number Placeholder 5">
            <a:extLst>
              <a:ext uri="{FF2B5EF4-FFF2-40B4-BE49-F238E27FC236}">
                <a16:creationId xmlns:a16="http://schemas.microsoft.com/office/drawing/2014/main" id="{B43BE296-F127-7440-A418-21B047693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89896F-4457-7247-96F5-CE8DE45E67FB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zh-TW" sz="1400"/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3C4FDD63-C1AE-D64F-9A4E-4F1690FB94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762000"/>
            <a:ext cx="88392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/>
              <a:t>On-the-Fly vs. Materialized Evaluations : example </a:t>
            </a:r>
            <a:r>
              <a:rPr lang="en-US" altLang="zh-TW" sz="2800">
                <a:solidFill>
                  <a:srgbClr val="FF0000"/>
                </a:solidFill>
                <a:sym typeface="Symbol" pitchFamily="18" charset="2"/>
              </a:rPr>
              <a:t></a:t>
            </a:r>
            <a:r>
              <a:rPr lang="en-US" altLang="zh-TW" sz="2800" baseline="-25000">
                <a:solidFill>
                  <a:srgbClr val="FF0000"/>
                </a:solidFill>
                <a:sym typeface="Symbol" pitchFamily="18" charset="2"/>
              </a:rPr>
              <a:t>bid=100</a:t>
            </a:r>
            <a:r>
              <a:rPr lang="en-US" altLang="zh-TW" sz="2800">
                <a:solidFill>
                  <a:srgbClr val="FF0000"/>
                </a:solidFill>
                <a:sym typeface="Symbol" pitchFamily="18" charset="2"/>
              </a:rPr>
              <a:t>(Reserves    </a:t>
            </a:r>
            <a:r>
              <a:rPr lang="en-US" altLang="zh-TW" sz="2800" baseline="-25000">
                <a:solidFill>
                  <a:srgbClr val="FF0000"/>
                </a:solidFill>
                <a:sym typeface="Symbol" pitchFamily="18" charset="2"/>
              </a:rPr>
              <a:t>sid=sid</a:t>
            </a:r>
            <a:r>
              <a:rPr lang="en-US" altLang="zh-TW" sz="2800">
                <a:solidFill>
                  <a:srgbClr val="FF0000"/>
                </a:solidFill>
                <a:sym typeface="Symbol" pitchFamily="18" charset="2"/>
              </a:rPr>
              <a:t>Sailors))</a:t>
            </a:r>
            <a:br>
              <a:rPr lang="en-US" altLang="zh-TW" sz="2800">
                <a:solidFill>
                  <a:srgbClr val="FF0000"/>
                </a:solidFill>
                <a:sym typeface="Symbol" pitchFamily="18" charset="2"/>
              </a:rPr>
            </a:br>
            <a:r>
              <a:rPr lang="en-US" altLang="zh-TW" sz="2800">
                <a:solidFill>
                  <a:srgbClr val="FF0000"/>
                </a:solidFill>
                <a:sym typeface="Symbol" pitchFamily="18" charset="2"/>
              </a:rPr>
              <a:t>                 </a:t>
            </a:r>
          </a:p>
        </p:txBody>
      </p:sp>
      <p:sp>
        <p:nvSpPr>
          <p:cNvPr id="66563" name="Text Box 3">
            <a:extLst>
              <a:ext uri="{FF2B5EF4-FFF2-40B4-BE49-F238E27FC236}">
                <a16:creationId xmlns:a16="http://schemas.microsoft.com/office/drawing/2014/main" id="{6C49B35C-9D21-664C-B035-A5955013E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905000"/>
            <a:ext cx="9540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b="1">
                <a:solidFill>
                  <a:srgbClr val="3365FB"/>
                </a:solidFill>
                <a:latin typeface="Arial" panose="020B0604020202020204" pitchFamily="34" charset="0"/>
              </a:rPr>
              <a:t>sid   bid</a:t>
            </a:r>
          </a:p>
        </p:txBody>
      </p:sp>
      <p:sp>
        <p:nvSpPr>
          <p:cNvPr id="66564" name="Text Box 4">
            <a:extLst>
              <a:ext uri="{FF2B5EF4-FFF2-40B4-BE49-F238E27FC236}">
                <a16:creationId xmlns:a16="http://schemas.microsoft.com/office/drawing/2014/main" id="{3ACC36FE-86B8-794B-A307-83F30FE5B9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905000"/>
            <a:ext cx="10652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b="1">
                <a:solidFill>
                  <a:srgbClr val="3365FB"/>
                </a:solidFill>
                <a:latin typeface="Arial" panose="020B0604020202020204" pitchFamily="34" charset="0"/>
              </a:rPr>
              <a:t>sid name</a:t>
            </a:r>
          </a:p>
        </p:txBody>
      </p:sp>
      <p:sp>
        <p:nvSpPr>
          <p:cNvPr id="66565" name="Rectangle 5">
            <a:extLst>
              <a:ext uri="{FF2B5EF4-FFF2-40B4-BE49-F238E27FC236}">
                <a16:creationId xmlns:a16="http://schemas.microsoft.com/office/drawing/2014/main" id="{B0DBAD66-EADF-DD4D-86B5-C5F0B5D6D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905000"/>
            <a:ext cx="3124200" cy="1676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66566" name="Group 6">
            <a:extLst>
              <a:ext uri="{FF2B5EF4-FFF2-40B4-BE49-F238E27FC236}">
                <a16:creationId xmlns:a16="http://schemas.microsoft.com/office/drawing/2014/main" id="{28EC03A0-02D4-6544-9D2F-DFE1EF3564E1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2209800"/>
            <a:ext cx="990600" cy="762000"/>
            <a:chOff x="672" y="1392"/>
            <a:chExt cx="624" cy="480"/>
          </a:xfrm>
        </p:grpSpPr>
        <p:grpSp>
          <p:nvGrpSpPr>
            <p:cNvPr id="66845" name="Group 7">
              <a:extLst>
                <a:ext uri="{FF2B5EF4-FFF2-40B4-BE49-F238E27FC236}">
                  <a16:creationId xmlns:a16="http://schemas.microsoft.com/office/drawing/2014/main" id="{5F14FEF3-6ED2-9241-A0B8-94005B82EC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1392"/>
              <a:ext cx="624" cy="480"/>
              <a:chOff x="672" y="1392"/>
              <a:chExt cx="624" cy="480"/>
            </a:xfrm>
          </p:grpSpPr>
          <p:grpSp>
            <p:nvGrpSpPr>
              <p:cNvPr id="66847" name="Group 8">
                <a:extLst>
                  <a:ext uri="{FF2B5EF4-FFF2-40B4-BE49-F238E27FC236}">
                    <a16:creationId xmlns:a16="http://schemas.microsoft.com/office/drawing/2014/main" id="{772203D1-10C9-6B45-A9BA-65A10F2A794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1392"/>
                <a:ext cx="624" cy="480"/>
                <a:chOff x="672" y="1392"/>
                <a:chExt cx="624" cy="480"/>
              </a:xfrm>
            </p:grpSpPr>
            <p:grpSp>
              <p:nvGrpSpPr>
                <p:cNvPr id="66850" name="Group 9">
                  <a:extLst>
                    <a:ext uri="{FF2B5EF4-FFF2-40B4-BE49-F238E27FC236}">
                      <a16:creationId xmlns:a16="http://schemas.microsoft.com/office/drawing/2014/main" id="{62AEFF5B-F7EC-2446-B417-4B801795B84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392"/>
                  <a:ext cx="624" cy="432"/>
                  <a:chOff x="672" y="1392"/>
                  <a:chExt cx="624" cy="432"/>
                </a:xfrm>
              </p:grpSpPr>
              <p:grpSp>
                <p:nvGrpSpPr>
                  <p:cNvPr id="66852" name="Group 10">
                    <a:extLst>
                      <a:ext uri="{FF2B5EF4-FFF2-40B4-BE49-F238E27FC236}">
                        <a16:creationId xmlns:a16="http://schemas.microsoft.com/office/drawing/2014/main" id="{13A4A320-ADA9-FA48-B0A6-19CABB992FC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392"/>
                    <a:ext cx="624" cy="432"/>
                    <a:chOff x="672" y="1392"/>
                    <a:chExt cx="624" cy="432"/>
                  </a:xfrm>
                </p:grpSpPr>
                <p:grpSp>
                  <p:nvGrpSpPr>
                    <p:cNvPr id="66854" name="Group 11">
                      <a:extLst>
                        <a:ext uri="{FF2B5EF4-FFF2-40B4-BE49-F238E27FC236}">
                          <a16:creationId xmlns:a16="http://schemas.microsoft.com/office/drawing/2014/main" id="{D6EEDB8A-0F00-4648-990B-F1870A1B0482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392"/>
                      <a:ext cx="624" cy="336"/>
                      <a:chOff x="672" y="1632"/>
                      <a:chExt cx="624" cy="336"/>
                    </a:xfrm>
                  </p:grpSpPr>
                  <p:grpSp>
                    <p:nvGrpSpPr>
                      <p:cNvPr id="66856" name="Group 12">
                        <a:extLst>
                          <a:ext uri="{FF2B5EF4-FFF2-40B4-BE49-F238E27FC236}">
                            <a16:creationId xmlns:a16="http://schemas.microsoft.com/office/drawing/2014/main" id="{32E8A653-1DE7-3A49-AFD5-2F9847BE0346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72" y="1632"/>
                        <a:ext cx="624" cy="288"/>
                        <a:chOff x="672" y="1632"/>
                        <a:chExt cx="624" cy="288"/>
                      </a:xfrm>
                    </p:grpSpPr>
                    <p:grpSp>
                      <p:nvGrpSpPr>
                        <p:cNvPr id="66858" name="Group 13">
                          <a:extLst>
                            <a:ext uri="{FF2B5EF4-FFF2-40B4-BE49-F238E27FC236}">
                              <a16:creationId xmlns:a16="http://schemas.microsoft.com/office/drawing/2014/main" id="{F17A7626-C752-F74A-AD75-B441E36FECD7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720" y="1632"/>
                          <a:ext cx="576" cy="288"/>
                          <a:chOff x="720" y="1632"/>
                          <a:chExt cx="576" cy="288"/>
                        </a:xfrm>
                      </p:grpSpPr>
                      <p:grpSp>
                        <p:nvGrpSpPr>
                          <p:cNvPr id="66860" name="Group 14">
                            <a:extLst>
                              <a:ext uri="{FF2B5EF4-FFF2-40B4-BE49-F238E27FC236}">
                                <a16:creationId xmlns:a16="http://schemas.microsoft.com/office/drawing/2014/main" id="{9BBBBA14-064D-AE41-A13A-56F0EED27811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720" y="1632"/>
                            <a:ext cx="576" cy="288"/>
                            <a:chOff x="624" y="2016"/>
                            <a:chExt cx="576" cy="288"/>
                          </a:xfrm>
                        </p:grpSpPr>
                        <p:sp>
                          <p:nvSpPr>
                            <p:cNvPr id="66862" name="Rectangle 15">
                              <a:extLst>
                                <a:ext uri="{FF2B5EF4-FFF2-40B4-BE49-F238E27FC236}">
                                  <a16:creationId xmlns:a16="http://schemas.microsoft.com/office/drawing/2014/main" id="{D3DA70AB-2761-DC4C-930E-D463496185A1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24" y="2016"/>
                              <a:ext cx="576" cy="144"/>
                            </a:xfrm>
                            <a:prstGeom prst="rect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>
                              <a:lvl1pPr>
                                <a:spcBef>
                                  <a:spcPct val="20000"/>
                                </a:spcBef>
                                <a:buChar char="•"/>
                                <a:defRPr kumimoji="1" sz="32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Char char="–"/>
                                <a:defRPr kumimoji="1" sz="28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Char char="•"/>
                                <a:defRPr kumimoji="1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Char char="–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9pPr>
                            </a:lstStyle>
                            <a:p>
                              <a:pPr eaLnBrk="1" hangingPunct="1"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endParaRPr lang="en-US" altLang="en-US" sz="2400"/>
                            </a:p>
                          </p:txBody>
                        </p:sp>
                        <p:sp>
                          <p:nvSpPr>
                            <p:cNvPr id="66863" name="Rectangle 16">
                              <a:extLst>
                                <a:ext uri="{FF2B5EF4-FFF2-40B4-BE49-F238E27FC236}">
                                  <a16:creationId xmlns:a16="http://schemas.microsoft.com/office/drawing/2014/main" id="{D8BC089A-825B-004D-84F0-8ED22DBE61F3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24" y="2160"/>
                              <a:ext cx="576" cy="144"/>
                            </a:xfrm>
                            <a:prstGeom prst="rect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>
                              <a:lvl1pPr>
                                <a:spcBef>
                                  <a:spcPct val="20000"/>
                                </a:spcBef>
                                <a:buChar char="•"/>
                                <a:defRPr kumimoji="1" sz="32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Char char="–"/>
                                <a:defRPr kumimoji="1" sz="28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Char char="•"/>
                                <a:defRPr kumimoji="1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Char char="–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9pPr>
                            </a:lstStyle>
                            <a:p>
                              <a:pPr eaLnBrk="1" hangingPunct="1"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endParaRPr lang="en-US" altLang="en-US" sz="2400"/>
                            </a:p>
                          </p:txBody>
                        </p:sp>
                      </p:grpSp>
                      <p:sp>
                        <p:nvSpPr>
                          <p:cNvPr id="66861" name="Line 17">
                            <a:extLst>
                              <a:ext uri="{FF2B5EF4-FFF2-40B4-BE49-F238E27FC236}">
                                <a16:creationId xmlns:a16="http://schemas.microsoft.com/office/drawing/2014/main" id="{6C4502FF-4E57-6948-9628-1E3BEA308174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912" y="1632"/>
                            <a:ext cx="0" cy="288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66859" name="Text Box 18">
                          <a:extLst>
                            <a:ext uri="{FF2B5EF4-FFF2-40B4-BE49-F238E27FC236}">
                              <a16:creationId xmlns:a16="http://schemas.microsoft.com/office/drawing/2014/main" id="{2261F36E-C42A-6D42-AA1B-71ECD08963C9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72" y="1632"/>
                          <a:ext cx="24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none"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Char char="•"/>
                            <a:defRPr kumimoji="1" sz="3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har char="–"/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har char="•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har char="–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kumimoji="0" lang="zh-TW" altLang="en-US" sz="1400" b="1">
                              <a:latin typeface="Arial" panose="020B0604020202020204" pitchFamily="34" charset="0"/>
                            </a:rPr>
                            <a:t>  </a:t>
                          </a:r>
                          <a:r>
                            <a:rPr kumimoji="0" lang="en-US" altLang="zh-TW" sz="1400" b="1">
                              <a:latin typeface="Arial" panose="020B0604020202020204" pitchFamily="34" charset="0"/>
                            </a:rPr>
                            <a:t>1</a:t>
                          </a:r>
                        </a:p>
                      </p:txBody>
                    </p:sp>
                  </p:grpSp>
                  <p:sp>
                    <p:nvSpPr>
                      <p:cNvPr id="66857" name="Text Box 19">
                        <a:extLst>
                          <a:ext uri="{FF2B5EF4-FFF2-40B4-BE49-F238E27FC236}">
                            <a16:creationId xmlns:a16="http://schemas.microsoft.com/office/drawing/2014/main" id="{2771EC0F-F226-5E42-8700-613E86B4AD5E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72" y="1776"/>
                        <a:ext cx="240" cy="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kumimoji="1" sz="3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FontTx/>
                          <a:buNone/>
                        </a:pPr>
                        <a:r>
                          <a:rPr kumimoji="0" lang="zh-TW" altLang="en-US" sz="1400" b="1">
                            <a:latin typeface="Arial" panose="020B0604020202020204" pitchFamily="34" charset="0"/>
                          </a:rPr>
                          <a:t>  </a:t>
                        </a:r>
                        <a:r>
                          <a:rPr kumimoji="0" lang="en-US" altLang="zh-TW" sz="1400" b="1">
                            <a:latin typeface="Arial" panose="020B0604020202020204" pitchFamily="34" charset="0"/>
                          </a:rPr>
                          <a:t>2</a:t>
                        </a:r>
                      </a:p>
                    </p:txBody>
                  </p:sp>
                </p:grpSp>
                <p:sp>
                  <p:nvSpPr>
                    <p:cNvPr id="66855" name="Rectangle 20">
                      <a:extLst>
                        <a:ext uri="{FF2B5EF4-FFF2-40B4-BE49-F238E27FC236}">
                          <a16:creationId xmlns:a16="http://schemas.microsoft.com/office/drawing/2014/main" id="{14C6BF20-4882-8A4E-BF0F-E6A6C5A479E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20" y="1680"/>
                      <a:ext cx="576" cy="14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400"/>
                    </a:p>
                  </p:txBody>
                </p:sp>
              </p:grpSp>
              <p:sp>
                <p:nvSpPr>
                  <p:cNvPr id="66853" name="Line 21">
                    <a:extLst>
                      <a:ext uri="{FF2B5EF4-FFF2-40B4-BE49-F238E27FC236}">
                        <a16:creationId xmlns:a16="http://schemas.microsoft.com/office/drawing/2014/main" id="{41DB14AD-37C0-734B-B3E3-1CFAF5E2A20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12" y="1680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6851" name="Text Box 22">
                  <a:extLst>
                    <a:ext uri="{FF2B5EF4-FFF2-40B4-BE49-F238E27FC236}">
                      <a16:creationId xmlns:a16="http://schemas.microsoft.com/office/drawing/2014/main" id="{C92F0251-0292-FE49-8EFA-7C29C13527E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0" y="1680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2</a:t>
                  </a:r>
                </a:p>
              </p:txBody>
            </p:sp>
          </p:grpSp>
          <p:sp>
            <p:nvSpPr>
              <p:cNvPr id="66848" name="Text Box 23">
                <a:extLst>
                  <a:ext uri="{FF2B5EF4-FFF2-40B4-BE49-F238E27FC236}">
                    <a16:creationId xmlns:a16="http://schemas.microsoft.com/office/drawing/2014/main" id="{095D252E-8FB3-DF46-ACE6-A2597C9EA5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1392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100</a:t>
                </a:r>
              </a:p>
            </p:txBody>
          </p:sp>
          <p:sp>
            <p:nvSpPr>
              <p:cNvPr id="66849" name="Text Box 24">
                <a:extLst>
                  <a:ext uri="{FF2B5EF4-FFF2-40B4-BE49-F238E27FC236}">
                    <a16:creationId xmlns:a16="http://schemas.microsoft.com/office/drawing/2014/main" id="{16CDB14F-3311-474A-BAD2-B6BA3DB4C6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1680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100</a:t>
                </a:r>
              </a:p>
            </p:txBody>
          </p:sp>
        </p:grpSp>
        <p:sp>
          <p:nvSpPr>
            <p:cNvPr id="66846" name="Text Box 25">
              <a:extLst>
                <a:ext uri="{FF2B5EF4-FFF2-40B4-BE49-F238E27FC236}">
                  <a16:creationId xmlns:a16="http://schemas.microsoft.com/office/drawing/2014/main" id="{7776FF3F-16C2-EF4C-A632-F717123F8D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536"/>
              <a:ext cx="3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latin typeface="Arial" panose="020B0604020202020204" pitchFamily="34" charset="0"/>
                </a:rPr>
                <a:t>200</a:t>
              </a:r>
            </a:p>
          </p:txBody>
        </p:sp>
      </p:grpSp>
      <p:grpSp>
        <p:nvGrpSpPr>
          <p:cNvPr id="66567" name="Group 26">
            <a:extLst>
              <a:ext uri="{FF2B5EF4-FFF2-40B4-BE49-F238E27FC236}">
                <a16:creationId xmlns:a16="http://schemas.microsoft.com/office/drawing/2014/main" id="{B389AD30-20A0-9D44-832D-2CA6725A7747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2209800"/>
            <a:ext cx="990600" cy="762000"/>
            <a:chOff x="1488" y="1392"/>
            <a:chExt cx="624" cy="480"/>
          </a:xfrm>
        </p:grpSpPr>
        <p:sp>
          <p:nvSpPr>
            <p:cNvPr id="66826" name="Text Box 27">
              <a:extLst>
                <a:ext uri="{FF2B5EF4-FFF2-40B4-BE49-F238E27FC236}">
                  <a16:creationId xmlns:a16="http://schemas.microsoft.com/office/drawing/2014/main" id="{8D5A815F-B0BE-244B-818F-B5A03FC66C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536"/>
              <a:ext cx="29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latin typeface="Arial" panose="020B0604020202020204" pitchFamily="34" charset="0"/>
                </a:rPr>
                <a:t>Wu</a:t>
              </a:r>
            </a:p>
          </p:txBody>
        </p:sp>
        <p:grpSp>
          <p:nvGrpSpPr>
            <p:cNvPr id="66827" name="Group 28">
              <a:extLst>
                <a:ext uri="{FF2B5EF4-FFF2-40B4-BE49-F238E27FC236}">
                  <a16:creationId xmlns:a16="http://schemas.microsoft.com/office/drawing/2014/main" id="{A8DDD093-EF79-B940-BB48-86AD262CCC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392"/>
              <a:ext cx="624" cy="480"/>
              <a:chOff x="1488" y="1392"/>
              <a:chExt cx="624" cy="480"/>
            </a:xfrm>
          </p:grpSpPr>
          <p:grpSp>
            <p:nvGrpSpPr>
              <p:cNvPr id="66828" name="Group 29">
                <a:extLst>
                  <a:ext uri="{FF2B5EF4-FFF2-40B4-BE49-F238E27FC236}">
                    <a16:creationId xmlns:a16="http://schemas.microsoft.com/office/drawing/2014/main" id="{B89D2D7A-3093-644C-9A67-752736B146C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1392"/>
                <a:ext cx="624" cy="480"/>
                <a:chOff x="1488" y="1392"/>
                <a:chExt cx="624" cy="480"/>
              </a:xfrm>
            </p:grpSpPr>
            <p:grpSp>
              <p:nvGrpSpPr>
                <p:cNvPr id="66831" name="Group 30">
                  <a:extLst>
                    <a:ext uri="{FF2B5EF4-FFF2-40B4-BE49-F238E27FC236}">
                      <a16:creationId xmlns:a16="http://schemas.microsoft.com/office/drawing/2014/main" id="{08702330-66CB-164C-9A88-6EB8E01C2D2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88" y="1392"/>
                  <a:ext cx="624" cy="432"/>
                  <a:chOff x="1488" y="1392"/>
                  <a:chExt cx="624" cy="432"/>
                </a:xfrm>
              </p:grpSpPr>
              <p:grpSp>
                <p:nvGrpSpPr>
                  <p:cNvPr id="66833" name="Group 31">
                    <a:extLst>
                      <a:ext uri="{FF2B5EF4-FFF2-40B4-BE49-F238E27FC236}">
                        <a16:creationId xmlns:a16="http://schemas.microsoft.com/office/drawing/2014/main" id="{2CBC153B-D7A7-254E-8932-F4F9C8063E6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488" y="1392"/>
                    <a:ext cx="624" cy="432"/>
                    <a:chOff x="1488" y="1392"/>
                    <a:chExt cx="624" cy="432"/>
                  </a:xfrm>
                </p:grpSpPr>
                <p:grpSp>
                  <p:nvGrpSpPr>
                    <p:cNvPr id="66835" name="Group 32">
                      <a:extLst>
                        <a:ext uri="{FF2B5EF4-FFF2-40B4-BE49-F238E27FC236}">
                          <a16:creationId xmlns:a16="http://schemas.microsoft.com/office/drawing/2014/main" id="{E9A049C6-6967-F849-894A-AFA61D36558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488" y="1392"/>
                      <a:ext cx="624" cy="336"/>
                      <a:chOff x="672" y="2256"/>
                      <a:chExt cx="624" cy="336"/>
                    </a:xfrm>
                  </p:grpSpPr>
                  <p:sp>
                    <p:nvSpPr>
                      <p:cNvPr id="66837" name="Text Box 33">
                        <a:extLst>
                          <a:ext uri="{FF2B5EF4-FFF2-40B4-BE49-F238E27FC236}">
                            <a16:creationId xmlns:a16="http://schemas.microsoft.com/office/drawing/2014/main" id="{50911E1A-4486-844C-A6D2-840B2E076736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72" y="2256"/>
                        <a:ext cx="240" cy="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kumimoji="1" sz="3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FontTx/>
                          <a:buNone/>
                        </a:pPr>
                        <a:r>
                          <a:rPr kumimoji="0" lang="zh-TW" altLang="en-US" sz="1400" b="1">
                            <a:latin typeface="Arial" panose="020B0604020202020204" pitchFamily="34" charset="0"/>
                          </a:rPr>
                          <a:t>  </a:t>
                        </a:r>
                        <a:r>
                          <a:rPr kumimoji="0" lang="en-US" altLang="zh-TW" sz="1400" b="1">
                            <a:latin typeface="Arial" panose="020B0604020202020204" pitchFamily="34" charset="0"/>
                          </a:rPr>
                          <a:t>1</a:t>
                        </a:r>
                      </a:p>
                    </p:txBody>
                  </p:sp>
                  <p:grpSp>
                    <p:nvGrpSpPr>
                      <p:cNvPr id="66838" name="Group 34">
                        <a:extLst>
                          <a:ext uri="{FF2B5EF4-FFF2-40B4-BE49-F238E27FC236}">
                            <a16:creationId xmlns:a16="http://schemas.microsoft.com/office/drawing/2014/main" id="{26DAFBC3-CB9B-3A4B-9B45-DEFFA1A7E3E5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72" y="2256"/>
                        <a:ext cx="624" cy="336"/>
                        <a:chOff x="672" y="2256"/>
                        <a:chExt cx="624" cy="336"/>
                      </a:xfrm>
                    </p:grpSpPr>
                    <p:grpSp>
                      <p:nvGrpSpPr>
                        <p:cNvPr id="66839" name="Group 35">
                          <a:extLst>
                            <a:ext uri="{FF2B5EF4-FFF2-40B4-BE49-F238E27FC236}">
                              <a16:creationId xmlns:a16="http://schemas.microsoft.com/office/drawing/2014/main" id="{BCABD593-BF79-2445-B2C7-20B874DC9924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720" y="2256"/>
                          <a:ext cx="576" cy="288"/>
                          <a:chOff x="720" y="2256"/>
                          <a:chExt cx="576" cy="288"/>
                        </a:xfrm>
                      </p:grpSpPr>
                      <p:grpSp>
                        <p:nvGrpSpPr>
                          <p:cNvPr id="66841" name="Group 36">
                            <a:extLst>
                              <a:ext uri="{FF2B5EF4-FFF2-40B4-BE49-F238E27FC236}">
                                <a16:creationId xmlns:a16="http://schemas.microsoft.com/office/drawing/2014/main" id="{2FCCEBAD-B4C2-704D-8E2F-4C2E3F85A7AE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720" y="2256"/>
                            <a:ext cx="576" cy="288"/>
                            <a:chOff x="624" y="2496"/>
                            <a:chExt cx="576" cy="288"/>
                          </a:xfrm>
                        </p:grpSpPr>
                        <p:sp>
                          <p:nvSpPr>
                            <p:cNvPr id="66843" name="Rectangle 37">
                              <a:extLst>
                                <a:ext uri="{FF2B5EF4-FFF2-40B4-BE49-F238E27FC236}">
                                  <a16:creationId xmlns:a16="http://schemas.microsoft.com/office/drawing/2014/main" id="{23BF876C-3419-ED40-B9EF-E01681DB7FF9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24" y="2496"/>
                              <a:ext cx="576" cy="144"/>
                            </a:xfrm>
                            <a:prstGeom prst="rect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>
                              <a:lvl1pPr>
                                <a:spcBef>
                                  <a:spcPct val="20000"/>
                                </a:spcBef>
                                <a:buChar char="•"/>
                                <a:defRPr kumimoji="1" sz="32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Char char="–"/>
                                <a:defRPr kumimoji="1" sz="28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Char char="•"/>
                                <a:defRPr kumimoji="1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Char char="–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9pPr>
                            </a:lstStyle>
                            <a:p>
                              <a:pPr eaLnBrk="1" hangingPunct="1"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endParaRPr lang="en-US" altLang="en-US" sz="2400"/>
                            </a:p>
                          </p:txBody>
                        </p:sp>
                        <p:sp>
                          <p:nvSpPr>
                            <p:cNvPr id="66844" name="Rectangle 38">
                              <a:extLst>
                                <a:ext uri="{FF2B5EF4-FFF2-40B4-BE49-F238E27FC236}">
                                  <a16:creationId xmlns:a16="http://schemas.microsoft.com/office/drawing/2014/main" id="{D2090891-3CDB-FD40-9867-FE48EB546A35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24" y="2640"/>
                              <a:ext cx="576" cy="144"/>
                            </a:xfrm>
                            <a:prstGeom prst="rect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>
                              <a:lvl1pPr>
                                <a:spcBef>
                                  <a:spcPct val="20000"/>
                                </a:spcBef>
                                <a:buChar char="•"/>
                                <a:defRPr kumimoji="1" sz="32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Char char="–"/>
                                <a:defRPr kumimoji="1" sz="28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Char char="•"/>
                                <a:defRPr kumimoji="1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Char char="–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9pPr>
                            </a:lstStyle>
                            <a:p>
                              <a:pPr eaLnBrk="1" hangingPunct="1"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endParaRPr lang="en-US" altLang="en-US" sz="2400"/>
                            </a:p>
                          </p:txBody>
                        </p:sp>
                      </p:grpSp>
                      <p:sp>
                        <p:nvSpPr>
                          <p:cNvPr id="66842" name="Line 39">
                            <a:extLst>
                              <a:ext uri="{FF2B5EF4-FFF2-40B4-BE49-F238E27FC236}">
                                <a16:creationId xmlns:a16="http://schemas.microsoft.com/office/drawing/2014/main" id="{50EA0247-E68D-0446-8C28-EA32D0A4BE47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912" y="2256"/>
                            <a:ext cx="0" cy="288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66840" name="Text Box 40">
                          <a:extLst>
                            <a:ext uri="{FF2B5EF4-FFF2-40B4-BE49-F238E27FC236}">
                              <a16:creationId xmlns:a16="http://schemas.microsoft.com/office/drawing/2014/main" id="{FDE8459C-488B-074F-BA4B-D2A0D35F3704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72" y="2400"/>
                          <a:ext cx="24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none"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Char char="•"/>
                            <a:defRPr kumimoji="1" sz="3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har char="–"/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har char="•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har char="–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kumimoji="0" lang="zh-TW" altLang="en-US" sz="1400" b="1">
                              <a:latin typeface="Arial" panose="020B0604020202020204" pitchFamily="34" charset="0"/>
                            </a:rPr>
                            <a:t>  </a:t>
                          </a:r>
                          <a:r>
                            <a:rPr kumimoji="0" lang="en-US" altLang="zh-TW" sz="1400" b="1">
                              <a:latin typeface="Arial" panose="020B0604020202020204" pitchFamily="34" charset="0"/>
                            </a:rPr>
                            <a:t>2</a:t>
                          </a:r>
                        </a:p>
                      </p:txBody>
                    </p:sp>
                  </p:grpSp>
                </p:grpSp>
                <p:sp>
                  <p:nvSpPr>
                    <p:cNvPr id="66836" name="Rectangle 41">
                      <a:extLst>
                        <a:ext uri="{FF2B5EF4-FFF2-40B4-BE49-F238E27FC236}">
                          <a16:creationId xmlns:a16="http://schemas.microsoft.com/office/drawing/2014/main" id="{0AF65647-A19B-5E47-90E4-F0FBE26FF8F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36" y="1680"/>
                      <a:ext cx="576" cy="14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400"/>
                    </a:p>
                  </p:txBody>
                </p:sp>
              </p:grpSp>
              <p:sp>
                <p:nvSpPr>
                  <p:cNvPr id="66834" name="Line 42">
                    <a:extLst>
                      <a:ext uri="{FF2B5EF4-FFF2-40B4-BE49-F238E27FC236}">
                        <a16:creationId xmlns:a16="http://schemas.microsoft.com/office/drawing/2014/main" id="{98AFD4FC-8B45-B543-BFCB-C1F5609113F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728" y="1680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6832" name="Text Box 43">
                  <a:extLst>
                    <a:ext uri="{FF2B5EF4-FFF2-40B4-BE49-F238E27FC236}">
                      <a16:creationId xmlns:a16="http://schemas.microsoft.com/office/drawing/2014/main" id="{00F36697-2E51-1F4D-AD95-47261DA5FFE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36" y="1680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3</a:t>
                  </a:r>
                </a:p>
              </p:txBody>
            </p:sp>
          </p:grpSp>
          <p:sp>
            <p:nvSpPr>
              <p:cNvPr id="66829" name="Text Box 44">
                <a:extLst>
                  <a:ext uri="{FF2B5EF4-FFF2-40B4-BE49-F238E27FC236}">
                    <a16:creationId xmlns:a16="http://schemas.microsoft.com/office/drawing/2014/main" id="{FA2E9E7D-9970-F448-B39E-66978664D6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1392"/>
                <a:ext cx="28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Lin</a:t>
                </a:r>
              </a:p>
            </p:txBody>
          </p:sp>
          <p:sp>
            <p:nvSpPr>
              <p:cNvPr id="66830" name="Text Box 45">
                <a:extLst>
                  <a:ext uri="{FF2B5EF4-FFF2-40B4-BE49-F238E27FC236}">
                    <a16:creationId xmlns:a16="http://schemas.microsoft.com/office/drawing/2014/main" id="{C5AFE9A9-5469-0042-A8A7-89B4E679CD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1680"/>
                <a:ext cx="265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Du</a:t>
                </a:r>
              </a:p>
            </p:txBody>
          </p:sp>
        </p:grpSp>
      </p:grpSp>
      <p:sp>
        <p:nvSpPr>
          <p:cNvPr id="66568" name="Text Box 46">
            <a:extLst>
              <a:ext uri="{FF2B5EF4-FFF2-40B4-BE49-F238E27FC236}">
                <a16:creationId xmlns:a16="http://schemas.microsoft.com/office/drawing/2014/main" id="{E1C19E0A-7A2A-C941-AEEB-EF7157DEF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447800"/>
            <a:ext cx="1139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>
                <a:solidFill>
                  <a:srgbClr val="FF0000"/>
                </a:solidFill>
                <a:latin typeface="Arial" panose="020B0604020202020204" pitchFamily="34" charset="0"/>
                <a:sym typeface="Symbol" pitchFamily="2" charset="2"/>
              </a:rPr>
              <a:t>Reserves</a:t>
            </a:r>
            <a:r>
              <a:rPr kumimoji="0" lang="en-US" altLang="zh-TW" sz="2800">
                <a:solidFill>
                  <a:srgbClr val="FF0000"/>
                </a:solidFill>
                <a:latin typeface="Arial" panose="020B0604020202020204" pitchFamily="34" charset="0"/>
                <a:sym typeface="Symbol" pitchFamily="2" charset="2"/>
              </a:rPr>
              <a:t> </a:t>
            </a:r>
          </a:p>
        </p:txBody>
      </p:sp>
      <p:sp>
        <p:nvSpPr>
          <p:cNvPr id="66569" name="Text Box 47">
            <a:extLst>
              <a:ext uri="{FF2B5EF4-FFF2-40B4-BE49-F238E27FC236}">
                <a16:creationId xmlns:a16="http://schemas.microsoft.com/office/drawing/2014/main" id="{320AD16E-E380-E743-B057-E0B2C60F2B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447800"/>
            <a:ext cx="901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>
                <a:solidFill>
                  <a:srgbClr val="FF0000"/>
                </a:solidFill>
                <a:latin typeface="Arial" panose="020B0604020202020204" pitchFamily="34" charset="0"/>
                <a:sym typeface="Symbol" pitchFamily="2" charset="2"/>
              </a:rPr>
              <a:t>Sailors</a:t>
            </a:r>
            <a:r>
              <a:rPr kumimoji="0" lang="en-US" altLang="zh-TW" sz="2800">
                <a:solidFill>
                  <a:srgbClr val="FF0000"/>
                </a:solidFill>
                <a:latin typeface="Arial" panose="020B0604020202020204" pitchFamily="34" charset="0"/>
                <a:sym typeface="Symbol" pitchFamily="2" charset="2"/>
              </a:rPr>
              <a:t> </a:t>
            </a:r>
          </a:p>
        </p:txBody>
      </p:sp>
      <p:sp>
        <p:nvSpPr>
          <p:cNvPr id="66570" name="Rectangle 48">
            <a:extLst>
              <a:ext uri="{FF2B5EF4-FFF2-40B4-BE49-F238E27FC236}">
                <a16:creationId xmlns:a16="http://schemas.microsoft.com/office/drawing/2014/main" id="{230CCB9C-200A-9043-8E9A-9F67ED2FB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733800"/>
            <a:ext cx="3200400" cy="2743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66571" name="Group 49">
            <a:extLst>
              <a:ext uri="{FF2B5EF4-FFF2-40B4-BE49-F238E27FC236}">
                <a16:creationId xmlns:a16="http://schemas.microsoft.com/office/drawing/2014/main" id="{FE276372-C927-EE43-A32F-EFEEC8C73B96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3810000"/>
            <a:ext cx="990600" cy="762000"/>
            <a:chOff x="672" y="1392"/>
            <a:chExt cx="624" cy="480"/>
          </a:xfrm>
        </p:grpSpPr>
        <p:grpSp>
          <p:nvGrpSpPr>
            <p:cNvPr id="66807" name="Group 50">
              <a:extLst>
                <a:ext uri="{FF2B5EF4-FFF2-40B4-BE49-F238E27FC236}">
                  <a16:creationId xmlns:a16="http://schemas.microsoft.com/office/drawing/2014/main" id="{30C8B36E-B0D9-374D-8C93-5B1198BD65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1392"/>
              <a:ext cx="624" cy="480"/>
              <a:chOff x="672" y="1392"/>
              <a:chExt cx="624" cy="480"/>
            </a:xfrm>
          </p:grpSpPr>
          <p:grpSp>
            <p:nvGrpSpPr>
              <p:cNvPr id="66809" name="Group 51">
                <a:extLst>
                  <a:ext uri="{FF2B5EF4-FFF2-40B4-BE49-F238E27FC236}">
                    <a16:creationId xmlns:a16="http://schemas.microsoft.com/office/drawing/2014/main" id="{D975C60B-F59F-2E49-98A4-BD9E251466E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1392"/>
                <a:ext cx="624" cy="480"/>
                <a:chOff x="672" y="1392"/>
                <a:chExt cx="624" cy="480"/>
              </a:xfrm>
            </p:grpSpPr>
            <p:grpSp>
              <p:nvGrpSpPr>
                <p:cNvPr id="66812" name="Group 52">
                  <a:extLst>
                    <a:ext uri="{FF2B5EF4-FFF2-40B4-BE49-F238E27FC236}">
                      <a16:creationId xmlns:a16="http://schemas.microsoft.com/office/drawing/2014/main" id="{C4427D8E-C213-FC4B-88EB-95038CC92A3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392"/>
                  <a:ext cx="624" cy="432"/>
                  <a:chOff x="672" y="1392"/>
                  <a:chExt cx="624" cy="432"/>
                </a:xfrm>
              </p:grpSpPr>
              <p:grpSp>
                <p:nvGrpSpPr>
                  <p:cNvPr id="66814" name="Group 53">
                    <a:extLst>
                      <a:ext uri="{FF2B5EF4-FFF2-40B4-BE49-F238E27FC236}">
                        <a16:creationId xmlns:a16="http://schemas.microsoft.com/office/drawing/2014/main" id="{CDCAD9F3-B415-294C-9F6B-416EE4A1612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392"/>
                    <a:ext cx="624" cy="432"/>
                    <a:chOff x="672" y="1392"/>
                    <a:chExt cx="624" cy="432"/>
                  </a:xfrm>
                </p:grpSpPr>
                <p:grpSp>
                  <p:nvGrpSpPr>
                    <p:cNvPr id="66816" name="Group 54">
                      <a:extLst>
                        <a:ext uri="{FF2B5EF4-FFF2-40B4-BE49-F238E27FC236}">
                          <a16:creationId xmlns:a16="http://schemas.microsoft.com/office/drawing/2014/main" id="{32773DB1-7D2E-B449-8EC2-5FD3497C5E6C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392"/>
                      <a:ext cx="624" cy="336"/>
                      <a:chOff x="672" y="1632"/>
                      <a:chExt cx="624" cy="336"/>
                    </a:xfrm>
                  </p:grpSpPr>
                  <p:grpSp>
                    <p:nvGrpSpPr>
                      <p:cNvPr id="66818" name="Group 55">
                        <a:extLst>
                          <a:ext uri="{FF2B5EF4-FFF2-40B4-BE49-F238E27FC236}">
                            <a16:creationId xmlns:a16="http://schemas.microsoft.com/office/drawing/2014/main" id="{374FF292-0FA4-AC48-906B-4F812934F9D5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72" y="1632"/>
                        <a:ext cx="624" cy="288"/>
                        <a:chOff x="672" y="1632"/>
                        <a:chExt cx="624" cy="288"/>
                      </a:xfrm>
                    </p:grpSpPr>
                    <p:grpSp>
                      <p:nvGrpSpPr>
                        <p:cNvPr id="66820" name="Group 56">
                          <a:extLst>
                            <a:ext uri="{FF2B5EF4-FFF2-40B4-BE49-F238E27FC236}">
                              <a16:creationId xmlns:a16="http://schemas.microsoft.com/office/drawing/2014/main" id="{9910ECFF-1219-B04B-A6EE-A8B21F27B34A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720" y="1632"/>
                          <a:ext cx="576" cy="288"/>
                          <a:chOff x="720" y="1632"/>
                          <a:chExt cx="576" cy="288"/>
                        </a:xfrm>
                      </p:grpSpPr>
                      <p:grpSp>
                        <p:nvGrpSpPr>
                          <p:cNvPr id="66822" name="Group 57">
                            <a:extLst>
                              <a:ext uri="{FF2B5EF4-FFF2-40B4-BE49-F238E27FC236}">
                                <a16:creationId xmlns:a16="http://schemas.microsoft.com/office/drawing/2014/main" id="{67FC6506-5C5F-9147-9398-E9801B6B6474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720" y="1632"/>
                            <a:ext cx="576" cy="288"/>
                            <a:chOff x="624" y="2016"/>
                            <a:chExt cx="576" cy="288"/>
                          </a:xfrm>
                        </p:grpSpPr>
                        <p:sp>
                          <p:nvSpPr>
                            <p:cNvPr id="66824" name="Rectangle 58">
                              <a:extLst>
                                <a:ext uri="{FF2B5EF4-FFF2-40B4-BE49-F238E27FC236}">
                                  <a16:creationId xmlns:a16="http://schemas.microsoft.com/office/drawing/2014/main" id="{B1E95047-6190-8341-8069-2A05160D7CFD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24" y="2016"/>
                              <a:ext cx="576" cy="144"/>
                            </a:xfrm>
                            <a:prstGeom prst="rect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>
                              <a:lvl1pPr>
                                <a:spcBef>
                                  <a:spcPct val="20000"/>
                                </a:spcBef>
                                <a:buChar char="•"/>
                                <a:defRPr kumimoji="1" sz="32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Char char="–"/>
                                <a:defRPr kumimoji="1" sz="28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Char char="•"/>
                                <a:defRPr kumimoji="1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Char char="–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9pPr>
                            </a:lstStyle>
                            <a:p>
                              <a:pPr eaLnBrk="1" hangingPunct="1"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endParaRPr lang="en-US" altLang="en-US" sz="2400"/>
                            </a:p>
                          </p:txBody>
                        </p:sp>
                        <p:sp>
                          <p:nvSpPr>
                            <p:cNvPr id="66825" name="Rectangle 59">
                              <a:extLst>
                                <a:ext uri="{FF2B5EF4-FFF2-40B4-BE49-F238E27FC236}">
                                  <a16:creationId xmlns:a16="http://schemas.microsoft.com/office/drawing/2014/main" id="{91218D85-C39A-3647-84E4-7209A5BFB188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24" y="2160"/>
                              <a:ext cx="576" cy="144"/>
                            </a:xfrm>
                            <a:prstGeom prst="rect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>
                              <a:lvl1pPr>
                                <a:spcBef>
                                  <a:spcPct val="20000"/>
                                </a:spcBef>
                                <a:buChar char="•"/>
                                <a:defRPr kumimoji="1" sz="32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Char char="–"/>
                                <a:defRPr kumimoji="1" sz="28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Char char="•"/>
                                <a:defRPr kumimoji="1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Char char="–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9pPr>
                            </a:lstStyle>
                            <a:p>
                              <a:pPr eaLnBrk="1" hangingPunct="1"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endParaRPr lang="en-US" altLang="en-US" sz="2400"/>
                            </a:p>
                          </p:txBody>
                        </p:sp>
                      </p:grpSp>
                      <p:sp>
                        <p:nvSpPr>
                          <p:cNvPr id="66823" name="Line 60">
                            <a:extLst>
                              <a:ext uri="{FF2B5EF4-FFF2-40B4-BE49-F238E27FC236}">
                                <a16:creationId xmlns:a16="http://schemas.microsoft.com/office/drawing/2014/main" id="{E0634B96-07B0-8843-A6A4-A348E0651A7D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912" y="1632"/>
                            <a:ext cx="0" cy="288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66821" name="Text Box 61">
                          <a:extLst>
                            <a:ext uri="{FF2B5EF4-FFF2-40B4-BE49-F238E27FC236}">
                              <a16:creationId xmlns:a16="http://schemas.microsoft.com/office/drawing/2014/main" id="{F16CF3C5-FD56-FB43-B67A-2B039A62B1CB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72" y="1632"/>
                          <a:ext cx="24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none"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Char char="•"/>
                            <a:defRPr kumimoji="1" sz="3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har char="–"/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har char="•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har char="–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kumimoji="0" lang="zh-TW" altLang="en-US" sz="1400" b="1">
                              <a:latin typeface="Arial" panose="020B0604020202020204" pitchFamily="34" charset="0"/>
                            </a:rPr>
                            <a:t>  </a:t>
                          </a:r>
                          <a:r>
                            <a:rPr kumimoji="0" lang="en-US" altLang="zh-TW" sz="1400" b="1">
                              <a:latin typeface="Arial" panose="020B0604020202020204" pitchFamily="34" charset="0"/>
                            </a:rPr>
                            <a:t>1</a:t>
                          </a:r>
                        </a:p>
                      </p:txBody>
                    </p:sp>
                  </p:grpSp>
                  <p:sp>
                    <p:nvSpPr>
                      <p:cNvPr id="66819" name="Text Box 62">
                        <a:extLst>
                          <a:ext uri="{FF2B5EF4-FFF2-40B4-BE49-F238E27FC236}">
                            <a16:creationId xmlns:a16="http://schemas.microsoft.com/office/drawing/2014/main" id="{7B3191B3-237C-3B4F-BF26-A3E0429F880C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72" y="1776"/>
                        <a:ext cx="240" cy="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kumimoji="1" sz="3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FontTx/>
                          <a:buNone/>
                        </a:pPr>
                        <a:r>
                          <a:rPr kumimoji="0" lang="zh-TW" altLang="en-US" sz="1400" b="1">
                            <a:latin typeface="Arial" panose="020B0604020202020204" pitchFamily="34" charset="0"/>
                          </a:rPr>
                          <a:t>  </a:t>
                        </a:r>
                        <a:r>
                          <a:rPr kumimoji="0" lang="en-US" altLang="zh-TW" sz="1400" b="1">
                            <a:latin typeface="Arial" panose="020B0604020202020204" pitchFamily="34" charset="0"/>
                          </a:rPr>
                          <a:t>2</a:t>
                        </a:r>
                      </a:p>
                    </p:txBody>
                  </p:sp>
                </p:grpSp>
                <p:sp>
                  <p:nvSpPr>
                    <p:cNvPr id="66817" name="Rectangle 63">
                      <a:extLst>
                        <a:ext uri="{FF2B5EF4-FFF2-40B4-BE49-F238E27FC236}">
                          <a16:creationId xmlns:a16="http://schemas.microsoft.com/office/drawing/2014/main" id="{BE2DCE51-DF23-8D42-9598-C97FDF0D38E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20" y="1680"/>
                      <a:ext cx="576" cy="14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400"/>
                    </a:p>
                  </p:txBody>
                </p:sp>
              </p:grpSp>
              <p:sp>
                <p:nvSpPr>
                  <p:cNvPr id="66815" name="Line 64">
                    <a:extLst>
                      <a:ext uri="{FF2B5EF4-FFF2-40B4-BE49-F238E27FC236}">
                        <a16:creationId xmlns:a16="http://schemas.microsoft.com/office/drawing/2014/main" id="{AD06D16F-5437-3940-967E-192518E8486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12" y="1680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6813" name="Text Box 65">
                  <a:extLst>
                    <a:ext uri="{FF2B5EF4-FFF2-40B4-BE49-F238E27FC236}">
                      <a16:creationId xmlns:a16="http://schemas.microsoft.com/office/drawing/2014/main" id="{091BD2E1-85E6-714C-9E56-17A78231DD6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0" y="1680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2</a:t>
                  </a:r>
                </a:p>
              </p:txBody>
            </p:sp>
          </p:grpSp>
          <p:sp>
            <p:nvSpPr>
              <p:cNvPr id="66810" name="Text Box 66">
                <a:extLst>
                  <a:ext uri="{FF2B5EF4-FFF2-40B4-BE49-F238E27FC236}">
                    <a16:creationId xmlns:a16="http://schemas.microsoft.com/office/drawing/2014/main" id="{001A3CF0-46F4-6549-B057-3DF5BDF7D4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1392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100</a:t>
                </a:r>
              </a:p>
            </p:txBody>
          </p:sp>
          <p:sp>
            <p:nvSpPr>
              <p:cNvPr id="66811" name="Text Box 67">
                <a:extLst>
                  <a:ext uri="{FF2B5EF4-FFF2-40B4-BE49-F238E27FC236}">
                    <a16:creationId xmlns:a16="http://schemas.microsoft.com/office/drawing/2014/main" id="{4D1003B7-A60C-7F4F-BC71-9DFF643D4D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1680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100</a:t>
                </a:r>
              </a:p>
            </p:txBody>
          </p:sp>
        </p:grpSp>
        <p:sp>
          <p:nvSpPr>
            <p:cNvPr id="66808" name="Text Box 68">
              <a:extLst>
                <a:ext uri="{FF2B5EF4-FFF2-40B4-BE49-F238E27FC236}">
                  <a16:creationId xmlns:a16="http://schemas.microsoft.com/office/drawing/2014/main" id="{F5090097-6F9C-EC45-A02C-3402D06C1E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536"/>
              <a:ext cx="3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latin typeface="Arial" panose="020B0604020202020204" pitchFamily="34" charset="0"/>
                </a:rPr>
                <a:t>200</a:t>
              </a:r>
            </a:p>
          </p:txBody>
        </p:sp>
      </p:grpSp>
      <p:grpSp>
        <p:nvGrpSpPr>
          <p:cNvPr id="66572" name="Group 69">
            <a:extLst>
              <a:ext uri="{FF2B5EF4-FFF2-40B4-BE49-F238E27FC236}">
                <a16:creationId xmlns:a16="http://schemas.microsoft.com/office/drawing/2014/main" id="{0E38959E-1B81-2B43-9E1E-C0D7C632C5CF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3810000"/>
            <a:ext cx="990600" cy="762000"/>
            <a:chOff x="1488" y="1392"/>
            <a:chExt cx="624" cy="480"/>
          </a:xfrm>
        </p:grpSpPr>
        <p:sp>
          <p:nvSpPr>
            <p:cNvPr id="66788" name="Text Box 70">
              <a:extLst>
                <a:ext uri="{FF2B5EF4-FFF2-40B4-BE49-F238E27FC236}">
                  <a16:creationId xmlns:a16="http://schemas.microsoft.com/office/drawing/2014/main" id="{E02A20AF-C545-9C4F-8D09-4AA220EF97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536"/>
              <a:ext cx="29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latin typeface="Arial" panose="020B0604020202020204" pitchFamily="34" charset="0"/>
                </a:rPr>
                <a:t>Wu</a:t>
              </a:r>
            </a:p>
          </p:txBody>
        </p:sp>
        <p:grpSp>
          <p:nvGrpSpPr>
            <p:cNvPr id="66789" name="Group 71">
              <a:extLst>
                <a:ext uri="{FF2B5EF4-FFF2-40B4-BE49-F238E27FC236}">
                  <a16:creationId xmlns:a16="http://schemas.microsoft.com/office/drawing/2014/main" id="{DAABD8EB-7557-3C4E-8174-6D4664E2C0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392"/>
              <a:ext cx="624" cy="480"/>
              <a:chOff x="1488" y="1392"/>
              <a:chExt cx="624" cy="480"/>
            </a:xfrm>
          </p:grpSpPr>
          <p:grpSp>
            <p:nvGrpSpPr>
              <p:cNvPr id="66790" name="Group 72">
                <a:extLst>
                  <a:ext uri="{FF2B5EF4-FFF2-40B4-BE49-F238E27FC236}">
                    <a16:creationId xmlns:a16="http://schemas.microsoft.com/office/drawing/2014/main" id="{15D5D453-838D-1E44-91F5-3CB868C095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1392"/>
                <a:ext cx="624" cy="480"/>
                <a:chOff x="1488" y="1392"/>
                <a:chExt cx="624" cy="480"/>
              </a:xfrm>
            </p:grpSpPr>
            <p:grpSp>
              <p:nvGrpSpPr>
                <p:cNvPr id="66793" name="Group 73">
                  <a:extLst>
                    <a:ext uri="{FF2B5EF4-FFF2-40B4-BE49-F238E27FC236}">
                      <a16:creationId xmlns:a16="http://schemas.microsoft.com/office/drawing/2014/main" id="{1D0B15EB-0C2A-E248-9C1B-A4522705CA5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88" y="1392"/>
                  <a:ext cx="624" cy="432"/>
                  <a:chOff x="1488" y="1392"/>
                  <a:chExt cx="624" cy="432"/>
                </a:xfrm>
              </p:grpSpPr>
              <p:grpSp>
                <p:nvGrpSpPr>
                  <p:cNvPr id="66795" name="Group 74">
                    <a:extLst>
                      <a:ext uri="{FF2B5EF4-FFF2-40B4-BE49-F238E27FC236}">
                        <a16:creationId xmlns:a16="http://schemas.microsoft.com/office/drawing/2014/main" id="{548754D3-CECE-4148-A709-BF3404653C7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488" y="1392"/>
                    <a:ext cx="624" cy="432"/>
                    <a:chOff x="1488" y="1392"/>
                    <a:chExt cx="624" cy="432"/>
                  </a:xfrm>
                </p:grpSpPr>
                <p:grpSp>
                  <p:nvGrpSpPr>
                    <p:cNvPr id="66797" name="Group 75">
                      <a:extLst>
                        <a:ext uri="{FF2B5EF4-FFF2-40B4-BE49-F238E27FC236}">
                          <a16:creationId xmlns:a16="http://schemas.microsoft.com/office/drawing/2014/main" id="{F100F854-0439-B94C-8023-58D569D92A3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488" y="1392"/>
                      <a:ext cx="624" cy="336"/>
                      <a:chOff x="672" y="2256"/>
                      <a:chExt cx="624" cy="336"/>
                    </a:xfrm>
                  </p:grpSpPr>
                  <p:sp>
                    <p:nvSpPr>
                      <p:cNvPr id="66799" name="Text Box 76">
                        <a:extLst>
                          <a:ext uri="{FF2B5EF4-FFF2-40B4-BE49-F238E27FC236}">
                            <a16:creationId xmlns:a16="http://schemas.microsoft.com/office/drawing/2014/main" id="{629ED162-C26D-1747-BA60-094DBBD87DED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72" y="2256"/>
                        <a:ext cx="240" cy="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kumimoji="1" sz="3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FontTx/>
                          <a:buNone/>
                        </a:pPr>
                        <a:r>
                          <a:rPr kumimoji="0" lang="zh-TW" altLang="en-US" sz="1400" b="1">
                            <a:latin typeface="Arial" panose="020B0604020202020204" pitchFamily="34" charset="0"/>
                          </a:rPr>
                          <a:t>  </a:t>
                        </a:r>
                        <a:r>
                          <a:rPr kumimoji="0" lang="en-US" altLang="zh-TW" sz="1400" b="1">
                            <a:latin typeface="Arial" panose="020B0604020202020204" pitchFamily="34" charset="0"/>
                          </a:rPr>
                          <a:t>1</a:t>
                        </a:r>
                      </a:p>
                    </p:txBody>
                  </p:sp>
                  <p:grpSp>
                    <p:nvGrpSpPr>
                      <p:cNvPr id="66800" name="Group 77">
                        <a:extLst>
                          <a:ext uri="{FF2B5EF4-FFF2-40B4-BE49-F238E27FC236}">
                            <a16:creationId xmlns:a16="http://schemas.microsoft.com/office/drawing/2014/main" id="{C2BE4402-13D8-1F47-81D5-528C2154C4DC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72" y="2256"/>
                        <a:ext cx="624" cy="336"/>
                        <a:chOff x="672" y="2256"/>
                        <a:chExt cx="624" cy="336"/>
                      </a:xfrm>
                    </p:grpSpPr>
                    <p:grpSp>
                      <p:nvGrpSpPr>
                        <p:cNvPr id="66801" name="Group 78">
                          <a:extLst>
                            <a:ext uri="{FF2B5EF4-FFF2-40B4-BE49-F238E27FC236}">
                              <a16:creationId xmlns:a16="http://schemas.microsoft.com/office/drawing/2014/main" id="{F4542E06-DFA5-0E47-8E6C-ABF628471D65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720" y="2256"/>
                          <a:ext cx="576" cy="288"/>
                          <a:chOff x="720" y="2256"/>
                          <a:chExt cx="576" cy="288"/>
                        </a:xfrm>
                      </p:grpSpPr>
                      <p:grpSp>
                        <p:nvGrpSpPr>
                          <p:cNvPr id="66803" name="Group 79">
                            <a:extLst>
                              <a:ext uri="{FF2B5EF4-FFF2-40B4-BE49-F238E27FC236}">
                                <a16:creationId xmlns:a16="http://schemas.microsoft.com/office/drawing/2014/main" id="{EA68432A-B226-8041-87E4-743D251F55B9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720" y="2256"/>
                            <a:ext cx="576" cy="288"/>
                            <a:chOff x="624" y="2496"/>
                            <a:chExt cx="576" cy="288"/>
                          </a:xfrm>
                        </p:grpSpPr>
                        <p:sp>
                          <p:nvSpPr>
                            <p:cNvPr id="66805" name="Rectangle 80">
                              <a:extLst>
                                <a:ext uri="{FF2B5EF4-FFF2-40B4-BE49-F238E27FC236}">
                                  <a16:creationId xmlns:a16="http://schemas.microsoft.com/office/drawing/2014/main" id="{D5B2F54F-0C70-EE41-A792-99AB3029419A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24" y="2496"/>
                              <a:ext cx="576" cy="144"/>
                            </a:xfrm>
                            <a:prstGeom prst="rect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>
                              <a:lvl1pPr>
                                <a:spcBef>
                                  <a:spcPct val="20000"/>
                                </a:spcBef>
                                <a:buChar char="•"/>
                                <a:defRPr kumimoji="1" sz="32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Char char="–"/>
                                <a:defRPr kumimoji="1" sz="28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Char char="•"/>
                                <a:defRPr kumimoji="1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Char char="–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9pPr>
                            </a:lstStyle>
                            <a:p>
                              <a:pPr eaLnBrk="1" hangingPunct="1"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endParaRPr lang="en-US" altLang="en-US" sz="2400"/>
                            </a:p>
                          </p:txBody>
                        </p:sp>
                        <p:sp>
                          <p:nvSpPr>
                            <p:cNvPr id="66806" name="Rectangle 81">
                              <a:extLst>
                                <a:ext uri="{FF2B5EF4-FFF2-40B4-BE49-F238E27FC236}">
                                  <a16:creationId xmlns:a16="http://schemas.microsoft.com/office/drawing/2014/main" id="{D52427DF-E7C4-9D4A-B088-C1D3FF0F87A7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24" y="2640"/>
                              <a:ext cx="576" cy="144"/>
                            </a:xfrm>
                            <a:prstGeom prst="rect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>
                              <a:lvl1pPr>
                                <a:spcBef>
                                  <a:spcPct val="20000"/>
                                </a:spcBef>
                                <a:buChar char="•"/>
                                <a:defRPr kumimoji="1" sz="32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Char char="–"/>
                                <a:defRPr kumimoji="1" sz="28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Char char="•"/>
                                <a:defRPr kumimoji="1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Char char="–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9pPr>
                            </a:lstStyle>
                            <a:p>
                              <a:pPr eaLnBrk="1" hangingPunct="1"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endParaRPr lang="en-US" altLang="en-US" sz="2400"/>
                            </a:p>
                          </p:txBody>
                        </p:sp>
                      </p:grpSp>
                      <p:sp>
                        <p:nvSpPr>
                          <p:cNvPr id="66804" name="Line 82">
                            <a:extLst>
                              <a:ext uri="{FF2B5EF4-FFF2-40B4-BE49-F238E27FC236}">
                                <a16:creationId xmlns:a16="http://schemas.microsoft.com/office/drawing/2014/main" id="{EBDF6197-EF6F-1740-80FC-CE44FCF0EA66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912" y="2256"/>
                            <a:ext cx="0" cy="288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66802" name="Text Box 83">
                          <a:extLst>
                            <a:ext uri="{FF2B5EF4-FFF2-40B4-BE49-F238E27FC236}">
                              <a16:creationId xmlns:a16="http://schemas.microsoft.com/office/drawing/2014/main" id="{6EE169C7-2D74-074D-93F7-FE5A22E2E43D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72" y="2400"/>
                          <a:ext cx="24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none"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Char char="•"/>
                            <a:defRPr kumimoji="1" sz="3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har char="–"/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har char="•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har char="–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kumimoji="0" lang="zh-TW" altLang="en-US" sz="1400" b="1">
                              <a:latin typeface="Arial" panose="020B0604020202020204" pitchFamily="34" charset="0"/>
                            </a:rPr>
                            <a:t>  </a:t>
                          </a:r>
                          <a:r>
                            <a:rPr kumimoji="0" lang="en-US" altLang="zh-TW" sz="1400" b="1">
                              <a:latin typeface="Arial" panose="020B0604020202020204" pitchFamily="34" charset="0"/>
                            </a:rPr>
                            <a:t>2</a:t>
                          </a:r>
                        </a:p>
                      </p:txBody>
                    </p:sp>
                  </p:grpSp>
                </p:grpSp>
                <p:sp>
                  <p:nvSpPr>
                    <p:cNvPr id="66798" name="Rectangle 84">
                      <a:extLst>
                        <a:ext uri="{FF2B5EF4-FFF2-40B4-BE49-F238E27FC236}">
                          <a16:creationId xmlns:a16="http://schemas.microsoft.com/office/drawing/2014/main" id="{2C4FDD6D-C2E6-7148-B884-D985989D7A9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36" y="1680"/>
                      <a:ext cx="576" cy="14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400"/>
                    </a:p>
                  </p:txBody>
                </p:sp>
              </p:grpSp>
              <p:sp>
                <p:nvSpPr>
                  <p:cNvPr id="66796" name="Line 85">
                    <a:extLst>
                      <a:ext uri="{FF2B5EF4-FFF2-40B4-BE49-F238E27FC236}">
                        <a16:creationId xmlns:a16="http://schemas.microsoft.com/office/drawing/2014/main" id="{AE8FF4AB-67E9-9E42-9504-2A44000FFAB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728" y="1680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6794" name="Text Box 86">
                  <a:extLst>
                    <a:ext uri="{FF2B5EF4-FFF2-40B4-BE49-F238E27FC236}">
                      <a16:creationId xmlns:a16="http://schemas.microsoft.com/office/drawing/2014/main" id="{4D48FF11-CD52-4D49-AE85-61E88059BCC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36" y="1680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3</a:t>
                  </a:r>
                </a:p>
              </p:txBody>
            </p:sp>
          </p:grpSp>
          <p:sp>
            <p:nvSpPr>
              <p:cNvPr id="66791" name="Text Box 87">
                <a:extLst>
                  <a:ext uri="{FF2B5EF4-FFF2-40B4-BE49-F238E27FC236}">
                    <a16:creationId xmlns:a16="http://schemas.microsoft.com/office/drawing/2014/main" id="{61D5FFF3-D995-584A-A738-3B388A7379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1392"/>
                <a:ext cx="28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Lin</a:t>
                </a:r>
              </a:p>
            </p:txBody>
          </p:sp>
          <p:sp>
            <p:nvSpPr>
              <p:cNvPr id="66792" name="Text Box 88">
                <a:extLst>
                  <a:ext uri="{FF2B5EF4-FFF2-40B4-BE49-F238E27FC236}">
                    <a16:creationId xmlns:a16="http://schemas.microsoft.com/office/drawing/2014/main" id="{03B1F59F-4FF8-A24A-BBAF-9016C5C019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1680"/>
                <a:ext cx="265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Du</a:t>
                </a:r>
              </a:p>
            </p:txBody>
          </p:sp>
        </p:grpSp>
      </p:grpSp>
      <p:sp>
        <p:nvSpPr>
          <p:cNvPr id="66573" name="Line 89">
            <a:extLst>
              <a:ext uri="{FF2B5EF4-FFF2-40B4-BE49-F238E27FC236}">
                <a16:creationId xmlns:a16="http://schemas.microsoft.com/office/drawing/2014/main" id="{B48F6134-5BEE-D04E-AABD-100571C5BC4B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39624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4" name="Line 90">
            <a:extLst>
              <a:ext uri="{FF2B5EF4-FFF2-40B4-BE49-F238E27FC236}">
                <a16:creationId xmlns:a16="http://schemas.microsoft.com/office/drawing/2014/main" id="{67E409C5-843D-2B49-9188-6C6B94636BC7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41148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5" name="Line 91">
            <a:extLst>
              <a:ext uri="{FF2B5EF4-FFF2-40B4-BE49-F238E27FC236}">
                <a16:creationId xmlns:a16="http://schemas.microsoft.com/office/drawing/2014/main" id="{E6845F10-535A-954D-997A-D1B1D56FAD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4191000"/>
            <a:ext cx="381000" cy="2286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46381" name="Group 111">
            <a:extLst>
              <a:ext uri="{FF2B5EF4-FFF2-40B4-BE49-F238E27FC236}">
                <a16:creationId xmlns:a16="http://schemas.microsoft.com/office/drawing/2014/main" id="{446BF5CE-C230-0E46-8740-B9AE56D7C7D7}"/>
              </a:ext>
            </a:extLst>
          </p:cNvPr>
          <p:cNvGrpSpPr>
            <a:grpSpLocks/>
          </p:cNvGrpSpPr>
          <p:nvPr/>
        </p:nvGrpSpPr>
        <p:grpSpPr bwMode="auto">
          <a:xfrm>
            <a:off x="2679700" y="5000625"/>
            <a:ext cx="1374775" cy="304800"/>
            <a:chOff x="720" y="3168"/>
            <a:chExt cx="866" cy="192"/>
          </a:xfrm>
        </p:grpSpPr>
        <p:sp>
          <p:nvSpPr>
            <p:cNvPr id="66780" name="Text Box 112">
              <a:extLst>
                <a:ext uri="{FF2B5EF4-FFF2-40B4-BE49-F238E27FC236}">
                  <a16:creationId xmlns:a16="http://schemas.microsoft.com/office/drawing/2014/main" id="{61B2B216-AD6B-DE4E-8F4F-4A02C24E3F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3168"/>
              <a:ext cx="3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latin typeface="Arial" panose="020B0604020202020204" pitchFamily="34" charset="0"/>
                </a:rPr>
                <a:t>100</a:t>
              </a:r>
            </a:p>
          </p:txBody>
        </p:sp>
        <p:grpSp>
          <p:nvGrpSpPr>
            <p:cNvPr id="66781" name="Group 113">
              <a:extLst>
                <a:ext uri="{FF2B5EF4-FFF2-40B4-BE49-F238E27FC236}">
                  <a16:creationId xmlns:a16="http://schemas.microsoft.com/office/drawing/2014/main" id="{684B0CF3-E7C1-A04F-84B8-157E598761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3168"/>
              <a:ext cx="866" cy="192"/>
              <a:chOff x="720" y="3168"/>
              <a:chExt cx="866" cy="192"/>
            </a:xfrm>
          </p:grpSpPr>
          <p:grpSp>
            <p:nvGrpSpPr>
              <p:cNvPr id="66782" name="Group 114">
                <a:extLst>
                  <a:ext uri="{FF2B5EF4-FFF2-40B4-BE49-F238E27FC236}">
                    <a16:creationId xmlns:a16="http://schemas.microsoft.com/office/drawing/2014/main" id="{8351AE38-F87B-0E4A-8ECF-CA2100408F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0" y="3168"/>
                <a:ext cx="816" cy="144"/>
                <a:chOff x="720" y="3168"/>
                <a:chExt cx="816" cy="144"/>
              </a:xfrm>
            </p:grpSpPr>
            <p:sp>
              <p:nvSpPr>
                <p:cNvPr id="66785" name="Rectangle 115">
                  <a:extLst>
                    <a:ext uri="{FF2B5EF4-FFF2-40B4-BE49-F238E27FC236}">
                      <a16:creationId xmlns:a16="http://schemas.microsoft.com/office/drawing/2014/main" id="{E232B4ED-0B13-BB4B-A522-86E3033E0C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0" y="3168"/>
                  <a:ext cx="816" cy="14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66786" name="Line 116">
                  <a:extLst>
                    <a:ext uri="{FF2B5EF4-FFF2-40B4-BE49-F238E27FC236}">
                      <a16:creationId xmlns:a16="http://schemas.microsoft.com/office/drawing/2014/main" id="{31EC6EE6-45FA-884C-8AED-AE1530092B8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12" y="3168"/>
                  <a:ext cx="0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6787" name="Line 117">
                  <a:extLst>
                    <a:ext uri="{FF2B5EF4-FFF2-40B4-BE49-F238E27FC236}">
                      <a16:creationId xmlns:a16="http://schemas.microsoft.com/office/drawing/2014/main" id="{D764BE1D-AEDE-F448-BEAA-66F0D92D5C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6" y="3168"/>
                  <a:ext cx="0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66783" name="Text Box 118">
                <a:extLst>
                  <a:ext uri="{FF2B5EF4-FFF2-40B4-BE49-F238E27FC236}">
                    <a16:creationId xmlns:a16="http://schemas.microsoft.com/office/drawing/2014/main" id="{D4F88FA5-241E-564C-9664-9379C4BACB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" y="3168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66784" name="Text Box 119">
                <a:extLst>
                  <a:ext uri="{FF2B5EF4-FFF2-40B4-BE49-F238E27FC236}">
                    <a16:creationId xmlns:a16="http://schemas.microsoft.com/office/drawing/2014/main" id="{2FA9A893-D6BD-614F-995E-0058365088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3168"/>
                <a:ext cx="29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Wu</a:t>
                </a:r>
              </a:p>
            </p:txBody>
          </p:sp>
        </p:grpSp>
      </p:grpSp>
      <p:grpSp>
        <p:nvGrpSpPr>
          <p:cNvPr id="46387" name="Group 120">
            <a:extLst>
              <a:ext uri="{FF2B5EF4-FFF2-40B4-BE49-F238E27FC236}">
                <a16:creationId xmlns:a16="http://schemas.microsoft.com/office/drawing/2014/main" id="{15C24CF6-CA73-B54A-B4B6-FA2225E19EC9}"/>
              </a:ext>
            </a:extLst>
          </p:cNvPr>
          <p:cNvGrpSpPr>
            <a:grpSpLocks/>
          </p:cNvGrpSpPr>
          <p:nvPr/>
        </p:nvGrpSpPr>
        <p:grpSpPr bwMode="auto">
          <a:xfrm>
            <a:off x="2693988" y="4759325"/>
            <a:ext cx="1363662" cy="304800"/>
            <a:chOff x="720" y="3168"/>
            <a:chExt cx="859" cy="192"/>
          </a:xfrm>
        </p:grpSpPr>
        <p:sp>
          <p:nvSpPr>
            <p:cNvPr id="66772" name="Text Box 121">
              <a:extLst>
                <a:ext uri="{FF2B5EF4-FFF2-40B4-BE49-F238E27FC236}">
                  <a16:creationId xmlns:a16="http://schemas.microsoft.com/office/drawing/2014/main" id="{39F2A41C-259F-2142-9291-2659961C14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3168"/>
              <a:ext cx="3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latin typeface="Arial" panose="020B0604020202020204" pitchFamily="34" charset="0"/>
                </a:rPr>
                <a:t>100</a:t>
              </a:r>
            </a:p>
          </p:txBody>
        </p:sp>
        <p:grpSp>
          <p:nvGrpSpPr>
            <p:cNvPr id="66773" name="Group 122">
              <a:extLst>
                <a:ext uri="{FF2B5EF4-FFF2-40B4-BE49-F238E27FC236}">
                  <a16:creationId xmlns:a16="http://schemas.microsoft.com/office/drawing/2014/main" id="{C8E6D626-B33E-C74F-81AD-7F6D4E04CE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3168"/>
              <a:ext cx="859" cy="192"/>
              <a:chOff x="720" y="3168"/>
              <a:chExt cx="859" cy="192"/>
            </a:xfrm>
          </p:grpSpPr>
          <p:grpSp>
            <p:nvGrpSpPr>
              <p:cNvPr id="66774" name="Group 123">
                <a:extLst>
                  <a:ext uri="{FF2B5EF4-FFF2-40B4-BE49-F238E27FC236}">
                    <a16:creationId xmlns:a16="http://schemas.microsoft.com/office/drawing/2014/main" id="{6F29A2BF-366E-A443-9D3E-50E8A0450A6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0" y="3168"/>
                <a:ext cx="816" cy="144"/>
                <a:chOff x="720" y="3168"/>
                <a:chExt cx="816" cy="144"/>
              </a:xfrm>
            </p:grpSpPr>
            <p:sp>
              <p:nvSpPr>
                <p:cNvPr id="66777" name="Rectangle 124">
                  <a:extLst>
                    <a:ext uri="{FF2B5EF4-FFF2-40B4-BE49-F238E27FC236}">
                      <a16:creationId xmlns:a16="http://schemas.microsoft.com/office/drawing/2014/main" id="{60CE0E6A-B40E-4645-823C-A55AB0AFC6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0" y="3168"/>
                  <a:ext cx="816" cy="14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66778" name="Line 125">
                  <a:extLst>
                    <a:ext uri="{FF2B5EF4-FFF2-40B4-BE49-F238E27FC236}">
                      <a16:creationId xmlns:a16="http://schemas.microsoft.com/office/drawing/2014/main" id="{CAD0F84B-770E-6645-918E-40BCAC8C4D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12" y="3168"/>
                  <a:ext cx="0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6779" name="Line 126">
                  <a:extLst>
                    <a:ext uri="{FF2B5EF4-FFF2-40B4-BE49-F238E27FC236}">
                      <a16:creationId xmlns:a16="http://schemas.microsoft.com/office/drawing/2014/main" id="{8DD928AB-B74E-504E-837C-C1639BB0D2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6" y="3168"/>
                  <a:ext cx="0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66775" name="Text Box 127">
                <a:extLst>
                  <a:ext uri="{FF2B5EF4-FFF2-40B4-BE49-F238E27FC236}">
                    <a16:creationId xmlns:a16="http://schemas.microsoft.com/office/drawing/2014/main" id="{72BD7290-FD6F-0A45-AF4E-551F6D7425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" y="3168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66776" name="Text Box 128">
                <a:extLst>
                  <a:ext uri="{FF2B5EF4-FFF2-40B4-BE49-F238E27FC236}">
                    <a16:creationId xmlns:a16="http://schemas.microsoft.com/office/drawing/2014/main" id="{B23353BB-FE8A-1B41-8C3E-4E2C4D6A98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3168"/>
                <a:ext cx="28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Lin</a:t>
                </a:r>
              </a:p>
            </p:txBody>
          </p:sp>
        </p:grpSp>
      </p:grpSp>
      <p:sp>
        <p:nvSpPr>
          <p:cNvPr id="66578" name="Rectangle 129">
            <a:extLst>
              <a:ext uri="{FF2B5EF4-FFF2-40B4-BE49-F238E27FC236}">
                <a16:creationId xmlns:a16="http://schemas.microsoft.com/office/drawing/2014/main" id="{BBCEC73A-CB68-8847-ABB1-763FFE935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8100" y="3733800"/>
            <a:ext cx="3111500" cy="26828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46390" name="Group 130">
            <a:extLst>
              <a:ext uri="{FF2B5EF4-FFF2-40B4-BE49-F238E27FC236}">
                <a16:creationId xmlns:a16="http://schemas.microsoft.com/office/drawing/2014/main" id="{67DF515A-7D8D-4241-AB9D-7E5B46CE7893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3810000"/>
            <a:ext cx="990600" cy="762000"/>
            <a:chOff x="672" y="1392"/>
            <a:chExt cx="624" cy="480"/>
          </a:xfrm>
        </p:grpSpPr>
        <p:grpSp>
          <p:nvGrpSpPr>
            <p:cNvPr id="66753" name="Group 131">
              <a:extLst>
                <a:ext uri="{FF2B5EF4-FFF2-40B4-BE49-F238E27FC236}">
                  <a16:creationId xmlns:a16="http://schemas.microsoft.com/office/drawing/2014/main" id="{E6AFC899-2F2D-F740-80F4-B8C7B992A6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1392"/>
              <a:ext cx="624" cy="480"/>
              <a:chOff x="672" y="1392"/>
              <a:chExt cx="624" cy="480"/>
            </a:xfrm>
          </p:grpSpPr>
          <p:grpSp>
            <p:nvGrpSpPr>
              <p:cNvPr id="66755" name="Group 132">
                <a:extLst>
                  <a:ext uri="{FF2B5EF4-FFF2-40B4-BE49-F238E27FC236}">
                    <a16:creationId xmlns:a16="http://schemas.microsoft.com/office/drawing/2014/main" id="{EC2E06CA-EBA2-9543-BB40-434DBFB331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1392"/>
                <a:ext cx="624" cy="480"/>
                <a:chOff x="672" y="1392"/>
                <a:chExt cx="624" cy="480"/>
              </a:xfrm>
            </p:grpSpPr>
            <p:grpSp>
              <p:nvGrpSpPr>
                <p:cNvPr id="66758" name="Group 133">
                  <a:extLst>
                    <a:ext uri="{FF2B5EF4-FFF2-40B4-BE49-F238E27FC236}">
                      <a16:creationId xmlns:a16="http://schemas.microsoft.com/office/drawing/2014/main" id="{C25AF177-FCFA-734A-BBA7-D7683457383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392"/>
                  <a:ext cx="624" cy="432"/>
                  <a:chOff x="672" y="1392"/>
                  <a:chExt cx="624" cy="432"/>
                </a:xfrm>
              </p:grpSpPr>
              <p:grpSp>
                <p:nvGrpSpPr>
                  <p:cNvPr id="66760" name="Group 134">
                    <a:extLst>
                      <a:ext uri="{FF2B5EF4-FFF2-40B4-BE49-F238E27FC236}">
                        <a16:creationId xmlns:a16="http://schemas.microsoft.com/office/drawing/2014/main" id="{3EB9BF4C-DFE3-9F41-B510-9DE070870F0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392"/>
                    <a:ext cx="624" cy="432"/>
                    <a:chOff x="672" y="1392"/>
                    <a:chExt cx="624" cy="432"/>
                  </a:xfrm>
                </p:grpSpPr>
                <p:grpSp>
                  <p:nvGrpSpPr>
                    <p:cNvPr id="66762" name="Group 135">
                      <a:extLst>
                        <a:ext uri="{FF2B5EF4-FFF2-40B4-BE49-F238E27FC236}">
                          <a16:creationId xmlns:a16="http://schemas.microsoft.com/office/drawing/2014/main" id="{4BC9EEB9-2DDE-0146-87F6-0B93263E2FDF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392"/>
                      <a:ext cx="624" cy="336"/>
                      <a:chOff x="672" y="1632"/>
                      <a:chExt cx="624" cy="336"/>
                    </a:xfrm>
                  </p:grpSpPr>
                  <p:grpSp>
                    <p:nvGrpSpPr>
                      <p:cNvPr id="66764" name="Group 136">
                        <a:extLst>
                          <a:ext uri="{FF2B5EF4-FFF2-40B4-BE49-F238E27FC236}">
                            <a16:creationId xmlns:a16="http://schemas.microsoft.com/office/drawing/2014/main" id="{47E1E31F-CBD6-0245-98E6-4A670F5DE55C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72" y="1632"/>
                        <a:ext cx="624" cy="288"/>
                        <a:chOff x="672" y="1632"/>
                        <a:chExt cx="624" cy="288"/>
                      </a:xfrm>
                    </p:grpSpPr>
                    <p:grpSp>
                      <p:nvGrpSpPr>
                        <p:cNvPr id="66766" name="Group 137">
                          <a:extLst>
                            <a:ext uri="{FF2B5EF4-FFF2-40B4-BE49-F238E27FC236}">
                              <a16:creationId xmlns:a16="http://schemas.microsoft.com/office/drawing/2014/main" id="{FE22BE4B-9D05-A045-A542-722DCC1D1D16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720" y="1632"/>
                          <a:ext cx="576" cy="288"/>
                          <a:chOff x="720" y="1632"/>
                          <a:chExt cx="576" cy="288"/>
                        </a:xfrm>
                      </p:grpSpPr>
                      <p:grpSp>
                        <p:nvGrpSpPr>
                          <p:cNvPr id="66768" name="Group 138">
                            <a:extLst>
                              <a:ext uri="{FF2B5EF4-FFF2-40B4-BE49-F238E27FC236}">
                                <a16:creationId xmlns:a16="http://schemas.microsoft.com/office/drawing/2014/main" id="{4F5FFF92-9E7B-9249-8FDC-DB3A6A718E82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720" y="1632"/>
                            <a:ext cx="576" cy="288"/>
                            <a:chOff x="624" y="2016"/>
                            <a:chExt cx="576" cy="288"/>
                          </a:xfrm>
                        </p:grpSpPr>
                        <p:sp>
                          <p:nvSpPr>
                            <p:cNvPr id="66770" name="Rectangle 139">
                              <a:extLst>
                                <a:ext uri="{FF2B5EF4-FFF2-40B4-BE49-F238E27FC236}">
                                  <a16:creationId xmlns:a16="http://schemas.microsoft.com/office/drawing/2014/main" id="{C8070A9A-810B-5E46-BFC0-A5DBF4381722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24" y="2016"/>
                              <a:ext cx="576" cy="144"/>
                            </a:xfrm>
                            <a:prstGeom prst="rect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>
                              <a:lvl1pPr>
                                <a:spcBef>
                                  <a:spcPct val="20000"/>
                                </a:spcBef>
                                <a:buChar char="•"/>
                                <a:defRPr kumimoji="1" sz="32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Char char="–"/>
                                <a:defRPr kumimoji="1" sz="28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Char char="•"/>
                                <a:defRPr kumimoji="1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Char char="–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9pPr>
                            </a:lstStyle>
                            <a:p>
                              <a:pPr eaLnBrk="1" hangingPunct="1"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endParaRPr lang="en-US" altLang="en-US" sz="2400"/>
                            </a:p>
                          </p:txBody>
                        </p:sp>
                        <p:sp>
                          <p:nvSpPr>
                            <p:cNvPr id="66771" name="Rectangle 140">
                              <a:extLst>
                                <a:ext uri="{FF2B5EF4-FFF2-40B4-BE49-F238E27FC236}">
                                  <a16:creationId xmlns:a16="http://schemas.microsoft.com/office/drawing/2014/main" id="{643E9306-8F90-BA49-867C-4FF20E9711C3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24" y="2160"/>
                              <a:ext cx="576" cy="144"/>
                            </a:xfrm>
                            <a:prstGeom prst="rect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>
                              <a:lvl1pPr>
                                <a:spcBef>
                                  <a:spcPct val="20000"/>
                                </a:spcBef>
                                <a:buChar char="•"/>
                                <a:defRPr kumimoji="1" sz="32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Char char="–"/>
                                <a:defRPr kumimoji="1" sz="28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Char char="•"/>
                                <a:defRPr kumimoji="1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Char char="–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9pPr>
                            </a:lstStyle>
                            <a:p>
                              <a:pPr eaLnBrk="1" hangingPunct="1"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endParaRPr lang="en-US" altLang="en-US" sz="2400"/>
                            </a:p>
                          </p:txBody>
                        </p:sp>
                      </p:grpSp>
                      <p:sp>
                        <p:nvSpPr>
                          <p:cNvPr id="66769" name="Line 141">
                            <a:extLst>
                              <a:ext uri="{FF2B5EF4-FFF2-40B4-BE49-F238E27FC236}">
                                <a16:creationId xmlns:a16="http://schemas.microsoft.com/office/drawing/2014/main" id="{7AAB768C-063F-9E49-9DD3-99F330246517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912" y="1632"/>
                            <a:ext cx="0" cy="288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66767" name="Text Box 142">
                          <a:extLst>
                            <a:ext uri="{FF2B5EF4-FFF2-40B4-BE49-F238E27FC236}">
                              <a16:creationId xmlns:a16="http://schemas.microsoft.com/office/drawing/2014/main" id="{BB9F1969-B779-9C47-878B-BAC94670A775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72" y="1632"/>
                          <a:ext cx="24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none"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Char char="•"/>
                            <a:defRPr kumimoji="1" sz="3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har char="–"/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har char="•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har char="–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kumimoji="0" lang="zh-TW" altLang="en-US" sz="1400" b="1">
                              <a:latin typeface="Arial" panose="020B0604020202020204" pitchFamily="34" charset="0"/>
                            </a:rPr>
                            <a:t>  </a:t>
                          </a:r>
                          <a:r>
                            <a:rPr kumimoji="0" lang="en-US" altLang="zh-TW" sz="1400" b="1">
                              <a:latin typeface="Arial" panose="020B0604020202020204" pitchFamily="34" charset="0"/>
                            </a:rPr>
                            <a:t>1</a:t>
                          </a:r>
                        </a:p>
                      </p:txBody>
                    </p:sp>
                  </p:grpSp>
                  <p:sp>
                    <p:nvSpPr>
                      <p:cNvPr id="66765" name="Text Box 143">
                        <a:extLst>
                          <a:ext uri="{FF2B5EF4-FFF2-40B4-BE49-F238E27FC236}">
                            <a16:creationId xmlns:a16="http://schemas.microsoft.com/office/drawing/2014/main" id="{F45D747B-9B5C-A24C-9FF2-A7396315287E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72" y="1776"/>
                        <a:ext cx="240" cy="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kumimoji="1" sz="3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FontTx/>
                          <a:buNone/>
                        </a:pPr>
                        <a:r>
                          <a:rPr kumimoji="0" lang="zh-TW" altLang="en-US" sz="1400" b="1">
                            <a:latin typeface="Arial" panose="020B0604020202020204" pitchFamily="34" charset="0"/>
                          </a:rPr>
                          <a:t>  </a:t>
                        </a:r>
                        <a:r>
                          <a:rPr kumimoji="0" lang="en-US" altLang="zh-TW" sz="1400" b="1">
                            <a:latin typeface="Arial" panose="020B0604020202020204" pitchFamily="34" charset="0"/>
                          </a:rPr>
                          <a:t>2</a:t>
                        </a:r>
                      </a:p>
                    </p:txBody>
                  </p:sp>
                </p:grpSp>
                <p:sp>
                  <p:nvSpPr>
                    <p:cNvPr id="66763" name="Rectangle 144">
                      <a:extLst>
                        <a:ext uri="{FF2B5EF4-FFF2-40B4-BE49-F238E27FC236}">
                          <a16:creationId xmlns:a16="http://schemas.microsoft.com/office/drawing/2014/main" id="{061ACE5F-B66D-774D-8C51-7A536FD3377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20" y="1680"/>
                      <a:ext cx="576" cy="14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400"/>
                    </a:p>
                  </p:txBody>
                </p:sp>
              </p:grpSp>
              <p:sp>
                <p:nvSpPr>
                  <p:cNvPr id="66761" name="Line 145">
                    <a:extLst>
                      <a:ext uri="{FF2B5EF4-FFF2-40B4-BE49-F238E27FC236}">
                        <a16:creationId xmlns:a16="http://schemas.microsoft.com/office/drawing/2014/main" id="{9327DE40-1B0E-F749-A989-36B3EED0C04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12" y="1680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6759" name="Text Box 146">
                  <a:extLst>
                    <a:ext uri="{FF2B5EF4-FFF2-40B4-BE49-F238E27FC236}">
                      <a16:creationId xmlns:a16="http://schemas.microsoft.com/office/drawing/2014/main" id="{C94735B4-D8B7-E742-A635-34AE0228EE1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0" y="1680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2</a:t>
                  </a:r>
                </a:p>
              </p:txBody>
            </p:sp>
          </p:grpSp>
          <p:sp>
            <p:nvSpPr>
              <p:cNvPr id="66756" name="Text Box 147">
                <a:extLst>
                  <a:ext uri="{FF2B5EF4-FFF2-40B4-BE49-F238E27FC236}">
                    <a16:creationId xmlns:a16="http://schemas.microsoft.com/office/drawing/2014/main" id="{701F1577-3FB2-5D4D-ACC5-068B9B9EAB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1392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100</a:t>
                </a:r>
              </a:p>
            </p:txBody>
          </p:sp>
          <p:sp>
            <p:nvSpPr>
              <p:cNvPr id="66757" name="Text Box 148">
                <a:extLst>
                  <a:ext uri="{FF2B5EF4-FFF2-40B4-BE49-F238E27FC236}">
                    <a16:creationId xmlns:a16="http://schemas.microsoft.com/office/drawing/2014/main" id="{D228820A-5890-FA47-86DC-F59871E859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1680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100</a:t>
                </a:r>
              </a:p>
            </p:txBody>
          </p:sp>
        </p:grpSp>
        <p:sp>
          <p:nvSpPr>
            <p:cNvPr id="66754" name="Text Box 149">
              <a:extLst>
                <a:ext uri="{FF2B5EF4-FFF2-40B4-BE49-F238E27FC236}">
                  <a16:creationId xmlns:a16="http://schemas.microsoft.com/office/drawing/2014/main" id="{FA543199-156F-344F-BF6A-F44E51ECB0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536"/>
              <a:ext cx="3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latin typeface="Arial" panose="020B0604020202020204" pitchFamily="34" charset="0"/>
                </a:rPr>
                <a:t>200</a:t>
              </a:r>
            </a:p>
          </p:txBody>
        </p:sp>
      </p:grpSp>
      <p:grpSp>
        <p:nvGrpSpPr>
          <p:cNvPr id="46399" name="Group 150">
            <a:extLst>
              <a:ext uri="{FF2B5EF4-FFF2-40B4-BE49-F238E27FC236}">
                <a16:creationId xmlns:a16="http://schemas.microsoft.com/office/drawing/2014/main" id="{7E198A7A-F56D-A54A-94FE-FDF6EF479678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3810000"/>
            <a:ext cx="990600" cy="762000"/>
            <a:chOff x="1488" y="1392"/>
            <a:chExt cx="624" cy="480"/>
          </a:xfrm>
        </p:grpSpPr>
        <p:sp>
          <p:nvSpPr>
            <p:cNvPr id="66734" name="Text Box 151">
              <a:extLst>
                <a:ext uri="{FF2B5EF4-FFF2-40B4-BE49-F238E27FC236}">
                  <a16:creationId xmlns:a16="http://schemas.microsoft.com/office/drawing/2014/main" id="{31CECA44-D729-1E42-AB45-3B6AE3ACCF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536"/>
              <a:ext cx="29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latin typeface="Arial" panose="020B0604020202020204" pitchFamily="34" charset="0"/>
                </a:rPr>
                <a:t>Wu</a:t>
              </a:r>
            </a:p>
          </p:txBody>
        </p:sp>
        <p:grpSp>
          <p:nvGrpSpPr>
            <p:cNvPr id="66735" name="Group 152">
              <a:extLst>
                <a:ext uri="{FF2B5EF4-FFF2-40B4-BE49-F238E27FC236}">
                  <a16:creationId xmlns:a16="http://schemas.microsoft.com/office/drawing/2014/main" id="{36426BE1-890C-1448-88AE-AC8C56C724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392"/>
              <a:ext cx="624" cy="480"/>
              <a:chOff x="1488" y="1392"/>
              <a:chExt cx="624" cy="480"/>
            </a:xfrm>
          </p:grpSpPr>
          <p:grpSp>
            <p:nvGrpSpPr>
              <p:cNvPr id="66736" name="Group 153">
                <a:extLst>
                  <a:ext uri="{FF2B5EF4-FFF2-40B4-BE49-F238E27FC236}">
                    <a16:creationId xmlns:a16="http://schemas.microsoft.com/office/drawing/2014/main" id="{23ABF540-4C39-D54C-B38A-4B0807F7313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1392"/>
                <a:ext cx="624" cy="480"/>
                <a:chOff x="1488" y="1392"/>
                <a:chExt cx="624" cy="480"/>
              </a:xfrm>
            </p:grpSpPr>
            <p:grpSp>
              <p:nvGrpSpPr>
                <p:cNvPr id="66739" name="Group 154">
                  <a:extLst>
                    <a:ext uri="{FF2B5EF4-FFF2-40B4-BE49-F238E27FC236}">
                      <a16:creationId xmlns:a16="http://schemas.microsoft.com/office/drawing/2014/main" id="{354415DB-5483-8743-8C4A-2D09FFFC373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88" y="1392"/>
                  <a:ext cx="624" cy="432"/>
                  <a:chOff x="1488" y="1392"/>
                  <a:chExt cx="624" cy="432"/>
                </a:xfrm>
              </p:grpSpPr>
              <p:grpSp>
                <p:nvGrpSpPr>
                  <p:cNvPr id="66741" name="Group 155">
                    <a:extLst>
                      <a:ext uri="{FF2B5EF4-FFF2-40B4-BE49-F238E27FC236}">
                        <a16:creationId xmlns:a16="http://schemas.microsoft.com/office/drawing/2014/main" id="{055384EE-7AF4-E34C-B8C7-2CE26933F19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488" y="1392"/>
                    <a:ext cx="624" cy="432"/>
                    <a:chOff x="1488" y="1392"/>
                    <a:chExt cx="624" cy="432"/>
                  </a:xfrm>
                </p:grpSpPr>
                <p:grpSp>
                  <p:nvGrpSpPr>
                    <p:cNvPr id="66743" name="Group 156">
                      <a:extLst>
                        <a:ext uri="{FF2B5EF4-FFF2-40B4-BE49-F238E27FC236}">
                          <a16:creationId xmlns:a16="http://schemas.microsoft.com/office/drawing/2014/main" id="{571A9497-1D66-5B45-9B2B-7A71BEB51643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488" y="1392"/>
                      <a:ext cx="624" cy="336"/>
                      <a:chOff x="672" y="2256"/>
                      <a:chExt cx="624" cy="336"/>
                    </a:xfrm>
                  </p:grpSpPr>
                  <p:sp>
                    <p:nvSpPr>
                      <p:cNvPr id="66745" name="Text Box 157">
                        <a:extLst>
                          <a:ext uri="{FF2B5EF4-FFF2-40B4-BE49-F238E27FC236}">
                            <a16:creationId xmlns:a16="http://schemas.microsoft.com/office/drawing/2014/main" id="{17302F89-5262-934C-A295-9A331B8DA94A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72" y="2256"/>
                        <a:ext cx="240" cy="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kumimoji="1" sz="3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FontTx/>
                          <a:buNone/>
                        </a:pPr>
                        <a:r>
                          <a:rPr kumimoji="0" lang="zh-TW" altLang="en-US" sz="1400" b="1">
                            <a:latin typeface="Arial" panose="020B0604020202020204" pitchFamily="34" charset="0"/>
                          </a:rPr>
                          <a:t>  </a:t>
                        </a:r>
                        <a:r>
                          <a:rPr kumimoji="0" lang="en-US" altLang="zh-TW" sz="1400" b="1">
                            <a:latin typeface="Arial" panose="020B0604020202020204" pitchFamily="34" charset="0"/>
                          </a:rPr>
                          <a:t>1</a:t>
                        </a:r>
                      </a:p>
                    </p:txBody>
                  </p:sp>
                  <p:grpSp>
                    <p:nvGrpSpPr>
                      <p:cNvPr id="66746" name="Group 158">
                        <a:extLst>
                          <a:ext uri="{FF2B5EF4-FFF2-40B4-BE49-F238E27FC236}">
                            <a16:creationId xmlns:a16="http://schemas.microsoft.com/office/drawing/2014/main" id="{3AD13556-6659-8F43-B191-E730D5898C25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72" y="2256"/>
                        <a:ext cx="624" cy="336"/>
                        <a:chOff x="672" y="2256"/>
                        <a:chExt cx="624" cy="336"/>
                      </a:xfrm>
                    </p:grpSpPr>
                    <p:grpSp>
                      <p:nvGrpSpPr>
                        <p:cNvPr id="66747" name="Group 159">
                          <a:extLst>
                            <a:ext uri="{FF2B5EF4-FFF2-40B4-BE49-F238E27FC236}">
                              <a16:creationId xmlns:a16="http://schemas.microsoft.com/office/drawing/2014/main" id="{45D29639-71C3-1B43-8BA9-83F55EFF36AC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720" y="2256"/>
                          <a:ext cx="576" cy="288"/>
                          <a:chOff x="720" y="2256"/>
                          <a:chExt cx="576" cy="288"/>
                        </a:xfrm>
                      </p:grpSpPr>
                      <p:grpSp>
                        <p:nvGrpSpPr>
                          <p:cNvPr id="66749" name="Group 160">
                            <a:extLst>
                              <a:ext uri="{FF2B5EF4-FFF2-40B4-BE49-F238E27FC236}">
                                <a16:creationId xmlns:a16="http://schemas.microsoft.com/office/drawing/2014/main" id="{4DCCE1FF-F112-4545-A10E-95D4A7829D3E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720" y="2256"/>
                            <a:ext cx="576" cy="288"/>
                            <a:chOff x="624" y="2496"/>
                            <a:chExt cx="576" cy="288"/>
                          </a:xfrm>
                        </p:grpSpPr>
                        <p:sp>
                          <p:nvSpPr>
                            <p:cNvPr id="66751" name="Rectangle 161">
                              <a:extLst>
                                <a:ext uri="{FF2B5EF4-FFF2-40B4-BE49-F238E27FC236}">
                                  <a16:creationId xmlns:a16="http://schemas.microsoft.com/office/drawing/2014/main" id="{05D32B76-7A2E-F34F-B057-94564255B93D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24" y="2496"/>
                              <a:ext cx="576" cy="144"/>
                            </a:xfrm>
                            <a:prstGeom prst="rect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>
                              <a:lvl1pPr>
                                <a:spcBef>
                                  <a:spcPct val="20000"/>
                                </a:spcBef>
                                <a:buChar char="•"/>
                                <a:defRPr kumimoji="1" sz="32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Char char="–"/>
                                <a:defRPr kumimoji="1" sz="28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Char char="•"/>
                                <a:defRPr kumimoji="1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Char char="–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9pPr>
                            </a:lstStyle>
                            <a:p>
                              <a:pPr eaLnBrk="1" hangingPunct="1"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endParaRPr lang="en-US" altLang="en-US" sz="2400"/>
                            </a:p>
                          </p:txBody>
                        </p:sp>
                        <p:sp>
                          <p:nvSpPr>
                            <p:cNvPr id="66752" name="Rectangle 162">
                              <a:extLst>
                                <a:ext uri="{FF2B5EF4-FFF2-40B4-BE49-F238E27FC236}">
                                  <a16:creationId xmlns:a16="http://schemas.microsoft.com/office/drawing/2014/main" id="{105E032B-EB8D-924A-9448-4E371B6C8009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24" y="2640"/>
                              <a:ext cx="576" cy="144"/>
                            </a:xfrm>
                            <a:prstGeom prst="rect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>
                              <a:lvl1pPr>
                                <a:spcBef>
                                  <a:spcPct val="20000"/>
                                </a:spcBef>
                                <a:buChar char="•"/>
                                <a:defRPr kumimoji="1" sz="32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Char char="–"/>
                                <a:defRPr kumimoji="1" sz="28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Char char="•"/>
                                <a:defRPr kumimoji="1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Char char="–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9pPr>
                            </a:lstStyle>
                            <a:p>
                              <a:pPr eaLnBrk="1" hangingPunct="1"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endParaRPr lang="en-US" altLang="en-US" sz="2400"/>
                            </a:p>
                          </p:txBody>
                        </p:sp>
                      </p:grpSp>
                      <p:sp>
                        <p:nvSpPr>
                          <p:cNvPr id="66750" name="Line 163">
                            <a:extLst>
                              <a:ext uri="{FF2B5EF4-FFF2-40B4-BE49-F238E27FC236}">
                                <a16:creationId xmlns:a16="http://schemas.microsoft.com/office/drawing/2014/main" id="{897D67BC-2F01-0C41-B718-F00720BA922D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912" y="2256"/>
                            <a:ext cx="0" cy="288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66748" name="Text Box 164">
                          <a:extLst>
                            <a:ext uri="{FF2B5EF4-FFF2-40B4-BE49-F238E27FC236}">
                              <a16:creationId xmlns:a16="http://schemas.microsoft.com/office/drawing/2014/main" id="{0356618D-8B80-A846-9D1A-29082B11FD85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72" y="2400"/>
                          <a:ext cx="24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none"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Char char="•"/>
                            <a:defRPr kumimoji="1" sz="3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har char="–"/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har char="•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har char="–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kumimoji="0" lang="zh-TW" altLang="en-US" sz="1400" b="1">
                              <a:latin typeface="Arial" panose="020B0604020202020204" pitchFamily="34" charset="0"/>
                            </a:rPr>
                            <a:t>  </a:t>
                          </a:r>
                          <a:r>
                            <a:rPr kumimoji="0" lang="en-US" altLang="zh-TW" sz="1400" b="1">
                              <a:latin typeface="Arial" panose="020B0604020202020204" pitchFamily="34" charset="0"/>
                            </a:rPr>
                            <a:t>2</a:t>
                          </a:r>
                        </a:p>
                      </p:txBody>
                    </p:sp>
                  </p:grpSp>
                </p:grpSp>
                <p:sp>
                  <p:nvSpPr>
                    <p:cNvPr id="66744" name="Rectangle 165">
                      <a:extLst>
                        <a:ext uri="{FF2B5EF4-FFF2-40B4-BE49-F238E27FC236}">
                          <a16:creationId xmlns:a16="http://schemas.microsoft.com/office/drawing/2014/main" id="{2EA40543-E5FD-3C4B-9B99-07DF940B654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36" y="1680"/>
                      <a:ext cx="576" cy="14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400"/>
                    </a:p>
                  </p:txBody>
                </p:sp>
              </p:grpSp>
              <p:sp>
                <p:nvSpPr>
                  <p:cNvPr id="66742" name="Line 166">
                    <a:extLst>
                      <a:ext uri="{FF2B5EF4-FFF2-40B4-BE49-F238E27FC236}">
                        <a16:creationId xmlns:a16="http://schemas.microsoft.com/office/drawing/2014/main" id="{73FD34B0-C50A-AE49-91DB-AFFB1C74D87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728" y="1680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6740" name="Text Box 167">
                  <a:extLst>
                    <a:ext uri="{FF2B5EF4-FFF2-40B4-BE49-F238E27FC236}">
                      <a16:creationId xmlns:a16="http://schemas.microsoft.com/office/drawing/2014/main" id="{8D35788B-75E3-0A46-8D42-1A1FAF97BE0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36" y="1680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3</a:t>
                  </a:r>
                </a:p>
              </p:txBody>
            </p:sp>
          </p:grpSp>
          <p:sp>
            <p:nvSpPr>
              <p:cNvPr id="66737" name="Text Box 168">
                <a:extLst>
                  <a:ext uri="{FF2B5EF4-FFF2-40B4-BE49-F238E27FC236}">
                    <a16:creationId xmlns:a16="http://schemas.microsoft.com/office/drawing/2014/main" id="{87A5AF21-1177-AD4A-B568-B4A2D57E1A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1392"/>
                <a:ext cx="28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Lin</a:t>
                </a:r>
              </a:p>
            </p:txBody>
          </p:sp>
          <p:sp>
            <p:nvSpPr>
              <p:cNvPr id="66738" name="Text Box 169">
                <a:extLst>
                  <a:ext uri="{FF2B5EF4-FFF2-40B4-BE49-F238E27FC236}">
                    <a16:creationId xmlns:a16="http://schemas.microsoft.com/office/drawing/2014/main" id="{594D21C4-DAD8-464F-90C3-71FD3BD4C9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1680"/>
                <a:ext cx="265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Du</a:t>
                </a:r>
              </a:p>
            </p:txBody>
          </p:sp>
        </p:grpSp>
      </p:grpSp>
      <p:grpSp>
        <p:nvGrpSpPr>
          <p:cNvPr id="73737" name="Group 170">
            <a:extLst>
              <a:ext uri="{FF2B5EF4-FFF2-40B4-BE49-F238E27FC236}">
                <a16:creationId xmlns:a16="http://schemas.microsoft.com/office/drawing/2014/main" id="{040E7234-77EF-E348-839F-1E7CD16F6DDB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3962400"/>
            <a:ext cx="381000" cy="152400"/>
            <a:chOff x="3936" y="2496"/>
            <a:chExt cx="240" cy="96"/>
          </a:xfrm>
        </p:grpSpPr>
        <p:sp>
          <p:nvSpPr>
            <p:cNvPr id="66732" name="Line 171">
              <a:extLst>
                <a:ext uri="{FF2B5EF4-FFF2-40B4-BE49-F238E27FC236}">
                  <a16:creationId xmlns:a16="http://schemas.microsoft.com/office/drawing/2014/main" id="{EA9278B6-0A1F-4F4E-897F-F6C1D459C7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496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733" name="Line 172">
              <a:extLst>
                <a:ext uri="{FF2B5EF4-FFF2-40B4-BE49-F238E27FC236}">
                  <a16:creationId xmlns:a16="http://schemas.microsoft.com/office/drawing/2014/main" id="{1B754D4E-FF94-D842-8A19-A2ED113622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592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3901" name="Line 173">
            <a:extLst>
              <a:ext uri="{FF2B5EF4-FFF2-40B4-BE49-F238E27FC236}">
                <a16:creationId xmlns:a16="http://schemas.microsoft.com/office/drawing/2014/main" id="{1FCB0370-ED45-E74E-AEEF-15FD4C13A5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4191000"/>
            <a:ext cx="381000" cy="2286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73738" name="Group 174">
            <a:extLst>
              <a:ext uri="{FF2B5EF4-FFF2-40B4-BE49-F238E27FC236}">
                <a16:creationId xmlns:a16="http://schemas.microsoft.com/office/drawing/2014/main" id="{F4DB4F26-54D5-4E47-B92C-4BA3A6F7DF42}"/>
              </a:ext>
            </a:extLst>
          </p:cNvPr>
          <p:cNvGrpSpPr>
            <a:grpSpLocks/>
          </p:cNvGrpSpPr>
          <p:nvPr/>
        </p:nvGrpSpPr>
        <p:grpSpPr bwMode="auto">
          <a:xfrm>
            <a:off x="5167313" y="4754563"/>
            <a:ext cx="1374775" cy="533400"/>
            <a:chOff x="3264" y="3072"/>
            <a:chExt cx="866" cy="336"/>
          </a:xfrm>
        </p:grpSpPr>
        <p:grpSp>
          <p:nvGrpSpPr>
            <p:cNvPr id="66714" name="Group 175">
              <a:extLst>
                <a:ext uri="{FF2B5EF4-FFF2-40B4-BE49-F238E27FC236}">
                  <a16:creationId xmlns:a16="http://schemas.microsoft.com/office/drawing/2014/main" id="{F464E28D-9E38-684A-A684-019DBC24CC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4" y="3072"/>
              <a:ext cx="859" cy="192"/>
              <a:chOff x="720" y="3168"/>
              <a:chExt cx="859" cy="192"/>
            </a:xfrm>
          </p:grpSpPr>
          <p:sp>
            <p:nvSpPr>
              <p:cNvPr id="66724" name="Text Box 176">
                <a:extLst>
                  <a:ext uri="{FF2B5EF4-FFF2-40B4-BE49-F238E27FC236}">
                    <a16:creationId xmlns:a16="http://schemas.microsoft.com/office/drawing/2014/main" id="{A7D5C91A-BB73-A94C-877B-95C6317DB5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3168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100</a:t>
                </a:r>
              </a:p>
            </p:txBody>
          </p:sp>
          <p:grpSp>
            <p:nvGrpSpPr>
              <p:cNvPr id="66725" name="Group 177">
                <a:extLst>
                  <a:ext uri="{FF2B5EF4-FFF2-40B4-BE49-F238E27FC236}">
                    <a16:creationId xmlns:a16="http://schemas.microsoft.com/office/drawing/2014/main" id="{8008C0E7-1BEB-F14D-9FBA-B2C77DE155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0" y="3168"/>
                <a:ext cx="859" cy="192"/>
                <a:chOff x="720" y="3168"/>
                <a:chExt cx="859" cy="192"/>
              </a:xfrm>
            </p:grpSpPr>
            <p:grpSp>
              <p:nvGrpSpPr>
                <p:cNvPr id="66726" name="Group 178">
                  <a:extLst>
                    <a:ext uri="{FF2B5EF4-FFF2-40B4-BE49-F238E27FC236}">
                      <a16:creationId xmlns:a16="http://schemas.microsoft.com/office/drawing/2014/main" id="{89F40005-C0BD-EE49-88E0-29F2303A44C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20" y="3168"/>
                  <a:ext cx="816" cy="144"/>
                  <a:chOff x="720" y="3168"/>
                  <a:chExt cx="816" cy="144"/>
                </a:xfrm>
              </p:grpSpPr>
              <p:sp>
                <p:nvSpPr>
                  <p:cNvPr id="66729" name="Rectangle 179">
                    <a:extLst>
                      <a:ext uri="{FF2B5EF4-FFF2-40B4-BE49-F238E27FC236}">
                        <a16:creationId xmlns:a16="http://schemas.microsoft.com/office/drawing/2014/main" id="{6D2D41FB-DD80-4346-B250-02AD51DAD04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0" y="3168"/>
                    <a:ext cx="816" cy="14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66730" name="Line 180">
                    <a:extLst>
                      <a:ext uri="{FF2B5EF4-FFF2-40B4-BE49-F238E27FC236}">
                        <a16:creationId xmlns:a16="http://schemas.microsoft.com/office/drawing/2014/main" id="{CC787081-EA43-3D4F-B9A7-9E9566FEC13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12" y="316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66731" name="Line 181">
                    <a:extLst>
                      <a:ext uri="{FF2B5EF4-FFF2-40B4-BE49-F238E27FC236}">
                        <a16:creationId xmlns:a16="http://schemas.microsoft.com/office/drawing/2014/main" id="{53389260-F357-3847-A6F4-6AE0BEFA6B4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96" y="316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6727" name="Text Box 182">
                  <a:extLst>
                    <a:ext uri="{FF2B5EF4-FFF2-40B4-BE49-F238E27FC236}">
                      <a16:creationId xmlns:a16="http://schemas.microsoft.com/office/drawing/2014/main" id="{5447720B-3DBA-074A-A62C-D17794909E0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0" y="3168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1</a:t>
                  </a:r>
                </a:p>
              </p:txBody>
            </p:sp>
            <p:sp>
              <p:nvSpPr>
                <p:cNvPr id="66728" name="Text Box 183">
                  <a:extLst>
                    <a:ext uri="{FF2B5EF4-FFF2-40B4-BE49-F238E27FC236}">
                      <a16:creationId xmlns:a16="http://schemas.microsoft.com/office/drawing/2014/main" id="{04229850-2DC6-4C47-9797-9BC753429B4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3168"/>
                  <a:ext cx="283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Lin</a:t>
                  </a:r>
                </a:p>
              </p:txBody>
            </p:sp>
          </p:grpSp>
        </p:grpSp>
        <p:grpSp>
          <p:nvGrpSpPr>
            <p:cNvPr id="66715" name="Group 184">
              <a:extLst>
                <a:ext uri="{FF2B5EF4-FFF2-40B4-BE49-F238E27FC236}">
                  <a16:creationId xmlns:a16="http://schemas.microsoft.com/office/drawing/2014/main" id="{E37A2FD5-AE2E-BF47-8A74-26213A534E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4" y="3216"/>
              <a:ext cx="866" cy="192"/>
              <a:chOff x="720" y="3168"/>
              <a:chExt cx="866" cy="192"/>
            </a:xfrm>
          </p:grpSpPr>
          <p:sp>
            <p:nvSpPr>
              <p:cNvPr id="66716" name="Text Box 185">
                <a:extLst>
                  <a:ext uri="{FF2B5EF4-FFF2-40B4-BE49-F238E27FC236}">
                    <a16:creationId xmlns:a16="http://schemas.microsoft.com/office/drawing/2014/main" id="{04EFA46A-3D2C-2845-AD87-E53D8CF9A7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3168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200</a:t>
                </a:r>
              </a:p>
            </p:txBody>
          </p:sp>
          <p:grpSp>
            <p:nvGrpSpPr>
              <p:cNvPr id="66717" name="Group 186">
                <a:extLst>
                  <a:ext uri="{FF2B5EF4-FFF2-40B4-BE49-F238E27FC236}">
                    <a16:creationId xmlns:a16="http://schemas.microsoft.com/office/drawing/2014/main" id="{EF42C42E-A619-FF40-8413-F9B9DF6572D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0" y="3168"/>
                <a:ext cx="866" cy="192"/>
                <a:chOff x="720" y="3168"/>
                <a:chExt cx="866" cy="192"/>
              </a:xfrm>
            </p:grpSpPr>
            <p:grpSp>
              <p:nvGrpSpPr>
                <p:cNvPr id="66718" name="Group 187">
                  <a:extLst>
                    <a:ext uri="{FF2B5EF4-FFF2-40B4-BE49-F238E27FC236}">
                      <a16:creationId xmlns:a16="http://schemas.microsoft.com/office/drawing/2014/main" id="{F2635FF1-F4E2-C846-A794-BA33E9A15D5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20" y="3168"/>
                  <a:ext cx="816" cy="144"/>
                  <a:chOff x="720" y="3168"/>
                  <a:chExt cx="816" cy="144"/>
                </a:xfrm>
              </p:grpSpPr>
              <p:sp>
                <p:nvSpPr>
                  <p:cNvPr id="66721" name="Rectangle 188">
                    <a:extLst>
                      <a:ext uri="{FF2B5EF4-FFF2-40B4-BE49-F238E27FC236}">
                        <a16:creationId xmlns:a16="http://schemas.microsoft.com/office/drawing/2014/main" id="{F302F6BD-3050-B94B-9CC3-8DC3F8E0087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0" y="3168"/>
                    <a:ext cx="816" cy="14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66722" name="Line 189">
                    <a:extLst>
                      <a:ext uri="{FF2B5EF4-FFF2-40B4-BE49-F238E27FC236}">
                        <a16:creationId xmlns:a16="http://schemas.microsoft.com/office/drawing/2014/main" id="{A7133FD3-0AC9-FA42-9F2F-B03AAD3720A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12" y="316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66723" name="Line 190">
                    <a:extLst>
                      <a:ext uri="{FF2B5EF4-FFF2-40B4-BE49-F238E27FC236}">
                        <a16:creationId xmlns:a16="http://schemas.microsoft.com/office/drawing/2014/main" id="{8D7CF344-3AE7-4B48-8681-8AD09FF5CAD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96" y="316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6719" name="Text Box 191">
                  <a:extLst>
                    <a:ext uri="{FF2B5EF4-FFF2-40B4-BE49-F238E27FC236}">
                      <a16:creationId xmlns:a16="http://schemas.microsoft.com/office/drawing/2014/main" id="{85E1A10F-0685-C842-A51B-085FEABE61E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0" y="3168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2</a:t>
                  </a:r>
                </a:p>
              </p:txBody>
            </p:sp>
            <p:sp>
              <p:nvSpPr>
                <p:cNvPr id="66720" name="Text Box 192">
                  <a:extLst>
                    <a:ext uri="{FF2B5EF4-FFF2-40B4-BE49-F238E27FC236}">
                      <a16:creationId xmlns:a16="http://schemas.microsoft.com/office/drawing/2014/main" id="{D832EEA4-3D15-9944-BDAD-A3981AE6713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3168"/>
                  <a:ext cx="290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Wu</a:t>
                  </a:r>
                </a:p>
              </p:txBody>
            </p:sp>
          </p:grpSp>
        </p:grpSp>
      </p:grpSp>
      <p:grpSp>
        <p:nvGrpSpPr>
          <p:cNvPr id="73745" name="Group 202">
            <a:extLst>
              <a:ext uri="{FF2B5EF4-FFF2-40B4-BE49-F238E27FC236}">
                <a16:creationId xmlns:a16="http://schemas.microsoft.com/office/drawing/2014/main" id="{31F42566-924B-EA40-88A7-966F24A92A2D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4711700"/>
            <a:ext cx="1363663" cy="304800"/>
            <a:chOff x="720" y="3168"/>
            <a:chExt cx="859" cy="192"/>
          </a:xfrm>
        </p:grpSpPr>
        <p:sp>
          <p:nvSpPr>
            <p:cNvPr id="66706" name="Text Box 203">
              <a:extLst>
                <a:ext uri="{FF2B5EF4-FFF2-40B4-BE49-F238E27FC236}">
                  <a16:creationId xmlns:a16="http://schemas.microsoft.com/office/drawing/2014/main" id="{E2513FAB-897C-CF4F-8E00-B52AA19540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3168"/>
              <a:ext cx="3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latin typeface="Arial" panose="020B0604020202020204" pitchFamily="34" charset="0"/>
                </a:rPr>
                <a:t>100</a:t>
              </a:r>
            </a:p>
          </p:txBody>
        </p:sp>
        <p:grpSp>
          <p:nvGrpSpPr>
            <p:cNvPr id="66707" name="Group 204">
              <a:extLst>
                <a:ext uri="{FF2B5EF4-FFF2-40B4-BE49-F238E27FC236}">
                  <a16:creationId xmlns:a16="http://schemas.microsoft.com/office/drawing/2014/main" id="{EDE33350-4B1D-6F4A-B9C7-4157FF36E9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3168"/>
              <a:ext cx="859" cy="192"/>
              <a:chOff x="720" y="3168"/>
              <a:chExt cx="859" cy="192"/>
            </a:xfrm>
          </p:grpSpPr>
          <p:grpSp>
            <p:nvGrpSpPr>
              <p:cNvPr id="66708" name="Group 205">
                <a:extLst>
                  <a:ext uri="{FF2B5EF4-FFF2-40B4-BE49-F238E27FC236}">
                    <a16:creationId xmlns:a16="http://schemas.microsoft.com/office/drawing/2014/main" id="{1F061164-0AEE-2D48-BBAF-03CAB028EC5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0" y="3168"/>
                <a:ext cx="816" cy="144"/>
                <a:chOff x="720" y="3168"/>
                <a:chExt cx="816" cy="144"/>
              </a:xfrm>
            </p:grpSpPr>
            <p:sp>
              <p:nvSpPr>
                <p:cNvPr id="66711" name="Rectangle 206">
                  <a:extLst>
                    <a:ext uri="{FF2B5EF4-FFF2-40B4-BE49-F238E27FC236}">
                      <a16:creationId xmlns:a16="http://schemas.microsoft.com/office/drawing/2014/main" id="{76D48B28-DFBE-A44D-9A97-3BDC3C6761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0" y="3168"/>
                  <a:ext cx="816" cy="14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66712" name="Line 207">
                  <a:extLst>
                    <a:ext uri="{FF2B5EF4-FFF2-40B4-BE49-F238E27FC236}">
                      <a16:creationId xmlns:a16="http://schemas.microsoft.com/office/drawing/2014/main" id="{CDA4658A-B9AF-F64F-AFDC-9FDF02E2A4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12" y="3168"/>
                  <a:ext cx="0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6713" name="Line 208">
                  <a:extLst>
                    <a:ext uri="{FF2B5EF4-FFF2-40B4-BE49-F238E27FC236}">
                      <a16:creationId xmlns:a16="http://schemas.microsoft.com/office/drawing/2014/main" id="{EF6F4D3F-F130-A74B-80A9-0E1452B0D3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6" y="3168"/>
                  <a:ext cx="0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66709" name="Text Box 209">
                <a:extLst>
                  <a:ext uri="{FF2B5EF4-FFF2-40B4-BE49-F238E27FC236}">
                    <a16:creationId xmlns:a16="http://schemas.microsoft.com/office/drawing/2014/main" id="{25F64B82-778A-0B43-A2FD-DA05DFE2D6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" y="3168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66710" name="Text Box 210">
                <a:extLst>
                  <a:ext uri="{FF2B5EF4-FFF2-40B4-BE49-F238E27FC236}">
                    <a16:creationId xmlns:a16="http://schemas.microsoft.com/office/drawing/2014/main" id="{3180C656-0806-9340-AB32-FC11044CEC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3168"/>
                <a:ext cx="28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Lin</a:t>
                </a:r>
              </a:p>
            </p:txBody>
          </p:sp>
        </p:grpSp>
      </p:grpSp>
      <p:grpSp>
        <p:nvGrpSpPr>
          <p:cNvPr id="66585" name="Group 211">
            <a:extLst>
              <a:ext uri="{FF2B5EF4-FFF2-40B4-BE49-F238E27FC236}">
                <a16:creationId xmlns:a16="http://schemas.microsoft.com/office/drawing/2014/main" id="{717C0E8A-05DF-3544-BCBF-66FAB361A8C3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1447800"/>
            <a:ext cx="3124200" cy="2133600"/>
            <a:chOff x="576" y="912"/>
            <a:chExt cx="1968" cy="1344"/>
          </a:xfrm>
        </p:grpSpPr>
        <p:sp>
          <p:nvSpPr>
            <p:cNvPr id="66661" name="Text Box 212">
              <a:extLst>
                <a:ext uri="{FF2B5EF4-FFF2-40B4-BE49-F238E27FC236}">
                  <a16:creationId xmlns:a16="http://schemas.microsoft.com/office/drawing/2014/main" id="{2AE5B0DE-4AAD-DC46-82E8-E604CEE0C8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1200"/>
              <a:ext cx="6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600" b="1">
                  <a:solidFill>
                    <a:srgbClr val="3365FB"/>
                  </a:solidFill>
                  <a:latin typeface="Arial" panose="020B0604020202020204" pitchFamily="34" charset="0"/>
                </a:rPr>
                <a:t>sid   bid</a:t>
              </a:r>
            </a:p>
          </p:txBody>
        </p:sp>
        <p:sp>
          <p:nvSpPr>
            <p:cNvPr id="66662" name="Text Box 213">
              <a:extLst>
                <a:ext uri="{FF2B5EF4-FFF2-40B4-BE49-F238E27FC236}">
                  <a16:creationId xmlns:a16="http://schemas.microsoft.com/office/drawing/2014/main" id="{0753B253-8B89-5941-84F9-FDA0FE56BC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200"/>
              <a:ext cx="67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600" b="1">
                  <a:solidFill>
                    <a:srgbClr val="3365FB"/>
                  </a:solidFill>
                  <a:latin typeface="Arial" panose="020B0604020202020204" pitchFamily="34" charset="0"/>
                </a:rPr>
                <a:t>sid name</a:t>
              </a:r>
            </a:p>
          </p:txBody>
        </p:sp>
        <p:sp>
          <p:nvSpPr>
            <p:cNvPr id="66663" name="Rectangle 214">
              <a:extLst>
                <a:ext uri="{FF2B5EF4-FFF2-40B4-BE49-F238E27FC236}">
                  <a16:creationId xmlns:a16="http://schemas.microsoft.com/office/drawing/2014/main" id="{0A1F58E7-0060-B342-BE9E-37467E14A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200"/>
              <a:ext cx="1968" cy="10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grpSp>
          <p:nvGrpSpPr>
            <p:cNvPr id="66664" name="Group 215">
              <a:extLst>
                <a:ext uri="{FF2B5EF4-FFF2-40B4-BE49-F238E27FC236}">
                  <a16:creationId xmlns:a16="http://schemas.microsoft.com/office/drawing/2014/main" id="{3F6511D6-8C5B-4541-8A17-221776B4C3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1392"/>
              <a:ext cx="624" cy="480"/>
              <a:chOff x="672" y="1392"/>
              <a:chExt cx="624" cy="480"/>
            </a:xfrm>
          </p:grpSpPr>
          <p:grpSp>
            <p:nvGrpSpPr>
              <p:cNvPr id="66687" name="Group 216">
                <a:extLst>
                  <a:ext uri="{FF2B5EF4-FFF2-40B4-BE49-F238E27FC236}">
                    <a16:creationId xmlns:a16="http://schemas.microsoft.com/office/drawing/2014/main" id="{02D4BC8B-51B0-5443-9E88-3CB0E456FC5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1392"/>
                <a:ext cx="624" cy="480"/>
                <a:chOff x="672" y="1392"/>
                <a:chExt cx="624" cy="480"/>
              </a:xfrm>
            </p:grpSpPr>
            <p:grpSp>
              <p:nvGrpSpPr>
                <p:cNvPr id="66689" name="Group 217">
                  <a:extLst>
                    <a:ext uri="{FF2B5EF4-FFF2-40B4-BE49-F238E27FC236}">
                      <a16:creationId xmlns:a16="http://schemas.microsoft.com/office/drawing/2014/main" id="{E8C34ABD-BA7F-5F47-94CE-F8986B4D123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392"/>
                  <a:ext cx="624" cy="480"/>
                  <a:chOff x="672" y="1392"/>
                  <a:chExt cx="624" cy="480"/>
                </a:xfrm>
              </p:grpSpPr>
              <p:grpSp>
                <p:nvGrpSpPr>
                  <p:cNvPr id="66692" name="Group 218">
                    <a:extLst>
                      <a:ext uri="{FF2B5EF4-FFF2-40B4-BE49-F238E27FC236}">
                        <a16:creationId xmlns:a16="http://schemas.microsoft.com/office/drawing/2014/main" id="{289BBB54-4D06-9B48-9CD4-D8E1DA75918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392"/>
                    <a:ext cx="624" cy="432"/>
                    <a:chOff x="672" y="1392"/>
                    <a:chExt cx="624" cy="432"/>
                  </a:xfrm>
                </p:grpSpPr>
                <p:grpSp>
                  <p:nvGrpSpPr>
                    <p:cNvPr id="66694" name="Group 219">
                      <a:extLst>
                        <a:ext uri="{FF2B5EF4-FFF2-40B4-BE49-F238E27FC236}">
                          <a16:creationId xmlns:a16="http://schemas.microsoft.com/office/drawing/2014/main" id="{16E551BD-83DE-774C-8E30-B344A79423A2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392"/>
                      <a:ext cx="624" cy="432"/>
                      <a:chOff x="672" y="1392"/>
                      <a:chExt cx="624" cy="432"/>
                    </a:xfrm>
                  </p:grpSpPr>
                  <p:grpSp>
                    <p:nvGrpSpPr>
                      <p:cNvPr id="66696" name="Group 220">
                        <a:extLst>
                          <a:ext uri="{FF2B5EF4-FFF2-40B4-BE49-F238E27FC236}">
                            <a16:creationId xmlns:a16="http://schemas.microsoft.com/office/drawing/2014/main" id="{C90DB07D-4F85-FF41-A471-08F8C2363746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72" y="1392"/>
                        <a:ext cx="624" cy="336"/>
                        <a:chOff x="672" y="1632"/>
                        <a:chExt cx="624" cy="336"/>
                      </a:xfrm>
                    </p:grpSpPr>
                    <p:grpSp>
                      <p:nvGrpSpPr>
                        <p:cNvPr id="66698" name="Group 221">
                          <a:extLst>
                            <a:ext uri="{FF2B5EF4-FFF2-40B4-BE49-F238E27FC236}">
                              <a16:creationId xmlns:a16="http://schemas.microsoft.com/office/drawing/2014/main" id="{0931CA0D-62AD-C345-8BD8-4F1E378A9FFF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672" y="1632"/>
                          <a:ext cx="624" cy="288"/>
                          <a:chOff x="672" y="1632"/>
                          <a:chExt cx="624" cy="288"/>
                        </a:xfrm>
                      </p:grpSpPr>
                      <p:grpSp>
                        <p:nvGrpSpPr>
                          <p:cNvPr id="66700" name="Group 222">
                            <a:extLst>
                              <a:ext uri="{FF2B5EF4-FFF2-40B4-BE49-F238E27FC236}">
                                <a16:creationId xmlns:a16="http://schemas.microsoft.com/office/drawing/2014/main" id="{419B019D-E10D-D24F-90C7-6B247CD4043F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720" y="1632"/>
                            <a:ext cx="576" cy="288"/>
                            <a:chOff x="720" y="1632"/>
                            <a:chExt cx="576" cy="288"/>
                          </a:xfrm>
                        </p:grpSpPr>
                        <p:grpSp>
                          <p:nvGrpSpPr>
                            <p:cNvPr id="66702" name="Group 223">
                              <a:extLst>
                                <a:ext uri="{FF2B5EF4-FFF2-40B4-BE49-F238E27FC236}">
                                  <a16:creationId xmlns:a16="http://schemas.microsoft.com/office/drawing/2014/main" id="{5875E11D-8136-C442-B826-8327AD28D9FD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720" y="1632"/>
                              <a:ext cx="576" cy="288"/>
                              <a:chOff x="624" y="2016"/>
                              <a:chExt cx="576" cy="288"/>
                            </a:xfrm>
                          </p:grpSpPr>
                          <p:sp>
                            <p:nvSpPr>
                              <p:cNvPr id="66704" name="Rectangle 224">
                                <a:extLst>
                                  <a:ext uri="{FF2B5EF4-FFF2-40B4-BE49-F238E27FC236}">
                                    <a16:creationId xmlns:a16="http://schemas.microsoft.com/office/drawing/2014/main" id="{F718ACA7-F3C1-9747-815A-A18FA4D565CB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624" y="2016"/>
                                <a:ext cx="576" cy="144"/>
                              </a:xfrm>
                              <a:prstGeom prst="rect">
                                <a:avLst/>
                              </a:prstGeom>
                              <a:noFill/>
                              <a:ln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>
                                <a:lvl1pPr>
                                  <a:spcBef>
                                    <a:spcPct val="20000"/>
                                  </a:spcBef>
                                  <a:buChar char="•"/>
                                  <a:defRPr kumimoji="1" sz="32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1pPr>
                                <a:lvl2pPr marL="742950" indent="-285750">
                                  <a:spcBef>
                                    <a:spcPct val="20000"/>
                                  </a:spcBef>
                                  <a:buChar char="–"/>
                                  <a:defRPr kumimoji="1" sz="28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2pPr>
                                <a:lvl3pPr marL="1143000" indent="-228600">
                                  <a:spcBef>
                                    <a:spcPct val="20000"/>
                                  </a:spcBef>
                                  <a:buChar char="•"/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3pPr>
                                <a:lvl4pPr marL="1600200" indent="-228600">
                                  <a:spcBef>
                                    <a:spcPct val="20000"/>
                                  </a:spcBef>
                                  <a:buChar char="–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4pPr>
                                <a:lvl5pPr marL="2057400" indent="-228600">
                                  <a:spcBef>
                                    <a:spcPct val="20000"/>
                                  </a:spcBef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9pPr>
                              </a:lstStyle>
                              <a:p>
                                <a:pPr eaLnBrk="1" hangingPunct="1">
                                  <a:spcBef>
                                    <a:spcPct val="0"/>
                                  </a:spcBef>
                                  <a:buFontTx/>
                                  <a:buNone/>
                                </a:pPr>
                                <a:endParaRPr lang="en-US" altLang="en-US" sz="2400"/>
                              </a:p>
                            </p:txBody>
                          </p:sp>
                          <p:sp>
                            <p:nvSpPr>
                              <p:cNvPr id="66705" name="Rectangle 225">
                                <a:extLst>
                                  <a:ext uri="{FF2B5EF4-FFF2-40B4-BE49-F238E27FC236}">
                                    <a16:creationId xmlns:a16="http://schemas.microsoft.com/office/drawing/2014/main" id="{7FA4A19D-895E-6044-B43D-EABFB26E140C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624" y="2160"/>
                                <a:ext cx="576" cy="144"/>
                              </a:xfrm>
                              <a:prstGeom prst="rect">
                                <a:avLst/>
                              </a:prstGeom>
                              <a:noFill/>
                              <a:ln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>
                                <a:lvl1pPr>
                                  <a:spcBef>
                                    <a:spcPct val="20000"/>
                                  </a:spcBef>
                                  <a:buChar char="•"/>
                                  <a:defRPr kumimoji="1" sz="32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1pPr>
                                <a:lvl2pPr marL="742950" indent="-285750">
                                  <a:spcBef>
                                    <a:spcPct val="20000"/>
                                  </a:spcBef>
                                  <a:buChar char="–"/>
                                  <a:defRPr kumimoji="1" sz="28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2pPr>
                                <a:lvl3pPr marL="1143000" indent="-228600">
                                  <a:spcBef>
                                    <a:spcPct val="20000"/>
                                  </a:spcBef>
                                  <a:buChar char="•"/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3pPr>
                                <a:lvl4pPr marL="1600200" indent="-228600">
                                  <a:spcBef>
                                    <a:spcPct val="20000"/>
                                  </a:spcBef>
                                  <a:buChar char="–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4pPr>
                                <a:lvl5pPr marL="2057400" indent="-228600">
                                  <a:spcBef>
                                    <a:spcPct val="20000"/>
                                  </a:spcBef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9pPr>
                              </a:lstStyle>
                              <a:p>
                                <a:pPr eaLnBrk="1" hangingPunct="1">
                                  <a:spcBef>
                                    <a:spcPct val="0"/>
                                  </a:spcBef>
                                  <a:buFontTx/>
                                  <a:buNone/>
                                </a:pPr>
                                <a:endParaRPr lang="en-US" altLang="en-US" sz="2400"/>
                              </a:p>
                            </p:txBody>
                          </p:sp>
                        </p:grpSp>
                        <p:sp>
                          <p:nvSpPr>
                            <p:cNvPr id="66703" name="Line 226">
                              <a:extLst>
                                <a:ext uri="{FF2B5EF4-FFF2-40B4-BE49-F238E27FC236}">
                                  <a16:creationId xmlns:a16="http://schemas.microsoft.com/office/drawing/2014/main" id="{23649F42-DFDD-DF45-8FAE-812014542DE8}"/>
                                </a:ext>
                              </a:extLst>
                            </p:cNvPr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912" y="1632"/>
                              <a:ext cx="0" cy="288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/>
                            <a:lstStyle/>
                            <a:p>
                              <a:endParaRPr lang="en-US"/>
                            </a:p>
                          </p:txBody>
                        </p:sp>
                      </p:grpSp>
                      <p:sp>
                        <p:nvSpPr>
                          <p:cNvPr id="66701" name="Text Box 227">
                            <a:extLst>
                              <a:ext uri="{FF2B5EF4-FFF2-40B4-BE49-F238E27FC236}">
                                <a16:creationId xmlns:a16="http://schemas.microsoft.com/office/drawing/2014/main" id="{8FB2BED1-6487-1449-85C6-5E2E7027E42F}"/>
                              </a:ext>
                            </a:extLst>
                          </p:cNvPr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672" y="1632"/>
                            <a:ext cx="240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 wrap="none">
                            <a:spAutoFit/>
                          </a:bodyPr>
                          <a:lstStyle>
                            <a:lvl1pPr>
                              <a:spcBef>
                                <a:spcPct val="20000"/>
                              </a:spcBef>
                              <a:buChar char="•"/>
                              <a:defRPr kumimoji="1" sz="32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1pPr>
                            <a:lvl2pPr marL="742950" indent="-285750">
                              <a:spcBef>
                                <a:spcPct val="20000"/>
                              </a:spcBef>
                              <a:buChar char="–"/>
                              <a:defRPr kumimoji="1" sz="28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2pPr>
                            <a:lvl3pPr marL="1143000" indent="-228600">
                              <a:spcBef>
                                <a:spcPct val="20000"/>
                              </a:spcBef>
                              <a:buChar char="•"/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3pPr>
                            <a:lvl4pPr marL="1600200" indent="-228600">
                              <a:spcBef>
                                <a:spcPct val="20000"/>
                              </a:spcBef>
                              <a:buChar char="–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4pPr>
                            <a:lvl5pPr marL="2057400" indent="-228600">
                              <a:spcBef>
                                <a:spcPct val="20000"/>
                              </a:spcBef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9pPr>
                          </a:lstStyle>
                          <a:p>
                            <a:pPr>
                              <a:spcBef>
                                <a:spcPct val="0"/>
                              </a:spcBef>
                              <a:buFontTx/>
                              <a:buNone/>
                            </a:pPr>
                            <a:r>
                              <a:rPr kumimoji="0" lang="zh-TW" altLang="en-US" sz="1400" b="1">
                                <a:latin typeface="Arial" panose="020B0604020202020204" pitchFamily="34" charset="0"/>
                              </a:rPr>
                              <a:t>  </a:t>
                            </a:r>
                            <a:r>
                              <a:rPr kumimoji="0" lang="en-US" altLang="zh-TW" sz="1400" b="1">
                                <a:latin typeface="Arial" panose="020B0604020202020204" pitchFamily="34" charset="0"/>
                              </a:rPr>
                              <a:t>1</a:t>
                            </a:r>
                          </a:p>
                        </p:txBody>
                      </p:sp>
                    </p:grpSp>
                    <p:sp>
                      <p:nvSpPr>
                        <p:cNvPr id="66699" name="Text Box 228">
                          <a:extLst>
                            <a:ext uri="{FF2B5EF4-FFF2-40B4-BE49-F238E27FC236}">
                              <a16:creationId xmlns:a16="http://schemas.microsoft.com/office/drawing/2014/main" id="{FDC63E46-B466-DF41-BE17-BA2781103038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72" y="1776"/>
                          <a:ext cx="24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none"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Char char="•"/>
                            <a:defRPr kumimoji="1" sz="3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har char="–"/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har char="•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har char="–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kumimoji="0" lang="zh-TW" altLang="en-US" sz="1400" b="1">
                              <a:latin typeface="Arial" panose="020B0604020202020204" pitchFamily="34" charset="0"/>
                            </a:rPr>
                            <a:t>  </a:t>
                          </a:r>
                          <a:r>
                            <a:rPr kumimoji="0" lang="en-US" altLang="zh-TW" sz="1400" b="1">
                              <a:latin typeface="Arial" panose="020B0604020202020204" pitchFamily="34" charset="0"/>
                            </a:rPr>
                            <a:t>2</a:t>
                          </a:r>
                        </a:p>
                      </p:txBody>
                    </p:sp>
                  </p:grpSp>
                  <p:sp>
                    <p:nvSpPr>
                      <p:cNvPr id="66697" name="Rectangle 229">
                        <a:extLst>
                          <a:ext uri="{FF2B5EF4-FFF2-40B4-BE49-F238E27FC236}">
                            <a16:creationId xmlns:a16="http://schemas.microsoft.com/office/drawing/2014/main" id="{D73982CC-CCA7-B540-AAA3-8A60651FD26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20" y="1680"/>
                        <a:ext cx="576" cy="144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kumimoji="1" sz="3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endParaRPr lang="en-US" altLang="en-US" sz="2400"/>
                      </a:p>
                    </p:txBody>
                  </p:sp>
                </p:grpSp>
                <p:sp>
                  <p:nvSpPr>
                    <p:cNvPr id="66695" name="Line 230">
                      <a:extLst>
                        <a:ext uri="{FF2B5EF4-FFF2-40B4-BE49-F238E27FC236}">
                          <a16:creationId xmlns:a16="http://schemas.microsoft.com/office/drawing/2014/main" id="{10EE5E11-1E9F-D048-B0BB-8777457D877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12" y="1680"/>
                      <a:ext cx="0" cy="14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66693" name="Text Box 231">
                    <a:extLst>
                      <a:ext uri="{FF2B5EF4-FFF2-40B4-BE49-F238E27FC236}">
                        <a16:creationId xmlns:a16="http://schemas.microsoft.com/office/drawing/2014/main" id="{FB521A58-3153-A645-8D70-721EF547807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0" y="1680"/>
                    <a:ext cx="178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US" altLang="zh-TW" sz="1400" b="1">
                        <a:latin typeface="Arial" panose="020B0604020202020204" pitchFamily="34" charset="0"/>
                      </a:rPr>
                      <a:t>2</a:t>
                    </a:r>
                  </a:p>
                </p:txBody>
              </p:sp>
            </p:grpSp>
            <p:sp>
              <p:nvSpPr>
                <p:cNvPr id="66690" name="Text Box 232">
                  <a:extLst>
                    <a:ext uri="{FF2B5EF4-FFF2-40B4-BE49-F238E27FC236}">
                      <a16:creationId xmlns:a16="http://schemas.microsoft.com/office/drawing/2014/main" id="{DB435151-346C-974B-B4F3-303BA327DDC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60" y="1392"/>
                  <a:ext cx="30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100</a:t>
                  </a:r>
                </a:p>
              </p:txBody>
            </p:sp>
            <p:sp>
              <p:nvSpPr>
                <p:cNvPr id="66691" name="Text Box 233">
                  <a:extLst>
                    <a:ext uri="{FF2B5EF4-FFF2-40B4-BE49-F238E27FC236}">
                      <a16:creationId xmlns:a16="http://schemas.microsoft.com/office/drawing/2014/main" id="{D81D4A42-9A3A-5C4A-9EA1-5C0629670EA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60" y="1680"/>
                  <a:ext cx="30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100</a:t>
                  </a:r>
                </a:p>
              </p:txBody>
            </p:sp>
          </p:grpSp>
          <p:sp>
            <p:nvSpPr>
              <p:cNvPr id="66688" name="Text Box 234">
                <a:extLst>
                  <a:ext uri="{FF2B5EF4-FFF2-40B4-BE49-F238E27FC236}">
                    <a16:creationId xmlns:a16="http://schemas.microsoft.com/office/drawing/2014/main" id="{913D5FCE-0CC0-C844-A8FA-F05946417B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1536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200</a:t>
                </a:r>
              </a:p>
            </p:txBody>
          </p:sp>
        </p:grpSp>
        <p:grpSp>
          <p:nvGrpSpPr>
            <p:cNvPr id="66665" name="Group 235">
              <a:extLst>
                <a:ext uri="{FF2B5EF4-FFF2-40B4-BE49-F238E27FC236}">
                  <a16:creationId xmlns:a16="http://schemas.microsoft.com/office/drawing/2014/main" id="{41A169BC-9AE9-4B4B-B6FF-DC93A17ECA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392"/>
              <a:ext cx="624" cy="480"/>
              <a:chOff x="1488" y="1392"/>
              <a:chExt cx="624" cy="480"/>
            </a:xfrm>
          </p:grpSpPr>
          <p:sp>
            <p:nvSpPr>
              <p:cNvPr id="66668" name="Text Box 236">
                <a:extLst>
                  <a:ext uri="{FF2B5EF4-FFF2-40B4-BE49-F238E27FC236}">
                    <a16:creationId xmlns:a16="http://schemas.microsoft.com/office/drawing/2014/main" id="{13200B0F-49EE-CE49-9442-4C969F8E3E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1536"/>
                <a:ext cx="29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Wu</a:t>
                </a:r>
              </a:p>
            </p:txBody>
          </p:sp>
          <p:grpSp>
            <p:nvGrpSpPr>
              <p:cNvPr id="66669" name="Group 237">
                <a:extLst>
                  <a:ext uri="{FF2B5EF4-FFF2-40B4-BE49-F238E27FC236}">
                    <a16:creationId xmlns:a16="http://schemas.microsoft.com/office/drawing/2014/main" id="{80C8FAE1-14C7-AB44-B3F3-85F16AA99E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1392"/>
                <a:ext cx="624" cy="480"/>
                <a:chOff x="1488" y="1392"/>
                <a:chExt cx="624" cy="480"/>
              </a:xfrm>
            </p:grpSpPr>
            <p:grpSp>
              <p:nvGrpSpPr>
                <p:cNvPr id="66670" name="Group 238">
                  <a:extLst>
                    <a:ext uri="{FF2B5EF4-FFF2-40B4-BE49-F238E27FC236}">
                      <a16:creationId xmlns:a16="http://schemas.microsoft.com/office/drawing/2014/main" id="{55D06C74-068A-E744-9014-842DA04DF86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88" y="1392"/>
                  <a:ext cx="624" cy="480"/>
                  <a:chOff x="1488" y="1392"/>
                  <a:chExt cx="624" cy="480"/>
                </a:xfrm>
              </p:grpSpPr>
              <p:grpSp>
                <p:nvGrpSpPr>
                  <p:cNvPr id="66673" name="Group 239">
                    <a:extLst>
                      <a:ext uri="{FF2B5EF4-FFF2-40B4-BE49-F238E27FC236}">
                        <a16:creationId xmlns:a16="http://schemas.microsoft.com/office/drawing/2014/main" id="{0EFACA81-8EB2-174D-AD9F-CC0FE22D9A1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488" y="1392"/>
                    <a:ext cx="624" cy="432"/>
                    <a:chOff x="1488" y="1392"/>
                    <a:chExt cx="624" cy="432"/>
                  </a:xfrm>
                </p:grpSpPr>
                <p:grpSp>
                  <p:nvGrpSpPr>
                    <p:cNvPr id="66675" name="Group 240">
                      <a:extLst>
                        <a:ext uri="{FF2B5EF4-FFF2-40B4-BE49-F238E27FC236}">
                          <a16:creationId xmlns:a16="http://schemas.microsoft.com/office/drawing/2014/main" id="{3DA07863-0112-3146-8C3B-7E763859DAD7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488" y="1392"/>
                      <a:ext cx="624" cy="432"/>
                      <a:chOff x="1488" y="1392"/>
                      <a:chExt cx="624" cy="432"/>
                    </a:xfrm>
                  </p:grpSpPr>
                  <p:grpSp>
                    <p:nvGrpSpPr>
                      <p:cNvPr id="66677" name="Group 241">
                        <a:extLst>
                          <a:ext uri="{FF2B5EF4-FFF2-40B4-BE49-F238E27FC236}">
                            <a16:creationId xmlns:a16="http://schemas.microsoft.com/office/drawing/2014/main" id="{E5E070B1-1935-1242-AED1-308C69EFD8FE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488" y="1392"/>
                        <a:ext cx="624" cy="336"/>
                        <a:chOff x="672" y="2256"/>
                        <a:chExt cx="624" cy="336"/>
                      </a:xfrm>
                    </p:grpSpPr>
                    <p:sp>
                      <p:nvSpPr>
                        <p:cNvPr id="66679" name="Text Box 242">
                          <a:extLst>
                            <a:ext uri="{FF2B5EF4-FFF2-40B4-BE49-F238E27FC236}">
                              <a16:creationId xmlns:a16="http://schemas.microsoft.com/office/drawing/2014/main" id="{B8FA3204-6DFA-184D-BAB4-2E5D0CF13501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72" y="2256"/>
                          <a:ext cx="24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none"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Char char="•"/>
                            <a:defRPr kumimoji="1" sz="3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har char="–"/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har char="•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har char="–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kumimoji="0" lang="zh-TW" altLang="en-US" sz="1400" b="1">
                              <a:latin typeface="Arial" panose="020B0604020202020204" pitchFamily="34" charset="0"/>
                            </a:rPr>
                            <a:t>  </a:t>
                          </a:r>
                          <a:r>
                            <a:rPr kumimoji="0" lang="en-US" altLang="zh-TW" sz="1400" b="1">
                              <a:latin typeface="Arial" panose="020B0604020202020204" pitchFamily="34" charset="0"/>
                            </a:rPr>
                            <a:t>1</a:t>
                          </a:r>
                        </a:p>
                      </p:txBody>
                    </p:sp>
                    <p:grpSp>
                      <p:nvGrpSpPr>
                        <p:cNvPr id="66680" name="Group 243">
                          <a:extLst>
                            <a:ext uri="{FF2B5EF4-FFF2-40B4-BE49-F238E27FC236}">
                              <a16:creationId xmlns:a16="http://schemas.microsoft.com/office/drawing/2014/main" id="{59A9D6EB-4111-814C-AE32-49232F8EF049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672" y="2256"/>
                          <a:ext cx="624" cy="336"/>
                          <a:chOff x="672" y="2256"/>
                          <a:chExt cx="624" cy="336"/>
                        </a:xfrm>
                      </p:grpSpPr>
                      <p:grpSp>
                        <p:nvGrpSpPr>
                          <p:cNvPr id="66681" name="Group 244">
                            <a:extLst>
                              <a:ext uri="{FF2B5EF4-FFF2-40B4-BE49-F238E27FC236}">
                                <a16:creationId xmlns:a16="http://schemas.microsoft.com/office/drawing/2014/main" id="{AFEA7181-1CE7-F043-A684-E6A90BA4CDE6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720" y="2256"/>
                            <a:ext cx="576" cy="288"/>
                            <a:chOff x="720" y="2256"/>
                            <a:chExt cx="576" cy="288"/>
                          </a:xfrm>
                        </p:grpSpPr>
                        <p:grpSp>
                          <p:nvGrpSpPr>
                            <p:cNvPr id="66683" name="Group 245">
                              <a:extLst>
                                <a:ext uri="{FF2B5EF4-FFF2-40B4-BE49-F238E27FC236}">
                                  <a16:creationId xmlns:a16="http://schemas.microsoft.com/office/drawing/2014/main" id="{D172C5AE-BA60-E644-8D56-6CFFB4DFC3C6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720" y="2256"/>
                              <a:ext cx="576" cy="288"/>
                              <a:chOff x="624" y="2496"/>
                              <a:chExt cx="576" cy="288"/>
                            </a:xfrm>
                          </p:grpSpPr>
                          <p:sp>
                            <p:nvSpPr>
                              <p:cNvPr id="66685" name="Rectangle 246">
                                <a:extLst>
                                  <a:ext uri="{FF2B5EF4-FFF2-40B4-BE49-F238E27FC236}">
                                    <a16:creationId xmlns:a16="http://schemas.microsoft.com/office/drawing/2014/main" id="{6D3AA5C2-7F69-EA43-ABB6-61942AE728C0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624" y="2496"/>
                                <a:ext cx="576" cy="144"/>
                              </a:xfrm>
                              <a:prstGeom prst="rect">
                                <a:avLst/>
                              </a:prstGeom>
                              <a:noFill/>
                              <a:ln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>
                                <a:lvl1pPr>
                                  <a:spcBef>
                                    <a:spcPct val="20000"/>
                                  </a:spcBef>
                                  <a:buChar char="•"/>
                                  <a:defRPr kumimoji="1" sz="32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1pPr>
                                <a:lvl2pPr marL="742950" indent="-285750">
                                  <a:spcBef>
                                    <a:spcPct val="20000"/>
                                  </a:spcBef>
                                  <a:buChar char="–"/>
                                  <a:defRPr kumimoji="1" sz="28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2pPr>
                                <a:lvl3pPr marL="1143000" indent="-228600">
                                  <a:spcBef>
                                    <a:spcPct val="20000"/>
                                  </a:spcBef>
                                  <a:buChar char="•"/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3pPr>
                                <a:lvl4pPr marL="1600200" indent="-228600">
                                  <a:spcBef>
                                    <a:spcPct val="20000"/>
                                  </a:spcBef>
                                  <a:buChar char="–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4pPr>
                                <a:lvl5pPr marL="2057400" indent="-228600">
                                  <a:spcBef>
                                    <a:spcPct val="20000"/>
                                  </a:spcBef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9pPr>
                              </a:lstStyle>
                              <a:p>
                                <a:pPr eaLnBrk="1" hangingPunct="1">
                                  <a:spcBef>
                                    <a:spcPct val="0"/>
                                  </a:spcBef>
                                  <a:buFontTx/>
                                  <a:buNone/>
                                </a:pPr>
                                <a:endParaRPr lang="en-US" altLang="en-US" sz="2400"/>
                              </a:p>
                            </p:txBody>
                          </p:sp>
                          <p:sp>
                            <p:nvSpPr>
                              <p:cNvPr id="66686" name="Rectangle 247">
                                <a:extLst>
                                  <a:ext uri="{FF2B5EF4-FFF2-40B4-BE49-F238E27FC236}">
                                    <a16:creationId xmlns:a16="http://schemas.microsoft.com/office/drawing/2014/main" id="{DFF15C27-701D-204F-976D-6863C2ACE05F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624" y="2640"/>
                                <a:ext cx="576" cy="144"/>
                              </a:xfrm>
                              <a:prstGeom prst="rect">
                                <a:avLst/>
                              </a:prstGeom>
                              <a:noFill/>
                              <a:ln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>
                                <a:lvl1pPr>
                                  <a:spcBef>
                                    <a:spcPct val="20000"/>
                                  </a:spcBef>
                                  <a:buChar char="•"/>
                                  <a:defRPr kumimoji="1" sz="32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1pPr>
                                <a:lvl2pPr marL="742950" indent="-285750">
                                  <a:spcBef>
                                    <a:spcPct val="20000"/>
                                  </a:spcBef>
                                  <a:buChar char="–"/>
                                  <a:defRPr kumimoji="1" sz="28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2pPr>
                                <a:lvl3pPr marL="1143000" indent="-228600">
                                  <a:spcBef>
                                    <a:spcPct val="20000"/>
                                  </a:spcBef>
                                  <a:buChar char="•"/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3pPr>
                                <a:lvl4pPr marL="1600200" indent="-228600">
                                  <a:spcBef>
                                    <a:spcPct val="20000"/>
                                  </a:spcBef>
                                  <a:buChar char="–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4pPr>
                                <a:lvl5pPr marL="2057400" indent="-228600">
                                  <a:spcBef>
                                    <a:spcPct val="20000"/>
                                  </a:spcBef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9pPr>
                              </a:lstStyle>
                              <a:p>
                                <a:pPr eaLnBrk="1" hangingPunct="1">
                                  <a:spcBef>
                                    <a:spcPct val="0"/>
                                  </a:spcBef>
                                  <a:buFontTx/>
                                  <a:buNone/>
                                </a:pPr>
                                <a:endParaRPr lang="en-US" altLang="en-US" sz="2400"/>
                              </a:p>
                            </p:txBody>
                          </p:sp>
                        </p:grpSp>
                        <p:sp>
                          <p:nvSpPr>
                            <p:cNvPr id="66684" name="Line 248">
                              <a:extLst>
                                <a:ext uri="{FF2B5EF4-FFF2-40B4-BE49-F238E27FC236}">
                                  <a16:creationId xmlns:a16="http://schemas.microsoft.com/office/drawing/2014/main" id="{C27ECFA9-4C30-6B4E-8A97-1A42A2654B0C}"/>
                                </a:ext>
                              </a:extLst>
                            </p:cNvPr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912" y="2256"/>
                              <a:ext cx="0" cy="288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/>
                            <a:lstStyle/>
                            <a:p>
                              <a:endParaRPr lang="en-US"/>
                            </a:p>
                          </p:txBody>
                        </p:sp>
                      </p:grpSp>
                      <p:sp>
                        <p:nvSpPr>
                          <p:cNvPr id="66682" name="Text Box 249">
                            <a:extLst>
                              <a:ext uri="{FF2B5EF4-FFF2-40B4-BE49-F238E27FC236}">
                                <a16:creationId xmlns:a16="http://schemas.microsoft.com/office/drawing/2014/main" id="{8D6E1564-4263-C14C-95DF-71074EBC3CEC}"/>
                              </a:ext>
                            </a:extLst>
                          </p:cNvPr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672" y="2400"/>
                            <a:ext cx="240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 wrap="none">
                            <a:spAutoFit/>
                          </a:bodyPr>
                          <a:lstStyle>
                            <a:lvl1pPr>
                              <a:spcBef>
                                <a:spcPct val="20000"/>
                              </a:spcBef>
                              <a:buChar char="•"/>
                              <a:defRPr kumimoji="1" sz="32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1pPr>
                            <a:lvl2pPr marL="742950" indent="-285750">
                              <a:spcBef>
                                <a:spcPct val="20000"/>
                              </a:spcBef>
                              <a:buChar char="–"/>
                              <a:defRPr kumimoji="1" sz="28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2pPr>
                            <a:lvl3pPr marL="1143000" indent="-228600">
                              <a:spcBef>
                                <a:spcPct val="20000"/>
                              </a:spcBef>
                              <a:buChar char="•"/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3pPr>
                            <a:lvl4pPr marL="1600200" indent="-228600">
                              <a:spcBef>
                                <a:spcPct val="20000"/>
                              </a:spcBef>
                              <a:buChar char="–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4pPr>
                            <a:lvl5pPr marL="2057400" indent="-228600">
                              <a:spcBef>
                                <a:spcPct val="20000"/>
                              </a:spcBef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9pPr>
                          </a:lstStyle>
                          <a:p>
                            <a:pPr>
                              <a:spcBef>
                                <a:spcPct val="0"/>
                              </a:spcBef>
                              <a:buFontTx/>
                              <a:buNone/>
                            </a:pPr>
                            <a:r>
                              <a:rPr kumimoji="0" lang="zh-TW" altLang="en-US" sz="1400" b="1">
                                <a:latin typeface="Arial" panose="020B0604020202020204" pitchFamily="34" charset="0"/>
                              </a:rPr>
                              <a:t>  </a:t>
                            </a:r>
                            <a:r>
                              <a:rPr kumimoji="0" lang="en-US" altLang="zh-TW" sz="1400" b="1">
                                <a:latin typeface="Arial" panose="020B0604020202020204" pitchFamily="34" charset="0"/>
                              </a:rPr>
                              <a:t>2</a:t>
                            </a:r>
                          </a:p>
                        </p:txBody>
                      </p:sp>
                    </p:grpSp>
                  </p:grpSp>
                  <p:sp>
                    <p:nvSpPr>
                      <p:cNvPr id="66678" name="Rectangle 250">
                        <a:extLst>
                          <a:ext uri="{FF2B5EF4-FFF2-40B4-BE49-F238E27FC236}">
                            <a16:creationId xmlns:a16="http://schemas.microsoft.com/office/drawing/2014/main" id="{2597A59D-02E0-B24C-8ADE-99D0A80C1866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36" y="1680"/>
                        <a:ext cx="576" cy="144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kumimoji="1" sz="3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endParaRPr lang="en-US" altLang="en-US" sz="2400"/>
                      </a:p>
                    </p:txBody>
                  </p:sp>
                </p:grpSp>
                <p:sp>
                  <p:nvSpPr>
                    <p:cNvPr id="66676" name="Line 251">
                      <a:extLst>
                        <a:ext uri="{FF2B5EF4-FFF2-40B4-BE49-F238E27FC236}">
                          <a16:creationId xmlns:a16="http://schemas.microsoft.com/office/drawing/2014/main" id="{CC7B6694-B264-CB49-BE17-5A130D7898A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28" y="1680"/>
                      <a:ext cx="0" cy="14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66674" name="Text Box 252">
                    <a:extLst>
                      <a:ext uri="{FF2B5EF4-FFF2-40B4-BE49-F238E27FC236}">
                        <a16:creationId xmlns:a16="http://schemas.microsoft.com/office/drawing/2014/main" id="{7B1F2757-8320-C048-AC83-5B97EA557C8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36" y="1680"/>
                    <a:ext cx="178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US" altLang="zh-TW" sz="1400" b="1">
                        <a:latin typeface="Arial" panose="020B0604020202020204" pitchFamily="34" charset="0"/>
                      </a:rPr>
                      <a:t>3</a:t>
                    </a:r>
                  </a:p>
                </p:txBody>
              </p:sp>
            </p:grpSp>
            <p:sp>
              <p:nvSpPr>
                <p:cNvPr id="66671" name="Text Box 253">
                  <a:extLst>
                    <a:ext uri="{FF2B5EF4-FFF2-40B4-BE49-F238E27FC236}">
                      <a16:creationId xmlns:a16="http://schemas.microsoft.com/office/drawing/2014/main" id="{FA19F25C-EB25-1044-8175-05F6A9CA774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76" y="1392"/>
                  <a:ext cx="283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Lin</a:t>
                  </a:r>
                </a:p>
              </p:txBody>
            </p:sp>
            <p:sp>
              <p:nvSpPr>
                <p:cNvPr id="66672" name="Text Box 254">
                  <a:extLst>
                    <a:ext uri="{FF2B5EF4-FFF2-40B4-BE49-F238E27FC236}">
                      <a16:creationId xmlns:a16="http://schemas.microsoft.com/office/drawing/2014/main" id="{009E1167-00AE-5242-A2E8-A5738C5BB51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76" y="1680"/>
                  <a:ext cx="265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Du</a:t>
                  </a:r>
                </a:p>
              </p:txBody>
            </p:sp>
          </p:grpSp>
        </p:grpSp>
        <p:sp>
          <p:nvSpPr>
            <p:cNvPr id="66666" name="Text Box 255">
              <a:extLst>
                <a:ext uri="{FF2B5EF4-FFF2-40B4-BE49-F238E27FC236}">
                  <a16:creationId xmlns:a16="http://schemas.microsoft.com/office/drawing/2014/main" id="{93938ADD-8291-7341-8471-EDC38F63F7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912"/>
              <a:ext cx="71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600">
                  <a:solidFill>
                    <a:srgbClr val="FF0000"/>
                  </a:solidFill>
                  <a:latin typeface="Arial" panose="020B0604020202020204" pitchFamily="34" charset="0"/>
                  <a:sym typeface="Symbol" pitchFamily="2" charset="2"/>
                </a:rPr>
                <a:t>Reserves</a:t>
              </a:r>
              <a:r>
                <a:rPr kumimoji="0" lang="en-US" altLang="zh-TW" sz="2800">
                  <a:solidFill>
                    <a:srgbClr val="FF0000"/>
                  </a:solidFill>
                  <a:latin typeface="Arial" panose="020B0604020202020204" pitchFamily="34" charset="0"/>
                  <a:sym typeface="Symbol" pitchFamily="2" charset="2"/>
                </a:rPr>
                <a:t> </a:t>
              </a:r>
            </a:p>
          </p:txBody>
        </p:sp>
        <p:sp>
          <p:nvSpPr>
            <p:cNvPr id="66667" name="Text Box 256">
              <a:extLst>
                <a:ext uri="{FF2B5EF4-FFF2-40B4-BE49-F238E27FC236}">
                  <a16:creationId xmlns:a16="http://schemas.microsoft.com/office/drawing/2014/main" id="{122AEA8F-F91E-B949-8DE7-6318F0A16B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912"/>
              <a:ext cx="5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600">
                  <a:solidFill>
                    <a:srgbClr val="FF0000"/>
                  </a:solidFill>
                  <a:latin typeface="Arial" panose="020B0604020202020204" pitchFamily="34" charset="0"/>
                  <a:sym typeface="Symbol" pitchFamily="2" charset="2"/>
                </a:rPr>
                <a:t>Sailors</a:t>
              </a:r>
              <a:r>
                <a:rPr kumimoji="0" lang="en-US" altLang="zh-TW" sz="2800">
                  <a:solidFill>
                    <a:srgbClr val="FF0000"/>
                  </a:solidFill>
                  <a:latin typeface="Arial" panose="020B0604020202020204" pitchFamily="34" charset="0"/>
                  <a:sym typeface="Symbol" pitchFamily="2" charset="2"/>
                </a:rPr>
                <a:t> </a:t>
              </a:r>
            </a:p>
          </p:txBody>
        </p:sp>
      </p:grpSp>
      <p:sp>
        <p:nvSpPr>
          <p:cNvPr id="66586" name="Text Box 257">
            <a:extLst>
              <a:ext uri="{FF2B5EF4-FFF2-40B4-BE49-F238E27FC236}">
                <a16:creationId xmlns:a16="http://schemas.microsoft.com/office/drawing/2014/main" id="{377BC80D-BBCC-A141-AB21-613BC61CB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4488" y="6491288"/>
            <a:ext cx="1492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b="1">
                <a:latin typeface="Arial" panose="020B0604020202020204" pitchFamily="34" charset="0"/>
              </a:rPr>
              <a:t>Materialized</a:t>
            </a:r>
          </a:p>
        </p:txBody>
      </p:sp>
      <p:sp>
        <p:nvSpPr>
          <p:cNvPr id="66587" name="Text Box 258">
            <a:extLst>
              <a:ext uri="{FF2B5EF4-FFF2-40B4-BE49-F238E27FC236}">
                <a16:creationId xmlns:a16="http://schemas.microsoft.com/office/drawing/2014/main" id="{9A9A9EB0-0399-E54A-9346-4EE654CA8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8500" y="6491288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b="1">
                <a:latin typeface="Arial" panose="020B0604020202020204" pitchFamily="34" charset="0"/>
              </a:rPr>
              <a:t>On-the-Fly</a:t>
            </a:r>
          </a:p>
        </p:txBody>
      </p:sp>
      <p:grpSp>
        <p:nvGrpSpPr>
          <p:cNvPr id="66588" name="Group 259">
            <a:extLst>
              <a:ext uri="{FF2B5EF4-FFF2-40B4-BE49-F238E27FC236}">
                <a16:creationId xmlns:a16="http://schemas.microsoft.com/office/drawing/2014/main" id="{A2BF95F8-0D99-0347-BE87-C9C41941C7BA}"/>
              </a:ext>
            </a:extLst>
          </p:cNvPr>
          <p:cNvGrpSpPr>
            <a:grpSpLocks/>
          </p:cNvGrpSpPr>
          <p:nvPr/>
        </p:nvGrpSpPr>
        <p:grpSpPr bwMode="auto">
          <a:xfrm>
            <a:off x="1004888" y="3016250"/>
            <a:ext cx="1374775" cy="533400"/>
            <a:chOff x="624" y="3072"/>
            <a:chExt cx="866" cy="336"/>
          </a:xfrm>
        </p:grpSpPr>
        <p:grpSp>
          <p:nvGrpSpPr>
            <p:cNvPr id="66643" name="Group 260">
              <a:extLst>
                <a:ext uri="{FF2B5EF4-FFF2-40B4-BE49-F238E27FC236}">
                  <a16:creationId xmlns:a16="http://schemas.microsoft.com/office/drawing/2014/main" id="{583C91B0-F41E-5A4C-9DA4-0E29E00E4C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3072"/>
              <a:ext cx="859" cy="192"/>
              <a:chOff x="720" y="3168"/>
              <a:chExt cx="859" cy="192"/>
            </a:xfrm>
          </p:grpSpPr>
          <p:sp>
            <p:nvSpPr>
              <p:cNvPr id="66653" name="Text Box 261">
                <a:extLst>
                  <a:ext uri="{FF2B5EF4-FFF2-40B4-BE49-F238E27FC236}">
                    <a16:creationId xmlns:a16="http://schemas.microsoft.com/office/drawing/2014/main" id="{7E60FA25-D96A-CA43-BD07-6F369D33F0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3168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100</a:t>
                </a:r>
              </a:p>
            </p:txBody>
          </p:sp>
          <p:grpSp>
            <p:nvGrpSpPr>
              <p:cNvPr id="66654" name="Group 262">
                <a:extLst>
                  <a:ext uri="{FF2B5EF4-FFF2-40B4-BE49-F238E27FC236}">
                    <a16:creationId xmlns:a16="http://schemas.microsoft.com/office/drawing/2014/main" id="{421FC08A-8654-D34F-84F2-946150A69F7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0" y="3168"/>
                <a:ext cx="859" cy="192"/>
                <a:chOff x="720" y="3168"/>
                <a:chExt cx="859" cy="192"/>
              </a:xfrm>
            </p:grpSpPr>
            <p:grpSp>
              <p:nvGrpSpPr>
                <p:cNvPr id="66655" name="Group 263">
                  <a:extLst>
                    <a:ext uri="{FF2B5EF4-FFF2-40B4-BE49-F238E27FC236}">
                      <a16:creationId xmlns:a16="http://schemas.microsoft.com/office/drawing/2014/main" id="{F0853BE8-B65B-D64B-8DAF-FD47EE0CD28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20" y="3168"/>
                  <a:ext cx="816" cy="144"/>
                  <a:chOff x="720" y="3168"/>
                  <a:chExt cx="816" cy="144"/>
                </a:xfrm>
              </p:grpSpPr>
              <p:sp>
                <p:nvSpPr>
                  <p:cNvPr id="66658" name="Rectangle 264">
                    <a:extLst>
                      <a:ext uri="{FF2B5EF4-FFF2-40B4-BE49-F238E27FC236}">
                        <a16:creationId xmlns:a16="http://schemas.microsoft.com/office/drawing/2014/main" id="{6FDB51F3-A429-2942-8469-2CAEFA00745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0" y="3168"/>
                    <a:ext cx="816" cy="14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66659" name="Line 265">
                    <a:extLst>
                      <a:ext uri="{FF2B5EF4-FFF2-40B4-BE49-F238E27FC236}">
                        <a16:creationId xmlns:a16="http://schemas.microsoft.com/office/drawing/2014/main" id="{4F4AF9B2-7DB0-584E-BEBA-17AE44A6ED4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12" y="316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66660" name="Line 266">
                    <a:extLst>
                      <a:ext uri="{FF2B5EF4-FFF2-40B4-BE49-F238E27FC236}">
                        <a16:creationId xmlns:a16="http://schemas.microsoft.com/office/drawing/2014/main" id="{43F25565-126F-3440-913F-EFCED7DF44D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96" y="316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6656" name="Text Box 267">
                  <a:extLst>
                    <a:ext uri="{FF2B5EF4-FFF2-40B4-BE49-F238E27FC236}">
                      <a16:creationId xmlns:a16="http://schemas.microsoft.com/office/drawing/2014/main" id="{6E4BCAAF-A8EC-104A-873C-9914CAD528B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0" y="3168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1</a:t>
                  </a:r>
                </a:p>
              </p:txBody>
            </p:sp>
            <p:sp>
              <p:nvSpPr>
                <p:cNvPr id="66657" name="Text Box 268">
                  <a:extLst>
                    <a:ext uri="{FF2B5EF4-FFF2-40B4-BE49-F238E27FC236}">
                      <a16:creationId xmlns:a16="http://schemas.microsoft.com/office/drawing/2014/main" id="{8F67EC6F-EB1F-1946-8314-AF8F8795D4C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3168"/>
                  <a:ext cx="283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Lin</a:t>
                  </a:r>
                </a:p>
              </p:txBody>
            </p:sp>
          </p:grpSp>
        </p:grpSp>
        <p:grpSp>
          <p:nvGrpSpPr>
            <p:cNvPr id="66644" name="Group 269">
              <a:extLst>
                <a:ext uri="{FF2B5EF4-FFF2-40B4-BE49-F238E27FC236}">
                  <a16:creationId xmlns:a16="http://schemas.microsoft.com/office/drawing/2014/main" id="{9E387570-62BF-AF45-AD1D-F4522B0EA5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3216"/>
              <a:ext cx="866" cy="192"/>
              <a:chOff x="720" y="3168"/>
              <a:chExt cx="866" cy="192"/>
            </a:xfrm>
          </p:grpSpPr>
          <p:sp>
            <p:nvSpPr>
              <p:cNvPr id="66645" name="Text Box 270">
                <a:extLst>
                  <a:ext uri="{FF2B5EF4-FFF2-40B4-BE49-F238E27FC236}">
                    <a16:creationId xmlns:a16="http://schemas.microsoft.com/office/drawing/2014/main" id="{709A7DB7-FF95-7041-8775-D5A1E4CF48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3168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200</a:t>
                </a:r>
              </a:p>
            </p:txBody>
          </p:sp>
          <p:grpSp>
            <p:nvGrpSpPr>
              <p:cNvPr id="66646" name="Group 271">
                <a:extLst>
                  <a:ext uri="{FF2B5EF4-FFF2-40B4-BE49-F238E27FC236}">
                    <a16:creationId xmlns:a16="http://schemas.microsoft.com/office/drawing/2014/main" id="{0A0D5738-E52C-564E-8891-C0349C11DD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0" y="3168"/>
                <a:ext cx="866" cy="192"/>
                <a:chOff x="720" y="3168"/>
                <a:chExt cx="866" cy="192"/>
              </a:xfrm>
            </p:grpSpPr>
            <p:grpSp>
              <p:nvGrpSpPr>
                <p:cNvPr id="66647" name="Group 272">
                  <a:extLst>
                    <a:ext uri="{FF2B5EF4-FFF2-40B4-BE49-F238E27FC236}">
                      <a16:creationId xmlns:a16="http://schemas.microsoft.com/office/drawing/2014/main" id="{43B2EF87-1D93-014B-9006-1EF376110C5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20" y="3168"/>
                  <a:ext cx="816" cy="144"/>
                  <a:chOff x="720" y="3168"/>
                  <a:chExt cx="816" cy="144"/>
                </a:xfrm>
              </p:grpSpPr>
              <p:sp>
                <p:nvSpPr>
                  <p:cNvPr id="66650" name="Rectangle 273">
                    <a:extLst>
                      <a:ext uri="{FF2B5EF4-FFF2-40B4-BE49-F238E27FC236}">
                        <a16:creationId xmlns:a16="http://schemas.microsoft.com/office/drawing/2014/main" id="{C2CD27AC-7833-224E-8BF2-3D42E2B51C5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0" y="3168"/>
                    <a:ext cx="816" cy="14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66651" name="Line 274">
                    <a:extLst>
                      <a:ext uri="{FF2B5EF4-FFF2-40B4-BE49-F238E27FC236}">
                        <a16:creationId xmlns:a16="http://schemas.microsoft.com/office/drawing/2014/main" id="{1BAB8662-FDFD-D043-A952-B1AF99F0895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12" y="316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66652" name="Line 275">
                    <a:extLst>
                      <a:ext uri="{FF2B5EF4-FFF2-40B4-BE49-F238E27FC236}">
                        <a16:creationId xmlns:a16="http://schemas.microsoft.com/office/drawing/2014/main" id="{D438D865-3EEA-7E4A-9CD8-A911DDD2D1B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96" y="316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6648" name="Text Box 276">
                  <a:extLst>
                    <a:ext uri="{FF2B5EF4-FFF2-40B4-BE49-F238E27FC236}">
                      <a16:creationId xmlns:a16="http://schemas.microsoft.com/office/drawing/2014/main" id="{7C8E99B5-D9FB-8447-AD1C-B5A91BF7170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0" y="3168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2</a:t>
                  </a:r>
                </a:p>
              </p:txBody>
            </p:sp>
            <p:sp>
              <p:nvSpPr>
                <p:cNvPr id="66649" name="Text Box 277">
                  <a:extLst>
                    <a:ext uri="{FF2B5EF4-FFF2-40B4-BE49-F238E27FC236}">
                      <a16:creationId xmlns:a16="http://schemas.microsoft.com/office/drawing/2014/main" id="{8706C694-02A4-B043-A5CC-F119BAC0AE7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3168"/>
                  <a:ext cx="290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Wu</a:t>
                  </a:r>
                </a:p>
              </p:txBody>
            </p:sp>
          </p:grpSp>
        </p:grpSp>
      </p:grpSp>
      <p:sp>
        <p:nvSpPr>
          <p:cNvPr id="66589" name="Text Box 278">
            <a:extLst>
              <a:ext uri="{FF2B5EF4-FFF2-40B4-BE49-F238E27FC236}">
                <a16:creationId xmlns:a16="http://schemas.microsoft.com/office/drawing/2014/main" id="{B96369CE-61C4-2F4F-A90C-3993115218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25" y="2551113"/>
            <a:ext cx="666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b="1">
                <a:latin typeface="Arial" panose="020B0604020202020204" pitchFamily="34" charset="0"/>
              </a:rPr>
              <a:t>Disk</a:t>
            </a:r>
          </a:p>
        </p:txBody>
      </p:sp>
      <p:sp>
        <p:nvSpPr>
          <p:cNvPr id="66590" name="Text Box 279">
            <a:extLst>
              <a:ext uri="{FF2B5EF4-FFF2-40B4-BE49-F238E27FC236}">
                <a16:creationId xmlns:a16="http://schemas.microsoft.com/office/drawing/2014/main" id="{5E64F694-AC59-1F4C-9B6F-3126DC514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867400"/>
            <a:ext cx="704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b="1">
                <a:latin typeface="Arial" panose="020B0604020202020204" pitchFamily="34" charset="0"/>
              </a:rPr>
              <a:t>RAM</a:t>
            </a:r>
          </a:p>
        </p:txBody>
      </p:sp>
      <p:sp>
        <p:nvSpPr>
          <p:cNvPr id="66591" name="Text Box 280">
            <a:extLst>
              <a:ext uri="{FF2B5EF4-FFF2-40B4-BE49-F238E27FC236}">
                <a16:creationId xmlns:a16="http://schemas.microsoft.com/office/drawing/2014/main" id="{B69DB800-3BE7-0946-93C2-88E1000DE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7250" y="2590800"/>
            <a:ext cx="666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b="1">
                <a:latin typeface="Arial" panose="020B0604020202020204" pitchFamily="34" charset="0"/>
              </a:rPr>
              <a:t>Disk</a:t>
            </a:r>
          </a:p>
        </p:txBody>
      </p:sp>
      <p:sp>
        <p:nvSpPr>
          <p:cNvPr id="66592" name="Text Box 281">
            <a:extLst>
              <a:ext uri="{FF2B5EF4-FFF2-40B4-BE49-F238E27FC236}">
                <a16:creationId xmlns:a16="http://schemas.microsoft.com/office/drawing/2014/main" id="{C9D751AA-FAF4-8F45-99CC-36B64B4B7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6450" y="4953000"/>
            <a:ext cx="704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b="1">
                <a:latin typeface="Arial" panose="020B0604020202020204" pitchFamily="34" charset="0"/>
              </a:rPr>
              <a:t>RAM</a:t>
            </a:r>
          </a:p>
        </p:txBody>
      </p:sp>
      <p:grpSp>
        <p:nvGrpSpPr>
          <p:cNvPr id="66593" name="Group 282">
            <a:extLst>
              <a:ext uri="{FF2B5EF4-FFF2-40B4-BE49-F238E27FC236}">
                <a16:creationId xmlns:a16="http://schemas.microsoft.com/office/drawing/2014/main" id="{F4F9EE0F-FA53-5443-B33F-6C06759AC23F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1219200"/>
            <a:ext cx="152400" cy="152400"/>
            <a:chOff x="2640" y="2256"/>
            <a:chExt cx="144" cy="105"/>
          </a:xfrm>
        </p:grpSpPr>
        <p:sp>
          <p:nvSpPr>
            <p:cNvPr id="66637" name="Line 283">
              <a:extLst>
                <a:ext uri="{FF2B5EF4-FFF2-40B4-BE49-F238E27FC236}">
                  <a16:creationId xmlns:a16="http://schemas.microsoft.com/office/drawing/2014/main" id="{ED25C171-0E14-1A40-8C6E-DA53F3DF0F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256"/>
              <a:ext cx="144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66638" name="Group 284">
              <a:extLst>
                <a:ext uri="{FF2B5EF4-FFF2-40B4-BE49-F238E27FC236}">
                  <a16:creationId xmlns:a16="http://schemas.microsoft.com/office/drawing/2014/main" id="{3CB82D81-902D-1949-8EA4-BB69A4398B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0" y="2265"/>
              <a:ext cx="144" cy="96"/>
              <a:chOff x="2304" y="2256"/>
              <a:chExt cx="144" cy="96"/>
            </a:xfrm>
          </p:grpSpPr>
          <p:sp>
            <p:nvSpPr>
              <p:cNvPr id="66639" name="Line 285">
                <a:extLst>
                  <a:ext uri="{FF2B5EF4-FFF2-40B4-BE49-F238E27FC236}">
                    <a16:creationId xmlns:a16="http://schemas.microsoft.com/office/drawing/2014/main" id="{99D84311-AA36-BE46-BD0B-065D81656C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04" y="2256"/>
                <a:ext cx="144" cy="9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66640" name="Group 286">
                <a:extLst>
                  <a:ext uri="{FF2B5EF4-FFF2-40B4-BE49-F238E27FC236}">
                    <a16:creationId xmlns:a16="http://schemas.microsoft.com/office/drawing/2014/main" id="{85949F95-18D7-6342-BA1B-C22C5C15E8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04" y="2256"/>
                <a:ext cx="144" cy="96"/>
                <a:chOff x="2304" y="2256"/>
                <a:chExt cx="144" cy="96"/>
              </a:xfrm>
            </p:grpSpPr>
            <p:sp>
              <p:nvSpPr>
                <p:cNvPr id="66641" name="Line 287">
                  <a:extLst>
                    <a:ext uri="{FF2B5EF4-FFF2-40B4-BE49-F238E27FC236}">
                      <a16:creationId xmlns:a16="http://schemas.microsoft.com/office/drawing/2014/main" id="{79194920-9479-DC48-9446-5ED9ACF8AE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304" y="2256"/>
                  <a:ext cx="0" cy="96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6642" name="Line 288">
                  <a:extLst>
                    <a:ext uri="{FF2B5EF4-FFF2-40B4-BE49-F238E27FC236}">
                      <a16:creationId xmlns:a16="http://schemas.microsoft.com/office/drawing/2014/main" id="{723AF6DA-5CAA-5241-992C-51CCE25ABD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48" y="2256"/>
                  <a:ext cx="0" cy="96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73906" name="Group 289">
            <a:extLst>
              <a:ext uri="{FF2B5EF4-FFF2-40B4-BE49-F238E27FC236}">
                <a16:creationId xmlns:a16="http://schemas.microsoft.com/office/drawing/2014/main" id="{A8F69374-C563-5E47-9806-13A6CC4FF276}"/>
              </a:ext>
            </a:extLst>
          </p:cNvPr>
          <p:cNvGrpSpPr>
            <a:grpSpLocks/>
          </p:cNvGrpSpPr>
          <p:nvPr/>
        </p:nvGrpSpPr>
        <p:grpSpPr bwMode="auto">
          <a:xfrm>
            <a:off x="2501900" y="3032125"/>
            <a:ext cx="1374775" cy="477838"/>
            <a:chOff x="1632" y="3696"/>
            <a:chExt cx="866" cy="301"/>
          </a:xfrm>
        </p:grpSpPr>
        <p:grpSp>
          <p:nvGrpSpPr>
            <p:cNvPr id="66624" name="Group 290">
              <a:extLst>
                <a:ext uri="{FF2B5EF4-FFF2-40B4-BE49-F238E27FC236}">
                  <a16:creationId xmlns:a16="http://schemas.microsoft.com/office/drawing/2014/main" id="{E525DB7E-7FB3-244C-AD6E-73868D5CF4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3696"/>
              <a:ext cx="866" cy="192"/>
              <a:chOff x="720" y="3168"/>
              <a:chExt cx="866" cy="192"/>
            </a:xfrm>
          </p:grpSpPr>
          <p:sp>
            <p:nvSpPr>
              <p:cNvPr id="66629" name="Text Box 291">
                <a:extLst>
                  <a:ext uri="{FF2B5EF4-FFF2-40B4-BE49-F238E27FC236}">
                    <a16:creationId xmlns:a16="http://schemas.microsoft.com/office/drawing/2014/main" id="{F9149ED2-7599-CA49-B08C-1E0059091D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3168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100</a:t>
                </a:r>
              </a:p>
            </p:txBody>
          </p:sp>
          <p:grpSp>
            <p:nvGrpSpPr>
              <p:cNvPr id="66630" name="Group 292">
                <a:extLst>
                  <a:ext uri="{FF2B5EF4-FFF2-40B4-BE49-F238E27FC236}">
                    <a16:creationId xmlns:a16="http://schemas.microsoft.com/office/drawing/2014/main" id="{C603A92F-85A3-9340-B2D3-EE2B2E783CB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0" y="3168"/>
                <a:ext cx="866" cy="192"/>
                <a:chOff x="720" y="3168"/>
                <a:chExt cx="866" cy="192"/>
              </a:xfrm>
            </p:grpSpPr>
            <p:grpSp>
              <p:nvGrpSpPr>
                <p:cNvPr id="66631" name="Group 293">
                  <a:extLst>
                    <a:ext uri="{FF2B5EF4-FFF2-40B4-BE49-F238E27FC236}">
                      <a16:creationId xmlns:a16="http://schemas.microsoft.com/office/drawing/2014/main" id="{33D83DC1-6A7F-1948-A6D0-23FDE4B29F4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20" y="3168"/>
                  <a:ext cx="816" cy="144"/>
                  <a:chOff x="720" y="3168"/>
                  <a:chExt cx="816" cy="144"/>
                </a:xfrm>
              </p:grpSpPr>
              <p:sp>
                <p:nvSpPr>
                  <p:cNvPr id="66634" name="Rectangle 294">
                    <a:extLst>
                      <a:ext uri="{FF2B5EF4-FFF2-40B4-BE49-F238E27FC236}">
                        <a16:creationId xmlns:a16="http://schemas.microsoft.com/office/drawing/2014/main" id="{E28B8AC3-FBC1-294E-A9C2-29DB375175C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0" y="3168"/>
                    <a:ext cx="816" cy="14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66635" name="Line 295">
                    <a:extLst>
                      <a:ext uri="{FF2B5EF4-FFF2-40B4-BE49-F238E27FC236}">
                        <a16:creationId xmlns:a16="http://schemas.microsoft.com/office/drawing/2014/main" id="{C95DAC2F-3B0E-5049-8F01-8A0A5941F91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12" y="316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66636" name="Line 296">
                    <a:extLst>
                      <a:ext uri="{FF2B5EF4-FFF2-40B4-BE49-F238E27FC236}">
                        <a16:creationId xmlns:a16="http://schemas.microsoft.com/office/drawing/2014/main" id="{588024F2-3673-3644-A5FF-14C914C443A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96" y="316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6632" name="Text Box 297">
                  <a:extLst>
                    <a:ext uri="{FF2B5EF4-FFF2-40B4-BE49-F238E27FC236}">
                      <a16:creationId xmlns:a16="http://schemas.microsoft.com/office/drawing/2014/main" id="{5E24560D-55EB-2C40-948F-49F95EBC28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0" y="3168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2</a:t>
                  </a:r>
                </a:p>
              </p:txBody>
            </p:sp>
            <p:sp>
              <p:nvSpPr>
                <p:cNvPr id="66633" name="Text Box 298">
                  <a:extLst>
                    <a:ext uri="{FF2B5EF4-FFF2-40B4-BE49-F238E27FC236}">
                      <a16:creationId xmlns:a16="http://schemas.microsoft.com/office/drawing/2014/main" id="{7A77CECC-FCE3-A949-852E-5206C96481A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3168"/>
                  <a:ext cx="290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Wu</a:t>
                  </a:r>
                </a:p>
              </p:txBody>
            </p:sp>
          </p:grpSp>
        </p:grpSp>
        <p:grpSp>
          <p:nvGrpSpPr>
            <p:cNvPr id="66625" name="Group 299">
              <a:extLst>
                <a:ext uri="{FF2B5EF4-FFF2-40B4-BE49-F238E27FC236}">
                  <a16:creationId xmlns:a16="http://schemas.microsoft.com/office/drawing/2014/main" id="{766C6B36-B761-F241-9223-CBF9FBA51C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3" y="3840"/>
              <a:ext cx="816" cy="144"/>
              <a:chOff x="1584" y="2016"/>
              <a:chExt cx="816" cy="144"/>
            </a:xfrm>
          </p:grpSpPr>
          <p:sp>
            <p:nvSpPr>
              <p:cNvPr id="66627" name="Rectangle 300">
                <a:extLst>
                  <a:ext uri="{FF2B5EF4-FFF2-40B4-BE49-F238E27FC236}">
                    <a16:creationId xmlns:a16="http://schemas.microsoft.com/office/drawing/2014/main" id="{117CB1AC-7709-7E4B-BE3B-20B22CAAAA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2016"/>
                <a:ext cx="816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66628" name="Line 301">
                <a:extLst>
                  <a:ext uri="{FF2B5EF4-FFF2-40B4-BE49-F238E27FC236}">
                    <a16:creationId xmlns:a16="http://schemas.microsoft.com/office/drawing/2014/main" id="{AA52166A-C6A1-A848-8C93-6993B4278C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2016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66626" name="Line 302">
              <a:extLst>
                <a:ext uri="{FF2B5EF4-FFF2-40B4-BE49-F238E27FC236}">
                  <a16:creationId xmlns:a16="http://schemas.microsoft.com/office/drawing/2014/main" id="{B180D1FB-210D-B941-A9EF-52B5456862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3" y="3865"/>
              <a:ext cx="0" cy="1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66595" name="Rectangle 329">
            <a:extLst>
              <a:ext uri="{FF2B5EF4-FFF2-40B4-BE49-F238E27FC236}">
                <a16:creationId xmlns:a16="http://schemas.microsoft.com/office/drawing/2014/main" id="{08F74C0D-123D-9A4E-85FB-2B6F45E84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488" y="4689475"/>
            <a:ext cx="1423987" cy="862013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6596" name="Text Box 330">
            <a:extLst>
              <a:ext uri="{FF2B5EF4-FFF2-40B4-BE49-F238E27FC236}">
                <a16:creationId xmlns:a16="http://schemas.microsoft.com/office/drawing/2014/main" id="{C7AD1CFD-5DD7-2649-B022-EDD1EC586D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688" y="5610225"/>
            <a:ext cx="140493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FF0000"/>
                </a:solidFill>
                <a:latin typeface="Arial" panose="020B0604020202020204" pitchFamily="34" charset="0"/>
              </a:rPr>
              <a:t>Buffer for temp.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FF0000"/>
                </a:solidFill>
                <a:latin typeface="Arial" panose="020B0604020202020204" pitchFamily="34" charset="0"/>
              </a:rPr>
              <a:t>result</a:t>
            </a:r>
          </a:p>
        </p:txBody>
      </p:sp>
      <p:grpSp>
        <p:nvGrpSpPr>
          <p:cNvPr id="73911" name="Group 331">
            <a:extLst>
              <a:ext uri="{FF2B5EF4-FFF2-40B4-BE49-F238E27FC236}">
                <a16:creationId xmlns:a16="http://schemas.microsoft.com/office/drawing/2014/main" id="{EA77A963-6949-4647-A6A9-73268A572430}"/>
              </a:ext>
            </a:extLst>
          </p:cNvPr>
          <p:cNvGrpSpPr>
            <a:grpSpLocks/>
          </p:cNvGrpSpPr>
          <p:nvPr/>
        </p:nvGrpSpPr>
        <p:grpSpPr bwMode="auto">
          <a:xfrm>
            <a:off x="2606675" y="4686300"/>
            <a:ext cx="1470025" cy="1409700"/>
            <a:chOff x="1642" y="2952"/>
            <a:chExt cx="926" cy="888"/>
          </a:xfrm>
        </p:grpSpPr>
        <p:sp>
          <p:nvSpPr>
            <p:cNvPr id="66622" name="Rectangle 332">
              <a:extLst>
                <a:ext uri="{FF2B5EF4-FFF2-40B4-BE49-F238E27FC236}">
                  <a16:creationId xmlns:a16="http://schemas.microsoft.com/office/drawing/2014/main" id="{932FE983-AAB2-804D-BBBB-53FA56FFA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2" y="2952"/>
              <a:ext cx="897" cy="543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66623" name="Text Box 333">
              <a:extLst>
                <a:ext uri="{FF2B5EF4-FFF2-40B4-BE49-F238E27FC236}">
                  <a16:creationId xmlns:a16="http://schemas.microsoft.com/office/drawing/2014/main" id="{264E17E3-4CD4-DB42-A17B-B12BFE83E4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3" y="3514"/>
              <a:ext cx="885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solidFill>
                    <a:srgbClr val="FF0000"/>
                  </a:solidFill>
                  <a:latin typeface="Arial" panose="020B0604020202020204" pitchFamily="34" charset="0"/>
                </a:rPr>
                <a:t>Buffer for temp.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solidFill>
                    <a:srgbClr val="FF0000"/>
                  </a:solidFill>
                  <a:latin typeface="Arial" panose="020B0604020202020204" pitchFamily="34" charset="0"/>
                </a:rPr>
                <a:t>result</a:t>
              </a:r>
            </a:p>
          </p:txBody>
        </p:sp>
      </p:grpSp>
      <p:sp>
        <p:nvSpPr>
          <p:cNvPr id="66598" name="Rectangle 334">
            <a:extLst>
              <a:ext uri="{FF2B5EF4-FFF2-40B4-BE49-F238E27FC236}">
                <a16:creationId xmlns:a16="http://schemas.microsoft.com/office/drawing/2014/main" id="{B4CECAE2-1F31-A349-BD0F-D04E6B507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7150" y="4641850"/>
            <a:ext cx="1423988" cy="862013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6599" name="Text Box 335">
            <a:extLst>
              <a:ext uri="{FF2B5EF4-FFF2-40B4-BE49-F238E27FC236}">
                <a16:creationId xmlns:a16="http://schemas.microsoft.com/office/drawing/2014/main" id="{902C4FB5-990B-8E40-A514-56E6EB26F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5580063"/>
            <a:ext cx="14049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FF0000"/>
                </a:solidFill>
                <a:latin typeface="Arial" panose="020B0604020202020204" pitchFamily="34" charset="0"/>
              </a:rPr>
              <a:t>Buffer for temp.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FF0000"/>
                </a:solidFill>
                <a:latin typeface="Arial" panose="020B0604020202020204" pitchFamily="34" charset="0"/>
              </a:rPr>
              <a:t>result</a:t>
            </a:r>
          </a:p>
        </p:txBody>
      </p:sp>
      <p:grpSp>
        <p:nvGrpSpPr>
          <p:cNvPr id="73912" name="Group 336">
            <a:extLst>
              <a:ext uri="{FF2B5EF4-FFF2-40B4-BE49-F238E27FC236}">
                <a16:creationId xmlns:a16="http://schemas.microsoft.com/office/drawing/2014/main" id="{7D22D05C-CEAB-2F45-BDD2-4146C59049B3}"/>
              </a:ext>
            </a:extLst>
          </p:cNvPr>
          <p:cNvGrpSpPr>
            <a:grpSpLocks/>
          </p:cNvGrpSpPr>
          <p:nvPr/>
        </p:nvGrpSpPr>
        <p:grpSpPr bwMode="auto">
          <a:xfrm>
            <a:off x="6756400" y="4633913"/>
            <a:ext cx="1430338" cy="1468437"/>
            <a:chOff x="4256" y="2919"/>
            <a:chExt cx="901" cy="925"/>
          </a:xfrm>
        </p:grpSpPr>
        <p:sp>
          <p:nvSpPr>
            <p:cNvPr id="66620" name="Rectangle 337">
              <a:extLst>
                <a:ext uri="{FF2B5EF4-FFF2-40B4-BE49-F238E27FC236}">
                  <a16:creationId xmlns:a16="http://schemas.microsoft.com/office/drawing/2014/main" id="{1EA75CBF-9E21-614C-9BE4-A20EAB75D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0" y="2919"/>
              <a:ext cx="897" cy="543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66621" name="Text Box 338">
              <a:extLst>
                <a:ext uri="{FF2B5EF4-FFF2-40B4-BE49-F238E27FC236}">
                  <a16:creationId xmlns:a16="http://schemas.microsoft.com/office/drawing/2014/main" id="{E60226AF-D077-1F47-9C75-B27F33EDD8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6" y="3518"/>
              <a:ext cx="885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solidFill>
                    <a:srgbClr val="FF0000"/>
                  </a:solidFill>
                  <a:latin typeface="Arial" panose="020B0604020202020204" pitchFamily="34" charset="0"/>
                </a:rPr>
                <a:t>Buffer for temp.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solidFill>
                    <a:srgbClr val="FF0000"/>
                  </a:solidFill>
                  <a:latin typeface="Arial" panose="020B0604020202020204" pitchFamily="34" charset="0"/>
                </a:rPr>
                <a:t>result</a:t>
              </a:r>
            </a:p>
          </p:txBody>
        </p:sp>
      </p:grpSp>
      <p:sp>
        <p:nvSpPr>
          <p:cNvPr id="66601" name="Rectangle 339">
            <a:extLst>
              <a:ext uri="{FF2B5EF4-FFF2-40B4-BE49-F238E27FC236}">
                <a16:creationId xmlns:a16="http://schemas.microsoft.com/office/drawing/2014/main" id="{9D8A0E7A-6462-494F-A4A7-F700F3FDA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263" y="3762375"/>
            <a:ext cx="2678112" cy="809625"/>
          </a:xfrm>
          <a:prstGeom prst="rect">
            <a:avLst/>
          </a:prstGeom>
          <a:noFill/>
          <a:ln w="12700">
            <a:solidFill>
              <a:srgbClr val="3365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6602" name="Rectangle 340">
            <a:extLst>
              <a:ext uri="{FF2B5EF4-FFF2-40B4-BE49-F238E27FC236}">
                <a16:creationId xmlns:a16="http://schemas.microsoft.com/office/drawing/2014/main" id="{D712799B-9AB1-A04D-8395-76C56ED80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588" y="3770313"/>
            <a:ext cx="2678112" cy="809625"/>
          </a:xfrm>
          <a:prstGeom prst="rect">
            <a:avLst/>
          </a:prstGeom>
          <a:noFill/>
          <a:ln w="12700">
            <a:solidFill>
              <a:srgbClr val="3365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6603" name="Text Box 341">
            <a:extLst>
              <a:ext uri="{FF2B5EF4-FFF2-40B4-BE49-F238E27FC236}">
                <a16:creationId xmlns:a16="http://schemas.microsoft.com/office/drawing/2014/main" id="{43BA4F34-BD2A-1343-89E1-1036D036B8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832225"/>
            <a:ext cx="9334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3365FB"/>
                </a:solidFill>
                <a:latin typeface="Arial" panose="020B0604020202020204" pitchFamily="34" charset="0"/>
              </a:rPr>
              <a:t>Buffer for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3365FB"/>
                </a:solidFill>
                <a:latin typeface="Arial" panose="020B0604020202020204" pitchFamily="34" charset="0"/>
              </a:rPr>
              <a:t>Reserves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3365FB"/>
                </a:solidFill>
                <a:latin typeface="Arial" panose="020B0604020202020204" pitchFamily="34" charset="0"/>
              </a:rPr>
              <a:t>Sailors</a:t>
            </a:r>
          </a:p>
        </p:txBody>
      </p:sp>
      <p:sp>
        <p:nvSpPr>
          <p:cNvPr id="66604" name="Text Box 342">
            <a:extLst>
              <a:ext uri="{FF2B5EF4-FFF2-40B4-BE49-F238E27FC236}">
                <a16:creationId xmlns:a16="http://schemas.microsoft.com/office/drawing/2014/main" id="{B5BBCF77-DCF0-7540-B10C-1FDB1A1BD8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0550" y="3787775"/>
            <a:ext cx="9334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3365FB"/>
                </a:solidFill>
                <a:latin typeface="Arial" panose="020B0604020202020204" pitchFamily="34" charset="0"/>
              </a:rPr>
              <a:t>Buffer for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3365FB"/>
                </a:solidFill>
                <a:latin typeface="Arial" panose="020B0604020202020204" pitchFamily="34" charset="0"/>
              </a:rPr>
              <a:t>Reserves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3365FB"/>
                </a:solidFill>
                <a:latin typeface="Arial" panose="020B0604020202020204" pitchFamily="34" charset="0"/>
              </a:rPr>
              <a:t>Sailors</a:t>
            </a:r>
          </a:p>
        </p:txBody>
      </p:sp>
      <p:sp>
        <p:nvSpPr>
          <p:cNvPr id="66605" name="Line 343">
            <a:extLst>
              <a:ext uri="{FF2B5EF4-FFF2-40B4-BE49-F238E27FC236}">
                <a16:creationId xmlns:a16="http://schemas.microsoft.com/office/drawing/2014/main" id="{9654E3D3-517E-3C4A-A531-177A71B4A165}"/>
              </a:ext>
            </a:extLst>
          </p:cNvPr>
          <p:cNvSpPr>
            <a:spLocks noChangeShapeType="1"/>
          </p:cNvSpPr>
          <p:nvPr/>
        </p:nvSpPr>
        <p:spPr bwMode="auto">
          <a:xfrm>
            <a:off x="849313" y="4206875"/>
            <a:ext cx="222250" cy="0"/>
          </a:xfrm>
          <a:prstGeom prst="line">
            <a:avLst/>
          </a:prstGeom>
          <a:noFill/>
          <a:ln w="12700">
            <a:solidFill>
              <a:srgbClr val="3365FB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606" name="Line 344">
            <a:extLst>
              <a:ext uri="{FF2B5EF4-FFF2-40B4-BE49-F238E27FC236}">
                <a16:creationId xmlns:a16="http://schemas.microsoft.com/office/drawing/2014/main" id="{9304C6CD-8B72-9B48-B188-BE09BBB16E8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29563" y="4154488"/>
            <a:ext cx="339725" cy="0"/>
          </a:xfrm>
          <a:prstGeom prst="line">
            <a:avLst/>
          </a:prstGeom>
          <a:noFill/>
          <a:ln w="12700">
            <a:solidFill>
              <a:srgbClr val="3365FB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73913" name="Group 345">
            <a:extLst>
              <a:ext uri="{FF2B5EF4-FFF2-40B4-BE49-F238E27FC236}">
                <a16:creationId xmlns:a16="http://schemas.microsoft.com/office/drawing/2014/main" id="{6BB35860-E4A6-C342-9D67-3A411A0ADB41}"/>
              </a:ext>
            </a:extLst>
          </p:cNvPr>
          <p:cNvGrpSpPr>
            <a:grpSpLocks/>
          </p:cNvGrpSpPr>
          <p:nvPr/>
        </p:nvGrpSpPr>
        <p:grpSpPr bwMode="auto">
          <a:xfrm>
            <a:off x="1063625" y="4876800"/>
            <a:ext cx="1374775" cy="504825"/>
            <a:chOff x="624" y="3388"/>
            <a:chExt cx="866" cy="318"/>
          </a:xfrm>
        </p:grpSpPr>
        <p:grpSp>
          <p:nvGrpSpPr>
            <p:cNvPr id="66608" name="Group 346">
              <a:extLst>
                <a:ext uri="{FF2B5EF4-FFF2-40B4-BE49-F238E27FC236}">
                  <a16:creationId xmlns:a16="http://schemas.microsoft.com/office/drawing/2014/main" id="{4DD9AEF7-D954-D840-9E05-F3BFD2A5F6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3388"/>
              <a:ext cx="866" cy="192"/>
              <a:chOff x="720" y="3168"/>
              <a:chExt cx="866" cy="192"/>
            </a:xfrm>
          </p:grpSpPr>
          <p:sp>
            <p:nvSpPr>
              <p:cNvPr id="66612" name="Text Box 347">
                <a:extLst>
                  <a:ext uri="{FF2B5EF4-FFF2-40B4-BE49-F238E27FC236}">
                    <a16:creationId xmlns:a16="http://schemas.microsoft.com/office/drawing/2014/main" id="{7DC04BC5-9417-3A4F-A527-9523962066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3168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100</a:t>
                </a:r>
              </a:p>
            </p:txBody>
          </p:sp>
          <p:grpSp>
            <p:nvGrpSpPr>
              <p:cNvPr id="66613" name="Group 348">
                <a:extLst>
                  <a:ext uri="{FF2B5EF4-FFF2-40B4-BE49-F238E27FC236}">
                    <a16:creationId xmlns:a16="http://schemas.microsoft.com/office/drawing/2014/main" id="{1AE990EF-D125-A249-98F7-54D22A3127E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0" y="3168"/>
                <a:ext cx="866" cy="192"/>
                <a:chOff x="720" y="3168"/>
                <a:chExt cx="866" cy="192"/>
              </a:xfrm>
            </p:grpSpPr>
            <p:grpSp>
              <p:nvGrpSpPr>
                <p:cNvPr id="66614" name="Group 349">
                  <a:extLst>
                    <a:ext uri="{FF2B5EF4-FFF2-40B4-BE49-F238E27FC236}">
                      <a16:creationId xmlns:a16="http://schemas.microsoft.com/office/drawing/2014/main" id="{4F40DFF3-B3EC-E146-90AB-788A12ED78D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20" y="3168"/>
                  <a:ext cx="816" cy="144"/>
                  <a:chOff x="720" y="3168"/>
                  <a:chExt cx="816" cy="144"/>
                </a:xfrm>
              </p:grpSpPr>
              <p:sp>
                <p:nvSpPr>
                  <p:cNvPr id="66617" name="Rectangle 350">
                    <a:extLst>
                      <a:ext uri="{FF2B5EF4-FFF2-40B4-BE49-F238E27FC236}">
                        <a16:creationId xmlns:a16="http://schemas.microsoft.com/office/drawing/2014/main" id="{DDD23B24-CDE4-B84A-B8F1-005E446912A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0" y="3168"/>
                    <a:ext cx="816" cy="14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66618" name="Line 351">
                    <a:extLst>
                      <a:ext uri="{FF2B5EF4-FFF2-40B4-BE49-F238E27FC236}">
                        <a16:creationId xmlns:a16="http://schemas.microsoft.com/office/drawing/2014/main" id="{55CCAF4B-E70B-5441-9394-6BDE17772E2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12" y="316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66619" name="Line 352">
                    <a:extLst>
                      <a:ext uri="{FF2B5EF4-FFF2-40B4-BE49-F238E27FC236}">
                        <a16:creationId xmlns:a16="http://schemas.microsoft.com/office/drawing/2014/main" id="{373B44FA-BD0A-EC47-BAA0-3DE1E9B49CF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96" y="316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6615" name="Text Box 353">
                  <a:extLst>
                    <a:ext uri="{FF2B5EF4-FFF2-40B4-BE49-F238E27FC236}">
                      <a16:creationId xmlns:a16="http://schemas.microsoft.com/office/drawing/2014/main" id="{27953B75-5E9C-C047-871B-4AF10A38A9F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0" y="3168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2</a:t>
                  </a:r>
                </a:p>
              </p:txBody>
            </p:sp>
            <p:sp>
              <p:nvSpPr>
                <p:cNvPr id="66616" name="Text Box 354">
                  <a:extLst>
                    <a:ext uri="{FF2B5EF4-FFF2-40B4-BE49-F238E27FC236}">
                      <a16:creationId xmlns:a16="http://schemas.microsoft.com/office/drawing/2014/main" id="{551DD87C-5545-E94B-A2E4-876F5E5C131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3168"/>
                  <a:ext cx="290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Wu</a:t>
                  </a:r>
                </a:p>
              </p:txBody>
            </p:sp>
          </p:grpSp>
        </p:grpSp>
        <p:sp>
          <p:nvSpPr>
            <p:cNvPr id="66609" name="Rectangle 355">
              <a:extLst>
                <a:ext uri="{FF2B5EF4-FFF2-40B4-BE49-F238E27FC236}">
                  <a16:creationId xmlns:a16="http://schemas.microsoft.com/office/drawing/2014/main" id="{A3140645-FF9B-9548-A582-943C7AF6BC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3533"/>
              <a:ext cx="816" cy="16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66610" name="Line 356">
              <a:extLst>
                <a:ext uri="{FF2B5EF4-FFF2-40B4-BE49-F238E27FC236}">
                  <a16:creationId xmlns:a16="http://schemas.microsoft.com/office/drawing/2014/main" id="{24D93B63-0C72-EE4E-8106-71BE474107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3523"/>
              <a:ext cx="0" cy="1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611" name="Line 357">
              <a:extLst>
                <a:ext uri="{FF2B5EF4-FFF2-40B4-BE49-F238E27FC236}">
                  <a16:creationId xmlns:a16="http://schemas.microsoft.com/office/drawing/2014/main" id="{F8B63118-C573-3843-8D51-FB3170BE67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3533"/>
              <a:ext cx="0" cy="1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3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3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6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6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6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3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3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3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Number Placeholder 5">
            <a:extLst>
              <a:ext uri="{FF2B5EF4-FFF2-40B4-BE49-F238E27FC236}">
                <a16:creationId xmlns:a16="http://schemas.microsoft.com/office/drawing/2014/main" id="{5CCD1311-ED76-DE45-9EBC-48810BE17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1C8E25-2857-0343-A545-76B92EFF8366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zh-TW" sz="1400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67D1C418-6B00-4D45-BB62-00487F0C99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762000"/>
            <a:ext cx="88392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/>
              <a:t>On-the-Fly vs. Materialized Evaluations : example </a:t>
            </a:r>
            <a:r>
              <a:rPr lang="en-US" altLang="zh-TW" sz="2800">
                <a:solidFill>
                  <a:srgbClr val="FF0000"/>
                </a:solidFill>
                <a:sym typeface="Symbol" pitchFamily="18" charset="2"/>
              </a:rPr>
              <a:t></a:t>
            </a:r>
            <a:r>
              <a:rPr lang="en-US" altLang="zh-TW" sz="2800" baseline="-25000">
                <a:solidFill>
                  <a:srgbClr val="FF0000"/>
                </a:solidFill>
                <a:sym typeface="Symbol" pitchFamily="18" charset="2"/>
              </a:rPr>
              <a:t>bid=100</a:t>
            </a:r>
            <a:r>
              <a:rPr lang="en-US" altLang="zh-TW" sz="2800">
                <a:solidFill>
                  <a:srgbClr val="FF0000"/>
                </a:solidFill>
                <a:sym typeface="Symbol" pitchFamily="18" charset="2"/>
              </a:rPr>
              <a:t>(Reserves    </a:t>
            </a:r>
            <a:r>
              <a:rPr lang="en-US" altLang="zh-TW" sz="2800" baseline="-25000">
                <a:solidFill>
                  <a:srgbClr val="FF0000"/>
                </a:solidFill>
                <a:sym typeface="Symbol" pitchFamily="18" charset="2"/>
              </a:rPr>
              <a:t>sid=sid</a:t>
            </a:r>
            <a:r>
              <a:rPr lang="en-US" altLang="zh-TW" sz="2800">
                <a:solidFill>
                  <a:srgbClr val="FF0000"/>
                </a:solidFill>
                <a:sym typeface="Symbol" pitchFamily="18" charset="2"/>
              </a:rPr>
              <a:t>Sailors))</a:t>
            </a:r>
            <a:br>
              <a:rPr lang="en-US" altLang="zh-TW" sz="2800">
                <a:solidFill>
                  <a:srgbClr val="FF0000"/>
                </a:solidFill>
                <a:sym typeface="Symbol" pitchFamily="18" charset="2"/>
              </a:rPr>
            </a:br>
            <a:r>
              <a:rPr lang="en-US" altLang="zh-TW" sz="2800">
                <a:solidFill>
                  <a:srgbClr val="FF0000"/>
                </a:solidFill>
                <a:sym typeface="Symbol" pitchFamily="18" charset="2"/>
              </a:rPr>
              <a:t>                 </a:t>
            </a:r>
          </a:p>
        </p:txBody>
      </p:sp>
      <p:sp>
        <p:nvSpPr>
          <p:cNvPr id="67587" name="Text Box 3">
            <a:extLst>
              <a:ext uri="{FF2B5EF4-FFF2-40B4-BE49-F238E27FC236}">
                <a16:creationId xmlns:a16="http://schemas.microsoft.com/office/drawing/2014/main" id="{81888D0D-D5B1-6E43-902A-8BF301D64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905000"/>
            <a:ext cx="9540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b="1">
                <a:solidFill>
                  <a:srgbClr val="3365FB"/>
                </a:solidFill>
                <a:latin typeface="Arial" panose="020B0604020202020204" pitchFamily="34" charset="0"/>
              </a:rPr>
              <a:t>sid   bid</a:t>
            </a:r>
          </a:p>
        </p:txBody>
      </p:sp>
      <p:sp>
        <p:nvSpPr>
          <p:cNvPr id="67588" name="Text Box 4">
            <a:extLst>
              <a:ext uri="{FF2B5EF4-FFF2-40B4-BE49-F238E27FC236}">
                <a16:creationId xmlns:a16="http://schemas.microsoft.com/office/drawing/2014/main" id="{FF53D345-468F-5246-A6C4-490846538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905000"/>
            <a:ext cx="10652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b="1">
                <a:solidFill>
                  <a:srgbClr val="3365FB"/>
                </a:solidFill>
                <a:latin typeface="Arial" panose="020B0604020202020204" pitchFamily="34" charset="0"/>
              </a:rPr>
              <a:t>sid name</a:t>
            </a:r>
          </a:p>
        </p:txBody>
      </p:sp>
      <p:sp>
        <p:nvSpPr>
          <p:cNvPr id="67589" name="Rectangle 5">
            <a:extLst>
              <a:ext uri="{FF2B5EF4-FFF2-40B4-BE49-F238E27FC236}">
                <a16:creationId xmlns:a16="http://schemas.microsoft.com/office/drawing/2014/main" id="{50D412A4-408C-D643-8013-9837B90C9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905000"/>
            <a:ext cx="3124200" cy="1676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67590" name="Group 6">
            <a:extLst>
              <a:ext uri="{FF2B5EF4-FFF2-40B4-BE49-F238E27FC236}">
                <a16:creationId xmlns:a16="http://schemas.microsoft.com/office/drawing/2014/main" id="{91EE6B2D-20A1-754B-9239-AC2347677700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2209800"/>
            <a:ext cx="990600" cy="762000"/>
            <a:chOff x="672" y="1392"/>
            <a:chExt cx="624" cy="480"/>
          </a:xfrm>
        </p:grpSpPr>
        <p:grpSp>
          <p:nvGrpSpPr>
            <p:cNvPr id="67872" name="Group 7">
              <a:extLst>
                <a:ext uri="{FF2B5EF4-FFF2-40B4-BE49-F238E27FC236}">
                  <a16:creationId xmlns:a16="http://schemas.microsoft.com/office/drawing/2014/main" id="{5AD4171E-616E-B440-A7FC-76C9F40207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1392"/>
              <a:ext cx="624" cy="480"/>
              <a:chOff x="672" y="1392"/>
              <a:chExt cx="624" cy="480"/>
            </a:xfrm>
          </p:grpSpPr>
          <p:grpSp>
            <p:nvGrpSpPr>
              <p:cNvPr id="67874" name="Group 8">
                <a:extLst>
                  <a:ext uri="{FF2B5EF4-FFF2-40B4-BE49-F238E27FC236}">
                    <a16:creationId xmlns:a16="http://schemas.microsoft.com/office/drawing/2014/main" id="{91DDCB1E-E574-734B-A282-CD17F02FED3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1392"/>
                <a:ext cx="624" cy="480"/>
                <a:chOff x="672" y="1392"/>
                <a:chExt cx="624" cy="480"/>
              </a:xfrm>
            </p:grpSpPr>
            <p:grpSp>
              <p:nvGrpSpPr>
                <p:cNvPr id="67877" name="Group 9">
                  <a:extLst>
                    <a:ext uri="{FF2B5EF4-FFF2-40B4-BE49-F238E27FC236}">
                      <a16:creationId xmlns:a16="http://schemas.microsoft.com/office/drawing/2014/main" id="{1C527008-C42D-FE41-AC86-5FA4D91834B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392"/>
                  <a:ext cx="624" cy="432"/>
                  <a:chOff x="672" y="1392"/>
                  <a:chExt cx="624" cy="432"/>
                </a:xfrm>
              </p:grpSpPr>
              <p:grpSp>
                <p:nvGrpSpPr>
                  <p:cNvPr id="67879" name="Group 10">
                    <a:extLst>
                      <a:ext uri="{FF2B5EF4-FFF2-40B4-BE49-F238E27FC236}">
                        <a16:creationId xmlns:a16="http://schemas.microsoft.com/office/drawing/2014/main" id="{7F5ACF25-6718-F64D-95DD-6FC9120520A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392"/>
                    <a:ext cx="624" cy="432"/>
                    <a:chOff x="672" y="1392"/>
                    <a:chExt cx="624" cy="432"/>
                  </a:xfrm>
                </p:grpSpPr>
                <p:grpSp>
                  <p:nvGrpSpPr>
                    <p:cNvPr id="67881" name="Group 11">
                      <a:extLst>
                        <a:ext uri="{FF2B5EF4-FFF2-40B4-BE49-F238E27FC236}">
                          <a16:creationId xmlns:a16="http://schemas.microsoft.com/office/drawing/2014/main" id="{5695D0A0-5205-B745-9E71-4ED7B0A4377C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392"/>
                      <a:ext cx="624" cy="336"/>
                      <a:chOff x="672" y="1632"/>
                      <a:chExt cx="624" cy="336"/>
                    </a:xfrm>
                  </p:grpSpPr>
                  <p:grpSp>
                    <p:nvGrpSpPr>
                      <p:cNvPr id="67883" name="Group 12">
                        <a:extLst>
                          <a:ext uri="{FF2B5EF4-FFF2-40B4-BE49-F238E27FC236}">
                            <a16:creationId xmlns:a16="http://schemas.microsoft.com/office/drawing/2014/main" id="{E83F9882-9D83-B84E-8CE9-F2549A8D4161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72" y="1632"/>
                        <a:ext cx="624" cy="288"/>
                        <a:chOff x="672" y="1632"/>
                        <a:chExt cx="624" cy="288"/>
                      </a:xfrm>
                    </p:grpSpPr>
                    <p:grpSp>
                      <p:nvGrpSpPr>
                        <p:cNvPr id="67885" name="Group 13">
                          <a:extLst>
                            <a:ext uri="{FF2B5EF4-FFF2-40B4-BE49-F238E27FC236}">
                              <a16:creationId xmlns:a16="http://schemas.microsoft.com/office/drawing/2014/main" id="{955FE2E4-B334-964F-BEA0-8054448EDF48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720" y="1632"/>
                          <a:ext cx="576" cy="288"/>
                          <a:chOff x="720" y="1632"/>
                          <a:chExt cx="576" cy="288"/>
                        </a:xfrm>
                      </p:grpSpPr>
                      <p:grpSp>
                        <p:nvGrpSpPr>
                          <p:cNvPr id="67887" name="Group 14">
                            <a:extLst>
                              <a:ext uri="{FF2B5EF4-FFF2-40B4-BE49-F238E27FC236}">
                                <a16:creationId xmlns:a16="http://schemas.microsoft.com/office/drawing/2014/main" id="{CA906EF8-A2AA-754D-93BC-2BB2D09DEB81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720" y="1632"/>
                            <a:ext cx="576" cy="288"/>
                            <a:chOff x="624" y="2016"/>
                            <a:chExt cx="576" cy="288"/>
                          </a:xfrm>
                        </p:grpSpPr>
                        <p:sp>
                          <p:nvSpPr>
                            <p:cNvPr id="67889" name="Rectangle 15">
                              <a:extLst>
                                <a:ext uri="{FF2B5EF4-FFF2-40B4-BE49-F238E27FC236}">
                                  <a16:creationId xmlns:a16="http://schemas.microsoft.com/office/drawing/2014/main" id="{30E2914A-FAD9-1E40-952D-587B879213B1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24" y="2016"/>
                              <a:ext cx="576" cy="144"/>
                            </a:xfrm>
                            <a:prstGeom prst="rect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>
                              <a:lvl1pPr>
                                <a:spcBef>
                                  <a:spcPct val="20000"/>
                                </a:spcBef>
                                <a:buChar char="•"/>
                                <a:defRPr kumimoji="1" sz="32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Char char="–"/>
                                <a:defRPr kumimoji="1" sz="28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Char char="•"/>
                                <a:defRPr kumimoji="1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Char char="–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9pPr>
                            </a:lstStyle>
                            <a:p>
                              <a:pPr eaLnBrk="1" hangingPunct="1"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endParaRPr lang="en-US" altLang="en-US" sz="2400"/>
                            </a:p>
                          </p:txBody>
                        </p:sp>
                        <p:sp>
                          <p:nvSpPr>
                            <p:cNvPr id="67890" name="Rectangle 16">
                              <a:extLst>
                                <a:ext uri="{FF2B5EF4-FFF2-40B4-BE49-F238E27FC236}">
                                  <a16:creationId xmlns:a16="http://schemas.microsoft.com/office/drawing/2014/main" id="{3C9FD39C-5E1B-A14D-B388-23549A03A4B9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24" y="2160"/>
                              <a:ext cx="576" cy="144"/>
                            </a:xfrm>
                            <a:prstGeom prst="rect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>
                              <a:lvl1pPr>
                                <a:spcBef>
                                  <a:spcPct val="20000"/>
                                </a:spcBef>
                                <a:buChar char="•"/>
                                <a:defRPr kumimoji="1" sz="32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Char char="–"/>
                                <a:defRPr kumimoji="1" sz="28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Char char="•"/>
                                <a:defRPr kumimoji="1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Char char="–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9pPr>
                            </a:lstStyle>
                            <a:p>
                              <a:pPr eaLnBrk="1" hangingPunct="1"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endParaRPr lang="en-US" altLang="en-US" sz="2400"/>
                            </a:p>
                          </p:txBody>
                        </p:sp>
                      </p:grpSp>
                      <p:sp>
                        <p:nvSpPr>
                          <p:cNvPr id="67888" name="Line 17">
                            <a:extLst>
                              <a:ext uri="{FF2B5EF4-FFF2-40B4-BE49-F238E27FC236}">
                                <a16:creationId xmlns:a16="http://schemas.microsoft.com/office/drawing/2014/main" id="{8FDEA9F7-516F-1346-B5D5-0B8CC392DD02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912" y="1632"/>
                            <a:ext cx="0" cy="288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67886" name="Text Box 18">
                          <a:extLst>
                            <a:ext uri="{FF2B5EF4-FFF2-40B4-BE49-F238E27FC236}">
                              <a16:creationId xmlns:a16="http://schemas.microsoft.com/office/drawing/2014/main" id="{17FE96A9-D0A5-F843-A51C-75F1F2A36FF3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72" y="1632"/>
                          <a:ext cx="24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none"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Char char="•"/>
                            <a:defRPr kumimoji="1" sz="3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har char="–"/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har char="•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har char="–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kumimoji="0" lang="zh-TW" altLang="en-US" sz="1400" b="1">
                              <a:latin typeface="Arial" panose="020B0604020202020204" pitchFamily="34" charset="0"/>
                            </a:rPr>
                            <a:t>  </a:t>
                          </a:r>
                          <a:r>
                            <a:rPr kumimoji="0" lang="en-US" altLang="zh-TW" sz="1400" b="1">
                              <a:latin typeface="Arial" panose="020B0604020202020204" pitchFamily="34" charset="0"/>
                            </a:rPr>
                            <a:t>1</a:t>
                          </a:r>
                        </a:p>
                      </p:txBody>
                    </p:sp>
                  </p:grpSp>
                  <p:sp>
                    <p:nvSpPr>
                      <p:cNvPr id="67884" name="Text Box 19">
                        <a:extLst>
                          <a:ext uri="{FF2B5EF4-FFF2-40B4-BE49-F238E27FC236}">
                            <a16:creationId xmlns:a16="http://schemas.microsoft.com/office/drawing/2014/main" id="{18C43095-C6FD-A648-81E0-72AA8FDD07BB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72" y="1776"/>
                        <a:ext cx="240" cy="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kumimoji="1" sz="3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FontTx/>
                          <a:buNone/>
                        </a:pPr>
                        <a:r>
                          <a:rPr kumimoji="0" lang="zh-TW" altLang="en-US" sz="1400" b="1">
                            <a:latin typeface="Arial" panose="020B0604020202020204" pitchFamily="34" charset="0"/>
                          </a:rPr>
                          <a:t>  </a:t>
                        </a:r>
                        <a:r>
                          <a:rPr kumimoji="0" lang="en-US" altLang="zh-TW" sz="1400" b="1">
                            <a:latin typeface="Arial" panose="020B0604020202020204" pitchFamily="34" charset="0"/>
                          </a:rPr>
                          <a:t>2</a:t>
                        </a:r>
                      </a:p>
                    </p:txBody>
                  </p:sp>
                </p:grpSp>
                <p:sp>
                  <p:nvSpPr>
                    <p:cNvPr id="67882" name="Rectangle 20">
                      <a:extLst>
                        <a:ext uri="{FF2B5EF4-FFF2-40B4-BE49-F238E27FC236}">
                          <a16:creationId xmlns:a16="http://schemas.microsoft.com/office/drawing/2014/main" id="{697CBED3-5178-4E48-8408-4344B96E9DC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20" y="1680"/>
                      <a:ext cx="576" cy="14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400"/>
                    </a:p>
                  </p:txBody>
                </p:sp>
              </p:grpSp>
              <p:sp>
                <p:nvSpPr>
                  <p:cNvPr id="67880" name="Line 21">
                    <a:extLst>
                      <a:ext uri="{FF2B5EF4-FFF2-40B4-BE49-F238E27FC236}">
                        <a16:creationId xmlns:a16="http://schemas.microsoft.com/office/drawing/2014/main" id="{05BCAD36-1A1D-974F-B903-BCA7A2773BE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12" y="1680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7878" name="Text Box 22">
                  <a:extLst>
                    <a:ext uri="{FF2B5EF4-FFF2-40B4-BE49-F238E27FC236}">
                      <a16:creationId xmlns:a16="http://schemas.microsoft.com/office/drawing/2014/main" id="{9ECAA5FC-4EEA-9449-99C1-B29895C6B62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0" y="1680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2</a:t>
                  </a:r>
                </a:p>
              </p:txBody>
            </p:sp>
          </p:grpSp>
          <p:sp>
            <p:nvSpPr>
              <p:cNvPr id="67875" name="Text Box 23">
                <a:extLst>
                  <a:ext uri="{FF2B5EF4-FFF2-40B4-BE49-F238E27FC236}">
                    <a16:creationId xmlns:a16="http://schemas.microsoft.com/office/drawing/2014/main" id="{94EE2CB6-3BBA-614F-B512-E283B97267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1392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100</a:t>
                </a:r>
              </a:p>
            </p:txBody>
          </p:sp>
          <p:sp>
            <p:nvSpPr>
              <p:cNvPr id="67876" name="Text Box 24">
                <a:extLst>
                  <a:ext uri="{FF2B5EF4-FFF2-40B4-BE49-F238E27FC236}">
                    <a16:creationId xmlns:a16="http://schemas.microsoft.com/office/drawing/2014/main" id="{FED46CDF-3E1F-2343-B600-A8823A2CD2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1680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100</a:t>
                </a:r>
              </a:p>
            </p:txBody>
          </p:sp>
        </p:grpSp>
        <p:sp>
          <p:nvSpPr>
            <p:cNvPr id="67873" name="Text Box 25">
              <a:extLst>
                <a:ext uri="{FF2B5EF4-FFF2-40B4-BE49-F238E27FC236}">
                  <a16:creationId xmlns:a16="http://schemas.microsoft.com/office/drawing/2014/main" id="{4CAB716C-17DA-B44F-B350-7956A4C816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536"/>
              <a:ext cx="3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latin typeface="Arial" panose="020B0604020202020204" pitchFamily="34" charset="0"/>
                </a:rPr>
                <a:t>200</a:t>
              </a:r>
            </a:p>
          </p:txBody>
        </p:sp>
      </p:grpSp>
      <p:grpSp>
        <p:nvGrpSpPr>
          <p:cNvPr id="67591" name="Group 26">
            <a:extLst>
              <a:ext uri="{FF2B5EF4-FFF2-40B4-BE49-F238E27FC236}">
                <a16:creationId xmlns:a16="http://schemas.microsoft.com/office/drawing/2014/main" id="{001E33DC-67BB-FF4A-B90E-5CEAA40BA41E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2209800"/>
            <a:ext cx="990600" cy="762000"/>
            <a:chOff x="1488" y="1392"/>
            <a:chExt cx="624" cy="480"/>
          </a:xfrm>
        </p:grpSpPr>
        <p:sp>
          <p:nvSpPr>
            <p:cNvPr id="67853" name="Text Box 27">
              <a:extLst>
                <a:ext uri="{FF2B5EF4-FFF2-40B4-BE49-F238E27FC236}">
                  <a16:creationId xmlns:a16="http://schemas.microsoft.com/office/drawing/2014/main" id="{B5A94C2C-4E05-814F-8FEA-CABCC39D00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536"/>
              <a:ext cx="29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latin typeface="Arial" panose="020B0604020202020204" pitchFamily="34" charset="0"/>
                </a:rPr>
                <a:t>Wu</a:t>
              </a:r>
            </a:p>
          </p:txBody>
        </p:sp>
        <p:grpSp>
          <p:nvGrpSpPr>
            <p:cNvPr id="67854" name="Group 28">
              <a:extLst>
                <a:ext uri="{FF2B5EF4-FFF2-40B4-BE49-F238E27FC236}">
                  <a16:creationId xmlns:a16="http://schemas.microsoft.com/office/drawing/2014/main" id="{6EC0B4C0-8D5E-524B-B0F4-16D22E0F74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392"/>
              <a:ext cx="624" cy="480"/>
              <a:chOff x="1488" y="1392"/>
              <a:chExt cx="624" cy="480"/>
            </a:xfrm>
          </p:grpSpPr>
          <p:grpSp>
            <p:nvGrpSpPr>
              <p:cNvPr id="67855" name="Group 29">
                <a:extLst>
                  <a:ext uri="{FF2B5EF4-FFF2-40B4-BE49-F238E27FC236}">
                    <a16:creationId xmlns:a16="http://schemas.microsoft.com/office/drawing/2014/main" id="{C15CA382-29C1-944B-9421-F1183DDFC2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1392"/>
                <a:ext cx="624" cy="480"/>
                <a:chOff x="1488" y="1392"/>
                <a:chExt cx="624" cy="480"/>
              </a:xfrm>
            </p:grpSpPr>
            <p:grpSp>
              <p:nvGrpSpPr>
                <p:cNvPr id="67858" name="Group 30">
                  <a:extLst>
                    <a:ext uri="{FF2B5EF4-FFF2-40B4-BE49-F238E27FC236}">
                      <a16:creationId xmlns:a16="http://schemas.microsoft.com/office/drawing/2014/main" id="{B52B1D54-CEA0-E04C-A812-66AB281D91B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88" y="1392"/>
                  <a:ext cx="624" cy="432"/>
                  <a:chOff x="1488" y="1392"/>
                  <a:chExt cx="624" cy="432"/>
                </a:xfrm>
              </p:grpSpPr>
              <p:grpSp>
                <p:nvGrpSpPr>
                  <p:cNvPr id="67860" name="Group 31">
                    <a:extLst>
                      <a:ext uri="{FF2B5EF4-FFF2-40B4-BE49-F238E27FC236}">
                        <a16:creationId xmlns:a16="http://schemas.microsoft.com/office/drawing/2014/main" id="{9FE7C495-8698-E74E-9FBA-3E94C1C6C34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488" y="1392"/>
                    <a:ext cx="624" cy="432"/>
                    <a:chOff x="1488" y="1392"/>
                    <a:chExt cx="624" cy="432"/>
                  </a:xfrm>
                </p:grpSpPr>
                <p:grpSp>
                  <p:nvGrpSpPr>
                    <p:cNvPr id="67862" name="Group 32">
                      <a:extLst>
                        <a:ext uri="{FF2B5EF4-FFF2-40B4-BE49-F238E27FC236}">
                          <a16:creationId xmlns:a16="http://schemas.microsoft.com/office/drawing/2014/main" id="{2B2C9012-F289-A84A-9D0B-7D5606E0437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488" y="1392"/>
                      <a:ext cx="624" cy="336"/>
                      <a:chOff x="672" y="2256"/>
                      <a:chExt cx="624" cy="336"/>
                    </a:xfrm>
                  </p:grpSpPr>
                  <p:sp>
                    <p:nvSpPr>
                      <p:cNvPr id="67864" name="Text Box 33">
                        <a:extLst>
                          <a:ext uri="{FF2B5EF4-FFF2-40B4-BE49-F238E27FC236}">
                            <a16:creationId xmlns:a16="http://schemas.microsoft.com/office/drawing/2014/main" id="{B1E5D7AA-7009-F441-BDC6-5F39C5A4B4E4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72" y="2256"/>
                        <a:ext cx="240" cy="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kumimoji="1" sz="3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FontTx/>
                          <a:buNone/>
                        </a:pPr>
                        <a:r>
                          <a:rPr kumimoji="0" lang="zh-TW" altLang="en-US" sz="1400" b="1">
                            <a:latin typeface="Arial" panose="020B0604020202020204" pitchFamily="34" charset="0"/>
                          </a:rPr>
                          <a:t>  </a:t>
                        </a:r>
                        <a:r>
                          <a:rPr kumimoji="0" lang="en-US" altLang="zh-TW" sz="1400" b="1">
                            <a:latin typeface="Arial" panose="020B0604020202020204" pitchFamily="34" charset="0"/>
                          </a:rPr>
                          <a:t>1</a:t>
                        </a:r>
                      </a:p>
                    </p:txBody>
                  </p:sp>
                  <p:grpSp>
                    <p:nvGrpSpPr>
                      <p:cNvPr id="67865" name="Group 34">
                        <a:extLst>
                          <a:ext uri="{FF2B5EF4-FFF2-40B4-BE49-F238E27FC236}">
                            <a16:creationId xmlns:a16="http://schemas.microsoft.com/office/drawing/2014/main" id="{04E2C264-925D-734E-817D-A2A009196DD1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72" y="2256"/>
                        <a:ext cx="624" cy="336"/>
                        <a:chOff x="672" y="2256"/>
                        <a:chExt cx="624" cy="336"/>
                      </a:xfrm>
                    </p:grpSpPr>
                    <p:grpSp>
                      <p:nvGrpSpPr>
                        <p:cNvPr id="67866" name="Group 35">
                          <a:extLst>
                            <a:ext uri="{FF2B5EF4-FFF2-40B4-BE49-F238E27FC236}">
                              <a16:creationId xmlns:a16="http://schemas.microsoft.com/office/drawing/2014/main" id="{5B1EAD77-9B40-094A-9661-7AB16D03D436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720" y="2256"/>
                          <a:ext cx="576" cy="288"/>
                          <a:chOff x="720" y="2256"/>
                          <a:chExt cx="576" cy="288"/>
                        </a:xfrm>
                      </p:grpSpPr>
                      <p:grpSp>
                        <p:nvGrpSpPr>
                          <p:cNvPr id="67868" name="Group 36">
                            <a:extLst>
                              <a:ext uri="{FF2B5EF4-FFF2-40B4-BE49-F238E27FC236}">
                                <a16:creationId xmlns:a16="http://schemas.microsoft.com/office/drawing/2014/main" id="{AF5E5E9F-25CB-9140-92AB-D3A968680DA8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720" y="2256"/>
                            <a:ext cx="576" cy="288"/>
                            <a:chOff x="624" y="2496"/>
                            <a:chExt cx="576" cy="288"/>
                          </a:xfrm>
                        </p:grpSpPr>
                        <p:sp>
                          <p:nvSpPr>
                            <p:cNvPr id="67870" name="Rectangle 37">
                              <a:extLst>
                                <a:ext uri="{FF2B5EF4-FFF2-40B4-BE49-F238E27FC236}">
                                  <a16:creationId xmlns:a16="http://schemas.microsoft.com/office/drawing/2014/main" id="{CC21D607-8382-314C-AF0B-A72EB487FC2D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24" y="2496"/>
                              <a:ext cx="576" cy="144"/>
                            </a:xfrm>
                            <a:prstGeom prst="rect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>
                              <a:lvl1pPr>
                                <a:spcBef>
                                  <a:spcPct val="20000"/>
                                </a:spcBef>
                                <a:buChar char="•"/>
                                <a:defRPr kumimoji="1" sz="32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Char char="–"/>
                                <a:defRPr kumimoji="1" sz="28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Char char="•"/>
                                <a:defRPr kumimoji="1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Char char="–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9pPr>
                            </a:lstStyle>
                            <a:p>
                              <a:pPr eaLnBrk="1" hangingPunct="1"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endParaRPr lang="en-US" altLang="en-US" sz="2400"/>
                            </a:p>
                          </p:txBody>
                        </p:sp>
                        <p:sp>
                          <p:nvSpPr>
                            <p:cNvPr id="67871" name="Rectangle 38">
                              <a:extLst>
                                <a:ext uri="{FF2B5EF4-FFF2-40B4-BE49-F238E27FC236}">
                                  <a16:creationId xmlns:a16="http://schemas.microsoft.com/office/drawing/2014/main" id="{81431608-4F28-CC4D-802E-D31A6C57D7D1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24" y="2640"/>
                              <a:ext cx="576" cy="144"/>
                            </a:xfrm>
                            <a:prstGeom prst="rect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>
                              <a:lvl1pPr>
                                <a:spcBef>
                                  <a:spcPct val="20000"/>
                                </a:spcBef>
                                <a:buChar char="•"/>
                                <a:defRPr kumimoji="1" sz="32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Char char="–"/>
                                <a:defRPr kumimoji="1" sz="28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Char char="•"/>
                                <a:defRPr kumimoji="1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Char char="–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9pPr>
                            </a:lstStyle>
                            <a:p>
                              <a:pPr eaLnBrk="1" hangingPunct="1"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endParaRPr lang="en-US" altLang="en-US" sz="2400"/>
                            </a:p>
                          </p:txBody>
                        </p:sp>
                      </p:grpSp>
                      <p:sp>
                        <p:nvSpPr>
                          <p:cNvPr id="67869" name="Line 39">
                            <a:extLst>
                              <a:ext uri="{FF2B5EF4-FFF2-40B4-BE49-F238E27FC236}">
                                <a16:creationId xmlns:a16="http://schemas.microsoft.com/office/drawing/2014/main" id="{76569562-6092-6E44-89D3-8840D538E31F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912" y="2256"/>
                            <a:ext cx="0" cy="288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67867" name="Text Box 40">
                          <a:extLst>
                            <a:ext uri="{FF2B5EF4-FFF2-40B4-BE49-F238E27FC236}">
                              <a16:creationId xmlns:a16="http://schemas.microsoft.com/office/drawing/2014/main" id="{41413E29-F770-4E40-B518-CA2B70917B6E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72" y="2400"/>
                          <a:ext cx="24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none"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Char char="•"/>
                            <a:defRPr kumimoji="1" sz="3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har char="–"/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har char="•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har char="–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kumimoji="0" lang="zh-TW" altLang="en-US" sz="1400" b="1">
                              <a:latin typeface="Arial" panose="020B0604020202020204" pitchFamily="34" charset="0"/>
                            </a:rPr>
                            <a:t>  </a:t>
                          </a:r>
                          <a:r>
                            <a:rPr kumimoji="0" lang="en-US" altLang="zh-TW" sz="1400" b="1">
                              <a:latin typeface="Arial" panose="020B0604020202020204" pitchFamily="34" charset="0"/>
                            </a:rPr>
                            <a:t>2</a:t>
                          </a:r>
                        </a:p>
                      </p:txBody>
                    </p:sp>
                  </p:grpSp>
                </p:grpSp>
                <p:sp>
                  <p:nvSpPr>
                    <p:cNvPr id="67863" name="Rectangle 41">
                      <a:extLst>
                        <a:ext uri="{FF2B5EF4-FFF2-40B4-BE49-F238E27FC236}">
                          <a16:creationId xmlns:a16="http://schemas.microsoft.com/office/drawing/2014/main" id="{A744808A-71B5-644A-AA83-BE1D1D730CB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36" y="1680"/>
                      <a:ext cx="576" cy="14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400"/>
                    </a:p>
                  </p:txBody>
                </p:sp>
              </p:grpSp>
              <p:sp>
                <p:nvSpPr>
                  <p:cNvPr id="67861" name="Line 42">
                    <a:extLst>
                      <a:ext uri="{FF2B5EF4-FFF2-40B4-BE49-F238E27FC236}">
                        <a16:creationId xmlns:a16="http://schemas.microsoft.com/office/drawing/2014/main" id="{C13DD70A-20C3-6A40-8A9F-64FE4DCB090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728" y="1680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7859" name="Text Box 43">
                  <a:extLst>
                    <a:ext uri="{FF2B5EF4-FFF2-40B4-BE49-F238E27FC236}">
                      <a16:creationId xmlns:a16="http://schemas.microsoft.com/office/drawing/2014/main" id="{69BFC8F5-23C3-3845-96A7-4A357693C1F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36" y="1680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3</a:t>
                  </a:r>
                </a:p>
              </p:txBody>
            </p:sp>
          </p:grpSp>
          <p:sp>
            <p:nvSpPr>
              <p:cNvPr id="67856" name="Text Box 44">
                <a:extLst>
                  <a:ext uri="{FF2B5EF4-FFF2-40B4-BE49-F238E27FC236}">
                    <a16:creationId xmlns:a16="http://schemas.microsoft.com/office/drawing/2014/main" id="{56FD9B5F-3BC1-F14C-BCDE-727E6010AF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1392"/>
                <a:ext cx="28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Lin</a:t>
                </a:r>
              </a:p>
            </p:txBody>
          </p:sp>
          <p:sp>
            <p:nvSpPr>
              <p:cNvPr id="67857" name="Text Box 45">
                <a:extLst>
                  <a:ext uri="{FF2B5EF4-FFF2-40B4-BE49-F238E27FC236}">
                    <a16:creationId xmlns:a16="http://schemas.microsoft.com/office/drawing/2014/main" id="{85098781-1ECA-3645-AECF-77FA74824D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1680"/>
                <a:ext cx="265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Du</a:t>
                </a:r>
              </a:p>
            </p:txBody>
          </p:sp>
        </p:grpSp>
      </p:grpSp>
      <p:sp>
        <p:nvSpPr>
          <p:cNvPr id="67592" name="Text Box 46">
            <a:extLst>
              <a:ext uri="{FF2B5EF4-FFF2-40B4-BE49-F238E27FC236}">
                <a16:creationId xmlns:a16="http://schemas.microsoft.com/office/drawing/2014/main" id="{B46FD17A-E3A3-8649-ADA1-7960D64F7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447800"/>
            <a:ext cx="1139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>
                <a:solidFill>
                  <a:srgbClr val="FF0000"/>
                </a:solidFill>
                <a:latin typeface="Arial" panose="020B0604020202020204" pitchFamily="34" charset="0"/>
                <a:sym typeface="Symbol" pitchFamily="2" charset="2"/>
              </a:rPr>
              <a:t>Reserves</a:t>
            </a:r>
            <a:r>
              <a:rPr kumimoji="0" lang="en-US" altLang="zh-TW" sz="2800">
                <a:solidFill>
                  <a:srgbClr val="FF0000"/>
                </a:solidFill>
                <a:latin typeface="Arial" panose="020B0604020202020204" pitchFamily="34" charset="0"/>
                <a:sym typeface="Symbol" pitchFamily="2" charset="2"/>
              </a:rPr>
              <a:t> </a:t>
            </a:r>
          </a:p>
        </p:txBody>
      </p:sp>
      <p:sp>
        <p:nvSpPr>
          <p:cNvPr id="67593" name="Text Box 47">
            <a:extLst>
              <a:ext uri="{FF2B5EF4-FFF2-40B4-BE49-F238E27FC236}">
                <a16:creationId xmlns:a16="http://schemas.microsoft.com/office/drawing/2014/main" id="{32CE97BD-C52D-B246-AB44-B65547E4B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447800"/>
            <a:ext cx="901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>
                <a:solidFill>
                  <a:srgbClr val="FF0000"/>
                </a:solidFill>
                <a:latin typeface="Arial" panose="020B0604020202020204" pitchFamily="34" charset="0"/>
                <a:sym typeface="Symbol" pitchFamily="2" charset="2"/>
              </a:rPr>
              <a:t>Sailors</a:t>
            </a:r>
            <a:r>
              <a:rPr kumimoji="0" lang="en-US" altLang="zh-TW" sz="2800">
                <a:solidFill>
                  <a:srgbClr val="FF0000"/>
                </a:solidFill>
                <a:latin typeface="Arial" panose="020B0604020202020204" pitchFamily="34" charset="0"/>
                <a:sym typeface="Symbol" pitchFamily="2" charset="2"/>
              </a:rPr>
              <a:t> </a:t>
            </a:r>
          </a:p>
        </p:txBody>
      </p:sp>
      <p:sp>
        <p:nvSpPr>
          <p:cNvPr id="67594" name="Rectangle 48">
            <a:extLst>
              <a:ext uri="{FF2B5EF4-FFF2-40B4-BE49-F238E27FC236}">
                <a16:creationId xmlns:a16="http://schemas.microsoft.com/office/drawing/2014/main" id="{AE763798-CED5-E74D-B1E1-6FA266E03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733800"/>
            <a:ext cx="3200400" cy="2743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67595" name="Group 49">
            <a:extLst>
              <a:ext uri="{FF2B5EF4-FFF2-40B4-BE49-F238E27FC236}">
                <a16:creationId xmlns:a16="http://schemas.microsoft.com/office/drawing/2014/main" id="{86D8331A-E54F-8446-8161-FA6EC0E4E84B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3810000"/>
            <a:ext cx="990600" cy="762000"/>
            <a:chOff x="672" y="1392"/>
            <a:chExt cx="624" cy="480"/>
          </a:xfrm>
        </p:grpSpPr>
        <p:grpSp>
          <p:nvGrpSpPr>
            <p:cNvPr id="67834" name="Group 50">
              <a:extLst>
                <a:ext uri="{FF2B5EF4-FFF2-40B4-BE49-F238E27FC236}">
                  <a16:creationId xmlns:a16="http://schemas.microsoft.com/office/drawing/2014/main" id="{C60E4464-8CA5-9344-B3CC-205488F2CA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1392"/>
              <a:ext cx="624" cy="480"/>
              <a:chOff x="672" y="1392"/>
              <a:chExt cx="624" cy="480"/>
            </a:xfrm>
          </p:grpSpPr>
          <p:grpSp>
            <p:nvGrpSpPr>
              <p:cNvPr id="67836" name="Group 51">
                <a:extLst>
                  <a:ext uri="{FF2B5EF4-FFF2-40B4-BE49-F238E27FC236}">
                    <a16:creationId xmlns:a16="http://schemas.microsoft.com/office/drawing/2014/main" id="{6D01EEC6-9770-054E-97E1-511D3889AD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1392"/>
                <a:ext cx="624" cy="480"/>
                <a:chOff x="672" y="1392"/>
                <a:chExt cx="624" cy="480"/>
              </a:xfrm>
            </p:grpSpPr>
            <p:grpSp>
              <p:nvGrpSpPr>
                <p:cNvPr id="67839" name="Group 52">
                  <a:extLst>
                    <a:ext uri="{FF2B5EF4-FFF2-40B4-BE49-F238E27FC236}">
                      <a16:creationId xmlns:a16="http://schemas.microsoft.com/office/drawing/2014/main" id="{BC652F17-E864-4947-B6A3-BF50453D78E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392"/>
                  <a:ext cx="624" cy="432"/>
                  <a:chOff x="672" y="1392"/>
                  <a:chExt cx="624" cy="432"/>
                </a:xfrm>
              </p:grpSpPr>
              <p:grpSp>
                <p:nvGrpSpPr>
                  <p:cNvPr id="67841" name="Group 53">
                    <a:extLst>
                      <a:ext uri="{FF2B5EF4-FFF2-40B4-BE49-F238E27FC236}">
                        <a16:creationId xmlns:a16="http://schemas.microsoft.com/office/drawing/2014/main" id="{E51EC8E6-D309-774F-98F6-CD557B323AC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392"/>
                    <a:ext cx="624" cy="432"/>
                    <a:chOff x="672" y="1392"/>
                    <a:chExt cx="624" cy="432"/>
                  </a:xfrm>
                </p:grpSpPr>
                <p:grpSp>
                  <p:nvGrpSpPr>
                    <p:cNvPr id="67843" name="Group 54">
                      <a:extLst>
                        <a:ext uri="{FF2B5EF4-FFF2-40B4-BE49-F238E27FC236}">
                          <a16:creationId xmlns:a16="http://schemas.microsoft.com/office/drawing/2014/main" id="{D5F14DA1-FFA1-F14C-8FA5-EDD0A4EB11CC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392"/>
                      <a:ext cx="624" cy="336"/>
                      <a:chOff x="672" y="1632"/>
                      <a:chExt cx="624" cy="336"/>
                    </a:xfrm>
                  </p:grpSpPr>
                  <p:grpSp>
                    <p:nvGrpSpPr>
                      <p:cNvPr id="67845" name="Group 55">
                        <a:extLst>
                          <a:ext uri="{FF2B5EF4-FFF2-40B4-BE49-F238E27FC236}">
                            <a16:creationId xmlns:a16="http://schemas.microsoft.com/office/drawing/2014/main" id="{0A4EA276-18B4-2E46-89EC-8DCC728A5E92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72" y="1632"/>
                        <a:ext cx="624" cy="288"/>
                        <a:chOff x="672" y="1632"/>
                        <a:chExt cx="624" cy="288"/>
                      </a:xfrm>
                    </p:grpSpPr>
                    <p:grpSp>
                      <p:nvGrpSpPr>
                        <p:cNvPr id="67847" name="Group 56">
                          <a:extLst>
                            <a:ext uri="{FF2B5EF4-FFF2-40B4-BE49-F238E27FC236}">
                              <a16:creationId xmlns:a16="http://schemas.microsoft.com/office/drawing/2014/main" id="{03038D0E-1E3D-CC44-B239-6FD05809C859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720" y="1632"/>
                          <a:ext cx="576" cy="288"/>
                          <a:chOff x="720" y="1632"/>
                          <a:chExt cx="576" cy="288"/>
                        </a:xfrm>
                      </p:grpSpPr>
                      <p:grpSp>
                        <p:nvGrpSpPr>
                          <p:cNvPr id="67849" name="Group 57">
                            <a:extLst>
                              <a:ext uri="{FF2B5EF4-FFF2-40B4-BE49-F238E27FC236}">
                                <a16:creationId xmlns:a16="http://schemas.microsoft.com/office/drawing/2014/main" id="{2E6B2F13-C0F7-724D-9438-A01EE7B06C6F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720" y="1632"/>
                            <a:ext cx="576" cy="288"/>
                            <a:chOff x="624" y="2016"/>
                            <a:chExt cx="576" cy="288"/>
                          </a:xfrm>
                        </p:grpSpPr>
                        <p:sp>
                          <p:nvSpPr>
                            <p:cNvPr id="67851" name="Rectangle 58">
                              <a:extLst>
                                <a:ext uri="{FF2B5EF4-FFF2-40B4-BE49-F238E27FC236}">
                                  <a16:creationId xmlns:a16="http://schemas.microsoft.com/office/drawing/2014/main" id="{5C2D1D46-227D-7A4B-8ABF-5A6CED53E609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24" y="2016"/>
                              <a:ext cx="576" cy="144"/>
                            </a:xfrm>
                            <a:prstGeom prst="rect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>
                              <a:lvl1pPr>
                                <a:spcBef>
                                  <a:spcPct val="20000"/>
                                </a:spcBef>
                                <a:buChar char="•"/>
                                <a:defRPr kumimoji="1" sz="32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Char char="–"/>
                                <a:defRPr kumimoji="1" sz="28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Char char="•"/>
                                <a:defRPr kumimoji="1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Char char="–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9pPr>
                            </a:lstStyle>
                            <a:p>
                              <a:pPr eaLnBrk="1" hangingPunct="1"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endParaRPr lang="en-US" altLang="en-US" sz="2400"/>
                            </a:p>
                          </p:txBody>
                        </p:sp>
                        <p:sp>
                          <p:nvSpPr>
                            <p:cNvPr id="67852" name="Rectangle 59">
                              <a:extLst>
                                <a:ext uri="{FF2B5EF4-FFF2-40B4-BE49-F238E27FC236}">
                                  <a16:creationId xmlns:a16="http://schemas.microsoft.com/office/drawing/2014/main" id="{6479BC25-4B7B-A542-9B85-FA5D5AF91D21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24" y="2160"/>
                              <a:ext cx="576" cy="144"/>
                            </a:xfrm>
                            <a:prstGeom prst="rect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>
                              <a:lvl1pPr>
                                <a:spcBef>
                                  <a:spcPct val="20000"/>
                                </a:spcBef>
                                <a:buChar char="•"/>
                                <a:defRPr kumimoji="1" sz="32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Char char="–"/>
                                <a:defRPr kumimoji="1" sz="28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Char char="•"/>
                                <a:defRPr kumimoji="1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Char char="–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9pPr>
                            </a:lstStyle>
                            <a:p>
                              <a:pPr eaLnBrk="1" hangingPunct="1"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endParaRPr lang="en-US" altLang="en-US" sz="2400"/>
                            </a:p>
                          </p:txBody>
                        </p:sp>
                      </p:grpSp>
                      <p:sp>
                        <p:nvSpPr>
                          <p:cNvPr id="67850" name="Line 60">
                            <a:extLst>
                              <a:ext uri="{FF2B5EF4-FFF2-40B4-BE49-F238E27FC236}">
                                <a16:creationId xmlns:a16="http://schemas.microsoft.com/office/drawing/2014/main" id="{51F9D785-F641-134D-876E-B8AC2A31E20B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912" y="1632"/>
                            <a:ext cx="0" cy="288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67848" name="Text Box 61">
                          <a:extLst>
                            <a:ext uri="{FF2B5EF4-FFF2-40B4-BE49-F238E27FC236}">
                              <a16:creationId xmlns:a16="http://schemas.microsoft.com/office/drawing/2014/main" id="{44242071-A288-5F48-8581-D7AD5F6DA9BF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72" y="1632"/>
                          <a:ext cx="24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none"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Char char="•"/>
                            <a:defRPr kumimoji="1" sz="3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har char="–"/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har char="•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har char="–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kumimoji="0" lang="zh-TW" altLang="en-US" sz="1400" b="1">
                              <a:latin typeface="Arial" panose="020B0604020202020204" pitchFamily="34" charset="0"/>
                            </a:rPr>
                            <a:t>  </a:t>
                          </a:r>
                          <a:r>
                            <a:rPr kumimoji="0" lang="en-US" altLang="zh-TW" sz="1400" b="1">
                              <a:latin typeface="Arial" panose="020B0604020202020204" pitchFamily="34" charset="0"/>
                            </a:rPr>
                            <a:t>1</a:t>
                          </a:r>
                        </a:p>
                      </p:txBody>
                    </p:sp>
                  </p:grpSp>
                  <p:sp>
                    <p:nvSpPr>
                      <p:cNvPr id="67846" name="Text Box 62">
                        <a:extLst>
                          <a:ext uri="{FF2B5EF4-FFF2-40B4-BE49-F238E27FC236}">
                            <a16:creationId xmlns:a16="http://schemas.microsoft.com/office/drawing/2014/main" id="{BC5FE51C-5655-4C4D-BD90-9776C2C30A77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72" y="1776"/>
                        <a:ext cx="240" cy="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kumimoji="1" sz="3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FontTx/>
                          <a:buNone/>
                        </a:pPr>
                        <a:r>
                          <a:rPr kumimoji="0" lang="zh-TW" altLang="en-US" sz="1400" b="1">
                            <a:latin typeface="Arial" panose="020B0604020202020204" pitchFamily="34" charset="0"/>
                          </a:rPr>
                          <a:t>  </a:t>
                        </a:r>
                        <a:r>
                          <a:rPr kumimoji="0" lang="en-US" altLang="zh-TW" sz="1400" b="1">
                            <a:latin typeface="Arial" panose="020B0604020202020204" pitchFamily="34" charset="0"/>
                          </a:rPr>
                          <a:t>2</a:t>
                        </a:r>
                      </a:p>
                    </p:txBody>
                  </p:sp>
                </p:grpSp>
                <p:sp>
                  <p:nvSpPr>
                    <p:cNvPr id="67844" name="Rectangle 63">
                      <a:extLst>
                        <a:ext uri="{FF2B5EF4-FFF2-40B4-BE49-F238E27FC236}">
                          <a16:creationId xmlns:a16="http://schemas.microsoft.com/office/drawing/2014/main" id="{7B8EDEE6-2A96-AF40-B08E-D84782F8DE9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20" y="1680"/>
                      <a:ext cx="576" cy="14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400"/>
                    </a:p>
                  </p:txBody>
                </p:sp>
              </p:grpSp>
              <p:sp>
                <p:nvSpPr>
                  <p:cNvPr id="67842" name="Line 64">
                    <a:extLst>
                      <a:ext uri="{FF2B5EF4-FFF2-40B4-BE49-F238E27FC236}">
                        <a16:creationId xmlns:a16="http://schemas.microsoft.com/office/drawing/2014/main" id="{8C1BE494-8BB5-4C4E-8B0F-CE7C8C7DC7D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12" y="1680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7840" name="Text Box 65">
                  <a:extLst>
                    <a:ext uri="{FF2B5EF4-FFF2-40B4-BE49-F238E27FC236}">
                      <a16:creationId xmlns:a16="http://schemas.microsoft.com/office/drawing/2014/main" id="{48451360-8F8E-5A49-8638-D0F7C44C1BB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0" y="1680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2</a:t>
                  </a:r>
                </a:p>
              </p:txBody>
            </p:sp>
          </p:grpSp>
          <p:sp>
            <p:nvSpPr>
              <p:cNvPr id="67837" name="Text Box 66">
                <a:extLst>
                  <a:ext uri="{FF2B5EF4-FFF2-40B4-BE49-F238E27FC236}">
                    <a16:creationId xmlns:a16="http://schemas.microsoft.com/office/drawing/2014/main" id="{6BE4D4DD-64CB-714F-9D73-983FF7F7AF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1392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100</a:t>
                </a:r>
              </a:p>
            </p:txBody>
          </p:sp>
          <p:sp>
            <p:nvSpPr>
              <p:cNvPr id="67838" name="Text Box 67">
                <a:extLst>
                  <a:ext uri="{FF2B5EF4-FFF2-40B4-BE49-F238E27FC236}">
                    <a16:creationId xmlns:a16="http://schemas.microsoft.com/office/drawing/2014/main" id="{121BB73E-100F-4947-A51D-4E585FFB81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1680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100</a:t>
                </a:r>
              </a:p>
            </p:txBody>
          </p:sp>
        </p:grpSp>
        <p:sp>
          <p:nvSpPr>
            <p:cNvPr id="67835" name="Text Box 68">
              <a:extLst>
                <a:ext uri="{FF2B5EF4-FFF2-40B4-BE49-F238E27FC236}">
                  <a16:creationId xmlns:a16="http://schemas.microsoft.com/office/drawing/2014/main" id="{0DB1FC75-FD42-7047-94A8-765A01AB6A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536"/>
              <a:ext cx="3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latin typeface="Arial" panose="020B0604020202020204" pitchFamily="34" charset="0"/>
                </a:rPr>
                <a:t>200</a:t>
              </a:r>
            </a:p>
          </p:txBody>
        </p:sp>
      </p:grpSp>
      <p:grpSp>
        <p:nvGrpSpPr>
          <p:cNvPr id="67596" name="Group 69">
            <a:extLst>
              <a:ext uri="{FF2B5EF4-FFF2-40B4-BE49-F238E27FC236}">
                <a16:creationId xmlns:a16="http://schemas.microsoft.com/office/drawing/2014/main" id="{B33141C2-93AE-A544-9F24-EE56AF5B03B3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3810000"/>
            <a:ext cx="990600" cy="762000"/>
            <a:chOff x="1488" y="1392"/>
            <a:chExt cx="624" cy="480"/>
          </a:xfrm>
        </p:grpSpPr>
        <p:sp>
          <p:nvSpPr>
            <p:cNvPr id="67815" name="Text Box 70">
              <a:extLst>
                <a:ext uri="{FF2B5EF4-FFF2-40B4-BE49-F238E27FC236}">
                  <a16:creationId xmlns:a16="http://schemas.microsoft.com/office/drawing/2014/main" id="{A0D958CA-CF19-DE4B-8FB1-FD886C247D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536"/>
              <a:ext cx="29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latin typeface="Arial" panose="020B0604020202020204" pitchFamily="34" charset="0"/>
                </a:rPr>
                <a:t>Wu</a:t>
              </a:r>
            </a:p>
          </p:txBody>
        </p:sp>
        <p:grpSp>
          <p:nvGrpSpPr>
            <p:cNvPr id="67816" name="Group 71">
              <a:extLst>
                <a:ext uri="{FF2B5EF4-FFF2-40B4-BE49-F238E27FC236}">
                  <a16:creationId xmlns:a16="http://schemas.microsoft.com/office/drawing/2014/main" id="{1FBC7A2D-6248-DD4B-9C9F-4D6480BB3F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392"/>
              <a:ext cx="624" cy="480"/>
              <a:chOff x="1488" y="1392"/>
              <a:chExt cx="624" cy="480"/>
            </a:xfrm>
          </p:grpSpPr>
          <p:grpSp>
            <p:nvGrpSpPr>
              <p:cNvPr id="67817" name="Group 72">
                <a:extLst>
                  <a:ext uri="{FF2B5EF4-FFF2-40B4-BE49-F238E27FC236}">
                    <a16:creationId xmlns:a16="http://schemas.microsoft.com/office/drawing/2014/main" id="{3E820CA8-EECB-4C41-8ADB-14C65D60EA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1392"/>
                <a:ext cx="624" cy="480"/>
                <a:chOff x="1488" y="1392"/>
                <a:chExt cx="624" cy="480"/>
              </a:xfrm>
            </p:grpSpPr>
            <p:grpSp>
              <p:nvGrpSpPr>
                <p:cNvPr id="67820" name="Group 73">
                  <a:extLst>
                    <a:ext uri="{FF2B5EF4-FFF2-40B4-BE49-F238E27FC236}">
                      <a16:creationId xmlns:a16="http://schemas.microsoft.com/office/drawing/2014/main" id="{A8DCDF02-6637-D24A-AAEF-390469EC61C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88" y="1392"/>
                  <a:ext cx="624" cy="432"/>
                  <a:chOff x="1488" y="1392"/>
                  <a:chExt cx="624" cy="432"/>
                </a:xfrm>
              </p:grpSpPr>
              <p:grpSp>
                <p:nvGrpSpPr>
                  <p:cNvPr id="67822" name="Group 74">
                    <a:extLst>
                      <a:ext uri="{FF2B5EF4-FFF2-40B4-BE49-F238E27FC236}">
                        <a16:creationId xmlns:a16="http://schemas.microsoft.com/office/drawing/2014/main" id="{53B18DC1-799B-894D-AF37-AAD69C0BEB9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488" y="1392"/>
                    <a:ext cx="624" cy="432"/>
                    <a:chOff x="1488" y="1392"/>
                    <a:chExt cx="624" cy="432"/>
                  </a:xfrm>
                </p:grpSpPr>
                <p:grpSp>
                  <p:nvGrpSpPr>
                    <p:cNvPr id="67824" name="Group 75">
                      <a:extLst>
                        <a:ext uri="{FF2B5EF4-FFF2-40B4-BE49-F238E27FC236}">
                          <a16:creationId xmlns:a16="http://schemas.microsoft.com/office/drawing/2014/main" id="{2BBCCA38-4779-6941-BEA6-C3E4B1A36AEC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488" y="1392"/>
                      <a:ext cx="624" cy="336"/>
                      <a:chOff x="672" y="2256"/>
                      <a:chExt cx="624" cy="336"/>
                    </a:xfrm>
                  </p:grpSpPr>
                  <p:sp>
                    <p:nvSpPr>
                      <p:cNvPr id="67826" name="Text Box 76">
                        <a:extLst>
                          <a:ext uri="{FF2B5EF4-FFF2-40B4-BE49-F238E27FC236}">
                            <a16:creationId xmlns:a16="http://schemas.microsoft.com/office/drawing/2014/main" id="{FB1907B9-52F7-1045-AF5B-01077C5F6C0B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72" y="2256"/>
                        <a:ext cx="240" cy="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kumimoji="1" sz="3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FontTx/>
                          <a:buNone/>
                        </a:pPr>
                        <a:r>
                          <a:rPr kumimoji="0" lang="zh-TW" altLang="en-US" sz="1400" b="1">
                            <a:latin typeface="Arial" panose="020B0604020202020204" pitchFamily="34" charset="0"/>
                          </a:rPr>
                          <a:t>  </a:t>
                        </a:r>
                        <a:r>
                          <a:rPr kumimoji="0" lang="en-US" altLang="zh-TW" sz="1400" b="1">
                            <a:latin typeface="Arial" panose="020B0604020202020204" pitchFamily="34" charset="0"/>
                          </a:rPr>
                          <a:t>1</a:t>
                        </a:r>
                      </a:p>
                    </p:txBody>
                  </p:sp>
                  <p:grpSp>
                    <p:nvGrpSpPr>
                      <p:cNvPr id="67827" name="Group 77">
                        <a:extLst>
                          <a:ext uri="{FF2B5EF4-FFF2-40B4-BE49-F238E27FC236}">
                            <a16:creationId xmlns:a16="http://schemas.microsoft.com/office/drawing/2014/main" id="{65668590-AFA8-9945-BF02-332399077D2E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72" y="2256"/>
                        <a:ext cx="624" cy="336"/>
                        <a:chOff x="672" y="2256"/>
                        <a:chExt cx="624" cy="336"/>
                      </a:xfrm>
                    </p:grpSpPr>
                    <p:grpSp>
                      <p:nvGrpSpPr>
                        <p:cNvPr id="67828" name="Group 78">
                          <a:extLst>
                            <a:ext uri="{FF2B5EF4-FFF2-40B4-BE49-F238E27FC236}">
                              <a16:creationId xmlns:a16="http://schemas.microsoft.com/office/drawing/2014/main" id="{84898B57-6388-9C4E-815B-C303F77F4936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720" y="2256"/>
                          <a:ext cx="576" cy="288"/>
                          <a:chOff x="720" y="2256"/>
                          <a:chExt cx="576" cy="288"/>
                        </a:xfrm>
                      </p:grpSpPr>
                      <p:grpSp>
                        <p:nvGrpSpPr>
                          <p:cNvPr id="67830" name="Group 79">
                            <a:extLst>
                              <a:ext uri="{FF2B5EF4-FFF2-40B4-BE49-F238E27FC236}">
                                <a16:creationId xmlns:a16="http://schemas.microsoft.com/office/drawing/2014/main" id="{B82CD186-EFE0-5848-A81C-5110BF71F325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720" y="2256"/>
                            <a:ext cx="576" cy="288"/>
                            <a:chOff x="624" y="2496"/>
                            <a:chExt cx="576" cy="288"/>
                          </a:xfrm>
                        </p:grpSpPr>
                        <p:sp>
                          <p:nvSpPr>
                            <p:cNvPr id="67832" name="Rectangle 80">
                              <a:extLst>
                                <a:ext uri="{FF2B5EF4-FFF2-40B4-BE49-F238E27FC236}">
                                  <a16:creationId xmlns:a16="http://schemas.microsoft.com/office/drawing/2014/main" id="{C147F91C-16E5-C847-BEDE-AE8645E557FD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24" y="2496"/>
                              <a:ext cx="576" cy="144"/>
                            </a:xfrm>
                            <a:prstGeom prst="rect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>
                              <a:lvl1pPr>
                                <a:spcBef>
                                  <a:spcPct val="20000"/>
                                </a:spcBef>
                                <a:buChar char="•"/>
                                <a:defRPr kumimoji="1" sz="32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Char char="–"/>
                                <a:defRPr kumimoji="1" sz="28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Char char="•"/>
                                <a:defRPr kumimoji="1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Char char="–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9pPr>
                            </a:lstStyle>
                            <a:p>
                              <a:pPr eaLnBrk="1" hangingPunct="1"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endParaRPr lang="en-US" altLang="en-US" sz="2400"/>
                            </a:p>
                          </p:txBody>
                        </p:sp>
                        <p:sp>
                          <p:nvSpPr>
                            <p:cNvPr id="67833" name="Rectangle 81">
                              <a:extLst>
                                <a:ext uri="{FF2B5EF4-FFF2-40B4-BE49-F238E27FC236}">
                                  <a16:creationId xmlns:a16="http://schemas.microsoft.com/office/drawing/2014/main" id="{C1CED1D6-516D-F442-84EF-4ECF8A0F7B64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24" y="2640"/>
                              <a:ext cx="576" cy="144"/>
                            </a:xfrm>
                            <a:prstGeom prst="rect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>
                              <a:lvl1pPr>
                                <a:spcBef>
                                  <a:spcPct val="20000"/>
                                </a:spcBef>
                                <a:buChar char="•"/>
                                <a:defRPr kumimoji="1" sz="32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Char char="–"/>
                                <a:defRPr kumimoji="1" sz="28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Char char="•"/>
                                <a:defRPr kumimoji="1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Char char="–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9pPr>
                            </a:lstStyle>
                            <a:p>
                              <a:pPr eaLnBrk="1" hangingPunct="1"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endParaRPr lang="en-US" altLang="en-US" sz="2400"/>
                            </a:p>
                          </p:txBody>
                        </p:sp>
                      </p:grpSp>
                      <p:sp>
                        <p:nvSpPr>
                          <p:cNvPr id="67831" name="Line 82">
                            <a:extLst>
                              <a:ext uri="{FF2B5EF4-FFF2-40B4-BE49-F238E27FC236}">
                                <a16:creationId xmlns:a16="http://schemas.microsoft.com/office/drawing/2014/main" id="{0B48B963-1E02-9546-9C96-71D52C8F4CB6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912" y="2256"/>
                            <a:ext cx="0" cy="288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67829" name="Text Box 83">
                          <a:extLst>
                            <a:ext uri="{FF2B5EF4-FFF2-40B4-BE49-F238E27FC236}">
                              <a16:creationId xmlns:a16="http://schemas.microsoft.com/office/drawing/2014/main" id="{06FC950A-B00E-7841-9C67-E556AC05AA56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72" y="2400"/>
                          <a:ext cx="24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none"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Char char="•"/>
                            <a:defRPr kumimoji="1" sz="3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har char="–"/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har char="•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har char="–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kumimoji="0" lang="zh-TW" altLang="en-US" sz="1400" b="1">
                              <a:latin typeface="Arial" panose="020B0604020202020204" pitchFamily="34" charset="0"/>
                            </a:rPr>
                            <a:t>  </a:t>
                          </a:r>
                          <a:r>
                            <a:rPr kumimoji="0" lang="en-US" altLang="zh-TW" sz="1400" b="1">
                              <a:latin typeface="Arial" panose="020B0604020202020204" pitchFamily="34" charset="0"/>
                            </a:rPr>
                            <a:t>2</a:t>
                          </a:r>
                        </a:p>
                      </p:txBody>
                    </p:sp>
                  </p:grpSp>
                </p:grpSp>
                <p:sp>
                  <p:nvSpPr>
                    <p:cNvPr id="67825" name="Rectangle 84">
                      <a:extLst>
                        <a:ext uri="{FF2B5EF4-FFF2-40B4-BE49-F238E27FC236}">
                          <a16:creationId xmlns:a16="http://schemas.microsoft.com/office/drawing/2014/main" id="{11F8F231-AE87-C948-9C31-68ED7B5D3E9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36" y="1680"/>
                      <a:ext cx="576" cy="14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400"/>
                    </a:p>
                  </p:txBody>
                </p:sp>
              </p:grpSp>
              <p:sp>
                <p:nvSpPr>
                  <p:cNvPr id="67823" name="Line 85">
                    <a:extLst>
                      <a:ext uri="{FF2B5EF4-FFF2-40B4-BE49-F238E27FC236}">
                        <a16:creationId xmlns:a16="http://schemas.microsoft.com/office/drawing/2014/main" id="{EC194FAC-FB3C-E046-9211-BD70B40825C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728" y="1680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7821" name="Text Box 86">
                  <a:extLst>
                    <a:ext uri="{FF2B5EF4-FFF2-40B4-BE49-F238E27FC236}">
                      <a16:creationId xmlns:a16="http://schemas.microsoft.com/office/drawing/2014/main" id="{49CCC255-DDDD-4045-BB16-8A09A44E5D8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36" y="1680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3</a:t>
                  </a:r>
                </a:p>
              </p:txBody>
            </p:sp>
          </p:grpSp>
          <p:sp>
            <p:nvSpPr>
              <p:cNvPr id="67818" name="Text Box 87">
                <a:extLst>
                  <a:ext uri="{FF2B5EF4-FFF2-40B4-BE49-F238E27FC236}">
                    <a16:creationId xmlns:a16="http://schemas.microsoft.com/office/drawing/2014/main" id="{C8BD0DEB-254C-AA49-87B4-F3AB040206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1392"/>
                <a:ext cx="28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Lin</a:t>
                </a:r>
              </a:p>
            </p:txBody>
          </p:sp>
          <p:sp>
            <p:nvSpPr>
              <p:cNvPr id="67819" name="Text Box 88">
                <a:extLst>
                  <a:ext uri="{FF2B5EF4-FFF2-40B4-BE49-F238E27FC236}">
                    <a16:creationId xmlns:a16="http://schemas.microsoft.com/office/drawing/2014/main" id="{B5EA5823-9759-C440-A704-2E5EC035B4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1680"/>
                <a:ext cx="265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Du</a:t>
                </a:r>
              </a:p>
            </p:txBody>
          </p:sp>
        </p:grpSp>
      </p:grpSp>
      <p:sp>
        <p:nvSpPr>
          <p:cNvPr id="67597" name="Line 89">
            <a:extLst>
              <a:ext uri="{FF2B5EF4-FFF2-40B4-BE49-F238E27FC236}">
                <a16:creationId xmlns:a16="http://schemas.microsoft.com/office/drawing/2014/main" id="{1A707F66-C4CD-FC4B-8F6E-B77A8EBDB5C9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39624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7598" name="Line 90">
            <a:extLst>
              <a:ext uri="{FF2B5EF4-FFF2-40B4-BE49-F238E27FC236}">
                <a16:creationId xmlns:a16="http://schemas.microsoft.com/office/drawing/2014/main" id="{371BABD0-C083-F54D-BE15-8028ED546CF9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41148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7599" name="Line 91">
            <a:extLst>
              <a:ext uri="{FF2B5EF4-FFF2-40B4-BE49-F238E27FC236}">
                <a16:creationId xmlns:a16="http://schemas.microsoft.com/office/drawing/2014/main" id="{3650EFA1-0F3A-5041-A4A0-18EADD074D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4191000"/>
            <a:ext cx="381000" cy="2286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67600" name="Group 92">
            <a:extLst>
              <a:ext uri="{FF2B5EF4-FFF2-40B4-BE49-F238E27FC236}">
                <a16:creationId xmlns:a16="http://schemas.microsoft.com/office/drawing/2014/main" id="{661C0889-3ACB-9F47-AAAF-0F8315CB3921}"/>
              </a:ext>
            </a:extLst>
          </p:cNvPr>
          <p:cNvGrpSpPr>
            <a:grpSpLocks/>
          </p:cNvGrpSpPr>
          <p:nvPr/>
        </p:nvGrpSpPr>
        <p:grpSpPr bwMode="auto">
          <a:xfrm>
            <a:off x="2679700" y="5000625"/>
            <a:ext cx="1374775" cy="304800"/>
            <a:chOff x="720" y="3168"/>
            <a:chExt cx="866" cy="192"/>
          </a:xfrm>
        </p:grpSpPr>
        <p:sp>
          <p:nvSpPr>
            <p:cNvPr id="67807" name="Text Box 93">
              <a:extLst>
                <a:ext uri="{FF2B5EF4-FFF2-40B4-BE49-F238E27FC236}">
                  <a16:creationId xmlns:a16="http://schemas.microsoft.com/office/drawing/2014/main" id="{BC964A99-98F3-824D-99B7-A3CEF33618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3168"/>
              <a:ext cx="3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latin typeface="Arial" panose="020B0604020202020204" pitchFamily="34" charset="0"/>
                </a:rPr>
                <a:t>100</a:t>
              </a:r>
            </a:p>
          </p:txBody>
        </p:sp>
        <p:grpSp>
          <p:nvGrpSpPr>
            <p:cNvPr id="67808" name="Group 94">
              <a:extLst>
                <a:ext uri="{FF2B5EF4-FFF2-40B4-BE49-F238E27FC236}">
                  <a16:creationId xmlns:a16="http://schemas.microsoft.com/office/drawing/2014/main" id="{2F1D2AB0-8F08-C443-A459-C0F8755431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3168"/>
              <a:ext cx="866" cy="192"/>
              <a:chOff x="720" y="3168"/>
              <a:chExt cx="866" cy="192"/>
            </a:xfrm>
          </p:grpSpPr>
          <p:grpSp>
            <p:nvGrpSpPr>
              <p:cNvPr id="67809" name="Group 95">
                <a:extLst>
                  <a:ext uri="{FF2B5EF4-FFF2-40B4-BE49-F238E27FC236}">
                    <a16:creationId xmlns:a16="http://schemas.microsoft.com/office/drawing/2014/main" id="{38B31263-5471-C74D-8BF6-D344F063750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0" y="3168"/>
                <a:ext cx="816" cy="144"/>
                <a:chOff x="720" y="3168"/>
                <a:chExt cx="816" cy="144"/>
              </a:xfrm>
            </p:grpSpPr>
            <p:sp>
              <p:nvSpPr>
                <p:cNvPr id="67812" name="Rectangle 96">
                  <a:extLst>
                    <a:ext uri="{FF2B5EF4-FFF2-40B4-BE49-F238E27FC236}">
                      <a16:creationId xmlns:a16="http://schemas.microsoft.com/office/drawing/2014/main" id="{0BCAE71C-12D1-FC48-AD3D-F5EE639DB2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0" y="3168"/>
                  <a:ext cx="816" cy="14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67813" name="Line 97">
                  <a:extLst>
                    <a:ext uri="{FF2B5EF4-FFF2-40B4-BE49-F238E27FC236}">
                      <a16:creationId xmlns:a16="http://schemas.microsoft.com/office/drawing/2014/main" id="{FAACA412-A50A-F54A-907C-6CC27859B5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12" y="3168"/>
                  <a:ext cx="0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7814" name="Line 98">
                  <a:extLst>
                    <a:ext uri="{FF2B5EF4-FFF2-40B4-BE49-F238E27FC236}">
                      <a16:creationId xmlns:a16="http://schemas.microsoft.com/office/drawing/2014/main" id="{FB6D9D3B-8012-8A4E-82AB-AEE244200C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6" y="3168"/>
                  <a:ext cx="0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67810" name="Text Box 99">
                <a:extLst>
                  <a:ext uri="{FF2B5EF4-FFF2-40B4-BE49-F238E27FC236}">
                    <a16:creationId xmlns:a16="http://schemas.microsoft.com/office/drawing/2014/main" id="{0CA6FFD4-A841-FB46-B2CD-7FFC831D4D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" y="3168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67811" name="Text Box 100">
                <a:extLst>
                  <a:ext uri="{FF2B5EF4-FFF2-40B4-BE49-F238E27FC236}">
                    <a16:creationId xmlns:a16="http://schemas.microsoft.com/office/drawing/2014/main" id="{4DAA947B-478E-A444-8660-ED997202A7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3168"/>
                <a:ext cx="29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Wu</a:t>
                </a:r>
              </a:p>
            </p:txBody>
          </p:sp>
        </p:grpSp>
      </p:grpSp>
      <p:grpSp>
        <p:nvGrpSpPr>
          <p:cNvPr id="67601" name="Group 101">
            <a:extLst>
              <a:ext uri="{FF2B5EF4-FFF2-40B4-BE49-F238E27FC236}">
                <a16:creationId xmlns:a16="http://schemas.microsoft.com/office/drawing/2014/main" id="{937687DA-6C65-CD40-941E-A4A09C2AE84F}"/>
              </a:ext>
            </a:extLst>
          </p:cNvPr>
          <p:cNvGrpSpPr>
            <a:grpSpLocks/>
          </p:cNvGrpSpPr>
          <p:nvPr/>
        </p:nvGrpSpPr>
        <p:grpSpPr bwMode="auto">
          <a:xfrm>
            <a:off x="2693988" y="4759325"/>
            <a:ext cx="1363662" cy="304800"/>
            <a:chOff x="720" y="3168"/>
            <a:chExt cx="859" cy="192"/>
          </a:xfrm>
        </p:grpSpPr>
        <p:sp>
          <p:nvSpPr>
            <p:cNvPr id="67799" name="Text Box 102">
              <a:extLst>
                <a:ext uri="{FF2B5EF4-FFF2-40B4-BE49-F238E27FC236}">
                  <a16:creationId xmlns:a16="http://schemas.microsoft.com/office/drawing/2014/main" id="{C6BD17F2-2DAD-8143-9548-78A3B09A03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3168"/>
              <a:ext cx="3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latin typeface="Arial" panose="020B0604020202020204" pitchFamily="34" charset="0"/>
                </a:rPr>
                <a:t>100</a:t>
              </a:r>
            </a:p>
          </p:txBody>
        </p:sp>
        <p:grpSp>
          <p:nvGrpSpPr>
            <p:cNvPr id="67800" name="Group 103">
              <a:extLst>
                <a:ext uri="{FF2B5EF4-FFF2-40B4-BE49-F238E27FC236}">
                  <a16:creationId xmlns:a16="http://schemas.microsoft.com/office/drawing/2014/main" id="{98694949-CA32-9D49-8B79-0EC16B5A03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3168"/>
              <a:ext cx="859" cy="192"/>
              <a:chOff x="720" y="3168"/>
              <a:chExt cx="859" cy="192"/>
            </a:xfrm>
          </p:grpSpPr>
          <p:grpSp>
            <p:nvGrpSpPr>
              <p:cNvPr id="67801" name="Group 104">
                <a:extLst>
                  <a:ext uri="{FF2B5EF4-FFF2-40B4-BE49-F238E27FC236}">
                    <a16:creationId xmlns:a16="http://schemas.microsoft.com/office/drawing/2014/main" id="{F570A862-8E41-464B-B23F-B15883407B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0" y="3168"/>
                <a:ext cx="816" cy="144"/>
                <a:chOff x="720" y="3168"/>
                <a:chExt cx="816" cy="144"/>
              </a:xfrm>
            </p:grpSpPr>
            <p:sp>
              <p:nvSpPr>
                <p:cNvPr id="67804" name="Rectangle 105">
                  <a:extLst>
                    <a:ext uri="{FF2B5EF4-FFF2-40B4-BE49-F238E27FC236}">
                      <a16:creationId xmlns:a16="http://schemas.microsoft.com/office/drawing/2014/main" id="{2191CCF3-28FF-6745-BB3F-EC1A8944A6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0" y="3168"/>
                  <a:ext cx="816" cy="14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67805" name="Line 106">
                  <a:extLst>
                    <a:ext uri="{FF2B5EF4-FFF2-40B4-BE49-F238E27FC236}">
                      <a16:creationId xmlns:a16="http://schemas.microsoft.com/office/drawing/2014/main" id="{2FC48CC1-FEA3-0A4A-BED1-18F4C44C32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12" y="3168"/>
                  <a:ext cx="0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7806" name="Line 107">
                  <a:extLst>
                    <a:ext uri="{FF2B5EF4-FFF2-40B4-BE49-F238E27FC236}">
                      <a16:creationId xmlns:a16="http://schemas.microsoft.com/office/drawing/2014/main" id="{DC321B4E-74B7-F546-997E-45D7439A60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6" y="3168"/>
                  <a:ext cx="0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67802" name="Text Box 108">
                <a:extLst>
                  <a:ext uri="{FF2B5EF4-FFF2-40B4-BE49-F238E27FC236}">
                    <a16:creationId xmlns:a16="http://schemas.microsoft.com/office/drawing/2014/main" id="{E571A54E-C6EB-124D-9914-D1885B3D63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" y="3168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67803" name="Text Box 109">
                <a:extLst>
                  <a:ext uri="{FF2B5EF4-FFF2-40B4-BE49-F238E27FC236}">
                    <a16:creationId xmlns:a16="http://schemas.microsoft.com/office/drawing/2014/main" id="{548733AA-6AD9-BB47-B4A7-80ECEE8965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3168"/>
                <a:ext cx="28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Lin</a:t>
                </a:r>
              </a:p>
            </p:txBody>
          </p:sp>
        </p:grpSp>
      </p:grpSp>
      <p:sp>
        <p:nvSpPr>
          <p:cNvPr id="67602" name="Rectangle 110">
            <a:extLst>
              <a:ext uri="{FF2B5EF4-FFF2-40B4-BE49-F238E27FC236}">
                <a16:creationId xmlns:a16="http://schemas.microsoft.com/office/drawing/2014/main" id="{D1BC505B-C79F-DC47-AA22-E42468FBC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8100" y="3733800"/>
            <a:ext cx="3111500" cy="26828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67603" name="Group 111">
            <a:extLst>
              <a:ext uri="{FF2B5EF4-FFF2-40B4-BE49-F238E27FC236}">
                <a16:creationId xmlns:a16="http://schemas.microsoft.com/office/drawing/2014/main" id="{5205ABAF-BB27-AC4A-9CDC-01C1047BBA65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3810000"/>
            <a:ext cx="990600" cy="762000"/>
            <a:chOff x="672" y="1392"/>
            <a:chExt cx="624" cy="480"/>
          </a:xfrm>
        </p:grpSpPr>
        <p:grpSp>
          <p:nvGrpSpPr>
            <p:cNvPr id="67780" name="Group 112">
              <a:extLst>
                <a:ext uri="{FF2B5EF4-FFF2-40B4-BE49-F238E27FC236}">
                  <a16:creationId xmlns:a16="http://schemas.microsoft.com/office/drawing/2014/main" id="{F0FD6317-E8F6-8F41-BBDC-54E60D015E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1392"/>
              <a:ext cx="624" cy="480"/>
              <a:chOff x="672" y="1392"/>
              <a:chExt cx="624" cy="480"/>
            </a:xfrm>
          </p:grpSpPr>
          <p:grpSp>
            <p:nvGrpSpPr>
              <p:cNvPr id="67782" name="Group 113">
                <a:extLst>
                  <a:ext uri="{FF2B5EF4-FFF2-40B4-BE49-F238E27FC236}">
                    <a16:creationId xmlns:a16="http://schemas.microsoft.com/office/drawing/2014/main" id="{A6939782-8C04-A040-B88F-A971FA05B7C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1392"/>
                <a:ext cx="624" cy="480"/>
                <a:chOff x="672" y="1392"/>
                <a:chExt cx="624" cy="480"/>
              </a:xfrm>
            </p:grpSpPr>
            <p:grpSp>
              <p:nvGrpSpPr>
                <p:cNvPr id="67785" name="Group 114">
                  <a:extLst>
                    <a:ext uri="{FF2B5EF4-FFF2-40B4-BE49-F238E27FC236}">
                      <a16:creationId xmlns:a16="http://schemas.microsoft.com/office/drawing/2014/main" id="{6C6882C2-2750-3749-8997-67C2A1E45C3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392"/>
                  <a:ext cx="624" cy="432"/>
                  <a:chOff x="672" y="1392"/>
                  <a:chExt cx="624" cy="432"/>
                </a:xfrm>
              </p:grpSpPr>
              <p:grpSp>
                <p:nvGrpSpPr>
                  <p:cNvPr id="67787" name="Group 115">
                    <a:extLst>
                      <a:ext uri="{FF2B5EF4-FFF2-40B4-BE49-F238E27FC236}">
                        <a16:creationId xmlns:a16="http://schemas.microsoft.com/office/drawing/2014/main" id="{DB87B5E8-EE2C-BD4E-83B9-DAF0874962D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392"/>
                    <a:ext cx="624" cy="432"/>
                    <a:chOff x="672" y="1392"/>
                    <a:chExt cx="624" cy="432"/>
                  </a:xfrm>
                </p:grpSpPr>
                <p:grpSp>
                  <p:nvGrpSpPr>
                    <p:cNvPr id="67789" name="Group 116">
                      <a:extLst>
                        <a:ext uri="{FF2B5EF4-FFF2-40B4-BE49-F238E27FC236}">
                          <a16:creationId xmlns:a16="http://schemas.microsoft.com/office/drawing/2014/main" id="{47757CE8-AE41-6544-9857-FBE67B0C4540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392"/>
                      <a:ext cx="624" cy="336"/>
                      <a:chOff x="672" y="1632"/>
                      <a:chExt cx="624" cy="336"/>
                    </a:xfrm>
                  </p:grpSpPr>
                  <p:grpSp>
                    <p:nvGrpSpPr>
                      <p:cNvPr id="67791" name="Group 117">
                        <a:extLst>
                          <a:ext uri="{FF2B5EF4-FFF2-40B4-BE49-F238E27FC236}">
                            <a16:creationId xmlns:a16="http://schemas.microsoft.com/office/drawing/2014/main" id="{BE547708-3E6B-9046-A759-46F203891476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72" y="1632"/>
                        <a:ext cx="624" cy="288"/>
                        <a:chOff x="672" y="1632"/>
                        <a:chExt cx="624" cy="288"/>
                      </a:xfrm>
                    </p:grpSpPr>
                    <p:grpSp>
                      <p:nvGrpSpPr>
                        <p:cNvPr id="67793" name="Group 118">
                          <a:extLst>
                            <a:ext uri="{FF2B5EF4-FFF2-40B4-BE49-F238E27FC236}">
                              <a16:creationId xmlns:a16="http://schemas.microsoft.com/office/drawing/2014/main" id="{74A71533-C597-9843-BD4A-A6907BE713B7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720" y="1632"/>
                          <a:ext cx="576" cy="288"/>
                          <a:chOff x="720" y="1632"/>
                          <a:chExt cx="576" cy="288"/>
                        </a:xfrm>
                      </p:grpSpPr>
                      <p:grpSp>
                        <p:nvGrpSpPr>
                          <p:cNvPr id="67795" name="Group 119">
                            <a:extLst>
                              <a:ext uri="{FF2B5EF4-FFF2-40B4-BE49-F238E27FC236}">
                                <a16:creationId xmlns:a16="http://schemas.microsoft.com/office/drawing/2014/main" id="{6617D862-2B23-B840-BF9C-D81BD3CE6AD4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720" y="1632"/>
                            <a:ext cx="576" cy="288"/>
                            <a:chOff x="624" y="2016"/>
                            <a:chExt cx="576" cy="288"/>
                          </a:xfrm>
                        </p:grpSpPr>
                        <p:sp>
                          <p:nvSpPr>
                            <p:cNvPr id="67797" name="Rectangle 120">
                              <a:extLst>
                                <a:ext uri="{FF2B5EF4-FFF2-40B4-BE49-F238E27FC236}">
                                  <a16:creationId xmlns:a16="http://schemas.microsoft.com/office/drawing/2014/main" id="{36DBC161-05A4-3B4B-932E-AFA4AF3A7505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24" y="2016"/>
                              <a:ext cx="576" cy="144"/>
                            </a:xfrm>
                            <a:prstGeom prst="rect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>
                              <a:lvl1pPr>
                                <a:spcBef>
                                  <a:spcPct val="20000"/>
                                </a:spcBef>
                                <a:buChar char="•"/>
                                <a:defRPr kumimoji="1" sz="32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Char char="–"/>
                                <a:defRPr kumimoji="1" sz="28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Char char="•"/>
                                <a:defRPr kumimoji="1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Char char="–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9pPr>
                            </a:lstStyle>
                            <a:p>
                              <a:pPr eaLnBrk="1" hangingPunct="1"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endParaRPr lang="en-US" altLang="en-US" sz="2400"/>
                            </a:p>
                          </p:txBody>
                        </p:sp>
                        <p:sp>
                          <p:nvSpPr>
                            <p:cNvPr id="67798" name="Rectangle 121">
                              <a:extLst>
                                <a:ext uri="{FF2B5EF4-FFF2-40B4-BE49-F238E27FC236}">
                                  <a16:creationId xmlns:a16="http://schemas.microsoft.com/office/drawing/2014/main" id="{274D8A77-6EA5-0149-9E28-7E894BF89AE5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24" y="2160"/>
                              <a:ext cx="576" cy="144"/>
                            </a:xfrm>
                            <a:prstGeom prst="rect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>
                              <a:lvl1pPr>
                                <a:spcBef>
                                  <a:spcPct val="20000"/>
                                </a:spcBef>
                                <a:buChar char="•"/>
                                <a:defRPr kumimoji="1" sz="32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Char char="–"/>
                                <a:defRPr kumimoji="1" sz="28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Char char="•"/>
                                <a:defRPr kumimoji="1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Char char="–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9pPr>
                            </a:lstStyle>
                            <a:p>
                              <a:pPr eaLnBrk="1" hangingPunct="1"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endParaRPr lang="en-US" altLang="en-US" sz="2400"/>
                            </a:p>
                          </p:txBody>
                        </p:sp>
                      </p:grpSp>
                      <p:sp>
                        <p:nvSpPr>
                          <p:cNvPr id="67796" name="Line 122">
                            <a:extLst>
                              <a:ext uri="{FF2B5EF4-FFF2-40B4-BE49-F238E27FC236}">
                                <a16:creationId xmlns:a16="http://schemas.microsoft.com/office/drawing/2014/main" id="{A62FFCAD-248E-BB41-A99B-ED846AA73C01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912" y="1632"/>
                            <a:ext cx="0" cy="288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67794" name="Text Box 123">
                          <a:extLst>
                            <a:ext uri="{FF2B5EF4-FFF2-40B4-BE49-F238E27FC236}">
                              <a16:creationId xmlns:a16="http://schemas.microsoft.com/office/drawing/2014/main" id="{98C3F71A-4E29-2047-99EB-2E18A63AD831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72" y="1632"/>
                          <a:ext cx="24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none"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Char char="•"/>
                            <a:defRPr kumimoji="1" sz="3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har char="–"/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har char="•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har char="–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kumimoji="0" lang="zh-TW" altLang="en-US" sz="1400" b="1">
                              <a:latin typeface="Arial" panose="020B0604020202020204" pitchFamily="34" charset="0"/>
                            </a:rPr>
                            <a:t>  </a:t>
                          </a:r>
                          <a:r>
                            <a:rPr kumimoji="0" lang="en-US" altLang="zh-TW" sz="1400" b="1">
                              <a:latin typeface="Arial" panose="020B0604020202020204" pitchFamily="34" charset="0"/>
                            </a:rPr>
                            <a:t>1</a:t>
                          </a:r>
                        </a:p>
                      </p:txBody>
                    </p:sp>
                  </p:grpSp>
                  <p:sp>
                    <p:nvSpPr>
                      <p:cNvPr id="67792" name="Text Box 124">
                        <a:extLst>
                          <a:ext uri="{FF2B5EF4-FFF2-40B4-BE49-F238E27FC236}">
                            <a16:creationId xmlns:a16="http://schemas.microsoft.com/office/drawing/2014/main" id="{66C42EE5-BFA9-4349-81C6-221BCFDDD8BE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72" y="1776"/>
                        <a:ext cx="240" cy="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kumimoji="1" sz="3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FontTx/>
                          <a:buNone/>
                        </a:pPr>
                        <a:r>
                          <a:rPr kumimoji="0" lang="zh-TW" altLang="en-US" sz="1400" b="1">
                            <a:latin typeface="Arial" panose="020B0604020202020204" pitchFamily="34" charset="0"/>
                          </a:rPr>
                          <a:t>  </a:t>
                        </a:r>
                        <a:r>
                          <a:rPr kumimoji="0" lang="en-US" altLang="zh-TW" sz="1400" b="1">
                            <a:latin typeface="Arial" panose="020B0604020202020204" pitchFamily="34" charset="0"/>
                          </a:rPr>
                          <a:t>2</a:t>
                        </a:r>
                      </a:p>
                    </p:txBody>
                  </p:sp>
                </p:grpSp>
                <p:sp>
                  <p:nvSpPr>
                    <p:cNvPr id="67790" name="Rectangle 125">
                      <a:extLst>
                        <a:ext uri="{FF2B5EF4-FFF2-40B4-BE49-F238E27FC236}">
                          <a16:creationId xmlns:a16="http://schemas.microsoft.com/office/drawing/2014/main" id="{DE330D90-B235-5346-96F1-9A94BB88870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20" y="1680"/>
                      <a:ext cx="576" cy="14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400"/>
                    </a:p>
                  </p:txBody>
                </p:sp>
              </p:grpSp>
              <p:sp>
                <p:nvSpPr>
                  <p:cNvPr id="67788" name="Line 126">
                    <a:extLst>
                      <a:ext uri="{FF2B5EF4-FFF2-40B4-BE49-F238E27FC236}">
                        <a16:creationId xmlns:a16="http://schemas.microsoft.com/office/drawing/2014/main" id="{043424A6-5FE0-164F-9C9F-D6BF61448E4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12" y="1680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7786" name="Text Box 127">
                  <a:extLst>
                    <a:ext uri="{FF2B5EF4-FFF2-40B4-BE49-F238E27FC236}">
                      <a16:creationId xmlns:a16="http://schemas.microsoft.com/office/drawing/2014/main" id="{7D062700-A53E-E340-82FB-200BD80D7A5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0" y="1680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2</a:t>
                  </a:r>
                </a:p>
              </p:txBody>
            </p:sp>
          </p:grpSp>
          <p:sp>
            <p:nvSpPr>
              <p:cNvPr id="67783" name="Text Box 128">
                <a:extLst>
                  <a:ext uri="{FF2B5EF4-FFF2-40B4-BE49-F238E27FC236}">
                    <a16:creationId xmlns:a16="http://schemas.microsoft.com/office/drawing/2014/main" id="{C1D4C419-0FA5-724B-BFD4-B4A976D5B8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1392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100</a:t>
                </a:r>
              </a:p>
            </p:txBody>
          </p:sp>
          <p:sp>
            <p:nvSpPr>
              <p:cNvPr id="67784" name="Text Box 129">
                <a:extLst>
                  <a:ext uri="{FF2B5EF4-FFF2-40B4-BE49-F238E27FC236}">
                    <a16:creationId xmlns:a16="http://schemas.microsoft.com/office/drawing/2014/main" id="{528A0A1A-C51B-194F-BB79-632A424825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1680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100</a:t>
                </a:r>
              </a:p>
            </p:txBody>
          </p:sp>
        </p:grpSp>
        <p:sp>
          <p:nvSpPr>
            <p:cNvPr id="67781" name="Text Box 130">
              <a:extLst>
                <a:ext uri="{FF2B5EF4-FFF2-40B4-BE49-F238E27FC236}">
                  <a16:creationId xmlns:a16="http://schemas.microsoft.com/office/drawing/2014/main" id="{3E075FE3-949C-4746-81DA-1EDD90F177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536"/>
              <a:ext cx="3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latin typeface="Arial" panose="020B0604020202020204" pitchFamily="34" charset="0"/>
                </a:rPr>
                <a:t>200</a:t>
              </a:r>
            </a:p>
          </p:txBody>
        </p:sp>
      </p:grpSp>
      <p:grpSp>
        <p:nvGrpSpPr>
          <p:cNvPr id="67604" name="Group 131">
            <a:extLst>
              <a:ext uri="{FF2B5EF4-FFF2-40B4-BE49-F238E27FC236}">
                <a16:creationId xmlns:a16="http://schemas.microsoft.com/office/drawing/2014/main" id="{B93616B0-9091-C34A-BE3D-ADE92D3EE32B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3810000"/>
            <a:ext cx="990600" cy="762000"/>
            <a:chOff x="1488" y="1392"/>
            <a:chExt cx="624" cy="480"/>
          </a:xfrm>
        </p:grpSpPr>
        <p:sp>
          <p:nvSpPr>
            <p:cNvPr id="67761" name="Text Box 132">
              <a:extLst>
                <a:ext uri="{FF2B5EF4-FFF2-40B4-BE49-F238E27FC236}">
                  <a16:creationId xmlns:a16="http://schemas.microsoft.com/office/drawing/2014/main" id="{F2EF07C0-94A9-7049-910B-206228517F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536"/>
              <a:ext cx="29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latin typeface="Arial" panose="020B0604020202020204" pitchFamily="34" charset="0"/>
                </a:rPr>
                <a:t>Wu</a:t>
              </a:r>
            </a:p>
          </p:txBody>
        </p:sp>
        <p:grpSp>
          <p:nvGrpSpPr>
            <p:cNvPr id="67762" name="Group 133">
              <a:extLst>
                <a:ext uri="{FF2B5EF4-FFF2-40B4-BE49-F238E27FC236}">
                  <a16:creationId xmlns:a16="http://schemas.microsoft.com/office/drawing/2014/main" id="{F03A0D22-B45A-1242-A202-19AA76C768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392"/>
              <a:ext cx="624" cy="480"/>
              <a:chOff x="1488" y="1392"/>
              <a:chExt cx="624" cy="480"/>
            </a:xfrm>
          </p:grpSpPr>
          <p:grpSp>
            <p:nvGrpSpPr>
              <p:cNvPr id="67763" name="Group 134">
                <a:extLst>
                  <a:ext uri="{FF2B5EF4-FFF2-40B4-BE49-F238E27FC236}">
                    <a16:creationId xmlns:a16="http://schemas.microsoft.com/office/drawing/2014/main" id="{D4B43A7B-98A8-F843-BDE5-9CFF38EEC37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1392"/>
                <a:ext cx="624" cy="480"/>
                <a:chOff x="1488" y="1392"/>
                <a:chExt cx="624" cy="480"/>
              </a:xfrm>
            </p:grpSpPr>
            <p:grpSp>
              <p:nvGrpSpPr>
                <p:cNvPr id="67766" name="Group 135">
                  <a:extLst>
                    <a:ext uri="{FF2B5EF4-FFF2-40B4-BE49-F238E27FC236}">
                      <a16:creationId xmlns:a16="http://schemas.microsoft.com/office/drawing/2014/main" id="{02B2D32F-1D8F-E440-96B2-9C4F5C79B51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88" y="1392"/>
                  <a:ext cx="624" cy="432"/>
                  <a:chOff x="1488" y="1392"/>
                  <a:chExt cx="624" cy="432"/>
                </a:xfrm>
              </p:grpSpPr>
              <p:grpSp>
                <p:nvGrpSpPr>
                  <p:cNvPr id="67768" name="Group 136">
                    <a:extLst>
                      <a:ext uri="{FF2B5EF4-FFF2-40B4-BE49-F238E27FC236}">
                        <a16:creationId xmlns:a16="http://schemas.microsoft.com/office/drawing/2014/main" id="{A0A76F5F-758B-9A43-B53F-A382B8B57B1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488" y="1392"/>
                    <a:ext cx="624" cy="432"/>
                    <a:chOff x="1488" y="1392"/>
                    <a:chExt cx="624" cy="432"/>
                  </a:xfrm>
                </p:grpSpPr>
                <p:grpSp>
                  <p:nvGrpSpPr>
                    <p:cNvPr id="67770" name="Group 137">
                      <a:extLst>
                        <a:ext uri="{FF2B5EF4-FFF2-40B4-BE49-F238E27FC236}">
                          <a16:creationId xmlns:a16="http://schemas.microsoft.com/office/drawing/2014/main" id="{60D3C881-A3CB-ED42-ADB2-2F262ED3104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488" y="1392"/>
                      <a:ext cx="624" cy="336"/>
                      <a:chOff x="672" y="2256"/>
                      <a:chExt cx="624" cy="336"/>
                    </a:xfrm>
                  </p:grpSpPr>
                  <p:sp>
                    <p:nvSpPr>
                      <p:cNvPr id="67772" name="Text Box 138">
                        <a:extLst>
                          <a:ext uri="{FF2B5EF4-FFF2-40B4-BE49-F238E27FC236}">
                            <a16:creationId xmlns:a16="http://schemas.microsoft.com/office/drawing/2014/main" id="{4DF21715-8C8C-3245-9580-4058F97D48B9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72" y="2256"/>
                        <a:ext cx="240" cy="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kumimoji="1" sz="3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FontTx/>
                          <a:buNone/>
                        </a:pPr>
                        <a:r>
                          <a:rPr kumimoji="0" lang="zh-TW" altLang="en-US" sz="1400" b="1">
                            <a:latin typeface="Arial" panose="020B0604020202020204" pitchFamily="34" charset="0"/>
                          </a:rPr>
                          <a:t>  </a:t>
                        </a:r>
                        <a:r>
                          <a:rPr kumimoji="0" lang="en-US" altLang="zh-TW" sz="1400" b="1">
                            <a:latin typeface="Arial" panose="020B0604020202020204" pitchFamily="34" charset="0"/>
                          </a:rPr>
                          <a:t>1</a:t>
                        </a:r>
                      </a:p>
                    </p:txBody>
                  </p:sp>
                  <p:grpSp>
                    <p:nvGrpSpPr>
                      <p:cNvPr id="67773" name="Group 139">
                        <a:extLst>
                          <a:ext uri="{FF2B5EF4-FFF2-40B4-BE49-F238E27FC236}">
                            <a16:creationId xmlns:a16="http://schemas.microsoft.com/office/drawing/2014/main" id="{D53E9C72-36F1-7343-9C63-1E1DEFA52A45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72" y="2256"/>
                        <a:ext cx="624" cy="336"/>
                        <a:chOff x="672" y="2256"/>
                        <a:chExt cx="624" cy="336"/>
                      </a:xfrm>
                    </p:grpSpPr>
                    <p:grpSp>
                      <p:nvGrpSpPr>
                        <p:cNvPr id="67774" name="Group 140">
                          <a:extLst>
                            <a:ext uri="{FF2B5EF4-FFF2-40B4-BE49-F238E27FC236}">
                              <a16:creationId xmlns:a16="http://schemas.microsoft.com/office/drawing/2014/main" id="{C3EDD077-DC99-0A4E-B14F-C06BCEA07BE8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720" y="2256"/>
                          <a:ext cx="576" cy="288"/>
                          <a:chOff x="720" y="2256"/>
                          <a:chExt cx="576" cy="288"/>
                        </a:xfrm>
                      </p:grpSpPr>
                      <p:grpSp>
                        <p:nvGrpSpPr>
                          <p:cNvPr id="67776" name="Group 141">
                            <a:extLst>
                              <a:ext uri="{FF2B5EF4-FFF2-40B4-BE49-F238E27FC236}">
                                <a16:creationId xmlns:a16="http://schemas.microsoft.com/office/drawing/2014/main" id="{D9CD68D6-2199-6E4E-9C5A-25981A2A919E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720" y="2256"/>
                            <a:ext cx="576" cy="288"/>
                            <a:chOff x="624" y="2496"/>
                            <a:chExt cx="576" cy="288"/>
                          </a:xfrm>
                        </p:grpSpPr>
                        <p:sp>
                          <p:nvSpPr>
                            <p:cNvPr id="67778" name="Rectangle 142">
                              <a:extLst>
                                <a:ext uri="{FF2B5EF4-FFF2-40B4-BE49-F238E27FC236}">
                                  <a16:creationId xmlns:a16="http://schemas.microsoft.com/office/drawing/2014/main" id="{7F7A2CAE-5B74-3A4C-8325-50A00580A6CE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24" y="2496"/>
                              <a:ext cx="576" cy="144"/>
                            </a:xfrm>
                            <a:prstGeom prst="rect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>
                              <a:lvl1pPr>
                                <a:spcBef>
                                  <a:spcPct val="20000"/>
                                </a:spcBef>
                                <a:buChar char="•"/>
                                <a:defRPr kumimoji="1" sz="32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Char char="–"/>
                                <a:defRPr kumimoji="1" sz="28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Char char="•"/>
                                <a:defRPr kumimoji="1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Char char="–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9pPr>
                            </a:lstStyle>
                            <a:p>
                              <a:pPr eaLnBrk="1" hangingPunct="1"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endParaRPr lang="en-US" altLang="en-US" sz="2400"/>
                            </a:p>
                          </p:txBody>
                        </p:sp>
                        <p:sp>
                          <p:nvSpPr>
                            <p:cNvPr id="67779" name="Rectangle 143">
                              <a:extLst>
                                <a:ext uri="{FF2B5EF4-FFF2-40B4-BE49-F238E27FC236}">
                                  <a16:creationId xmlns:a16="http://schemas.microsoft.com/office/drawing/2014/main" id="{E73A98CB-94AA-AF4D-BB24-CB9B3996A7F9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24" y="2640"/>
                              <a:ext cx="576" cy="144"/>
                            </a:xfrm>
                            <a:prstGeom prst="rect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>
                              <a:lvl1pPr>
                                <a:spcBef>
                                  <a:spcPct val="20000"/>
                                </a:spcBef>
                                <a:buChar char="•"/>
                                <a:defRPr kumimoji="1" sz="32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Char char="–"/>
                                <a:defRPr kumimoji="1" sz="28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Char char="•"/>
                                <a:defRPr kumimoji="1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Char char="–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9pPr>
                            </a:lstStyle>
                            <a:p>
                              <a:pPr eaLnBrk="1" hangingPunct="1"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endParaRPr lang="en-US" altLang="en-US" sz="2400"/>
                            </a:p>
                          </p:txBody>
                        </p:sp>
                      </p:grpSp>
                      <p:sp>
                        <p:nvSpPr>
                          <p:cNvPr id="67777" name="Line 144">
                            <a:extLst>
                              <a:ext uri="{FF2B5EF4-FFF2-40B4-BE49-F238E27FC236}">
                                <a16:creationId xmlns:a16="http://schemas.microsoft.com/office/drawing/2014/main" id="{1CA3CD32-0A44-6948-B1DA-F8F331D15430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912" y="2256"/>
                            <a:ext cx="0" cy="288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67775" name="Text Box 145">
                          <a:extLst>
                            <a:ext uri="{FF2B5EF4-FFF2-40B4-BE49-F238E27FC236}">
                              <a16:creationId xmlns:a16="http://schemas.microsoft.com/office/drawing/2014/main" id="{350D8D84-453B-3945-98B6-ACD4A595E1CB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72" y="2400"/>
                          <a:ext cx="24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none"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Char char="•"/>
                            <a:defRPr kumimoji="1" sz="3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har char="–"/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har char="•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har char="–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kumimoji="0" lang="zh-TW" altLang="en-US" sz="1400" b="1">
                              <a:latin typeface="Arial" panose="020B0604020202020204" pitchFamily="34" charset="0"/>
                            </a:rPr>
                            <a:t>  </a:t>
                          </a:r>
                          <a:r>
                            <a:rPr kumimoji="0" lang="en-US" altLang="zh-TW" sz="1400" b="1">
                              <a:latin typeface="Arial" panose="020B0604020202020204" pitchFamily="34" charset="0"/>
                            </a:rPr>
                            <a:t>2</a:t>
                          </a:r>
                        </a:p>
                      </p:txBody>
                    </p:sp>
                  </p:grpSp>
                </p:grpSp>
                <p:sp>
                  <p:nvSpPr>
                    <p:cNvPr id="67771" name="Rectangle 146">
                      <a:extLst>
                        <a:ext uri="{FF2B5EF4-FFF2-40B4-BE49-F238E27FC236}">
                          <a16:creationId xmlns:a16="http://schemas.microsoft.com/office/drawing/2014/main" id="{ACBA4226-16D4-724C-AECF-9819A2D1679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36" y="1680"/>
                      <a:ext cx="576" cy="14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400"/>
                    </a:p>
                  </p:txBody>
                </p:sp>
              </p:grpSp>
              <p:sp>
                <p:nvSpPr>
                  <p:cNvPr id="67769" name="Line 147">
                    <a:extLst>
                      <a:ext uri="{FF2B5EF4-FFF2-40B4-BE49-F238E27FC236}">
                        <a16:creationId xmlns:a16="http://schemas.microsoft.com/office/drawing/2014/main" id="{C09D5A1A-9A86-0446-A2FD-1D51B734211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728" y="1680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7767" name="Text Box 148">
                  <a:extLst>
                    <a:ext uri="{FF2B5EF4-FFF2-40B4-BE49-F238E27FC236}">
                      <a16:creationId xmlns:a16="http://schemas.microsoft.com/office/drawing/2014/main" id="{D4F855B7-9C0B-B149-995D-3259B0961D4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36" y="1680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3</a:t>
                  </a:r>
                </a:p>
              </p:txBody>
            </p:sp>
          </p:grpSp>
          <p:sp>
            <p:nvSpPr>
              <p:cNvPr id="67764" name="Text Box 149">
                <a:extLst>
                  <a:ext uri="{FF2B5EF4-FFF2-40B4-BE49-F238E27FC236}">
                    <a16:creationId xmlns:a16="http://schemas.microsoft.com/office/drawing/2014/main" id="{E2748412-4A97-F24C-AB46-C21630218D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1392"/>
                <a:ext cx="28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Lin</a:t>
                </a:r>
              </a:p>
            </p:txBody>
          </p:sp>
          <p:sp>
            <p:nvSpPr>
              <p:cNvPr id="67765" name="Text Box 150">
                <a:extLst>
                  <a:ext uri="{FF2B5EF4-FFF2-40B4-BE49-F238E27FC236}">
                    <a16:creationId xmlns:a16="http://schemas.microsoft.com/office/drawing/2014/main" id="{3106EB5B-1BB4-8E49-AB25-AFC054C478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1680"/>
                <a:ext cx="265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Du</a:t>
                </a:r>
              </a:p>
            </p:txBody>
          </p:sp>
        </p:grpSp>
      </p:grpSp>
      <p:grpSp>
        <p:nvGrpSpPr>
          <p:cNvPr id="67605" name="Group 151">
            <a:extLst>
              <a:ext uri="{FF2B5EF4-FFF2-40B4-BE49-F238E27FC236}">
                <a16:creationId xmlns:a16="http://schemas.microsoft.com/office/drawing/2014/main" id="{CC530BDA-9B8E-9344-913C-D22E5D000ED8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3962400"/>
            <a:ext cx="381000" cy="152400"/>
            <a:chOff x="3936" y="2496"/>
            <a:chExt cx="240" cy="96"/>
          </a:xfrm>
        </p:grpSpPr>
        <p:sp>
          <p:nvSpPr>
            <p:cNvPr id="67759" name="Line 152">
              <a:extLst>
                <a:ext uri="{FF2B5EF4-FFF2-40B4-BE49-F238E27FC236}">
                  <a16:creationId xmlns:a16="http://schemas.microsoft.com/office/drawing/2014/main" id="{EDF02853-03DF-C947-A13C-83377F71E3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496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760" name="Line 153">
              <a:extLst>
                <a:ext uri="{FF2B5EF4-FFF2-40B4-BE49-F238E27FC236}">
                  <a16:creationId xmlns:a16="http://schemas.microsoft.com/office/drawing/2014/main" id="{9BAC96B0-A64F-254A-9A9A-42B045527B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592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67606" name="Line 154">
            <a:extLst>
              <a:ext uri="{FF2B5EF4-FFF2-40B4-BE49-F238E27FC236}">
                <a16:creationId xmlns:a16="http://schemas.microsoft.com/office/drawing/2014/main" id="{0E8D3760-6C00-694A-87A7-301FBD9134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4191000"/>
            <a:ext cx="381000" cy="2286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47189" name="Group 174">
            <a:extLst>
              <a:ext uri="{FF2B5EF4-FFF2-40B4-BE49-F238E27FC236}">
                <a16:creationId xmlns:a16="http://schemas.microsoft.com/office/drawing/2014/main" id="{2B4613B6-B767-634B-B611-C69EC48FE867}"/>
              </a:ext>
            </a:extLst>
          </p:cNvPr>
          <p:cNvGrpSpPr>
            <a:grpSpLocks/>
          </p:cNvGrpSpPr>
          <p:nvPr/>
        </p:nvGrpSpPr>
        <p:grpSpPr bwMode="auto">
          <a:xfrm>
            <a:off x="6859588" y="4953000"/>
            <a:ext cx="1335087" cy="304800"/>
            <a:chOff x="720" y="3168"/>
            <a:chExt cx="841" cy="192"/>
          </a:xfrm>
        </p:grpSpPr>
        <p:sp>
          <p:nvSpPr>
            <p:cNvPr id="67751" name="Text Box 175">
              <a:extLst>
                <a:ext uri="{FF2B5EF4-FFF2-40B4-BE49-F238E27FC236}">
                  <a16:creationId xmlns:a16="http://schemas.microsoft.com/office/drawing/2014/main" id="{B4CBB145-ADE2-FF44-A21D-4C350CE17A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3168"/>
              <a:ext cx="3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latin typeface="Arial" panose="020B0604020202020204" pitchFamily="34" charset="0"/>
                </a:rPr>
                <a:t>100</a:t>
              </a:r>
            </a:p>
          </p:txBody>
        </p:sp>
        <p:grpSp>
          <p:nvGrpSpPr>
            <p:cNvPr id="67752" name="Group 176">
              <a:extLst>
                <a:ext uri="{FF2B5EF4-FFF2-40B4-BE49-F238E27FC236}">
                  <a16:creationId xmlns:a16="http://schemas.microsoft.com/office/drawing/2014/main" id="{1DA35F22-7FD4-784E-8E90-6DA25E3A4D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3168"/>
              <a:ext cx="841" cy="192"/>
              <a:chOff x="720" y="3168"/>
              <a:chExt cx="841" cy="192"/>
            </a:xfrm>
          </p:grpSpPr>
          <p:grpSp>
            <p:nvGrpSpPr>
              <p:cNvPr id="67753" name="Group 177">
                <a:extLst>
                  <a:ext uri="{FF2B5EF4-FFF2-40B4-BE49-F238E27FC236}">
                    <a16:creationId xmlns:a16="http://schemas.microsoft.com/office/drawing/2014/main" id="{9E594F89-5B6B-8B4E-A41F-F6553A3CCEE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0" y="3168"/>
                <a:ext cx="816" cy="144"/>
                <a:chOff x="720" y="3168"/>
                <a:chExt cx="816" cy="144"/>
              </a:xfrm>
            </p:grpSpPr>
            <p:sp>
              <p:nvSpPr>
                <p:cNvPr id="67756" name="Rectangle 178">
                  <a:extLst>
                    <a:ext uri="{FF2B5EF4-FFF2-40B4-BE49-F238E27FC236}">
                      <a16:creationId xmlns:a16="http://schemas.microsoft.com/office/drawing/2014/main" id="{852ABD92-5BC2-2D45-8725-AB84D212C9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0" y="3168"/>
                  <a:ext cx="816" cy="14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67757" name="Line 179">
                  <a:extLst>
                    <a:ext uri="{FF2B5EF4-FFF2-40B4-BE49-F238E27FC236}">
                      <a16:creationId xmlns:a16="http://schemas.microsoft.com/office/drawing/2014/main" id="{99BD3920-AEFC-F14D-949B-6471C5D633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12" y="3168"/>
                  <a:ext cx="0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7758" name="Line 180">
                  <a:extLst>
                    <a:ext uri="{FF2B5EF4-FFF2-40B4-BE49-F238E27FC236}">
                      <a16:creationId xmlns:a16="http://schemas.microsoft.com/office/drawing/2014/main" id="{03230806-7996-9243-8E76-C4E8F96137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6" y="3168"/>
                  <a:ext cx="0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67754" name="Text Box 181">
                <a:extLst>
                  <a:ext uri="{FF2B5EF4-FFF2-40B4-BE49-F238E27FC236}">
                    <a16:creationId xmlns:a16="http://schemas.microsoft.com/office/drawing/2014/main" id="{C47A835A-FE3A-AC43-9C28-14FBEA588C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" y="3168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67755" name="Text Box 182">
                <a:extLst>
                  <a:ext uri="{FF2B5EF4-FFF2-40B4-BE49-F238E27FC236}">
                    <a16:creationId xmlns:a16="http://schemas.microsoft.com/office/drawing/2014/main" id="{98908573-9A1D-BC43-A6C3-5F450335E1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3168"/>
                <a:ext cx="265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Du</a:t>
                </a:r>
              </a:p>
            </p:txBody>
          </p:sp>
        </p:grpSp>
      </p:grpSp>
      <p:grpSp>
        <p:nvGrpSpPr>
          <p:cNvPr id="67608" name="Group 183">
            <a:extLst>
              <a:ext uri="{FF2B5EF4-FFF2-40B4-BE49-F238E27FC236}">
                <a16:creationId xmlns:a16="http://schemas.microsoft.com/office/drawing/2014/main" id="{4401F188-A411-BF46-8AFA-B6A6C8DE2DBF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4711700"/>
            <a:ext cx="1363663" cy="304800"/>
            <a:chOff x="720" y="3168"/>
            <a:chExt cx="859" cy="192"/>
          </a:xfrm>
        </p:grpSpPr>
        <p:sp>
          <p:nvSpPr>
            <p:cNvPr id="67743" name="Text Box 184">
              <a:extLst>
                <a:ext uri="{FF2B5EF4-FFF2-40B4-BE49-F238E27FC236}">
                  <a16:creationId xmlns:a16="http://schemas.microsoft.com/office/drawing/2014/main" id="{46BE2A0F-59A3-2C44-9B1D-B0DE403B58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3168"/>
              <a:ext cx="3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latin typeface="Arial" panose="020B0604020202020204" pitchFamily="34" charset="0"/>
                </a:rPr>
                <a:t>100</a:t>
              </a:r>
            </a:p>
          </p:txBody>
        </p:sp>
        <p:grpSp>
          <p:nvGrpSpPr>
            <p:cNvPr id="67744" name="Group 185">
              <a:extLst>
                <a:ext uri="{FF2B5EF4-FFF2-40B4-BE49-F238E27FC236}">
                  <a16:creationId xmlns:a16="http://schemas.microsoft.com/office/drawing/2014/main" id="{7DCC47B2-365C-5942-BB75-E1D1DF252C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3168"/>
              <a:ext cx="859" cy="192"/>
              <a:chOff x="720" y="3168"/>
              <a:chExt cx="859" cy="192"/>
            </a:xfrm>
          </p:grpSpPr>
          <p:grpSp>
            <p:nvGrpSpPr>
              <p:cNvPr id="67745" name="Group 186">
                <a:extLst>
                  <a:ext uri="{FF2B5EF4-FFF2-40B4-BE49-F238E27FC236}">
                    <a16:creationId xmlns:a16="http://schemas.microsoft.com/office/drawing/2014/main" id="{C72783CA-FAA9-5D41-B64D-99776194682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0" y="3168"/>
                <a:ext cx="816" cy="144"/>
                <a:chOff x="720" y="3168"/>
                <a:chExt cx="816" cy="144"/>
              </a:xfrm>
            </p:grpSpPr>
            <p:sp>
              <p:nvSpPr>
                <p:cNvPr id="67748" name="Rectangle 187">
                  <a:extLst>
                    <a:ext uri="{FF2B5EF4-FFF2-40B4-BE49-F238E27FC236}">
                      <a16:creationId xmlns:a16="http://schemas.microsoft.com/office/drawing/2014/main" id="{EBAE2BBA-638F-D144-80B6-50499E4FC2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0" y="3168"/>
                  <a:ext cx="816" cy="14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67749" name="Line 188">
                  <a:extLst>
                    <a:ext uri="{FF2B5EF4-FFF2-40B4-BE49-F238E27FC236}">
                      <a16:creationId xmlns:a16="http://schemas.microsoft.com/office/drawing/2014/main" id="{91480F29-B08D-4F42-AFF9-8452A87370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12" y="3168"/>
                  <a:ext cx="0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7750" name="Line 189">
                  <a:extLst>
                    <a:ext uri="{FF2B5EF4-FFF2-40B4-BE49-F238E27FC236}">
                      <a16:creationId xmlns:a16="http://schemas.microsoft.com/office/drawing/2014/main" id="{4E943F41-C4F1-A644-AF23-3360876959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6" y="3168"/>
                  <a:ext cx="0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67746" name="Text Box 190">
                <a:extLst>
                  <a:ext uri="{FF2B5EF4-FFF2-40B4-BE49-F238E27FC236}">
                    <a16:creationId xmlns:a16="http://schemas.microsoft.com/office/drawing/2014/main" id="{943CAD89-3505-6A4E-9756-94B94ED927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" y="3168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67747" name="Text Box 191">
                <a:extLst>
                  <a:ext uri="{FF2B5EF4-FFF2-40B4-BE49-F238E27FC236}">
                    <a16:creationId xmlns:a16="http://schemas.microsoft.com/office/drawing/2014/main" id="{8793B06D-2BC3-9A41-885E-CA6230218E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3168"/>
                <a:ext cx="28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Lin</a:t>
                </a:r>
              </a:p>
            </p:txBody>
          </p:sp>
        </p:grpSp>
      </p:grpSp>
      <p:grpSp>
        <p:nvGrpSpPr>
          <p:cNvPr id="67609" name="Group 192">
            <a:extLst>
              <a:ext uri="{FF2B5EF4-FFF2-40B4-BE49-F238E27FC236}">
                <a16:creationId xmlns:a16="http://schemas.microsoft.com/office/drawing/2014/main" id="{67368529-893F-E142-9C5E-829D83FF3753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1447800"/>
            <a:ext cx="3124200" cy="2133600"/>
            <a:chOff x="576" y="912"/>
            <a:chExt cx="1968" cy="1344"/>
          </a:xfrm>
        </p:grpSpPr>
        <p:sp>
          <p:nvSpPr>
            <p:cNvPr id="67698" name="Text Box 193">
              <a:extLst>
                <a:ext uri="{FF2B5EF4-FFF2-40B4-BE49-F238E27FC236}">
                  <a16:creationId xmlns:a16="http://schemas.microsoft.com/office/drawing/2014/main" id="{FC44359F-D294-C847-AD96-15A37DF834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1200"/>
              <a:ext cx="6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600" b="1">
                  <a:solidFill>
                    <a:srgbClr val="3365FB"/>
                  </a:solidFill>
                  <a:latin typeface="Arial" panose="020B0604020202020204" pitchFamily="34" charset="0"/>
                </a:rPr>
                <a:t>sid   bid</a:t>
              </a:r>
            </a:p>
          </p:txBody>
        </p:sp>
        <p:sp>
          <p:nvSpPr>
            <p:cNvPr id="67699" name="Text Box 194">
              <a:extLst>
                <a:ext uri="{FF2B5EF4-FFF2-40B4-BE49-F238E27FC236}">
                  <a16:creationId xmlns:a16="http://schemas.microsoft.com/office/drawing/2014/main" id="{45A9C3C8-2543-264F-8DEB-6D452AA663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200"/>
              <a:ext cx="67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600" b="1">
                  <a:solidFill>
                    <a:srgbClr val="3365FB"/>
                  </a:solidFill>
                  <a:latin typeface="Arial" panose="020B0604020202020204" pitchFamily="34" charset="0"/>
                </a:rPr>
                <a:t>sid name</a:t>
              </a:r>
            </a:p>
          </p:txBody>
        </p:sp>
        <p:sp>
          <p:nvSpPr>
            <p:cNvPr id="67700" name="Rectangle 195">
              <a:extLst>
                <a:ext uri="{FF2B5EF4-FFF2-40B4-BE49-F238E27FC236}">
                  <a16:creationId xmlns:a16="http://schemas.microsoft.com/office/drawing/2014/main" id="{645CD0B2-B975-634E-BCF5-AEE141E95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200"/>
              <a:ext cx="1968" cy="10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grpSp>
          <p:nvGrpSpPr>
            <p:cNvPr id="67701" name="Group 196">
              <a:extLst>
                <a:ext uri="{FF2B5EF4-FFF2-40B4-BE49-F238E27FC236}">
                  <a16:creationId xmlns:a16="http://schemas.microsoft.com/office/drawing/2014/main" id="{8A43165D-F6F6-104C-B4FF-93A5308CF1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1392"/>
              <a:ext cx="624" cy="480"/>
              <a:chOff x="672" y="1392"/>
              <a:chExt cx="624" cy="480"/>
            </a:xfrm>
          </p:grpSpPr>
          <p:grpSp>
            <p:nvGrpSpPr>
              <p:cNvPr id="67724" name="Group 197">
                <a:extLst>
                  <a:ext uri="{FF2B5EF4-FFF2-40B4-BE49-F238E27FC236}">
                    <a16:creationId xmlns:a16="http://schemas.microsoft.com/office/drawing/2014/main" id="{00FDC561-F0AE-CB47-BF7B-E9935F4D5B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1392"/>
                <a:ext cx="624" cy="480"/>
                <a:chOff x="672" y="1392"/>
                <a:chExt cx="624" cy="480"/>
              </a:xfrm>
            </p:grpSpPr>
            <p:grpSp>
              <p:nvGrpSpPr>
                <p:cNvPr id="67726" name="Group 198">
                  <a:extLst>
                    <a:ext uri="{FF2B5EF4-FFF2-40B4-BE49-F238E27FC236}">
                      <a16:creationId xmlns:a16="http://schemas.microsoft.com/office/drawing/2014/main" id="{1DD0D308-21E5-4A43-BC80-CD518E18967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392"/>
                  <a:ext cx="624" cy="480"/>
                  <a:chOff x="672" y="1392"/>
                  <a:chExt cx="624" cy="480"/>
                </a:xfrm>
              </p:grpSpPr>
              <p:grpSp>
                <p:nvGrpSpPr>
                  <p:cNvPr id="67729" name="Group 199">
                    <a:extLst>
                      <a:ext uri="{FF2B5EF4-FFF2-40B4-BE49-F238E27FC236}">
                        <a16:creationId xmlns:a16="http://schemas.microsoft.com/office/drawing/2014/main" id="{08E866E3-0A09-AB4F-8E83-E241060A9BF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392"/>
                    <a:ext cx="624" cy="432"/>
                    <a:chOff x="672" y="1392"/>
                    <a:chExt cx="624" cy="432"/>
                  </a:xfrm>
                </p:grpSpPr>
                <p:grpSp>
                  <p:nvGrpSpPr>
                    <p:cNvPr id="67731" name="Group 200">
                      <a:extLst>
                        <a:ext uri="{FF2B5EF4-FFF2-40B4-BE49-F238E27FC236}">
                          <a16:creationId xmlns:a16="http://schemas.microsoft.com/office/drawing/2014/main" id="{BED806EB-EA16-E245-841E-5B71D8182A5E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392"/>
                      <a:ext cx="624" cy="432"/>
                      <a:chOff x="672" y="1392"/>
                      <a:chExt cx="624" cy="432"/>
                    </a:xfrm>
                  </p:grpSpPr>
                  <p:grpSp>
                    <p:nvGrpSpPr>
                      <p:cNvPr id="67733" name="Group 201">
                        <a:extLst>
                          <a:ext uri="{FF2B5EF4-FFF2-40B4-BE49-F238E27FC236}">
                            <a16:creationId xmlns:a16="http://schemas.microsoft.com/office/drawing/2014/main" id="{341A85B1-8393-734D-BDEC-07C7A792A71E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72" y="1392"/>
                        <a:ext cx="624" cy="336"/>
                        <a:chOff x="672" y="1632"/>
                        <a:chExt cx="624" cy="336"/>
                      </a:xfrm>
                    </p:grpSpPr>
                    <p:grpSp>
                      <p:nvGrpSpPr>
                        <p:cNvPr id="67735" name="Group 202">
                          <a:extLst>
                            <a:ext uri="{FF2B5EF4-FFF2-40B4-BE49-F238E27FC236}">
                              <a16:creationId xmlns:a16="http://schemas.microsoft.com/office/drawing/2014/main" id="{FD6E9AFD-F3F9-FF4E-BD7D-85ADF3F726A9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672" y="1632"/>
                          <a:ext cx="624" cy="288"/>
                          <a:chOff x="672" y="1632"/>
                          <a:chExt cx="624" cy="288"/>
                        </a:xfrm>
                      </p:grpSpPr>
                      <p:grpSp>
                        <p:nvGrpSpPr>
                          <p:cNvPr id="67737" name="Group 203">
                            <a:extLst>
                              <a:ext uri="{FF2B5EF4-FFF2-40B4-BE49-F238E27FC236}">
                                <a16:creationId xmlns:a16="http://schemas.microsoft.com/office/drawing/2014/main" id="{657C24AF-738A-914A-B9EE-F03C25720CE2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720" y="1632"/>
                            <a:ext cx="576" cy="288"/>
                            <a:chOff x="720" y="1632"/>
                            <a:chExt cx="576" cy="288"/>
                          </a:xfrm>
                        </p:grpSpPr>
                        <p:grpSp>
                          <p:nvGrpSpPr>
                            <p:cNvPr id="67739" name="Group 204">
                              <a:extLst>
                                <a:ext uri="{FF2B5EF4-FFF2-40B4-BE49-F238E27FC236}">
                                  <a16:creationId xmlns:a16="http://schemas.microsoft.com/office/drawing/2014/main" id="{97ABD34C-8231-054D-A116-32C57955D186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720" y="1632"/>
                              <a:ext cx="576" cy="288"/>
                              <a:chOff x="624" y="2016"/>
                              <a:chExt cx="576" cy="288"/>
                            </a:xfrm>
                          </p:grpSpPr>
                          <p:sp>
                            <p:nvSpPr>
                              <p:cNvPr id="67741" name="Rectangle 205">
                                <a:extLst>
                                  <a:ext uri="{FF2B5EF4-FFF2-40B4-BE49-F238E27FC236}">
                                    <a16:creationId xmlns:a16="http://schemas.microsoft.com/office/drawing/2014/main" id="{362ED1E2-F39F-F649-B384-D891AA7F7579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624" y="2016"/>
                                <a:ext cx="576" cy="144"/>
                              </a:xfrm>
                              <a:prstGeom prst="rect">
                                <a:avLst/>
                              </a:prstGeom>
                              <a:noFill/>
                              <a:ln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>
                                <a:lvl1pPr>
                                  <a:spcBef>
                                    <a:spcPct val="20000"/>
                                  </a:spcBef>
                                  <a:buChar char="•"/>
                                  <a:defRPr kumimoji="1" sz="32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1pPr>
                                <a:lvl2pPr marL="742950" indent="-285750">
                                  <a:spcBef>
                                    <a:spcPct val="20000"/>
                                  </a:spcBef>
                                  <a:buChar char="–"/>
                                  <a:defRPr kumimoji="1" sz="28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2pPr>
                                <a:lvl3pPr marL="1143000" indent="-228600">
                                  <a:spcBef>
                                    <a:spcPct val="20000"/>
                                  </a:spcBef>
                                  <a:buChar char="•"/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3pPr>
                                <a:lvl4pPr marL="1600200" indent="-228600">
                                  <a:spcBef>
                                    <a:spcPct val="20000"/>
                                  </a:spcBef>
                                  <a:buChar char="–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4pPr>
                                <a:lvl5pPr marL="2057400" indent="-228600">
                                  <a:spcBef>
                                    <a:spcPct val="20000"/>
                                  </a:spcBef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9pPr>
                              </a:lstStyle>
                              <a:p>
                                <a:pPr eaLnBrk="1" hangingPunct="1">
                                  <a:spcBef>
                                    <a:spcPct val="0"/>
                                  </a:spcBef>
                                  <a:buFontTx/>
                                  <a:buNone/>
                                </a:pPr>
                                <a:endParaRPr lang="en-US" altLang="en-US" sz="2400"/>
                              </a:p>
                            </p:txBody>
                          </p:sp>
                          <p:sp>
                            <p:nvSpPr>
                              <p:cNvPr id="67742" name="Rectangle 206">
                                <a:extLst>
                                  <a:ext uri="{FF2B5EF4-FFF2-40B4-BE49-F238E27FC236}">
                                    <a16:creationId xmlns:a16="http://schemas.microsoft.com/office/drawing/2014/main" id="{86A99E1F-5C5C-C34D-BC30-F4D63D43EEC0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624" y="2160"/>
                                <a:ext cx="576" cy="144"/>
                              </a:xfrm>
                              <a:prstGeom prst="rect">
                                <a:avLst/>
                              </a:prstGeom>
                              <a:noFill/>
                              <a:ln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>
                                <a:lvl1pPr>
                                  <a:spcBef>
                                    <a:spcPct val="20000"/>
                                  </a:spcBef>
                                  <a:buChar char="•"/>
                                  <a:defRPr kumimoji="1" sz="32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1pPr>
                                <a:lvl2pPr marL="742950" indent="-285750">
                                  <a:spcBef>
                                    <a:spcPct val="20000"/>
                                  </a:spcBef>
                                  <a:buChar char="–"/>
                                  <a:defRPr kumimoji="1" sz="28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2pPr>
                                <a:lvl3pPr marL="1143000" indent="-228600">
                                  <a:spcBef>
                                    <a:spcPct val="20000"/>
                                  </a:spcBef>
                                  <a:buChar char="•"/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3pPr>
                                <a:lvl4pPr marL="1600200" indent="-228600">
                                  <a:spcBef>
                                    <a:spcPct val="20000"/>
                                  </a:spcBef>
                                  <a:buChar char="–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4pPr>
                                <a:lvl5pPr marL="2057400" indent="-228600">
                                  <a:spcBef>
                                    <a:spcPct val="20000"/>
                                  </a:spcBef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9pPr>
                              </a:lstStyle>
                              <a:p>
                                <a:pPr eaLnBrk="1" hangingPunct="1">
                                  <a:spcBef>
                                    <a:spcPct val="0"/>
                                  </a:spcBef>
                                  <a:buFontTx/>
                                  <a:buNone/>
                                </a:pPr>
                                <a:endParaRPr lang="en-US" altLang="en-US" sz="2400"/>
                              </a:p>
                            </p:txBody>
                          </p:sp>
                        </p:grpSp>
                        <p:sp>
                          <p:nvSpPr>
                            <p:cNvPr id="67740" name="Line 207">
                              <a:extLst>
                                <a:ext uri="{FF2B5EF4-FFF2-40B4-BE49-F238E27FC236}">
                                  <a16:creationId xmlns:a16="http://schemas.microsoft.com/office/drawing/2014/main" id="{34EAB4AB-1C04-FF45-9BDF-1DC0ABBFD60D}"/>
                                </a:ext>
                              </a:extLst>
                            </p:cNvPr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912" y="1632"/>
                              <a:ext cx="0" cy="288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/>
                            <a:lstStyle/>
                            <a:p>
                              <a:endParaRPr lang="en-US"/>
                            </a:p>
                          </p:txBody>
                        </p:sp>
                      </p:grpSp>
                      <p:sp>
                        <p:nvSpPr>
                          <p:cNvPr id="67738" name="Text Box 208">
                            <a:extLst>
                              <a:ext uri="{FF2B5EF4-FFF2-40B4-BE49-F238E27FC236}">
                                <a16:creationId xmlns:a16="http://schemas.microsoft.com/office/drawing/2014/main" id="{7279A87B-87C2-A743-B590-AA44C9D00111}"/>
                              </a:ext>
                            </a:extLst>
                          </p:cNvPr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672" y="1632"/>
                            <a:ext cx="240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 wrap="none">
                            <a:spAutoFit/>
                          </a:bodyPr>
                          <a:lstStyle>
                            <a:lvl1pPr>
                              <a:spcBef>
                                <a:spcPct val="20000"/>
                              </a:spcBef>
                              <a:buChar char="•"/>
                              <a:defRPr kumimoji="1" sz="32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1pPr>
                            <a:lvl2pPr marL="742950" indent="-285750">
                              <a:spcBef>
                                <a:spcPct val="20000"/>
                              </a:spcBef>
                              <a:buChar char="–"/>
                              <a:defRPr kumimoji="1" sz="28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2pPr>
                            <a:lvl3pPr marL="1143000" indent="-228600">
                              <a:spcBef>
                                <a:spcPct val="20000"/>
                              </a:spcBef>
                              <a:buChar char="•"/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3pPr>
                            <a:lvl4pPr marL="1600200" indent="-228600">
                              <a:spcBef>
                                <a:spcPct val="20000"/>
                              </a:spcBef>
                              <a:buChar char="–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4pPr>
                            <a:lvl5pPr marL="2057400" indent="-228600">
                              <a:spcBef>
                                <a:spcPct val="20000"/>
                              </a:spcBef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9pPr>
                          </a:lstStyle>
                          <a:p>
                            <a:pPr>
                              <a:spcBef>
                                <a:spcPct val="0"/>
                              </a:spcBef>
                              <a:buFontTx/>
                              <a:buNone/>
                            </a:pPr>
                            <a:r>
                              <a:rPr kumimoji="0" lang="zh-TW" altLang="en-US" sz="1400" b="1">
                                <a:latin typeface="Arial" panose="020B0604020202020204" pitchFamily="34" charset="0"/>
                              </a:rPr>
                              <a:t>  </a:t>
                            </a:r>
                            <a:r>
                              <a:rPr kumimoji="0" lang="en-US" altLang="zh-TW" sz="1400" b="1">
                                <a:latin typeface="Arial" panose="020B0604020202020204" pitchFamily="34" charset="0"/>
                              </a:rPr>
                              <a:t>1</a:t>
                            </a:r>
                          </a:p>
                        </p:txBody>
                      </p:sp>
                    </p:grpSp>
                    <p:sp>
                      <p:nvSpPr>
                        <p:cNvPr id="67736" name="Text Box 209">
                          <a:extLst>
                            <a:ext uri="{FF2B5EF4-FFF2-40B4-BE49-F238E27FC236}">
                              <a16:creationId xmlns:a16="http://schemas.microsoft.com/office/drawing/2014/main" id="{A5C01D0D-755B-5F4D-9D71-F8F0B569012E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72" y="1776"/>
                          <a:ext cx="24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none"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Char char="•"/>
                            <a:defRPr kumimoji="1" sz="3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har char="–"/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har char="•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har char="–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kumimoji="0" lang="zh-TW" altLang="en-US" sz="1400" b="1">
                              <a:latin typeface="Arial" panose="020B0604020202020204" pitchFamily="34" charset="0"/>
                            </a:rPr>
                            <a:t>  </a:t>
                          </a:r>
                          <a:r>
                            <a:rPr kumimoji="0" lang="en-US" altLang="zh-TW" sz="1400" b="1">
                              <a:latin typeface="Arial" panose="020B0604020202020204" pitchFamily="34" charset="0"/>
                            </a:rPr>
                            <a:t>2</a:t>
                          </a:r>
                        </a:p>
                      </p:txBody>
                    </p:sp>
                  </p:grpSp>
                  <p:sp>
                    <p:nvSpPr>
                      <p:cNvPr id="67734" name="Rectangle 210">
                        <a:extLst>
                          <a:ext uri="{FF2B5EF4-FFF2-40B4-BE49-F238E27FC236}">
                            <a16:creationId xmlns:a16="http://schemas.microsoft.com/office/drawing/2014/main" id="{7E4F1B64-945A-3047-B234-0E00E822B7F7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20" y="1680"/>
                        <a:ext cx="576" cy="144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kumimoji="1" sz="3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endParaRPr lang="en-US" altLang="en-US" sz="2400"/>
                      </a:p>
                    </p:txBody>
                  </p:sp>
                </p:grpSp>
                <p:sp>
                  <p:nvSpPr>
                    <p:cNvPr id="67732" name="Line 211">
                      <a:extLst>
                        <a:ext uri="{FF2B5EF4-FFF2-40B4-BE49-F238E27FC236}">
                          <a16:creationId xmlns:a16="http://schemas.microsoft.com/office/drawing/2014/main" id="{74F8B034-BC26-4B4D-89A1-4A034BC9E59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12" y="1680"/>
                      <a:ext cx="0" cy="14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67730" name="Text Box 212">
                    <a:extLst>
                      <a:ext uri="{FF2B5EF4-FFF2-40B4-BE49-F238E27FC236}">
                        <a16:creationId xmlns:a16="http://schemas.microsoft.com/office/drawing/2014/main" id="{1BE8E0D5-DBB5-494C-BE86-7DA89B592AD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0" y="1680"/>
                    <a:ext cx="178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US" altLang="zh-TW" sz="1400" b="1">
                        <a:latin typeface="Arial" panose="020B0604020202020204" pitchFamily="34" charset="0"/>
                      </a:rPr>
                      <a:t>2</a:t>
                    </a:r>
                  </a:p>
                </p:txBody>
              </p:sp>
            </p:grpSp>
            <p:sp>
              <p:nvSpPr>
                <p:cNvPr id="67727" name="Text Box 213">
                  <a:extLst>
                    <a:ext uri="{FF2B5EF4-FFF2-40B4-BE49-F238E27FC236}">
                      <a16:creationId xmlns:a16="http://schemas.microsoft.com/office/drawing/2014/main" id="{AFEE57AB-AAE1-8548-BA98-07946D70EB5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60" y="1392"/>
                  <a:ext cx="30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100</a:t>
                  </a:r>
                </a:p>
              </p:txBody>
            </p:sp>
            <p:sp>
              <p:nvSpPr>
                <p:cNvPr id="67728" name="Text Box 214">
                  <a:extLst>
                    <a:ext uri="{FF2B5EF4-FFF2-40B4-BE49-F238E27FC236}">
                      <a16:creationId xmlns:a16="http://schemas.microsoft.com/office/drawing/2014/main" id="{21E638BB-4E55-9141-80CE-81EA59441E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60" y="1680"/>
                  <a:ext cx="30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100</a:t>
                  </a:r>
                </a:p>
              </p:txBody>
            </p:sp>
          </p:grpSp>
          <p:sp>
            <p:nvSpPr>
              <p:cNvPr id="67725" name="Text Box 215">
                <a:extLst>
                  <a:ext uri="{FF2B5EF4-FFF2-40B4-BE49-F238E27FC236}">
                    <a16:creationId xmlns:a16="http://schemas.microsoft.com/office/drawing/2014/main" id="{B661F62E-369D-C641-8721-7617B16E6F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1536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200</a:t>
                </a:r>
              </a:p>
            </p:txBody>
          </p:sp>
        </p:grpSp>
        <p:grpSp>
          <p:nvGrpSpPr>
            <p:cNvPr id="67702" name="Group 216">
              <a:extLst>
                <a:ext uri="{FF2B5EF4-FFF2-40B4-BE49-F238E27FC236}">
                  <a16:creationId xmlns:a16="http://schemas.microsoft.com/office/drawing/2014/main" id="{29F67414-B183-AE4E-8FC0-766D547AAE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392"/>
              <a:ext cx="624" cy="480"/>
              <a:chOff x="1488" y="1392"/>
              <a:chExt cx="624" cy="480"/>
            </a:xfrm>
          </p:grpSpPr>
          <p:sp>
            <p:nvSpPr>
              <p:cNvPr id="67705" name="Text Box 217">
                <a:extLst>
                  <a:ext uri="{FF2B5EF4-FFF2-40B4-BE49-F238E27FC236}">
                    <a16:creationId xmlns:a16="http://schemas.microsoft.com/office/drawing/2014/main" id="{5E96B28F-22D2-104B-B132-CFA8C3E39C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1536"/>
                <a:ext cx="29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Wu</a:t>
                </a:r>
              </a:p>
            </p:txBody>
          </p:sp>
          <p:grpSp>
            <p:nvGrpSpPr>
              <p:cNvPr id="67706" name="Group 218">
                <a:extLst>
                  <a:ext uri="{FF2B5EF4-FFF2-40B4-BE49-F238E27FC236}">
                    <a16:creationId xmlns:a16="http://schemas.microsoft.com/office/drawing/2014/main" id="{8E6AB757-54A1-B14E-8FC8-D97D4A26EB2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1392"/>
                <a:ext cx="624" cy="480"/>
                <a:chOff x="1488" y="1392"/>
                <a:chExt cx="624" cy="480"/>
              </a:xfrm>
            </p:grpSpPr>
            <p:grpSp>
              <p:nvGrpSpPr>
                <p:cNvPr id="67707" name="Group 219">
                  <a:extLst>
                    <a:ext uri="{FF2B5EF4-FFF2-40B4-BE49-F238E27FC236}">
                      <a16:creationId xmlns:a16="http://schemas.microsoft.com/office/drawing/2014/main" id="{2633E359-9CED-9E46-A010-BB672338D6F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88" y="1392"/>
                  <a:ext cx="624" cy="480"/>
                  <a:chOff x="1488" y="1392"/>
                  <a:chExt cx="624" cy="480"/>
                </a:xfrm>
              </p:grpSpPr>
              <p:grpSp>
                <p:nvGrpSpPr>
                  <p:cNvPr id="67710" name="Group 220">
                    <a:extLst>
                      <a:ext uri="{FF2B5EF4-FFF2-40B4-BE49-F238E27FC236}">
                        <a16:creationId xmlns:a16="http://schemas.microsoft.com/office/drawing/2014/main" id="{FCD530FE-5112-C64B-905E-4B96727E9D0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488" y="1392"/>
                    <a:ext cx="624" cy="432"/>
                    <a:chOff x="1488" y="1392"/>
                    <a:chExt cx="624" cy="432"/>
                  </a:xfrm>
                </p:grpSpPr>
                <p:grpSp>
                  <p:nvGrpSpPr>
                    <p:cNvPr id="67712" name="Group 221">
                      <a:extLst>
                        <a:ext uri="{FF2B5EF4-FFF2-40B4-BE49-F238E27FC236}">
                          <a16:creationId xmlns:a16="http://schemas.microsoft.com/office/drawing/2014/main" id="{49BA47DA-603E-4D4E-A90F-6A7E048A9857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488" y="1392"/>
                      <a:ext cx="624" cy="432"/>
                      <a:chOff x="1488" y="1392"/>
                      <a:chExt cx="624" cy="432"/>
                    </a:xfrm>
                  </p:grpSpPr>
                  <p:grpSp>
                    <p:nvGrpSpPr>
                      <p:cNvPr id="67714" name="Group 222">
                        <a:extLst>
                          <a:ext uri="{FF2B5EF4-FFF2-40B4-BE49-F238E27FC236}">
                            <a16:creationId xmlns:a16="http://schemas.microsoft.com/office/drawing/2014/main" id="{7B5FAF97-7302-894B-83AE-179F8D6BA46A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488" y="1392"/>
                        <a:ext cx="624" cy="336"/>
                        <a:chOff x="672" y="2256"/>
                        <a:chExt cx="624" cy="336"/>
                      </a:xfrm>
                    </p:grpSpPr>
                    <p:sp>
                      <p:nvSpPr>
                        <p:cNvPr id="67716" name="Text Box 223">
                          <a:extLst>
                            <a:ext uri="{FF2B5EF4-FFF2-40B4-BE49-F238E27FC236}">
                              <a16:creationId xmlns:a16="http://schemas.microsoft.com/office/drawing/2014/main" id="{C620B1F8-EC5D-7C43-A460-F1973DC9C835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72" y="2256"/>
                          <a:ext cx="24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none"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Char char="•"/>
                            <a:defRPr kumimoji="1" sz="3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har char="–"/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har char="•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har char="–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kumimoji="0" lang="zh-TW" altLang="en-US" sz="1400" b="1">
                              <a:latin typeface="Arial" panose="020B0604020202020204" pitchFamily="34" charset="0"/>
                            </a:rPr>
                            <a:t>  </a:t>
                          </a:r>
                          <a:r>
                            <a:rPr kumimoji="0" lang="en-US" altLang="zh-TW" sz="1400" b="1">
                              <a:latin typeface="Arial" panose="020B0604020202020204" pitchFamily="34" charset="0"/>
                            </a:rPr>
                            <a:t>1</a:t>
                          </a:r>
                        </a:p>
                      </p:txBody>
                    </p:sp>
                    <p:grpSp>
                      <p:nvGrpSpPr>
                        <p:cNvPr id="67717" name="Group 224">
                          <a:extLst>
                            <a:ext uri="{FF2B5EF4-FFF2-40B4-BE49-F238E27FC236}">
                              <a16:creationId xmlns:a16="http://schemas.microsoft.com/office/drawing/2014/main" id="{AED71E8A-EDAD-6E4E-B634-DA777CD166C2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672" y="2256"/>
                          <a:ext cx="624" cy="336"/>
                          <a:chOff x="672" y="2256"/>
                          <a:chExt cx="624" cy="336"/>
                        </a:xfrm>
                      </p:grpSpPr>
                      <p:grpSp>
                        <p:nvGrpSpPr>
                          <p:cNvPr id="67718" name="Group 225">
                            <a:extLst>
                              <a:ext uri="{FF2B5EF4-FFF2-40B4-BE49-F238E27FC236}">
                                <a16:creationId xmlns:a16="http://schemas.microsoft.com/office/drawing/2014/main" id="{7C71A5C3-0612-0B43-8B66-12FFAFF65C37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720" y="2256"/>
                            <a:ext cx="576" cy="288"/>
                            <a:chOff x="720" y="2256"/>
                            <a:chExt cx="576" cy="288"/>
                          </a:xfrm>
                        </p:grpSpPr>
                        <p:grpSp>
                          <p:nvGrpSpPr>
                            <p:cNvPr id="67720" name="Group 226">
                              <a:extLst>
                                <a:ext uri="{FF2B5EF4-FFF2-40B4-BE49-F238E27FC236}">
                                  <a16:creationId xmlns:a16="http://schemas.microsoft.com/office/drawing/2014/main" id="{D7B8D34C-D4DD-1144-94ED-21BEF3D8DC7D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720" y="2256"/>
                              <a:ext cx="576" cy="288"/>
                              <a:chOff x="624" y="2496"/>
                              <a:chExt cx="576" cy="288"/>
                            </a:xfrm>
                          </p:grpSpPr>
                          <p:sp>
                            <p:nvSpPr>
                              <p:cNvPr id="67722" name="Rectangle 227">
                                <a:extLst>
                                  <a:ext uri="{FF2B5EF4-FFF2-40B4-BE49-F238E27FC236}">
                                    <a16:creationId xmlns:a16="http://schemas.microsoft.com/office/drawing/2014/main" id="{3D440B30-29B3-D642-A871-5671D07EE33C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624" y="2496"/>
                                <a:ext cx="576" cy="144"/>
                              </a:xfrm>
                              <a:prstGeom prst="rect">
                                <a:avLst/>
                              </a:prstGeom>
                              <a:noFill/>
                              <a:ln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>
                                <a:lvl1pPr>
                                  <a:spcBef>
                                    <a:spcPct val="20000"/>
                                  </a:spcBef>
                                  <a:buChar char="•"/>
                                  <a:defRPr kumimoji="1" sz="32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1pPr>
                                <a:lvl2pPr marL="742950" indent="-285750">
                                  <a:spcBef>
                                    <a:spcPct val="20000"/>
                                  </a:spcBef>
                                  <a:buChar char="–"/>
                                  <a:defRPr kumimoji="1" sz="28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2pPr>
                                <a:lvl3pPr marL="1143000" indent="-228600">
                                  <a:spcBef>
                                    <a:spcPct val="20000"/>
                                  </a:spcBef>
                                  <a:buChar char="•"/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3pPr>
                                <a:lvl4pPr marL="1600200" indent="-228600">
                                  <a:spcBef>
                                    <a:spcPct val="20000"/>
                                  </a:spcBef>
                                  <a:buChar char="–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4pPr>
                                <a:lvl5pPr marL="2057400" indent="-228600">
                                  <a:spcBef>
                                    <a:spcPct val="20000"/>
                                  </a:spcBef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9pPr>
                              </a:lstStyle>
                              <a:p>
                                <a:pPr eaLnBrk="1" hangingPunct="1">
                                  <a:spcBef>
                                    <a:spcPct val="0"/>
                                  </a:spcBef>
                                  <a:buFontTx/>
                                  <a:buNone/>
                                </a:pPr>
                                <a:endParaRPr lang="en-US" altLang="en-US" sz="2400"/>
                              </a:p>
                            </p:txBody>
                          </p:sp>
                          <p:sp>
                            <p:nvSpPr>
                              <p:cNvPr id="67723" name="Rectangle 228">
                                <a:extLst>
                                  <a:ext uri="{FF2B5EF4-FFF2-40B4-BE49-F238E27FC236}">
                                    <a16:creationId xmlns:a16="http://schemas.microsoft.com/office/drawing/2014/main" id="{91EB6759-395A-B74D-BC83-13E656D433C3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624" y="2640"/>
                                <a:ext cx="576" cy="144"/>
                              </a:xfrm>
                              <a:prstGeom prst="rect">
                                <a:avLst/>
                              </a:prstGeom>
                              <a:noFill/>
                              <a:ln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>
                                <a:lvl1pPr>
                                  <a:spcBef>
                                    <a:spcPct val="20000"/>
                                  </a:spcBef>
                                  <a:buChar char="•"/>
                                  <a:defRPr kumimoji="1" sz="32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1pPr>
                                <a:lvl2pPr marL="742950" indent="-285750">
                                  <a:spcBef>
                                    <a:spcPct val="20000"/>
                                  </a:spcBef>
                                  <a:buChar char="–"/>
                                  <a:defRPr kumimoji="1" sz="28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2pPr>
                                <a:lvl3pPr marL="1143000" indent="-228600">
                                  <a:spcBef>
                                    <a:spcPct val="20000"/>
                                  </a:spcBef>
                                  <a:buChar char="•"/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3pPr>
                                <a:lvl4pPr marL="1600200" indent="-228600">
                                  <a:spcBef>
                                    <a:spcPct val="20000"/>
                                  </a:spcBef>
                                  <a:buChar char="–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4pPr>
                                <a:lvl5pPr marL="2057400" indent="-228600">
                                  <a:spcBef>
                                    <a:spcPct val="20000"/>
                                  </a:spcBef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9pPr>
                              </a:lstStyle>
                              <a:p>
                                <a:pPr eaLnBrk="1" hangingPunct="1">
                                  <a:spcBef>
                                    <a:spcPct val="0"/>
                                  </a:spcBef>
                                  <a:buFontTx/>
                                  <a:buNone/>
                                </a:pPr>
                                <a:endParaRPr lang="en-US" altLang="en-US" sz="2400"/>
                              </a:p>
                            </p:txBody>
                          </p:sp>
                        </p:grpSp>
                        <p:sp>
                          <p:nvSpPr>
                            <p:cNvPr id="67721" name="Line 229">
                              <a:extLst>
                                <a:ext uri="{FF2B5EF4-FFF2-40B4-BE49-F238E27FC236}">
                                  <a16:creationId xmlns:a16="http://schemas.microsoft.com/office/drawing/2014/main" id="{75E74408-30C2-DF49-AC86-F3EBC7BA8FFE}"/>
                                </a:ext>
                              </a:extLst>
                            </p:cNvPr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912" y="2256"/>
                              <a:ext cx="0" cy="288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/>
                            <a:lstStyle/>
                            <a:p>
                              <a:endParaRPr lang="en-US"/>
                            </a:p>
                          </p:txBody>
                        </p:sp>
                      </p:grpSp>
                      <p:sp>
                        <p:nvSpPr>
                          <p:cNvPr id="67719" name="Text Box 230">
                            <a:extLst>
                              <a:ext uri="{FF2B5EF4-FFF2-40B4-BE49-F238E27FC236}">
                                <a16:creationId xmlns:a16="http://schemas.microsoft.com/office/drawing/2014/main" id="{B536CFD3-029F-4D4E-854A-A3F59317078B}"/>
                              </a:ext>
                            </a:extLst>
                          </p:cNvPr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672" y="2400"/>
                            <a:ext cx="240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 wrap="none">
                            <a:spAutoFit/>
                          </a:bodyPr>
                          <a:lstStyle>
                            <a:lvl1pPr>
                              <a:spcBef>
                                <a:spcPct val="20000"/>
                              </a:spcBef>
                              <a:buChar char="•"/>
                              <a:defRPr kumimoji="1" sz="32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1pPr>
                            <a:lvl2pPr marL="742950" indent="-285750">
                              <a:spcBef>
                                <a:spcPct val="20000"/>
                              </a:spcBef>
                              <a:buChar char="–"/>
                              <a:defRPr kumimoji="1" sz="28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2pPr>
                            <a:lvl3pPr marL="1143000" indent="-228600">
                              <a:spcBef>
                                <a:spcPct val="20000"/>
                              </a:spcBef>
                              <a:buChar char="•"/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3pPr>
                            <a:lvl4pPr marL="1600200" indent="-228600">
                              <a:spcBef>
                                <a:spcPct val="20000"/>
                              </a:spcBef>
                              <a:buChar char="–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4pPr>
                            <a:lvl5pPr marL="2057400" indent="-228600">
                              <a:spcBef>
                                <a:spcPct val="20000"/>
                              </a:spcBef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9pPr>
                          </a:lstStyle>
                          <a:p>
                            <a:pPr>
                              <a:spcBef>
                                <a:spcPct val="0"/>
                              </a:spcBef>
                              <a:buFontTx/>
                              <a:buNone/>
                            </a:pPr>
                            <a:r>
                              <a:rPr kumimoji="0" lang="zh-TW" altLang="en-US" sz="1400" b="1">
                                <a:latin typeface="Arial" panose="020B0604020202020204" pitchFamily="34" charset="0"/>
                              </a:rPr>
                              <a:t>  </a:t>
                            </a:r>
                            <a:r>
                              <a:rPr kumimoji="0" lang="en-US" altLang="zh-TW" sz="1400" b="1">
                                <a:latin typeface="Arial" panose="020B0604020202020204" pitchFamily="34" charset="0"/>
                              </a:rPr>
                              <a:t>2</a:t>
                            </a:r>
                          </a:p>
                        </p:txBody>
                      </p:sp>
                    </p:grpSp>
                  </p:grpSp>
                  <p:sp>
                    <p:nvSpPr>
                      <p:cNvPr id="67715" name="Rectangle 231">
                        <a:extLst>
                          <a:ext uri="{FF2B5EF4-FFF2-40B4-BE49-F238E27FC236}">
                            <a16:creationId xmlns:a16="http://schemas.microsoft.com/office/drawing/2014/main" id="{CFBC69ED-4F3F-3245-8A3C-044C0F2D63E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36" y="1680"/>
                        <a:ext cx="576" cy="144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kumimoji="1" sz="3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endParaRPr lang="en-US" altLang="en-US" sz="2400"/>
                      </a:p>
                    </p:txBody>
                  </p:sp>
                </p:grpSp>
                <p:sp>
                  <p:nvSpPr>
                    <p:cNvPr id="67713" name="Line 232">
                      <a:extLst>
                        <a:ext uri="{FF2B5EF4-FFF2-40B4-BE49-F238E27FC236}">
                          <a16:creationId xmlns:a16="http://schemas.microsoft.com/office/drawing/2014/main" id="{46BA9408-71D3-CE4A-BBD7-CF48C6A36B8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28" y="1680"/>
                      <a:ext cx="0" cy="14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67711" name="Text Box 233">
                    <a:extLst>
                      <a:ext uri="{FF2B5EF4-FFF2-40B4-BE49-F238E27FC236}">
                        <a16:creationId xmlns:a16="http://schemas.microsoft.com/office/drawing/2014/main" id="{8DBDE671-CA40-E648-A376-0496E5E263E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36" y="1680"/>
                    <a:ext cx="178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US" altLang="zh-TW" sz="1400" b="1">
                        <a:latin typeface="Arial" panose="020B0604020202020204" pitchFamily="34" charset="0"/>
                      </a:rPr>
                      <a:t>3</a:t>
                    </a:r>
                  </a:p>
                </p:txBody>
              </p:sp>
            </p:grpSp>
            <p:sp>
              <p:nvSpPr>
                <p:cNvPr id="67708" name="Text Box 234">
                  <a:extLst>
                    <a:ext uri="{FF2B5EF4-FFF2-40B4-BE49-F238E27FC236}">
                      <a16:creationId xmlns:a16="http://schemas.microsoft.com/office/drawing/2014/main" id="{9620EBCB-F0C0-CD4B-A9BB-586A95270E6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76" y="1392"/>
                  <a:ext cx="283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Lin</a:t>
                  </a:r>
                </a:p>
              </p:txBody>
            </p:sp>
            <p:sp>
              <p:nvSpPr>
                <p:cNvPr id="67709" name="Text Box 235">
                  <a:extLst>
                    <a:ext uri="{FF2B5EF4-FFF2-40B4-BE49-F238E27FC236}">
                      <a16:creationId xmlns:a16="http://schemas.microsoft.com/office/drawing/2014/main" id="{B5908659-00C4-8D4F-ACA0-D8ACEBA9037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76" y="1680"/>
                  <a:ext cx="265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Du</a:t>
                  </a:r>
                </a:p>
              </p:txBody>
            </p:sp>
          </p:grpSp>
        </p:grpSp>
        <p:sp>
          <p:nvSpPr>
            <p:cNvPr id="67703" name="Text Box 236">
              <a:extLst>
                <a:ext uri="{FF2B5EF4-FFF2-40B4-BE49-F238E27FC236}">
                  <a16:creationId xmlns:a16="http://schemas.microsoft.com/office/drawing/2014/main" id="{DBDD3817-63E4-2641-934D-5028B526FD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912"/>
              <a:ext cx="71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600">
                  <a:solidFill>
                    <a:srgbClr val="FF0000"/>
                  </a:solidFill>
                  <a:latin typeface="Arial" panose="020B0604020202020204" pitchFamily="34" charset="0"/>
                  <a:sym typeface="Symbol" pitchFamily="2" charset="2"/>
                </a:rPr>
                <a:t>Reserves</a:t>
              </a:r>
              <a:r>
                <a:rPr kumimoji="0" lang="en-US" altLang="zh-TW" sz="2800">
                  <a:solidFill>
                    <a:srgbClr val="FF0000"/>
                  </a:solidFill>
                  <a:latin typeface="Arial" panose="020B0604020202020204" pitchFamily="34" charset="0"/>
                  <a:sym typeface="Symbol" pitchFamily="2" charset="2"/>
                </a:rPr>
                <a:t> </a:t>
              </a:r>
            </a:p>
          </p:txBody>
        </p:sp>
        <p:sp>
          <p:nvSpPr>
            <p:cNvPr id="67704" name="Text Box 237">
              <a:extLst>
                <a:ext uri="{FF2B5EF4-FFF2-40B4-BE49-F238E27FC236}">
                  <a16:creationId xmlns:a16="http://schemas.microsoft.com/office/drawing/2014/main" id="{B79CFC71-7E0D-B547-8397-49A0C6A5B1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912"/>
              <a:ext cx="5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600">
                  <a:solidFill>
                    <a:srgbClr val="FF0000"/>
                  </a:solidFill>
                  <a:latin typeface="Arial" panose="020B0604020202020204" pitchFamily="34" charset="0"/>
                  <a:sym typeface="Symbol" pitchFamily="2" charset="2"/>
                </a:rPr>
                <a:t>Sailors</a:t>
              </a:r>
              <a:r>
                <a:rPr kumimoji="0" lang="en-US" altLang="zh-TW" sz="2800">
                  <a:solidFill>
                    <a:srgbClr val="FF0000"/>
                  </a:solidFill>
                  <a:latin typeface="Arial" panose="020B0604020202020204" pitchFamily="34" charset="0"/>
                  <a:sym typeface="Symbol" pitchFamily="2" charset="2"/>
                </a:rPr>
                <a:t> </a:t>
              </a:r>
            </a:p>
          </p:txBody>
        </p:sp>
      </p:grpSp>
      <p:sp>
        <p:nvSpPr>
          <p:cNvPr id="67610" name="Text Box 238">
            <a:extLst>
              <a:ext uri="{FF2B5EF4-FFF2-40B4-BE49-F238E27FC236}">
                <a16:creationId xmlns:a16="http://schemas.microsoft.com/office/drawing/2014/main" id="{F8528C16-E67D-454E-BCBD-D82F8C872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4488" y="6491288"/>
            <a:ext cx="1492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b="1">
                <a:latin typeface="Arial" panose="020B0604020202020204" pitchFamily="34" charset="0"/>
              </a:rPr>
              <a:t>Materialized</a:t>
            </a:r>
          </a:p>
        </p:txBody>
      </p:sp>
      <p:sp>
        <p:nvSpPr>
          <p:cNvPr id="67611" name="Text Box 239">
            <a:extLst>
              <a:ext uri="{FF2B5EF4-FFF2-40B4-BE49-F238E27FC236}">
                <a16:creationId xmlns:a16="http://schemas.microsoft.com/office/drawing/2014/main" id="{4B84A9D3-16B4-C64B-B669-5264F0DDF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8500" y="6491288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b="1">
                <a:latin typeface="Arial" panose="020B0604020202020204" pitchFamily="34" charset="0"/>
              </a:rPr>
              <a:t>On-the-Fly</a:t>
            </a:r>
          </a:p>
        </p:txBody>
      </p:sp>
      <p:grpSp>
        <p:nvGrpSpPr>
          <p:cNvPr id="67612" name="Group 240">
            <a:extLst>
              <a:ext uri="{FF2B5EF4-FFF2-40B4-BE49-F238E27FC236}">
                <a16:creationId xmlns:a16="http://schemas.microsoft.com/office/drawing/2014/main" id="{5DFB23E4-73AB-0846-9811-B638AE2BB106}"/>
              </a:ext>
            </a:extLst>
          </p:cNvPr>
          <p:cNvGrpSpPr>
            <a:grpSpLocks/>
          </p:cNvGrpSpPr>
          <p:nvPr/>
        </p:nvGrpSpPr>
        <p:grpSpPr bwMode="auto">
          <a:xfrm>
            <a:off x="1004888" y="3016250"/>
            <a:ext cx="1374775" cy="533400"/>
            <a:chOff x="624" y="3072"/>
            <a:chExt cx="866" cy="336"/>
          </a:xfrm>
        </p:grpSpPr>
        <p:grpSp>
          <p:nvGrpSpPr>
            <p:cNvPr id="67680" name="Group 241">
              <a:extLst>
                <a:ext uri="{FF2B5EF4-FFF2-40B4-BE49-F238E27FC236}">
                  <a16:creationId xmlns:a16="http://schemas.microsoft.com/office/drawing/2014/main" id="{11663686-265E-0D41-AFC9-4857A83338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3072"/>
              <a:ext cx="859" cy="192"/>
              <a:chOff x="720" y="3168"/>
              <a:chExt cx="859" cy="192"/>
            </a:xfrm>
          </p:grpSpPr>
          <p:sp>
            <p:nvSpPr>
              <p:cNvPr id="67690" name="Text Box 242">
                <a:extLst>
                  <a:ext uri="{FF2B5EF4-FFF2-40B4-BE49-F238E27FC236}">
                    <a16:creationId xmlns:a16="http://schemas.microsoft.com/office/drawing/2014/main" id="{F8530341-EDDC-844C-B160-BBBA6BD20B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3168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100</a:t>
                </a:r>
              </a:p>
            </p:txBody>
          </p:sp>
          <p:grpSp>
            <p:nvGrpSpPr>
              <p:cNvPr id="67691" name="Group 243">
                <a:extLst>
                  <a:ext uri="{FF2B5EF4-FFF2-40B4-BE49-F238E27FC236}">
                    <a16:creationId xmlns:a16="http://schemas.microsoft.com/office/drawing/2014/main" id="{C98800EB-9A39-A14D-A3BE-44A1ACFD6A7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0" y="3168"/>
                <a:ext cx="859" cy="192"/>
                <a:chOff x="720" y="3168"/>
                <a:chExt cx="859" cy="192"/>
              </a:xfrm>
            </p:grpSpPr>
            <p:grpSp>
              <p:nvGrpSpPr>
                <p:cNvPr id="67692" name="Group 244">
                  <a:extLst>
                    <a:ext uri="{FF2B5EF4-FFF2-40B4-BE49-F238E27FC236}">
                      <a16:creationId xmlns:a16="http://schemas.microsoft.com/office/drawing/2014/main" id="{1C2E1455-4BDE-A14B-82EF-72CD5B538CE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20" y="3168"/>
                  <a:ext cx="816" cy="144"/>
                  <a:chOff x="720" y="3168"/>
                  <a:chExt cx="816" cy="144"/>
                </a:xfrm>
              </p:grpSpPr>
              <p:sp>
                <p:nvSpPr>
                  <p:cNvPr id="67695" name="Rectangle 245">
                    <a:extLst>
                      <a:ext uri="{FF2B5EF4-FFF2-40B4-BE49-F238E27FC236}">
                        <a16:creationId xmlns:a16="http://schemas.microsoft.com/office/drawing/2014/main" id="{B767BD9E-041A-8A4D-98C6-467321E6A6F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0" y="3168"/>
                    <a:ext cx="816" cy="14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67696" name="Line 246">
                    <a:extLst>
                      <a:ext uri="{FF2B5EF4-FFF2-40B4-BE49-F238E27FC236}">
                        <a16:creationId xmlns:a16="http://schemas.microsoft.com/office/drawing/2014/main" id="{EBF0A322-8A51-D343-AE5C-4CDFD18F0F2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12" y="316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67697" name="Line 247">
                    <a:extLst>
                      <a:ext uri="{FF2B5EF4-FFF2-40B4-BE49-F238E27FC236}">
                        <a16:creationId xmlns:a16="http://schemas.microsoft.com/office/drawing/2014/main" id="{67330890-711E-874B-8F64-9A907918DBA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96" y="316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7693" name="Text Box 248">
                  <a:extLst>
                    <a:ext uri="{FF2B5EF4-FFF2-40B4-BE49-F238E27FC236}">
                      <a16:creationId xmlns:a16="http://schemas.microsoft.com/office/drawing/2014/main" id="{2595DC1A-B1EE-0646-8B76-CAA013449CA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0" y="3168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1</a:t>
                  </a:r>
                </a:p>
              </p:txBody>
            </p:sp>
            <p:sp>
              <p:nvSpPr>
                <p:cNvPr id="67694" name="Text Box 249">
                  <a:extLst>
                    <a:ext uri="{FF2B5EF4-FFF2-40B4-BE49-F238E27FC236}">
                      <a16:creationId xmlns:a16="http://schemas.microsoft.com/office/drawing/2014/main" id="{B6C6F1E7-E41B-314B-AA13-21AC05232FD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3168"/>
                  <a:ext cx="283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Lin</a:t>
                  </a:r>
                </a:p>
              </p:txBody>
            </p:sp>
          </p:grpSp>
        </p:grpSp>
        <p:grpSp>
          <p:nvGrpSpPr>
            <p:cNvPr id="67681" name="Group 250">
              <a:extLst>
                <a:ext uri="{FF2B5EF4-FFF2-40B4-BE49-F238E27FC236}">
                  <a16:creationId xmlns:a16="http://schemas.microsoft.com/office/drawing/2014/main" id="{711E9FA3-7936-FB46-9483-107FFB4F48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3216"/>
              <a:ext cx="866" cy="192"/>
              <a:chOff x="720" y="3168"/>
              <a:chExt cx="866" cy="192"/>
            </a:xfrm>
          </p:grpSpPr>
          <p:sp>
            <p:nvSpPr>
              <p:cNvPr id="67682" name="Text Box 251">
                <a:extLst>
                  <a:ext uri="{FF2B5EF4-FFF2-40B4-BE49-F238E27FC236}">
                    <a16:creationId xmlns:a16="http://schemas.microsoft.com/office/drawing/2014/main" id="{05550AF0-59AE-0D4E-A75D-039679F35B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3168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200</a:t>
                </a:r>
              </a:p>
            </p:txBody>
          </p:sp>
          <p:grpSp>
            <p:nvGrpSpPr>
              <p:cNvPr id="67683" name="Group 252">
                <a:extLst>
                  <a:ext uri="{FF2B5EF4-FFF2-40B4-BE49-F238E27FC236}">
                    <a16:creationId xmlns:a16="http://schemas.microsoft.com/office/drawing/2014/main" id="{496F89BA-1272-0B4E-962B-C50ED216BFA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0" y="3168"/>
                <a:ext cx="866" cy="192"/>
                <a:chOff x="720" y="3168"/>
                <a:chExt cx="866" cy="192"/>
              </a:xfrm>
            </p:grpSpPr>
            <p:grpSp>
              <p:nvGrpSpPr>
                <p:cNvPr id="67684" name="Group 253">
                  <a:extLst>
                    <a:ext uri="{FF2B5EF4-FFF2-40B4-BE49-F238E27FC236}">
                      <a16:creationId xmlns:a16="http://schemas.microsoft.com/office/drawing/2014/main" id="{ADE3DB9D-5FEF-CC48-AD0A-AA07501556D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20" y="3168"/>
                  <a:ext cx="816" cy="144"/>
                  <a:chOff x="720" y="3168"/>
                  <a:chExt cx="816" cy="144"/>
                </a:xfrm>
              </p:grpSpPr>
              <p:sp>
                <p:nvSpPr>
                  <p:cNvPr id="67687" name="Rectangle 254">
                    <a:extLst>
                      <a:ext uri="{FF2B5EF4-FFF2-40B4-BE49-F238E27FC236}">
                        <a16:creationId xmlns:a16="http://schemas.microsoft.com/office/drawing/2014/main" id="{7E687DCF-8478-E441-8327-9D5EF6C1AE1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0" y="3168"/>
                    <a:ext cx="816" cy="14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67688" name="Line 255">
                    <a:extLst>
                      <a:ext uri="{FF2B5EF4-FFF2-40B4-BE49-F238E27FC236}">
                        <a16:creationId xmlns:a16="http://schemas.microsoft.com/office/drawing/2014/main" id="{795EBBE2-80B4-A94C-8B6C-CC50980EC4A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12" y="316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67689" name="Line 256">
                    <a:extLst>
                      <a:ext uri="{FF2B5EF4-FFF2-40B4-BE49-F238E27FC236}">
                        <a16:creationId xmlns:a16="http://schemas.microsoft.com/office/drawing/2014/main" id="{6CE6ED50-167E-0442-B7F9-E6F706D94AE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96" y="316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7685" name="Text Box 257">
                  <a:extLst>
                    <a:ext uri="{FF2B5EF4-FFF2-40B4-BE49-F238E27FC236}">
                      <a16:creationId xmlns:a16="http://schemas.microsoft.com/office/drawing/2014/main" id="{49E488FE-8781-2B49-8E16-BD4510F7A69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0" y="3168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2</a:t>
                  </a:r>
                </a:p>
              </p:txBody>
            </p:sp>
            <p:sp>
              <p:nvSpPr>
                <p:cNvPr id="67686" name="Text Box 258">
                  <a:extLst>
                    <a:ext uri="{FF2B5EF4-FFF2-40B4-BE49-F238E27FC236}">
                      <a16:creationId xmlns:a16="http://schemas.microsoft.com/office/drawing/2014/main" id="{3AE9EB73-D24A-F446-85B9-6B4FF3F6B42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3168"/>
                  <a:ext cx="290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Wu</a:t>
                  </a:r>
                </a:p>
              </p:txBody>
            </p:sp>
          </p:grpSp>
        </p:grpSp>
      </p:grpSp>
      <p:sp>
        <p:nvSpPr>
          <p:cNvPr id="67613" name="Text Box 259">
            <a:extLst>
              <a:ext uri="{FF2B5EF4-FFF2-40B4-BE49-F238E27FC236}">
                <a16:creationId xmlns:a16="http://schemas.microsoft.com/office/drawing/2014/main" id="{E11ABF4B-F23C-D346-815B-2E56B400C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25" y="2551113"/>
            <a:ext cx="666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b="1">
                <a:latin typeface="Arial" panose="020B0604020202020204" pitchFamily="34" charset="0"/>
              </a:rPr>
              <a:t>Disk</a:t>
            </a:r>
          </a:p>
        </p:txBody>
      </p:sp>
      <p:sp>
        <p:nvSpPr>
          <p:cNvPr id="67614" name="Text Box 260">
            <a:extLst>
              <a:ext uri="{FF2B5EF4-FFF2-40B4-BE49-F238E27FC236}">
                <a16:creationId xmlns:a16="http://schemas.microsoft.com/office/drawing/2014/main" id="{DB05C757-154A-C441-B810-86DA1DAC7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867400"/>
            <a:ext cx="704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b="1">
                <a:latin typeface="Arial" panose="020B0604020202020204" pitchFamily="34" charset="0"/>
              </a:rPr>
              <a:t>RAM</a:t>
            </a:r>
          </a:p>
        </p:txBody>
      </p:sp>
      <p:sp>
        <p:nvSpPr>
          <p:cNvPr id="67615" name="Text Box 261">
            <a:extLst>
              <a:ext uri="{FF2B5EF4-FFF2-40B4-BE49-F238E27FC236}">
                <a16:creationId xmlns:a16="http://schemas.microsoft.com/office/drawing/2014/main" id="{595254A6-FF59-CF45-A62C-B8B2CAE1A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7250" y="2590800"/>
            <a:ext cx="666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b="1">
                <a:latin typeface="Arial" panose="020B0604020202020204" pitchFamily="34" charset="0"/>
              </a:rPr>
              <a:t>Disk</a:t>
            </a:r>
          </a:p>
        </p:txBody>
      </p:sp>
      <p:sp>
        <p:nvSpPr>
          <p:cNvPr id="67616" name="Text Box 262">
            <a:extLst>
              <a:ext uri="{FF2B5EF4-FFF2-40B4-BE49-F238E27FC236}">
                <a16:creationId xmlns:a16="http://schemas.microsoft.com/office/drawing/2014/main" id="{23C85D3F-997F-3346-B51E-D94C593A96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6450" y="4953000"/>
            <a:ext cx="704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b="1">
                <a:latin typeface="Arial" panose="020B0604020202020204" pitchFamily="34" charset="0"/>
              </a:rPr>
              <a:t>RAM</a:t>
            </a:r>
          </a:p>
        </p:txBody>
      </p:sp>
      <p:grpSp>
        <p:nvGrpSpPr>
          <p:cNvPr id="67617" name="Group 263">
            <a:extLst>
              <a:ext uri="{FF2B5EF4-FFF2-40B4-BE49-F238E27FC236}">
                <a16:creationId xmlns:a16="http://schemas.microsoft.com/office/drawing/2014/main" id="{9930A1C6-A02F-1E40-9824-539BE81D1B4E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1219200"/>
            <a:ext cx="152400" cy="152400"/>
            <a:chOff x="2640" y="2256"/>
            <a:chExt cx="144" cy="105"/>
          </a:xfrm>
        </p:grpSpPr>
        <p:sp>
          <p:nvSpPr>
            <p:cNvPr id="67674" name="Line 264">
              <a:extLst>
                <a:ext uri="{FF2B5EF4-FFF2-40B4-BE49-F238E27FC236}">
                  <a16:creationId xmlns:a16="http://schemas.microsoft.com/office/drawing/2014/main" id="{42DFEC0D-B654-9C45-8EF7-0E82DEAA13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256"/>
              <a:ext cx="144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67675" name="Group 265">
              <a:extLst>
                <a:ext uri="{FF2B5EF4-FFF2-40B4-BE49-F238E27FC236}">
                  <a16:creationId xmlns:a16="http://schemas.microsoft.com/office/drawing/2014/main" id="{D6F4F7DB-079A-454E-83BB-2DB71D7349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0" y="2265"/>
              <a:ext cx="144" cy="96"/>
              <a:chOff x="2304" y="2256"/>
              <a:chExt cx="144" cy="96"/>
            </a:xfrm>
          </p:grpSpPr>
          <p:sp>
            <p:nvSpPr>
              <p:cNvPr id="67676" name="Line 266">
                <a:extLst>
                  <a:ext uri="{FF2B5EF4-FFF2-40B4-BE49-F238E27FC236}">
                    <a16:creationId xmlns:a16="http://schemas.microsoft.com/office/drawing/2014/main" id="{984BC5C9-3690-8C49-B7CD-202E60A462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04" y="2256"/>
                <a:ext cx="144" cy="9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67677" name="Group 267">
                <a:extLst>
                  <a:ext uri="{FF2B5EF4-FFF2-40B4-BE49-F238E27FC236}">
                    <a16:creationId xmlns:a16="http://schemas.microsoft.com/office/drawing/2014/main" id="{89D7E0F0-F108-C54B-9E5C-45650A4DF55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04" y="2256"/>
                <a:ext cx="144" cy="96"/>
                <a:chOff x="2304" y="2256"/>
                <a:chExt cx="144" cy="96"/>
              </a:xfrm>
            </p:grpSpPr>
            <p:sp>
              <p:nvSpPr>
                <p:cNvPr id="67678" name="Line 268">
                  <a:extLst>
                    <a:ext uri="{FF2B5EF4-FFF2-40B4-BE49-F238E27FC236}">
                      <a16:creationId xmlns:a16="http://schemas.microsoft.com/office/drawing/2014/main" id="{6C292F01-2D9A-3647-8357-0CFCFD039A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304" y="2256"/>
                  <a:ext cx="0" cy="96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7679" name="Line 269">
                  <a:extLst>
                    <a:ext uri="{FF2B5EF4-FFF2-40B4-BE49-F238E27FC236}">
                      <a16:creationId xmlns:a16="http://schemas.microsoft.com/office/drawing/2014/main" id="{3C979F1F-092B-9A4B-9BED-6F5659A89F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48" y="2256"/>
                  <a:ext cx="0" cy="96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67618" name="Group 270">
            <a:extLst>
              <a:ext uri="{FF2B5EF4-FFF2-40B4-BE49-F238E27FC236}">
                <a16:creationId xmlns:a16="http://schemas.microsoft.com/office/drawing/2014/main" id="{EE7438B5-AEF2-394F-84CA-5DF57E58E719}"/>
              </a:ext>
            </a:extLst>
          </p:cNvPr>
          <p:cNvGrpSpPr>
            <a:grpSpLocks/>
          </p:cNvGrpSpPr>
          <p:nvPr/>
        </p:nvGrpSpPr>
        <p:grpSpPr bwMode="auto">
          <a:xfrm>
            <a:off x="2501900" y="3032125"/>
            <a:ext cx="1374775" cy="477838"/>
            <a:chOff x="1632" y="3696"/>
            <a:chExt cx="866" cy="301"/>
          </a:xfrm>
        </p:grpSpPr>
        <p:grpSp>
          <p:nvGrpSpPr>
            <p:cNvPr id="67661" name="Group 271">
              <a:extLst>
                <a:ext uri="{FF2B5EF4-FFF2-40B4-BE49-F238E27FC236}">
                  <a16:creationId xmlns:a16="http://schemas.microsoft.com/office/drawing/2014/main" id="{6EBA9C1B-A010-E142-9381-ED0881E6D1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3696"/>
              <a:ext cx="866" cy="192"/>
              <a:chOff x="720" y="3168"/>
              <a:chExt cx="866" cy="192"/>
            </a:xfrm>
          </p:grpSpPr>
          <p:sp>
            <p:nvSpPr>
              <p:cNvPr id="67666" name="Text Box 272">
                <a:extLst>
                  <a:ext uri="{FF2B5EF4-FFF2-40B4-BE49-F238E27FC236}">
                    <a16:creationId xmlns:a16="http://schemas.microsoft.com/office/drawing/2014/main" id="{CA722A1D-AADE-8B4F-82E1-8DE08287B0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3168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100</a:t>
                </a:r>
              </a:p>
            </p:txBody>
          </p:sp>
          <p:grpSp>
            <p:nvGrpSpPr>
              <p:cNvPr id="67667" name="Group 273">
                <a:extLst>
                  <a:ext uri="{FF2B5EF4-FFF2-40B4-BE49-F238E27FC236}">
                    <a16:creationId xmlns:a16="http://schemas.microsoft.com/office/drawing/2014/main" id="{155E30C7-4EDD-E44B-B7C1-5C746BFB360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0" y="3168"/>
                <a:ext cx="866" cy="192"/>
                <a:chOff x="720" y="3168"/>
                <a:chExt cx="866" cy="192"/>
              </a:xfrm>
            </p:grpSpPr>
            <p:grpSp>
              <p:nvGrpSpPr>
                <p:cNvPr id="67668" name="Group 274">
                  <a:extLst>
                    <a:ext uri="{FF2B5EF4-FFF2-40B4-BE49-F238E27FC236}">
                      <a16:creationId xmlns:a16="http://schemas.microsoft.com/office/drawing/2014/main" id="{7F73FBD5-9639-3A46-A745-B7F18A35F7B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20" y="3168"/>
                  <a:ext cx="816" cy="144"/>
                  <a:chOff x="720" y="3168"/>
                  <a:chExt cx="816" cy="144"/>
                </a:xfrm>
              </p:grpSpPr>
              <p:sp>
                <p:nvSpPr>
                  <p:cNvPr id="67671" name="Rectangle 275">
                    <a:extLst>
                      <a:ext uri="{FF2B5EF4-FFF2-40B4-BE49-F238E27FC236}">
                        <a16:creationId xmlns:a16="http://schemas.microsoft.com/office/drawing/2014/main" id="{362B2A59-D19B-4348-BE40-48A25DC0022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0" y="3168"/>
                    <a:ext cx="816" cy="14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67672" name="Line 276">
                    <a:extLst>
                      <a:ext uri="{FF2B5EF4-FFF2-40B4-BE49-F238E27FC236}">
                        <a16:creationId xmlns:a16="http://schemas.microsoft.com/office/drawing/2014/main" id="{25F9AE46-9345-684F-B34B-79D66476EF8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12" y="316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67673" name="Line 277">
                    <a:extLst>
                      <a:ext uri="{FF2B5EF4-FFF2-40B4-BE49-F238E27FC236}">
                        <a16:creationId xmlns:a16="http://schemas.microsoft.com/office/drawing/2014/main" id="{2A65336B-BB6C-5841-A5BB-BDA89A1DB2E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96" y="316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7669" name="Text Box 278">
                  <a:extLst>
                    <a:ext uri="{FF2B5EF4-FFF2-40B4-BE49-F238E27FC236}">
                      <a16:creationId xmlns:a16="http://schemas.microsoft.com/office/drawing/2014/main" id="{68D36E42-9063-EF4C-B80F-46EECD52D90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0" y="3168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2</a:t>
                  </a:r>
                </a:p>
              </p:txBody>
            </p:sp>
            <p:sp>
              <p:nvSpPr>
                <p:cNvPr id="67670" name="Text Box 279">
                  <a:extLst>
                    <a:ext uri="{FF2B5EF4-FFF2-40B4-BE49-F238E27FC236}">
                      <a16:creationId xmlns:a16="http://schemas.microsoft.com/office/drawing/2014/main" id="{5D35995E-5925-8447-87EA-ACE47E14C8C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3168"/>
                  <a:ext cx="290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Wu</a:t>
                  </a:r>
                </a:p>
              </p:txBody>
            </p:sp>
          </p:grpSp>
        </p:grpSp>
        <p:grpSp>
          <p:nvGrpSpPr>
            <p:cNvPr id="67662" name="Group 280">
              <a:extLst>
                <a:ext uri="{FF2B5EF4-FFF2-40B4-BE49-F238E27FC236}">
                  <a16:creationId xmlns:a16="http://schemas.microsoft.com/office/drawing/2014/main" id="{98FFFBA7-25BC-7048-A2D1-124E9F7851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3" y="3840"/>
              <a:ext cx="816" cy="144"/>
              <a:chOff x="1584" y="2016"/>
              <a:chExt cx="816" cy="144"/>
            </a:xfrm>
          </p:grpSpPr>
          <p:sp>
            <p:nvSpPr>
              <p:cNvPr id="67664" name="Rectangle 281">
                <a:extLst>
                  <a:ext uri="{FF2B5EF4-FFF2-40B4-BE49-F238E27FC236}">
                    <a16:creationId xmlns:a16="http://schemas.microsoft.com/office/drawing/2014/main" id="{EB162356-C5E6-154C-BF39-04AF4FE197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2016"/>
                <a:ext cx="816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67665" name="Line 282">
                <a:extLst>
                  <a:ext uri="{FF2B5EF4-FFF2-40B4-BE49-F238E27FC236}">
                    <a16:creationId xmlns:a16="http://schemas.microsoft.com/office/drawing/2014/main" id="{3473338F-889D-1942-B798-3738C70840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2016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67663" name="Line 283">
              <a:extLst>
                <a:ext uri="{FF2B5EF4-FFF2-40B4-BE49-F238E27FC236}">
                  <a16:creationId xmlns:a16="http://schemas.microsoft.com/office/drawing/2014/main" id="{7272B257-3D64-C74B-8853-90034A426A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3" y="3865"/>
              <a:ext cx="0" cy="1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7303" name="Group 284">
            <a:extLst>
              <a:ext uri="{FF2B5EF4-FFF2-40B4-BE49-F238E27FC236}">
                <a16:creationId xmlns:a16="http://schemas.microsoft.com/office/drawing/2014/main" id="{4E52AF06-5D19-DA46-97DA-F392958A6317}"/>
              </a:ext>
            </a:extLst>
          </p:cNvPr>
          <p:cNvGrpSpPr>
            <a:grpSpLocks/>
          </p:cNvGrpSpPr>
          <p:nvPr/>
        </p:nvGrpSpPr>
        <p:grpSpPr bwMode="auto">
          <a:xfrm>
            <a:off x="5195888" y="4814888"/>
            <a:ext cx="1389062" cy="442912"/>
            <a:chOff x="3245" y="3331"/>
            <a:chExt cx="875" cy="279"/>
          </a:xfrm>
        </p:grpSpPr>
        <p:grpSp>
          <p:nvGrpSpPr>
            <p:cNvPr id="67649" name="Group 285">
              <a:extLst>
                <a:ext uri="{FF2B5EF4-FFF2-40B4-BE49-F238E27FC236}">
                  <a16:creationId xmlns:a16="http://schemas.microsoft.com/office/drawing/2014/main" id="{FB95F2B3-776E-7344-99A4-3E6B1EB71C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54" y="3331"/>
              <a:ext cx="866" cy="192"/>
              <a:chOff x="720" y="3168"/>
              <a:chExt cx="866" cy="192"/>
            </a:xfrm>
          </p:grpSpPr>
          <p:sp>
            <p:nvSpPr>
              <p:cNvPr id="67653" name="Text Box 286">
                <a:extLst>
                  <a:ext uri="{FF2B5EF4-FFF2-40B4-BE49-F238E27FC236}">
                    <a16:creationId xmlns:a16="http://schemas.microsoft.com/office/drawing/2014/main" id="{0BA3B8B6-76AE-544D-ADDE-709819700F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3168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100</a:t>
                </a:r>
              </a:p>
            </p:txBody>
          </p:sp>
          <p:grpSp>
            <p:nvGrpSpPr>
              <p:cNvPr id="67654" name="Group 287">
                <a:extLst>
                  <a:ext uri="{FF2B5EF4-FFF2-40B4-BE49-F238E27FC236}">
                    <a16:creationId xmlns:a16="http://schemas.microsoft.com/office/drawing/2014/main" id="{7EC7EF29-BBA0-5640-BA2B-5B08F7527D0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0" y="3168"/>
                <a:ext cx="866" cy="192"/>
                <a:chOff x="720" y="3168"/>
                <a:chExt cx="866" cy="192"/>
              </a:xfrm>
            </p:grpSpPr>
            <p:grpSp>
              <p:nvGrpSpPr>
                <p:cNvPr id="67655" name="Group 288">
                  <a:extLst>
                    <a:ext uri="{FF2B5EF4-FFF2-40B4-BE49-F238E27FC236}">
                      <a16:creationId xmlns:a16="http://schemas.microsoft.com/office/drawing/2014/main" id="{69E9D367-457A-3040-A056-C33A6BB6725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20" y="3168"/>
                  <a:ext cx="816" cy="144"/>
                  <a:chOff x="720" y="3168"/>
                  <a:chExt cx="816" cy="144"/>
                </a:xfrm>
              </p:grpSpPr>
              <p:sp>
                <p:nvSpPr>
                  <p:cNvPr id="67658" name="Rectangle 289">
                    <a:extLst>
                      <a:ext uri="{FF2B5EF4-FFF2-40B4-BE49-F238E27FC236}">
                        <a16:creationId xmlns:a16="http://schemas.microsoft.com/office/drawing/2014/main" id="{D8F77151-699E-444E-8EB1-1391B8195A6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0" y="3168"/>
                    <a:ext cx="816" cy="14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67659" name="Line 290">
                    <a:extLst>
                      <a:ext uri="{FF2B5EF4-FFF2-40B4-BE49-F238E27FC236}">
                        <a16:creationId xmlns:a16="http://schemas.microsoft.com/office/drawing/2014/main" id="{DE00FA83-D2AA-DB43-B3F0-ACC78B23DE9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12" y="316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67660" name="Line 291">
                    <a:extLst>
                      <a:ext uri="{FF2B5EF4-FFF2-40B4-BE49-F238E27FC236}">
                        <a16:creationId xmlns:a16="http://schemas.microsoft.com/office/drawing/2014/main" id="{41073A01-6E4E-0541-85E7-B0323E846A9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96" y="316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7656" name="Text Box 292">
                  <a:extLst>
                    <a:ext uri="{FF2B5EF4-FFF2-40B4-BE49-F238E27FC236}">
                      <a16:creationId xmlns:a16="http://schemas.microsoft.com/office/drawing/2014/main" id="{B2D2DAB0-2E83-2A49-8B2C-AC31587EFC9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0" y="3168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2</a:t>
                  </a:r>
                </a:p>
              </p:txBody>
            </p:sp>
            <p:sp>
              <p:nvSpPr>
                <p:cNvPr id="67657" name="Text Box 293">
                  <a:extLst>
                    <a:ext uri="{FF2B5EF4-FFF2-40B4-BE49-F238E27FC236}">
                      <a16:creationId xmlns:a16="http://schemas.microsoft.com/office/drawing/2014/main" id="{42642DB5-31D0-2A49-B7B3-FA4456B43FA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3168"/>
                  <a:ext cx="290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Wu</a:t>
                  </a:r>
                </a:p>
              </p:txBody>
            </p:sp>
          </p:grpSp>
        </p:grpSp>
        <p:sp>
          <p:nvSpPr>
            <p:cNvPr id="67650" name="Rectangle 294">
              <a:extLst>
                <a:ext uri="{FF2B5EF4-FFF2-40B4-BE49-F238E27FC236}">
                  <a16:creationId xmlns:a16="http://schemas.microsoft.com/office/drawing/2014/main" id="{FC3C0C58-0DF2-7F43-B6E4-CBBA11F2D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5" y="3475"/>
              <a:ext cx="816" cy="13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67651" name="Line 295">
              <a:extLst>
                <a:ext uri="{FF2B5EF4-FFF2-40B4-BE49-F238E27FC236}">
                  <a16:creationId xmlns:a16="http://schemas.microsoft.com/office/drawing/2014/main" id="{772AB27B-9A1A-0540-930B-373E1A788D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7" y="346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652" name="Line 296">
              <a:extLst>
                <a:ext uri="{FF2B5EF4-FFF2-40B4-BE49-F238E27FC236}">
                  <a16:creationId xmlns:a16="http://schemas.microsoft.com/office/drawing/2014/main" id="{23ABEA38-61A4-5D41-994F-09083AECE5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1" y="346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67620" name="Rectangle 297">
            <a:extLst>
              <a:ext uri="{FF2B5EF4-FFF2-40B4-BE49-F238E27FC236}">
                <a16:creationId xmlns:a16="http://schemas.microsoft.com/office/drawing/2014/main" id="{DF8E7F78-BF9E-134E-B56A-8BA68FB9B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488" y="4689475"/>
            <a:ext cx="1423987" cy="862013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7621" name="Text Box 298">
            <a:extLst>
              <a:ext uri="{FF2B5EF4-FFF2-40B4-BE49-F238E27FC236}">
                <a16:creationId xmlns:a16="http://schemas.microsoft.com/office/drawing/2014/main" id="{3EB7EDC8-FFAE-AD4A-893E-65F4CE8EE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688" y="5610225"/>
            <a:ext cx="140493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FF0000"/>
                </a:solidFill>
                <a:latin typeface="Arial" panose="020B0604020202020204" pitchFamily="34" charset="0"/>
              </a:rPr>
              <a:t>Buffer for temp.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FF0000"/>
                </a:solidFill>
                <a:latin typeface="Arial" panose="020B0604020202020204" pitchFamily="34" charset="0"/>
              </a:rPr>
              <a:t>result</a:t>
            </a:r>
          </a:p>
        </p:txBody>
      </p:sp>
      <p:grpSp>
        <p:nvGrpSpPr>
          <p:cNvPr id="67622" name="Group 299">
            <a:extLst>
              <a:ext uri="{FF2B5EF4-FFF2-40B4-BE49-F238E27FC236}">
                <a16:creationId xmlns:a16="http://schemas.microsoft.com/office/drawing/2014/main" id="{F7B1D2A2-B329-A748-95E9-DDA66ECE64CB}"/>
              </a:ext>
            </a:extLst>
          </p:cNvPr>
          <p:cNvGrpSpPr>
            <a:grpSpLocks/>
          </p:cNvGrpSpPr>
          <p:nvPr/>
        </p:nvGrpSpPr>
        <p:grpSpPr bwMode="auto">
          <a:xfrm>
            <a:off x="2606675" y="4686300"/>
            <a:ext cx="1470025" cy="1409700"/>
            <a:chOff x="1642" y="2952"/>
            <a:chExt cx="926" cy="888"/>
          </a:xfrm>
        </p:grpSpPr>
        <p:sp>
          <p:nvSpPr>
            <p:cNvPr id="67647" name="Rectangle 300">
              <a:extLst>
                <a:ext uri="{FF2B5EF4-FFF2-40B4-BE49-F238E27FC236}">
                  <a16:creationId xmlns:a16="http://schemas.microsoft.com/office/drawing/2014/main" id="{ACFF1A0B-134D-F343-8D5A-1A2055E96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2" y="2952"/>
              <a:ext cx="897" cy="543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67648" name="Text Box 301">
              <a:extLst>
                <a:ext uri="{FF2B5EF4-FFF2-40B4-BE49-F238E27FC236}">
                  <a16:creationId xmlns:a16="http://schemas.microsoft.com/office/drawing/2014/main" id="{890C757D-1D30-664D-8942-97D4B663BC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3" y="3514"/>
              <a:ext cx="885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solidFill>
                    <a:srgbClr val="FF0000"/>
                  </a:solidFill>
                  <a:latin typeface="Arial" panose="020B0604020202020204" pitchFamily="34" charset="0"/>
                </a:rPr>
                <a:t>Buffer for temp.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solidFill>
                    <a:srgbClr val="FF0000"/>
                  </a:solidFill>
                  <a:latin typeface="Arial" panose="020B0604020202020204" pitchFamily="34" charset="0"/>
                </a:rPr>
                <a:t>result</a:t>
              </a:r>
            </a:p>
          </p:txBody>
        </p:sp>
      </p:grpSp>
      <p:sp>
        <p:nvSpPr>
          <p:cNvPr id="67623" name="Rectangle 302">
            <a:extLst>
              <a:ext uri="{FF2B5EF4-FFF2-40B4-BE49-F238E27FC236}">
                <a16:creationId xmlns:a16="http://schemas.microsoft.com/office/drawing/2014/main" id="{FD6EF4A2-F030-094C-94D5-2E4428B22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7150" y="4641850"/>
            <a:ext cx="1423988" cy="862013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7624" name="Text Box 303">
            <a:extLst>
              <a:ext uri="{FF2B5EF4-FFF2-40B4-BE49-F238E27FC236}">
                <a16:creationId xmlns:a16="http://schemas.microsoft.com/office/drawing/2014/main" id="{DB538C25-D807-D441-A3EF-E7EA21B26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5580063"/>
            <a:ext cx="14049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FF0000"/>
                </a:solidFill>
                <a:latin typeface="Arial" panose="020B0604020202020204" pitchFamily="34" charset="0"/>
              </a:rPr>
              <a:t>Buffer for temp.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FF0000"/>
                </a:solidFill>
                <a:latin typeface="Arial" panose="020B0604020202020204" pitchFamily="34" charset="0"/>
              </a:rPr>
              <a:t>result</a:t>
            </a:r>
          </a:p>
        </p:txBody>
      </p:sp>
      <p:grpSp>
        <p:nvGrpSpPr>
          <p:cNvPr id="67625" name="Group 304">
            <a:extLst>
              <a:ext uri="{FF2B5EF4-FFF2-40B4-BE49-F238E27FC236}">
                <a16:creationId xmlns:a16="http://schemas.microsoft.com/office/drawing/2014/main" id="{CC9E2076-747A-FD4F-84BE-333F500E9B3B}"/>
              </a:ext>
            </a:extLst>
          </p:cNvPr>
          <p:cNvGrpSpPr>
            <a:grpSpLocks/>
          </p:cNvGrpSpPr>
          <p:nvPr/>
        </p:nvGrpSpPr>
        <p:grpSpPr bwMode="auto">
          <a:xfrm>
            <a:off x="6756400" y="4633913"/>
            <a:ext cx="1430338" cy="1468437"/>
            <a:chOff x="4256" y="2919"/>
            <a:chExt cx="901" cy="925"/>
          </a:xfrm>
        </p:grpSpPr>
        <p:sp>
          <p:nvSpPr>
            <p:cNvPr id="67645" name="Rectangle 305">
              <a:extLst>
                <a:ext uri="{FF2B5EF4-FFF2-40B4-BE49-F238E27FC236}">
                  <a16:creationId xmlns:a16="http://schemas.microsoft.com/office/drawing/2014/main" id="{3489350B-F86C-D549-909F-5FB9A6C874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0" y="2919"/>
              <a:ext cx="897" cy="543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67646" name="Text Box 306">
              <a:extLst>
                <a:ext uri="{FF2B5EF4-FFF2-40B4-BE49-F238E27FC236}">
                  <a16:creationId xmlns:a16="http://schemas.microsoft.com/office/drawing/2014/main" id="{8F9C9AE2-979C-5A4E-833D-B0C6B19C57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6" y="3518"/>
              <a:ext cx="885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solidFill>
                    <a:srgbClr val="FF0000"/>
                  </a:solidFill>
                  <a:latin typeface="Arial" panose="020B0604020202020204" pitchFamily="34" charset="0"/>
                </a:rPr>
                <a:t>Buffer for temp.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solidFill>
                    <a:srgbClr val="FF0000"/>
                  </a:solidFill>
                  <a:latin typeface="Arial" panose="020B0604020202020204" pitchFamily="34" charset="0"/>
                </a:rPr>
                <a:t>result</a:t>
              </a:r>
            </a:p>
          </p:txBody>
        </p:sp>
      </p:grpSp>
      <p:sp>
        <p:nvSpPr>
          <p:cNvPr id="67626" name="Rectangle 307">
            <a:extLst>
              <a:ext uri="{FF2B5EF4-FFF2-40B4-BE49-F238E27FC236}">
                <a16:creationId xmlns:a16="http://schemas.microsoft.com/office/drawing/2014/main" id="{40EDF999-860B-C34D-BB5F-5DD88C945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263" y="3762375"/>
            <a:ext cx="2678112" cy="809625"/>
          </a:xfrm>
          <a:prstGeom prst="rect">
            <a:avLst/>
          </a:prstGeom>
          <a:noFill/>
          <a:ln w="12700">
            <a:solidFill>
              <a:srgbClr val="3365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7627" name="Rectangle 308">
            <a:extLst>
              <a:ext uri="{FF2B5EF4-FFF2-40B4-BE49-F238E27FC236}">
                <a16:creationId xmlns:a16="http://schemas.microsoft.com/office/drawing/2014/main" id="{A47E2E32-5DAB-A444-89A7-DE9E492A1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588" y="3770313"/>
            <a:ext cx="2678112" cy="809625"/>
          </a:xfrm>
          <a:prstGeom prst="rect">
            <a:avLst/>
          </a:prstGeom>
          <a:noFill/>
          <a:ln w="12700">
            <a:solidFill>
              <a:srgbClr val="3365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7628" name="Text Box 309">
            <a:extLst>
              <a:ext uri="{FF2B5EF4-FFF2-40B4-BE49-F238E27FC236}">
                <a16:creationId xmlns:a16="http://schemas.microsoft.com/office/drawing/2014/main" id="{81894BFF-EEAE-B041-8B23-A7B62562C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832225"/>
            <a:ext cx="9334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3365FB"/>
                </a:solidFill>
                <a:latin typeface="Arial" panose="020B0604020202020204" pitchFamily="34" charset="0"/>
              </a:rPr>
              <a:t>Buffer for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3365FB"/>
                </a:solidFill>
                <a:latin typeface="Arial" panose="020B0604020202020204" pitchFamily="34" charset="0"/>
              </a:rPr>
              <a:t>Reserves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3365FB"/>
                </a:solidFill>
                <a:latin typeface="Arial" panose="020B0604020202020204" pitchFamily="34" charset="0"/>
              </a:rPr>
              <a:t>Sailors</a:t>
            </a:r>
          </a:p>
        </p:txBody>
      </p:sp>
      <p:sp>
        <p:nvSpPr>
          <p:cNvPr id="67629" name="Text Box 310">
            <a:extLst>
              <a:ext uri="{FF2B5EF4-FFF2-40B4-BE49-F238E27FC236}">
                <a16:creationId xmlns:a16="http://schemas.microsoft.com/office/drawing/2014/main" id="{7E179BA3-8516-E642-B1B9-A8227C6AF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0550" y="3787775"/>
            <a:ext cx="9334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3365FB"/>
                </a:solidFill>
                <a:latin typeface="Arial" panose="020B0604020202020204" pitchFamily="34" charset="0"/>
              </a:rPr>
              <a:t>Buffer for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3365FB"/>
                </a:solidFill>
                <a:latin typeface="Arial" panose="020B0604020202020204" pitchFamily="34" charset="0"/>
              </a:rPr>
              <a:t>Reserves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solidFill>
                  <a:srgbClr val="3365FB"/>
                </a:solidFill>
                <a:latin typeface="Arial" panose="020B0604020202020204" pitchFamily="34" charset="0"/>
              </a:rPr>
              <a:t>Sailors</a:t>
            </a:r>
          </a:p>
        </p:txBody>
      </p:sp>
      <p:sp>
        <p:nvSpPr>
          <p:cNvPr id="67630" name="Line 311">
            <a:extLst>
              <a:ext uri="{FF2B5EF4-FFF2-40B4-BE49-F238E27FC236}">
                <a16:creationId xmlns:a16="http://schemas.microsoft.com/office/drawing/2014/main" id="{CD6084A3-15D4-794A-981D-68920AA6EE5B}"/>
              </a:ext>
            </a:extLst>
          </p:cNvPr>
          <p:cNvSpPr>
            <a:spLocks noChangeShapeType="1"/>
          </p:cNvSpPr>
          <p:nvPr/>
        </p:nvSpPr>
        <p:spPr bwMode="auto">
          <a:xfrm>
            <a:off x="849313" y="4206875"/>
            <a:ext cx="222250" cy="0"/>
          </a:xfrm>
          <a:prstGeom prst="line">
            <a:avLst/>
          </a:prstGeom>
          <a:noFill/>
          <a:ln w="12700">
            <a:solidFill>
              <a:srgbClr val="3365FB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7631" name="Line 312">
            <a:extLst>
              <a:ext uri="{FF2B5EF4-FFF2-40B4-BE49-F238E27FC236}">
                <a16:creationId xmlns:a16="http://schemas.microsoft.com/office/drawing/2014/main" id="{0C1FC367-E3ED-DD43-B644-3B75C052FDD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29563" y="4154488"/>
            <a:ext cx="339725" cy="0"/>
          </a:xfrm>
          <a:prstGeom prst="line">
            <a:avLst/>
          </a:prstGeom>
          <a:noFill/>
          <a:ln w="12700">
            <a:solidFill>
              <a:srgbClr val="3365FB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67632" name="Group 313">
            <a:extLst>
              <a:ext uri="{FF2B5EF4-FFF2-40B4-BE49-F238E27FC236}">
                <a16:creationId xmlns:a16="http://schemas.microsoft.com/office/drawing/2014/main" id="{79BC85EE-07A1-2145-931E-1403A57D86A4}"/>
              </a:ext>
            </a:extLst>
          </p:cNvPr>
          <p:cNvGrpSpPr>
            <a:grpSpLocks/>
          </p:cNvGrpSpPr>
          <p:nvPr/>
        </p:nvGrpSpPr>
        <p:grpSpPr bwMode="auto">
          <a:xfrm>
            <a:off x="1063625" y="4876800"/>
            <a:ext cx="1374775" cy="504825"/>
            <a:chOff x="624" y="3388"/>
            <a:chExt cx="866" cy="318"/>
          </a:xfrm>
        </p:grpSpPr>
        <p:grpSp>
          <p:nvGrpSpPr>
            <p:cNvPr id="67633" name="Group 314">
              <a:extLst>
                <a:ext uri="{FF2B5EF4-FFF2-40B4-BE49-F238E27FC236}">
                  <a16:creationId xmlns:a16="http://schemas.microsoft.com/office/drawing/2014/main" id="{AD04B8A7-B07D-AF4F-9242-FB7F51E5F6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3388"/>
              <a:ext cx="866" cy="192"/>
              <a:chOff x="720" y="3168"/>
              <a:chExt cx="866" cy="192"/>
            </a:xfrm>
          </p:grpSpPr>
          <p:sp>
            <p:nvSpPr>
              <p:cNvPr id="67637" name="Text Box 315">
                <a:extLst>
                  <a:ext uri="{FF2B5EF4-FFF2-40B4-BE49-F238E27FC236}">
                    <a16:creationId xmlns:a16="http://schemas.microsoft.com/office/drawing/2014/main" id="{3399BB8A-029B-8341-90CB-CD8D761D59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3168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100</a:t>
                </a:r>
              </a:p>
            </p:txBody>
          </p:sp>
          <p:grpSp>
            <p:nvGrpSpPr>
              <p:cNvPr id="67638" name="Group 316">
                <a:extLst>
                  <a:ext uri="{FF2B5EF4-FFF2-40B4-BE49-F238E27FC236}">
                    <a16:creationId xmlns:a16="http://schemas.microsoft.com/office/drawing/2014/main" id="{67804063-92C0-8D45-A7FB-69F71833C38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0" y="3168"/>
                <a:ext cx="866" cy="192"/>
                <a:chOff x="720" y="3168"/>
                <a:chExt cx="866" cy="192"/>
              </a:xfrm>
            </p:grpSpPr>
            <p:grpSp>
              <p:nvGrpSpPr>
                <p:cNvPr id="67639" name="Group 317">
                  <a:extLst>
                    <a:ext uri="{FF2B5EF4-FFF2-40B4-BE49-F238E27FC236}">
                      <a16:creationId xmlns:a16="http://schemas.microsoft.com/office/drawing/2014/main" id="{FD06FCF1-33EB-9D48-A443-245CE75FB88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20" y="3168"/>
                  <a:ext cx="816" cy="144"/>
                  <a:chOff x="720" y="3168"/>
                  <a:chExt cx="816" cy="144"/>
                </a:xfrm>
              </p:grpSpPr>
              <p:sp>
                <p:nvSpPr>
                  <p:cNvPr id="67642" name="Rectangle 318">
                    <a:extLst>
                      <a:ext uri="{FF2B5EF4-FFF2-40B4-BE49-F238E27FC236}">
                        <a16:creationId xmlns:a16="http://schemas.microsoft.com/office/drawing/2014/main" id="{3A053196-A9A4-C34C-B79D-6AE5AD0A234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0" y="3168"/>
                    <a:ext cx="816" cy="14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67643" name="Line 319">
                    <a:extLst>
                      <a:ext uri="{FF2B5EF4-FFF2-40B4-BE49-F238E27FC236}">
                        <a16:creationId xmlns:a16="http://schemas.microsoft.com/office/drawing/2014/main" id="{47D40E55-8282-9647-A1B1-0C7F3D7E8A4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12" y="316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67644" name="Line 320">
                    <a:extLst>
                      <a:ext uri="{FF2B5EF4-FFF2-40B4-BE49-F238E27FC236}">
                        <a16:creationId xmlns:a16="http://schemas.microsoft.com/office/drawing/2014/main" id="{A897D677-767D-1B46-B8B5-51283D16A30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96" y="316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7640" name="Text Box 321">
                  <a:extLst>
                    <a:ext uri="{FF2B5EF4-FFF2-40B4-BE49-F238E27FC236}">
                      <a16:creationId xmlns:a16="http://schemas.microsoft.com/office/drawing/2014/main" id="{982A7F91-889F-404D-90FF-FDBA22F0FC4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0" y="3168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2</a:t>
                  </a:r>
                </a:p>
              </p:txBody>
            </p:sp>
            <p:sp>
              <p:nvSpPr>
                <p:cNvPr id="67641" name="Text Box 322">
                  <a:extLst>
                    <a:ext uri="{FF2B5EF4-FFF2-40B4-BE49-F238E27FC236}">
                      <a16:creationId xmlns:a16="http://schemas.microsoft.com/office/drawing/2014/main" id="{1E01F20B-5074-8842-9EAB-B481816F273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3168"/>
                  <a:ext cx="290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Wu</a:t>
                  </a:r>
                </a:p>
              </p:txBody>
            </p:sp>
          </p:grpSp>
        </p:grpSp>
        <p:sp>
          <p:nvSpPr>
            <p:cNvPr id="67634" name="Rectangle 323">
              <a:extLst>
                <a:ext uri="{FF2B5EF4-FFF2-40B4-BE49-F238E27FC236}">
                  <a16:creationId xmlns:a16="http://schemas.microsoft.com/office/drawing/2014/main" id="{BDA0D8A1-C051-1B47-B275-CFF9F1ABC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3533"/>
              <a:ext cx="816" cy="16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67635" name="Line 324">
              <a:extLst>
                <a:ext uri="{FF2B5EF4-FFF2-40B4-BE49-F238E27FC236}">
                  <a16:creationId xmlns:a16="http://schemas.microsoft.com/office/drawing/2014/main" id="{35FDD921-D7B5-3C40-89C5-08B59045C7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3523"/>
              <a:ext cx="0" cy="1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636" name="Line 325">
              <a:extLst>
                <a:ext uri="{FF2B5EF4-FFF2-40B4-BE49-F238E27FC236}">
                  <a16:creationId xmlns:a16="http://schemas.microsoft.com/office/drawing/2014/main" id="{35DCDF30-244A-A84C-B26F-7E9170BD0A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3533"/>
              <a:ext cx="0" cy="1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Number Placeholder 5">
            <a:extLst>
              <a:ext uri="{FF2B5EF4-FFF2-40B4-BE49-F238E27FC236}">
                <a16:creationId xmlns:a16="http://schemas.microsoft.com/office/drawing/2014/main" id="{FCF3B5E6-4DA3-6144-840B-1D592B206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2ED13FB-DD07-D94F-B2B0-2B9F5CE0F4CF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zh-TW" sz="1400"/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BC01786C-C47D-7D44-B8B0-AE5BB6FCDB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8392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/>
              <a:t>On-the-Fly vs. Materialized Evaluations : example </a:t>
            </a:r>
            <a:r>
              <a:rPr lang="en-US" altLang="zh-TW" sz="2800">
                <a:solidFill>
                  <a:srgbClr val="FF0000"/>
                </a:solidFill>
                <a:sym typeface="Symbol" pitchFamily="18" charset="2"/>
              </a:rPr>
              <a:t></a:t>
            </a:r>
            <a:r>
              <a:rPr lang="en-US" altLang="zh-TW" sz="2800" baseline="-25000">
                <a:solidFill>
                  <a:srgbClr val="FF0000"/>
                </a:solidFill>
                <a:sym typeface="Symbol" pitchFamily="18" charset="2"/>
              </a:rPr>
              <a:t>bid=100</a:t>
            </a:r>
            <a:r>
              <a:rPr lang="en-US" altLang="zh-TW" sz="2800">
                <a:solidFill>
                  <a:srgbClr val="FF0000"/>
                </a:solidFill>
                <a:sym typeface="Symbol" pitchFamily="18" charset="2"/>
              </a:rPr>
              <a:t>(Reserves    </a:t>
            </a:r>
            <a:r>
              <a:rPr lang="en-US" altLang="zh-TW" sz="2800" baseline="-25000">
                <a:solidFill>
                  <a:srgbClr val="FF0000"/>
                </a:solidFill>
                <a:sym typeface="Symbol" pitchFamily="18" charset="2"/>
              </a:rPr>
              <a:t>sid=sid</a:t>
            </a:r>
            <a:r>
              <a:rPr lang="en-US" altLang="zh-TW" sz="2800">
                <a:solidFill>
                  <a:srgbClr val="FF0000"/>
                </a:solidFill>
                <a:sym typeface="Symbol" pitchFamily="18" charset="2"/>
              </a:rPr>
              <a:t>Sailors))</a:t>
            </a:r>
            <a:br>
              <a:rPr lang="en-US" altLang="zh-TW" sz="2800">
                <a:solidFill>
                  <a:srgbClr val="FF0000"/>
                </a:solidFill>
                <a:sym typeface="Symbol" pitchFamily="18" charset="2"/>
              </a:rPr>
            </a:br>
            <a:r>
              <a:rPr lang="en-US" altLang="zh-TW" sz="2800">
                <a:solidFill>
                  <a:srgbClr val="FF0000"/>
                </a:solidFill>
                <a:sym typeface="Symbol" pitchFamily="18" charset="2"/>
              </a:rPr>
              <a:t>                 </a:t>
            </a:r>
          </a:p>
        </p:txBody>
      </p:sp>
      <p:grpSp>
        <p:nvGrpSpPr>
          <p:cNvPr id="68611" name="Group 3">
            <a:extLst>
              <a:ext uri="{FF2B5EF4-FFF2-40B4-BE49-F238E27FC236}">
                <a16:creationId xmlns:a16="http://schemas.microsoft.com/office/drawing/2014/main" id="{FD9A6F4A-F003-8442-95BE-467388C849D1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1447800"/>
            <a:ext cx="3124200" cy="2133600"/>
            <a:chOff x="576" y="912"/>
            <a:chExt cx="1968" cy="1344"/>
          </a:xfrm>
        </p:grpSpPr>
        <p:sp>
          <p:nvSpPr>
            <p:cNvPr id="68930" name="Text Box 4">
              <a:extLst>
                <a:ext uri="{FF2B5EF4-FFF2-40B4-BE49-F238E27FC236}">
                  <a16:creationId xmlns:a16="http://schemas.microsoft.com/office/drawing/2014/main" id="{031C1958-9D95-254E-B56F-56B10FB830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1200"/>
              <a:ext cx="6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600" b="1">
                  <a:solidFill>
                    <a:srgbClr val="3365FB"/>
                  </a:solidFill>
                  <a:latin typeface="Arial" panose="020B0604020202020204" pitchFamily="34" charset="0"/>
                </a:rPr>
                <a:t>sid   bid</a:t>
              </a:r>
            </a:p>
          </p:txBody>
        </p:sp>
        <p:sp>
          <p:nvSpPr>
            <p:cNvPr id="68931" name="Text Box 5">
              <a:extLst>
                <a:ext uri="{FF2B5EF4-FFF2-40B4-BE49-F238E27FC236}">
                  <a16:creationId xmlns:a16="http://schemas.microsoft.com/office/drawing/2014/main" id="{5FED8876-3979-E744-8B8A-1FE5F5A1F7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200"/>
              <a:ext cx="67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600" b="1">
                  <a:solidFill>
                    <a:srgbClr val="3365FB"/>
                  </a:solidFill>
                  <a:latin typeface="Arial" panose="020B0604020202020204" pitchFamily="34" charset="0"/>
                </a:rPr>
                <a:t>sid name</a:t>
              </a:r>
            </a:p>
          </p:txBody>
        </p:sp>
        <p:sp>
          <p:nvSpPr>
            <p:cNvPr id="68932" name="Rectangle 6">
              <a:extLst>
                <a:ext uri="{FF2B5EF4-FFF2-40B4-BE49-F238E27FC236}">
                  <a16:creationId xmlns:a16="http://schemas.microsoft.com/office/drawing/2014/main" id="{123C1BC9-EBB2-6F4E-9D7C-BC057BDCC0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200"/>
              <a:ext cx="1968" cy="10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grpSp>
          <p:nvGrpSpPr>
            <p:cNvPr id="68933" name="Group 7">
              <a:extLst>
                <a:ext uri="{FF2B5EF4-FFF2-40B4-BE49-F238E27FC236}">
                  <a16:creationId xmlns:a16="http://schemas.microsoft.com/office/drawing/2014/main" id="{2C91978D-B1CB-CD4A-A77F-7C4C5ABDCB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1392"/>
              <a:ext cx="624" cy="480"/>
              <a:chOff x="672" y="1392"/>
              <a:chExt cx="624" cy="480"/>
            </a:xfrm>
          </p:grpSpPr>
          <p:grpSp>
            <p:nvGrpSpPr>
              <p:cNvPr id="68956" name="Group 8">
                <a:extLst>
                  <a:ext uri="{FF2B5EF4-FFF2-40B4-BE49-F238E27FC236}">
                    <a16:creationId xmlns:a16="http://schemas.microsoft.com/office/drawing/2014/main" id="{874AED2F-DE5C-F146-ACEA-4F3EDCBB4FA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1392"/>
                <a:ext cx="624" cy="480"/>
                <a:chOff x="672" y="1392"/>
                <a:chExt cx="624" cy="480"/>
              </a:xfrm>
            </p:grpSpPr>
            <p:grpSp>
              <p:nvGrpSpPr>
                <p:cNvPr id="68958" name="Group 9">
                  <a:extLst>
                    <a:ext uri="{FF2B5EF4-FFF2-40B4-BE49-F238E27FC236}">
                      <a16:creationId xmlns:a16="http://schemas.microsoft.com/office/drawing/2014/main" id="{A3846850-62CF-5343-A018-244D886B9FF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392"/>
                  <a:ext cx="624" cy="480"/>
                  <a:chOff x="672" y="1392"/>
                  <a:chExt cx="624" cy="480"/>
                </a:xfrm>
              </p:grpSpPr>
              <p:grpSp>
                <p:nvGrpSpPr>
                  <p:cNvPr id="68961" name="Group 10">
                    <a:extLst>
                      <a:ext uri="{FF2B5EF4-FFF2-40B4-BE49-F238E27FC236}">
                        <a16:creationId xmlns:a16="http://schemas.microsoft.com/office/drawing/2014/main" id="{F06CF8A6-393F-304F-AC6F-B16B6553F43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392"/>
                    <a:ext cx="624" cy="432"/>
                    <a:chOff x="672" y="1392"/>
                    <a:chExt cx="624" cy="432"/>
                  </a:xfrm>
                </p:grpSpPr>
                <p:grpSp>
                  <p:nvGrpSpPr>
                    <p:cNvPr id="68963" name="Group 11">
                      <a:extLst>
                        <a:ext uri="{FF2B5EF4-FFF2-40B4-BE49-F238E27FC236}">
                          <a16:creationId xmlns:a16="http://schemas.microsoft.com/office/drawing/2014/main" id="{9E71894A-D745-AF44-AA09-38D72CD3B2D3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392"/>
                      <a:ext cx="624" cy="432"/>
                      <a:chOff x="672" y="1392"/>
                      <a:chExt cx="624" cy="432"/>
                    </a:xfrm>
                  </p:grpSpPr>
                  <p:grpSp>
                    <p:nvGrpSpPr>
                      <p:cNvPr id="68965" name="Group 12">
                        <a:extLst>
                          <a:ext uri="{FF2B5EF4-FFF2-40B4-BE49-F238E27FC236}">
                            <a16:creationId xmlns:a16="http://schemas.microsoft.com/office/drawing/2014/main" id="{B2912A8F-00BA-D645-A14E-9C4E1E911B26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72" y="1392"/>
                        <a:ext cx="624" cy="336"/>
                        <a:chOff x="672" y="1632"/>
                        <a:chExt cx="624" cy="336"/>
                      </a:xfrm>
                    </p:grpSpPr>
                    <p:grpSp>
                      <p:nvGrpSpPr>
                        <p:cNvPr id="68967" name="Group 13">
                          <a:extLst>
                            <a:ext uri="{FF2B5EF4-FFF2-40B4-BE49-F238E27FC236}">
                              <a16:creationId xmlns:a16="http://schemas.microsoft.com/office/drawing/2014/main" id="{442D4A19-5E95-DA47-9F81-CD6822F26E28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672" y="1632"/>
                          <a:ext cx="624" cy="288"/>
                          <a:chOff x="672" y="1632"/>
                          <a:chExt cx="624" cy="288"/>
                        </a:xfrm>
                      </p:grpSpPr>
                      <p:grpSp>
                        <p:nvGrpSpPr>
                          <p:cNvPr id="68969" name="Group 14">
                            <a:extLst>
                              <a:ext uri="{FF2B5EF4-FFF2-40B4-BE49-F238E27FC236}">
                                <a16:creationId xmlns:a16="http://schemas.microsoft.com/office/drawing/2014/main" id="{73DB6390-86B7-5E4C-86A2-7F67AC8779D6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720" y="1632"/>
                            <a:ext cx="576" cy="288"/>
                            <a:chOff x="720" y="1632"/>
                            <a:chExt cx="576" cy="288"/>
                          </a:xfrm>
                        </p:grpSpPr>
                        <p:grpSp>
                          <p:nvGrpSpPr>
                            <p:cNvPr id="68971" name="Group 15">
                              <a:extLst>
                                <a:ext uri="{FF2B5EF4-FFF2-40B4-BE49-F238E27FC236}">
                                  <a16:creationId xmlns:a16="http://schemas.microsoft.com/office/drawing/2014/main" id="{6357F4B0-72C6-5040-B47D-FF1602577617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720" y="1632"/>
                              <a:ext cx="576" cy="288"/>
                              <a:chOff x="624" y="2016"/>
                              <a:chExt cx="576" cy="288"/>
                            </a:xfrm>
                          </p:grpSpPr>
                          <p:sp>
                            <p:nvSpPr>
                              <p:cNvPr id="68973" name="Rectangle 16">
                                <a:extLst>
                                  <a:ext uri="{FF2B5EF4-FFF2-40B4-BE49-F238E27FC236}">
                                    <a16:creationId xmlns:a16="http://schemas.microsoft.com/office/drawing/2014/main" id="{4F057BFF-62CC-8644-80ED-C5CB0E40E379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624" y="2016"/>
                                <a:ext cx="576" cy="144"/>
                              </a:xfrm>
                              <a:prstGeom prst="rect">
                                <a:avLst/>
                              </a:prstGeom>
                              <a:noFill/>
                              <a:ln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>
                                <a:lvl1pPr>
                                  <a:spcBef>
                                    <a:spcPct val="20000"/>
                                  </a:spcBef>
                                  <a:buChar char="•"/>
                                  <a:defRPr kumimoji="1" sz="32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1pPr>
                                <a:lvl2pPr marL="742950" indent="-285750">
                                  <a:spcBef>
                                    <a:spcPct val="20000"/>
                                  </a:spcBef>
                                  <a:buChar char="–"/>
                                  <a:defRPr kumimoji="1" sz="28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2pPr>
                                <a:lvl3pPr marL="1143000" indent="-228600">
                                  <a:spcBef>
                                    <a:spcPct val="20000"/>
                                  </a:spcBef>
                                  <a:buChar char="•"/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3pPr>
                                <a:lvl4pPr marL="1600200" indent="-228600">
                                  <a:spcBef>
                                    <a:spcPct val="20000"/>
                                  </a:spcBef>
                                  <a:buChar char="–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4pPr>
                                <a:lvl5pPr marL="2057400" indent="-228600">
                                  <a:spcBef>
                                    <a:spcPct val="20000"/>
                                  </a:spcBef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9pPr>
                              </a:lstStyle>
                              <a:p>
                                <a:pPr eaLnBrk="1" hangingPunct="1">
                                  <a:spcBef>
                                    <a:spcPct val="0"/>
                                  </a:spcBef>
                                  <a:buFontTx/>
                                  <a:buNone/>
                                </a:pPr>
                                <a:endParaRPr lang="en-US" altLang="en-US" sz="2400"/>
                              </a:p>
                            </p:txBody>
                          </p:sp>
                          <p:sp>
                            <p:nvSpPr>
                              <p:cNvPr id="68974" name="Rectangle 17">
                                <a:extLst>
                                  <a:ext uri="{FF2B5EF4-FFF2-40B4-BE49-F238E27FC236}">
                                    <a16:creationId xmlns:a16="http://schemas.microsoft.com/office/drawing/2014/main" id="{6989964D-A0F0-374C-A99E-401A0B5D9EB4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624" y="2160"/>
                                <a:ext cx="576" cy="144"/>
                              </a:xfrm>
                              <a:prstGeom prst="rect">
                                <a:avLst/>
                              </a:prstGeom>
                              <a:noFill/>
                              <a:ln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>
                                <a:lvl1pPr>
                                  <a:spcBef>
                                    <a:spcPct val="20000"/>
                                  </a:spcBef>
                                  <a:buChar char="•"/>
                                  <a:defRPr kumimoji="1" sz="32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1pPr>
                                <a:lvl2pPr marL="742950" indent="-285750">
                                  <a:spcBef>
                                    <a:spcPct val="20000"/>
                                  </a:spcBef>
                                  <a:buChar char="–"/>
                                  <a:defRPr kumimoji="1" sz="28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2pPr>
                                <a:lvl3pPr marL="1143000" indent="-228600">
                                  <a:spcBef>
                                    <a:spcPct val="20000"/>
                                  </a:spcBef>
                                  <a:buChar char="•"/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3pPr>
                                <a:lvl4pPr marL="1600200" indent="-228600">
                                  <a:spcBef>
                                    <a:spcPct val="20000"/>
                                  </a:spcBef>
                                  <a:buChar char="–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4pPr>
                                <a:lvl5pPr marL="2057400" indent="-228600">
                                  <a:spcBef>
                                    <a:spcPct val="20000"/>
                                  </a:spcBef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9pPr>
                              </a:lstStyle>
                              <a:p>
                                <a:pPr eaLnBrk="1" hangingPunct="1">
                                  <a:spcBef>
                                    <a:spcPct val="0"/>
                                  </a:spcBef>
                                  <a:buFontTx/>
                                  <a:buNone/>
                                </a:pPr>
                                <a:endParaRPr lang="en-US" altLang="en-US" sz="2400"/>
                              </a:p>
                            </p:txBody>
                          </p:sp>
                        </p:grpSp>
                        <p:sp>
                          <p:nvSpPr>
                            <p:cNvPr id="68972" name="Line 18">
                              <a:extLst>
                                <a:ext uri="{FF2B5EF4-FFF2-40B4-BE49-F238E27FC236}">
                                  <a16:creationId xmlns:a16="http://schemas.microsoft.com/office/drawing/2014/main" id="{19BD9E17-3C0D-FC41-92A8-8BB422292E75}"/>
                                </a:ext>
                              </a:extLst>
                            </p:cNvPr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912" y="1632"/>
                              <a:ext cx="0" cy="288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/>
                            <a:lstStyle/>
                            <a:p>
                              <a:endParaRPr lang="en-US"/>
                            </a:p>
                          </p:txBody>
                        </p:sp>
                      </p:grpSp>
                      <p:sp>
                        <p:nvSpPr>
                          <p:cNvPr id="68970" name="Text Box 19">
                            <a:extLst>
                              <a:ext uri="{FF2B5EF4-FFF2-40B4-BE49-F238E27FC236}">
                                <a16:creationId xmlns:a16="http://schemas.microsoft.com/office/drawing/2014/main" id="{F96E1DDF-D351-8444-882E-F2714FE8324F}"/>
                              </a:ext>
                            </a:extLst>
                          </p:cNvPr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672" y="1632"/>
                            <a:ext cx="240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 wrap="none">
                            <a:spAutoFit/>
                          </a:bodyPr>
                          <a:lstStyle>
                            <a:lvl1pPr>
                              <a:spcBef>
                                <a:spcPct val="20000"/>
                              </a:spcBef>
                              <a:buChar char="•"/>
                              <a:defRPr kumimoji="1" sz="32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1pPr>
                            <a:lvl2pPr marL="742950" indent="-285750">
                              <a:spcBef>
                                <a:spcPct val="20000"/>
                              </a:spcBef>
                              <a:buChar char="–"/>
                              <a:defRPr kumimoji="1" sz="28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2pPr>
                            <a:lvl3pPr marL="1143000" indent="-228600">
                              <a:spcBef>
                                <a:spcPct val="20000"/>
                              </a:spcBef>
                              <a:buChar char="•"/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3pPr>
                            <a:lvl4pPr marL="1600200" indent="-228600">
                              <a:spcBef>
                                <a:spcPct val="20000"/>
                              </a:spcBef>
                              <a:buChar char="–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4pPr>
                            <a:lvl5pPr marL="2057400" indent="-228600">
                              <a:spcBef>
                                <a:spcPct val="20000"/>
                              </a:spcBef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9pPr>
                          </a:lstStyle>
                          <a:p>
                            <a:pPr>
                              <a:spcBef>
                                <a:spcPct val="0"/>
                              </a:spcBef>
                              <a:buFontTx/>
                              <a:buNone/>
                            </a:pPr>
                            <a:r>
                              <a:rPr kumimoji="0" lang="zh-TW" altLang="en-US" sz="1400" b="1">
                                <a:latin typeface="Arial" panose="020B0604020202020204" pitchFamily="34" charset="0"/>
                              </a:rPr>
                              <a:t>  </a:t>
                            </a:r>
                            <a:r>
                              <a:rPr kumimoji="0" lang="en-US" altLang="zh-TW" sz="1400" b="1">
                                <a:latin typeface="Arial" panose="020B0604020202020204" pitchFamily="34" charset="0"/>
                              </a:rPr>
                              <a:t>1</a:t>
                            </a:r>
                          </a:p>
                        </p:txBody>
                      </p:sp>
                    </p:grpSp>
                    <p:sp>
                      <p:nvSpPr>
                        <p:cNvPr id="68968" name="Text Box 20">
                          <a:extLst>
                            <a:ext uri="{FF2B5EF4-FFF2-40B4-BE49-F238E27FC236}">
                              <a16:creationId xmlns:a16="http://schemas.microsoft.com/office/drawing/2014/main" id="{6A41874E-AA23-9942-8AE1-AE18570EFE99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72" y="1776"/>
                          <a:ext cx="24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none"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Char char="•"/>
                            <a:defRPr kumimoji="1" sz="3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har char="–"/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har char="•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har char="–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kumimoji="0" lang="zh-TW" altLang="en-US" sz="1400" b="1">
                              <a:latin typeface="Arial" panose="020B0604020202020204" pitchFamily="34" charset="0"/>
                            </a:rPr>
                            <a:t>  </a:t>
                          </a:r>
                          <a:r>
                            <a:rPr kumimoji="0" lang="en-US" altLang="zh-TW" sz="1400" b="1">
                              <a:latin typeface="Arial" panose="020B0604020202020204" pitchFamily="34" charset="0"/>
                            </a:rPr>
                            <a:t>2</a:t>
                          </a:r>
                        </a:p>
                      </p:txBody>
                    </p:sp>
                  </p:grpSp>
                  <p:sp>
                    <p:nvSpPr>
                      <p:cNvPr id="68966" name="Rectangle 21">
                        <a:extLst>
                          <a:ext uri="{FF2B5EF4-FFF2-40B4-BE49-F238E27FC236}">
                            <a16:creationId xmlns:a16="http://schemas.microsoft.com/office/drawing/2014/main" id="{523CB35A-52B3-7E4E-82A6-A531B7A0106A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20" y="1680"/>
                        <a:ext cx="576" cy="144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kumimoji="1" sz="3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endParaRPr lang="en-US" altLang="en-US" sz="2400"/>
                      </a:p>
                    </p:txBody>
                  </p:sp>
                </p:grpSp>
                <p:sp>
                  <p:nvSpPr>
                    <p:cNvPr id="68964" name="Line 22">
                      <a:extLst>
                        <a:ext uri="{FF2B5EF4-FFF2-40B4-BE49-F238E27FC236}">
                          <a16:creationId xmlns:a16="http://schemas.microsoft.com/office/drawing/2014/main" id="{EB028769-7E42-864C-908D-45DED09FB12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12" y="1680"/>
                      <a:ext cx="0" cy="14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68962" name="Text Box 23">
                    <a:extLst>
                      <a:ext uri="{FF2B5EF4-FFF2-40B4-BE49-F238E27FC236}">
                        <a16:creationId xmlns:a16="http://schemas.microsoft.com/office/drawing/2014/main" id="{878D2E79-F790-9B45-9F26-97285631A04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0" y="1680"/>
                    <a:ext cx="178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US" altLang="zh-TW" sz="1400" b="1">
                        <a:latin typeface="Arial" panose="020B0604020202020204" pitchFamily="34" charset="0"/>
                      </a:rPr>
                      <a:t>3</a:t>
                    </a:r>
                  </a:p>
                </p:txBody>
              </p:sp>
            </p:grpSp>
            <p:sp>
              <p:nvSpPr>
                <p:cNvPr id="68959" name="Text Box 24">
                  <a:extLst>
                    <a:ext uri="{FF2B5EF4-FFF2-40B4-BE49-F238E27FC236}">
                      <a16:creationId xmlns:a16="http://schemas.microsoft.com/office/drawing/2014/main" id="{C5603408-81D9-A04A-9EE8-4FD87387B02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60" y="1392"/>
                  <a:ext cx="30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100</a:t>
                  </a:r>
                </a:p>
              </p:txBody>
            </p:sp>
            <p:sp>
              <p:nvSpPr>
                <p:cNvPr id="68960" name="Text Box 25">
                  <a:extLst>
                    <a:ext uri="{FF2B5EF4-FFF2-40B4-BE49-F238E27FC236}">
                      <a16:creationId xmlns:a16="http://schemas.microsoft.com/office/drawing/2014/main" id="{8DC897C7-DAF0-8542-99B9-1F9D7740517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60" y="1680"/>
                  <a:ext cx="30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100</a:t>
                  </a:r>
                </a:p>
              </p:txBody>
            </p:sp>
          </p:grpSp>
          <p:sp>
            <p:nvSpPr>
              <p:cNvPr id="68957" name="Text Box 26">
                <a:extLst>
                  <a:ext uri="{FF2B5EF4-FFF2-40B4-BE49-F238E27FC236}">
                    <a16:creationId xmlns:a16="http://schemas.microsoft.com/office/drawing/2014/main" id="{5EAD2D48-E149-344C-BB1E-1BBA052E1F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1536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200</a:t>
                </a:r>
              </a:p>
            </p:txBody>
          </p:sp>
        </p:grpSp>
        <p:grpSp>
          <p:nvGrpSpPr>
            <p:cNvPr id="68934" name="Group 27">
              <a:extLst>
                <a:ext uri="{FF2B5EF4-FFF2-40B4-BE49-F238E27FC236}">
                  <a16:creationId xmlns:a16="http://schemas.microsoft.com/office/drawing/2014/main" id="{726855E2-004F-D94D-8586-09939FE02C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392"/>
              <a:ext cx="624" cy="480"/>
              <a:chOff x="1488" y="1392"/>
              <a:chExt cx="624" cy="480"/>
            </a:xfrm>
          </p:grpSpPr>
          <p:sp>
            <p:nvSpPr>
              <p:cNvPr id="68937" name="Text Box 28">
                <a:extLst>
                  <a:ext uri="{FF2B5EF4-FFF2-40B4-BE49-F238E27FC236}">
                    <a16:creationId xmlns:a16="http://schemas.microsoft.com/office/drawing/2014/main" id="{CB8E73F2-DC24-284F-AF9F-CF61974FF6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1536"/>
                <a:ext cx="29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Wu</a:t>
                </a:r>
              </a:p>
            </p:txBody>
          </p:sp>
          <p:grpSp>
            <p:nvGrpSpPr>
              <p:cNvPr id="68938" name="Group 29">
                <a:extLst>
                  <a:ext uri="{FF2B5EF4-FFF2-40B4-BE49-F238E27FC236}">
                    <a16:creationId xmlns:a16="http://schemas.microsoft.com/office/drawing/2014/main" id="{41206BA4-AB06-9D4E-830A-A8D965746C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1392"/>
                <a:ext cx="624" cy="480"/>
                <a:chOff x="1488" y="1392"/>
                <a:chExt cx="624" cy="480"/>
              </a:xfrm>
            </p:grpSpPr>
            <p:grpSp>
              <p:nvGrpSpPr>
                <p:cNvPr id="68939" name="Group 30">
                  <a:extLst>
                    <a:ext uri="{FF2B5EF4-FFF2-40B4-BE49-F238E27FC236}">
                      <a16:creationId xmlns:a16="http://schemas.microsoft.com/office/drawing/2014/main" id="{4987BEF3-D359-8C45-B7DF-26558D2E66A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88" y="1392"/>
                  <a:ext cx="624" cy="480"/>
                  <a:chOff x="1488" y="1392"/>
                  <a:chExt cx="624" cy="480"/>
                </a:xfrm>
              </p:grpSpPr>
              <p:grpSp>
                <p:nvGrpSpPr>
                  <p:cNvPr id="68942" name="Group 31">
                    <a:extLst>
                      <a:ext uri="{FF2B5EF4-FFF2-40B4-BE49-F238E27FC236}">
                        <a16:creationId xmlns:a16="http://schemas.microsoft.com/office/drawing/2014/main" id="{2A3C922F-E146-C645-9376-3FEBDB45458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488" y="1392"/>
                    <a:ext cx="624" cy="432"/>
                    <a:chOff x="1488" y="1392"/>
                    <a:chExt cx="624" cy="432"/>
                  </a:xfrm>
                </p:grpSpPr>
                <p:grpSp>
                  <p:nvGrpSpPr>
                    <p:cNvPr id="68944" name="Group 32">
                      <a:extLst>
                        <a:ext uri="{FF2B5EF4-FFF2-40B4-BE49-F238E27FC236}">
                          <a16:creationId xmlns:a16="http://schemas.microsoft.com/office/drawing/2014/main" id="{D2447A54-9C0D-BD4B-B266-6A4495D1876C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488" y="1392"/>
                      <a:ext cx="624" cy="432"/>
                      <a:chOff x="1488" y="1392"/>
                      <a:chExt cx="624" cy="432"/>
                    </a:xfrm>
                  </p:grpSpPr>
                  <p:grpSp>
                    <p:nvGrpSpPr>
                      <p:cNvPr id="68946" name="Group 33">
                        <a:extLst>
                          <a:ext uri="{FF2B5EF4-FFF2-40B4-BE49-F238E27FC236}">
                            <a16:creationId xmlns:a16="http://schemas.microsoft.com/office/drawing/2014/main" id="{89D86D39-8F2D-844A-927E-3F19BD97D8E5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488" y="1392"/>
                        <a:ext cx="624" cy="336"/>
                        <a:chOff x="672" y="2256"/>
                        <a:chExt cx="624" cy="336"/>
                      </a:xfrm>
                    </p:grpSpPr>
                    <p:sp>
                      <p:nvSpPr>
                        <p:cNvPr id="68948" name="Text Box 34">
                          <a:extLst>
                            <a:ext uri="{FF2B5EF4-FFF2-40B4-BE49-F238E27FC236}">
                              <a16:creationId xmlns:a16="http://schemas.microsoft.com/office/drawing/2014/main" id="{3C7D3990-F517-F447-8EF8-494972AD7CAD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72" y="2256"/>
                          <a:ext cx="24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none"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Char char="•"/>
                            <a:defRPr kumimoji="1" sz="3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har char="–"/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har char="•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har char="–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kumimoji="0" lang="zh-TW" altLang="en-US" sz="1400" b="1">
                              <a:latin typeface="Arial" panose="020B0604020202020204" pitchFamily="34" charset="0"/>
                            </a:rPr>
                            <a:t>  </a:t>
                          </a:r>
                          <a:r>
                            <a:rPr kumimoji="0" lang="en-US" altLang="zh-TW" sz="1400" b="1">
                              <a:latin typeface="Arial" panose="020B0604020202020204" pitchFamily="34" charset="0"/>
                            </a:rPr>
                            <a:t>1</a:t>
                          </a:r>
                        </a:p>
                      </p:txBody>
                    </p:sp>
                    <p:grpSp>
                      <p:nvGrpSpPr>
                        <p:cNvPr id="68949" name="Group 35">
                          <a:extLst>
                            <a:ext uri="{FF2B5EF4-FFF2-40B4-BE49-F238E27FC236}">
                              <a16:creationId xmlns:a16="http://schemas.microsoft.com/office/drawing/2014/main" id="{9443F3E0-57FA-0F41-9684-927AF01899AF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672" y="2256"/>
                          <a:ext cx="624" cy="336"/>
                          <a:chOff x="672" y="2256"/>
                          <a:chExt cx="624" cy="336"/>
                        </a:xfrm>
                      </p:grpSpPr>
                      <p:grpSp>
                        <p:nvGrpSpPr>
                          <p:cNvPr id="68950" name="Group 36">
                            <a:extLst>
                              <a:ext uri="{FF2B5EF4-FFF2-40B4-BE49-F238E27FC236}">
                                <a16:creationId xmlns:a16="http://schemas.microsoft.com/office/drawing/2014/main" id="{C9D43965-870B-B64C-8797-272DD278968D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720" y="2256"/>
                            <a:ext cx="576" cy="288"/>
                            <a:chOff x="720" y="2256"/>
                            <a:chExt cx="576" cy="288"/>
                          </a:xfrm>
                        </p:grpSpPr>
                        <p:grpSp>
                          <p:nvGrpSpPr>
                            <p:cNvPr id="68952" name="Group 37">
                              <a:extLst>
                                <a:ext uri="{FF2B5EF4-FFF2-40B4-BE49-F238E27FC236}">
                                  <a16:creationId xmlns:a16="http://schemas.microsoft.com/office/drawing/2014/main" id="{EB8C0017-2F49-5F4C-9F4C-077CDECC2467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720" y="2256"/>
                              <a:ext cx="576" cy="288"/>
                              <a:chOff x="624" y="2496"/>
                              <a:chExt cx="576" cy="288"/>
                            </a:xfrm>
                          </p:grpSpPr>
                          <p:sp>
                            <p:nvSpPr>
                              <p:cNvPr id="68954" name="Rectangle 38">
                                <a:extLst>
                                  <a:ext uri="{FF2B5EF4-FFF2-40B4-BE49-F238E27FC236}">
                                    <a16:creationId xmlns:a16="http://schemas.microsoft.com/office/drawing/2014/main" id="{56F4D98A-22C8-D746-BB9A-9E2E75AB4BCA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624" y="2496"/>
                                <a:ext cx="576" cy="144"/>
                              </a:xfrm>
                              <a:prstGeom prst="rect">
                                <a:avLst/>
                              </a:prstGeom>
                              <a:noFill/>
                              <a:ln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>
                                <a:lvl1pPr>
                                  <a:spcBef>
                                    <a:spcPct val="20000"/>
                                  </a:spcBef>
                                  <a:buChar char="•"/>
                                  <a:defRPr kumimoji="1" sz="32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1pPr>
                                <a:lvl2pPr marL="742950" indent="-285750">
                                  <a:spcBef>
                                    <a:spcPct val="20000"/>
                                  </a:spcBef>
                                  <a:buChar char="–"/>
                                  <a:defRPr kumimoji="1" sz="28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2pPr>
                                <a:lvl3pPr marL="1143000" indent="-228600">
                                  <a:spcBef>
                                    <a:spcPct val="20000"/>
                                  </a:spcBef>
                                  <a:buChar char="•"/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3pPr>
                                <a:lvl4pPr marL="1600200" indent="-228600">
                                  <a:spcBef>
                                    <a:spcPct val="20000"/>
                                  </a:spcBef>
                                  <a:buChar char="–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4pPr>
                                <a:lvl5pPr marL="2057400" indent="-228600">
                                  <a:spcBef>
                                    <a:spcPct val="20000"/>
                                  </a:spcBef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9pPr>
                              </a:lstStyle>
                              <a:p>
                                <a:pPr eaLnBrk="1" hangingPunct="1">
                                  <a:spcBef>
                                    <a:spcPct val="0"/>
                                  </a:spcBef>
                                  <a:buFontTx/>
                                  <a:buNone/>
                                </a:pPr>
                                <a:endParaRPr lang="en-US" altLang="en-US" sz="2400"/>
                              </a:p>
                            </p:txBody>
                          </p:sp>
                          <p:sp>
                            <p:nvSpPr>
                              <p:cNvPr id="68955" name="Rectangle 39">
                                <a:extLst>
                                  <a:ext uri="{FF2B5EF4-FFF2-40B4-BE49-F238E27FC236}">
                                    <a16:creationId xmlns:a16="http://schemas.microsoft.com/office/drawing/2014/main" id="{9AADC695-2A19-054B-89C9-318633E9CA52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624" y="2640"/>
                                <a:ext cx="576" cy="144"/>
                              </a:xfrm>
                              <a:prstGeom prst="rect">
                                <a:avLst/>
                              </a:prstGeom>
                              <a:noFill/>
                              <a:ln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>
                                <a:lvl1pPr>
                                  <a:spcBef>
                                    <a:spcPct val="20000"/>
                                  </a:spcBef>
                                  <a:buChar char="•"/>
                                  <a:defRPr kumimoji="1" sz="32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1pPr>
                                <a:lvl2pPr marL="742950" indent="-285750">
                                  <a:spcBef>
                                    <a:spcPct val="20000"/>
                                  </a:spcBef>
                                  <a:buChar char="–"/>
                                  <a:defRPr kumimoji="1" sz="28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2pPr>
                                <a:lvl3pPr marL="1143000" indent="-228600">
                                  <a:spcBef>
                                    <a:spcPct val="20000"/>
                                  </a:spcBef>
                                  <a:buChar char="•"/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3pPr>
                                <a:lvl4pPr marL="1600200" indent="-228600">
                                  <a:spcBef>
                                    <a:spcPct val="20000"/>
                                  </a:spcBef>
                                  <a:buChar char="–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4pPr>
                                <a:lvl5pPr marL="2057400" indent="-228600">
                                  <a:spcBef>
                                    <a:spcPct val="20000"/>
                                  </a:spcBef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9pPr>
                              </a:lstStyle>
                              <a:p>
                                <a:pPr eaLnBrk="1" hangingPunct="1">
                                  <a:spcBef>
                                    <a:spcPct val="0"/>
                                  </a:spcBef>
                                  <a:buFontTx/>
                                  <a:buNone/>
                                </a:pPr>
                                <a:endParaRPr lang="en-US" altLang="en-US" sz="2400"/>
                              </a:p>
                            </p:txBody>
                          </p:sp>
                        </p:grpSp>
                        <p:sp>
                          <p:nvSpPr>
                            <p:cNvPr id="68953" name="Line 40">
                              <a:extLst>
                                <a:ext uri="{FF2B5EF4-FFF2-40B4-BE49-F238E27FC236}">
                                  <a16:creationId xmlns:a16="http://schemas.microsoft.com/office/drawing/2014/main" id="{40CDF9D0-3BB0-7B47-95E3-1C0DA837227C}"/>
                                </a:ext>
                              </a:extLst>
                            </p:cNvPr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912" y="2256"/>
                              <a:ext cx="0" cy="288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/>
                            <a:lstStyle/>
                            <a:p>
                              <a:endParaRPr lang="en-US"/>
                            </a:p>
                          </p:txBody>
                        </p:sp>
                      </p:grpSp>
                      <p:sp>
                        <p:nvSpPr>
                          <p:cNvPr id="68951" name="Text Box 41">
                            <a:extLst>
                              <a:ext uri="{FF2B5EF4-FFF2-40B4-BE49-F238E27FC236}">
                                <a16:creationId xmlns:a16="http://schemas.microsoft.com/office/drawing/2014/main" id="{063AC825-5CF8-9340-A3FA-29967156E2CF}"/>
                              </a:ext>
                            </a:extLst>
                          </p:cNvPr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672" y="2400"/>
                            <a:ext cx="240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 wrap="none">
                            <a:spAutoFit/>
                          </a:bodyPr>
                          <a:lstStyle>
                            <a:lvl1pPr>
                              <a:spcBef>
                                <a:spcPct val="20000"/>
                              </a:spcBef>
                              <a:buChar char="•"/>
                              <a:defRPr kumimoji="1" sz="32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1pPr>
                            <a:lvl2pPr marL="742950" indent="-285750">
                              <a:spcBef>
                                <a:spcPct val="20000"/>
                              </a:spcBef>
                              <a:buChar char="–"/>
                              <a:defRPr kumimoji="1" sz="28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2pPr>
                            <a:lvl3pPr marL="1143000" indent="-228600">
                              <a:spcBef>
                                <a:spcPct val="20000"/>
                              </a:spcBef>
                              <a:buChar char="•"/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3pPr>
                            <a:lvl4pPr marL="1600200" indent="-228600">
                              <a:spcBef>
                                <a:spcPct val="20000"/>
                              </a:spcBef>
                              <a:buChar char="–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4pPr>
                            <a:lvl5pPr marL="2057400" indent="-228600">
                              <a:spcBef>
                                <a:spcPct val="20000"/>
                              </a:spcBef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9pPr>
                          </a:lstStyle>
                          <a:p>
                            <a:pPr>
                              <a:spcBef>
                                <a:spcPct val="0"/>
                              </a:spcBef>
                              <a:buFontTx/>
                              <a:buNone/>
                            </a:pPr>
                            <a:r>
                              <a:rPr kumimoji="0" lang="zh-TW" altLang="en-US" sz="1400" b="1">
                                <a:latin typeface="Arial" panose="020B0604020202020204" pitchFamily="34" charset="0"/>
                              </a:rPr>
                              <a:t>  </a:t>
                            </a:r>
                            <a:r>
                              <a:rPr kumimoji="0" lang="en-US" altLang="zh-TW" sz="1400" b="1">
                                <a:latin typeface="Arial" panose="020B0604020202020204" pitchFamily="34" charset="0"/>
                              </a:rPr>
                              <a:t>2</a:t>
                            </a:r>
                          </a:p>
                        </p:txBody>
                      </p:sp>
                    </p:grpSp>
                  </p:grpSp>
                  <p:sp>
                    <p:nvSpPr>
                      <p:cNvPr id="68947" name="Rectangle 42">
                        <a:extLst>
                          <a:ext uri="{FF2B5EF4-FFF2-40B4-BE49-F238E27FC236}">
                            <a16:creationId xmlns:a16="http://schemas.microsoft.com/office/drawing/2014/main" id="{5DBDCFE7-E7F7-404A-A64A-FFCD157138E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36" y="1680"/>
                        <a:ext cx="576" cy="144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kumimoji="1" sz="3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endParaRPr lang="en-US" altLang="en-US" sz="2400"/>
                      </a:p>
                    </p:txBody>
                  </p:sp>
                </p:grpSp>
                <p:sp>
                  <p:nvSpPr>
                    <p:cNvPr id="68945" name="Line 43">
                      <a:extLst>
                        <a:ext uri="{FF2B5EF4-FFF2-40B4-BE49-F238E27FC236}">
                          <a16:creationId xmlns:a16="http://schemas.microsoft.com/office/drawing/2014/main" id="{BC9993CC-9179-1E45-80CA-3EC12B5AFDA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28" y="1680"/>
                      <a:ext cx="0" cy="14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68943" name="Text Box 44">
                    <a:extLst>
                      <a:ext uri="{FF2B5EF4-FFF2-40B4-BE49-F238E27FC236}">
                        <a16:creationId xmlns:a16="http://schemas.microsoft.com/office/drawing/2014/main" id="{3491F83C-E8B0-FC4F-B4DA-788D731C35E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36" y="1680"/>
                    <a:ext cx="178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US" altLang="zh-TW" sz="1400" b="1">
                        <a:latin typeface="Arial" panose="020B0604020202020204" pitchFamily="34" charset="0"/>
                      </a:rPr>
                      <a:t>3</a:t>
                    </a:r>
                  </a:p>
                </p:txBody>
              </p:sp>
            </p:grpSp>
            <p:sp>
              <p:nvSpPr>
                <p:cNvPr id="68940" name="Text Box 45">
                  <a:extLst>
                    <a:ext uri="{FF2B5EF4-FFF2-40B4-BE49-F238E27FC236}">
                      <a16:creationId xmlns:a16="http://schemas.microsoft.com/office/drawing/2014/main" id="{CA099BF7-0D8F-8D4D-BA3F-8CDACEBE9B9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76" y="1392"/>
                  <a:ext cx="283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Lin</a:t>
                  </a:r>
                </a:p>
              </p:txBody>
            </p:sp>
            <p:sp>
              <p:nvSpPr>
                <p:cNvPr id="68941" name="Text Box 46">
                  <a:extLst>
                    <a:ext uri="{FF2B5EF4-FFF2-40B4-BE49-F238E27FC236}">
                      <a16:creationId xmlns:a16="http://schemas.microsoft.com/office/drawing/2014/main" id="{4E0B403B-A62D-424C-B8A3-ADD6E78197D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76" y="1680"/>
                  <a:ext cx="265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Du</a:t>
                  </a:r>
                </a:p>
              </p:txBody>
            </p:sp>
          </p:grpSp>
        </p:grpSp>
        <p:sp>
          <p:nvSpPr>
            <p:cNvPr id="68935" name="Text Box 47">
              <a:extLst>
                <a:ext uri="{FF2B5EF4-FFF2-40B4-BE49-F238E27FC236}">
                  <a16:creationId xmlns:a16="http://schemas.microsoft.com/office/drawing/2014/main" id="{6607F3BB-726C-EE44-90B9-E1799A26B0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912"/>
              <a:ext cx="71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600">
                  <a:solidFill>
                    <a:srgbClr val="FF0000"/>
                  </a:solidFill>
                  <a:latin typeface="Arial" panose="020B0604020202020204" pitchFamily="34" charset="0"/>
                  <a:sym typeface="Symbol" pitchFamily="2" charset="2"/>
                </a:rPr>
                <a:t>Reserves</a:t>
              </a:r>
              <a:r>
                <a:rPr kumimoji="0" lang="en-US" altLang="zh-TW" sz="2800">
                  <a:solidFill>
                    <a:srgbClr val="FF0000"/>
                  </a:solidFill>
                  <a:latin typeface="Arial" panose="020B0604020202020204" pitchFamily="34" charset="0"/>
                  <a:sym typeface="Symbol" pitchFamily="2" charset="2"/>
                </a:rPr>
                <a:t> </a:t>
              </a:r>
            </a:p>
          </p:txBody>
        </p:sp>
        <p:sp>
          <p:nvSpPr>
            <p:cNvPr id="68936" name="Text Box 48">
              <a:extLst>
                <a:ext uri="{FF2B5EF4-FFF2-40B4-BE49-F238E27FC236}">
                  <a16:creationId xmlns:a16="http://schemas.microsoft.com/office/drawing/2014/main" id="{9B9F1BE3-CD37-E44B-AC4F-67821D6A1C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912"/>
              <a:ext cx="5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600">
                  <a:solidFill>
                    <a:srgbClr val="FF0000"/>
                  </a:solidFill>
                  <a:latin typeface="Arial" panose="020B0604020202020204" pitchFamily="34" charset="0"/>
                  <a:sym typeface="Symbol" pitchFamily="2" charset="2"/>
                </a:rPr>
                <a:t>Sailors</a:t>
              </a:r>
              <a:r>
                <a:rPr kumimoji="0" lang="en-US" altLang="zh-TW" sz="2800">
                  <a:solidFill>
                    <a:srgbClr val="FF0000"/>
                  </a:solidFill>
                  <a:latin typeface="Arial" panose="020B0604020202020204" pitchFamily="34" charset="0"/>
                  <a:sym typeface="Symbol" pitchFamily="2" charset="2"/>
                </a:rPr>
                <a:t> </a:t>
              </a:r>
            </a:p>
          </p:txBody>
        </p:sp>
      </p:grpSp>
      <p:sp>
        <p:nvSpPr>
          <p:cNvPr id="68612" name="Rectangle 49">
            <a:extLst>
              <a:ext uri="{FF2B5EF4-FFF2-40B4-BE49-F238E27FC236}">
                <a16:creationId xmlns:a16="http://schemas.microsoft.com/office/drawing/2014/main" id="{5C4C1E04-A5FC-F14E-9E9A-D82F4A1D9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733800"/>
            <a:ext cx="3200400" cy="2743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68613" name="Group 50">
            <a:extLst>
              <a:ext uri="{FF2B5EF4-FFF2-40B4-BE49-F238E27FC236}">
                <a16:creationId xmlns:a16="http://schemas.microsoft.com/office/drawing/2014/main" id="{0BDB4D2B-DF99-3A43-8138-1B12416FA5C3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3810000"/>
            <a:ext cx="990600" cy="762000"/>
            <a:chOff x="672" y="1392"/>
            <a:chExt cx="624" cy="480"/>
          </a:xfrm>
        </p:grpSpPr>
        <p:grpSp>
          <p:nvGrpSpPr>
            <p:cNvPr id="68911" name="Group 51">
              <a:extLst>
                <a:ext uri="{FF2B5EF4-FFF2-40B4-BE49-F238E27FC236}">
                  <a16:creationId xmlns:a16="http://schemas.microsoft.com/office/drawing/2014/main" id="{7DEA2C94-2313-504D-8AAD-2A373515B6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1392"/>
              <a:ext cx="624" cy="480"/>
              <a:chOff x="672" y="1392"/>
              <a:chExt cx="624" cy="480"/>
            </a:xfrm>
          </p:grpSpPr>
          <p:grpSp>
            <p:nvGrpSpPr>
              <p:cNvPr id="68913" name="Group 52">
                <a:extLst>
                  <a:ext uri="{FF2B5EF4-FFF2-40B4-BE49-F238E27FC236}">
                    <a16:creationId xmlns:a16="http://schemas.microsoft.com/office/drawing/2014/main" id="{0164ED4A-65D7-B543-A028-D5BEBDFB12B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1392"/>
                <a:ext cx="624" cy="480"/>
                <a:chOff x="672" y="1392"/>
                <a:chExt cx="624" cy="480"/>
              </a:xfrm>
            </p:grpSpPr>
            <p:grpSp>
              <p:nvGrpSpPr>
                <p:cNvPr id="68916" name="Group 53">
                  <a:extLst>
                    <a:ext uri="{FF2B5EF4-FFF2-40B4-BE49-F238E27FC236}">
                      <a16:creationId xmlns:a16="http://schemas.microsoft.com/office/drawing/2014/main" id="{D8C0B4EC-E867-D045-B8A5-6E34F7D23E1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392"/>
                  <a:ext cx="624" cy="432"/>
                  <a:chOff x="672" y="1392"/>
                  <a:chExt cx="624" cy="432"/>
                </a:xfrm>
              </p:grpSpPr>
              <p:grpSp>
                <p:nvGrpSpPr>
                  <p:cNvPr id="68918" name="Group 54">
                    <a:extLst>
                      <a:ext uri="{FF2B5EF4-FFF2-40B4-BE49-F238E27FC236}">
                        <a16:creationId xmlns:a16="http://schemas.microsoft.com/office/drawing/2014/main" id="{03CE0C2E-E76A-7143-BFF0-60EA5F2CA6A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392"/>
                    <a:ext cx="624" cy="432"/>
                    <a:chOff x="672" y="1392"/>
                    <a:chExt cx="624" cy="432"/>
                  </a:xfrm>
                </p:grpSpPr>
                <p:grpSp>
                  <p:nvGrpSpPr>
                    <p:cNvPr id="68920" name="Group 55">
                      <a:extLst>
                        <a:ext uri="{FF2B5EF4-FFF2-40B4-BE49-F238E27FC236}">
                          <a16:creationId xmlns:a16="http://schemas.microsoft.com/office/drawing/2014/main" id="{747FECB4-E020-A640-9959-6D2D387EBA3E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392"/>
                      <a:ext cx="624" cy="336"/>
                      <a:chOff x="672" y="1632"/>
                      <a:chExt cx="624" cy="336"/>
                    </a:xfrm>
                  </p:grpSpPr>
                  <p:grpSp>
                    <p:nvGrpSpPr>
                      <p:cNvPr id="68922" name="Group 56">
                        <a:extLst>
                          <a:ext uri="{FF2B5EF4-FFF2-40B4-BE49-F238E27FC236}">
                            <a16:creationId xmlns:a16="http://schemas.microsoft.com/office/drawing/2014/main" id="{E2164F4D-5AE9-8F42-AC50-C2DAE36DFFF6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72" y="1632"/>
                        <a:ext cx="624" cy="288"/>
                        <a:chOff x="672" y="1632"/>
                        <a:chExt cx="624" cy="288"/>
                      </a:xfrm>
                    </p:grpSpPr>
                    <p:grpSp>
                      <p:nvGrpSpPr>
                        <p:cNvPr id="68924" name="Group 57">
                          <a:extLst>
                            <a:ext uri="{FF2B5EF4-FFF2-40B4-BE49-F238E27FC236}">
                              <a16:creationId xmlns:a16="http://schemas.microsoft.com/office/drawing/2014/main" id="{B24E24BB-C3BE-4942-A323-6DFAA2773F80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720" y="1632"/>
                          <a:ext cx="576" cy="288"/>
                          <a:chOff x="720" y="1632"/>
                          <a:chExt cx="576" cy="288"/>
                        </a:xfrm>
                      </p:grpSpPr>
                      <p:grpSp>
                        <p:nvGrpSpPr>
                          <p:cNvPr id="68926" name="Group 58">
                            <a:extLst>
                              <a:ext uri="{FF2B5EF4-FFF2-40B4-BE49-F238E27FC236}">
                                <a16:creationId xmlns:a16="http://schemas.microsoft.com/office/drawing/2014/main" id="{12862E8B-50E0-FB43-AC87-F88B84B39444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720" y="1632"/>
                            <a:ext cx="576" cy="288"/>
                            <a:chOff x="624" y="2016"/>
                            <a:chExt cx="576" cy="288"/>
                          </a:xfrm>
                        </p:grpSpPr>
                        <p:sp>
                          <p:nvSpPr>
                            <p:cNvPr id="68928" name="Rectangle 59">
                              <a:extLst>
                                <a:ext uri="{FF2B5EF4-FFF2-40B4-BE49-F238E27FC236}">
                                  <a16:creationId xmlns:a16="http://schemas.microsoft.com/office/drawing/2014/main" id="{69C06130-3704-C441-A64E-4B2AF4EFC784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24" y="2016"/>
                              <a:ext cx="576" cy="144"/>
                            </a:xfrm>
                            <a:prstGeom prst="rect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>
                              <a:lvl1pPr>
                                <a:spcBef>
                                  <a:spcPct val="20000"/>
                                </a:spcBef>
                                <a:buChar char="•"/>
                                <a:defRPr kumimoji="1" sz="32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Char char="–"/>
                                <a:defRPr kumimoji="1" sz="28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Char char="•"/>
                                <a:defRPr kumimoji="1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Char char="–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9pPr>
                            </a:lstStyle>
                            <a:p>
                              <a:pPr eaLnBrk="1" hangingPunct="1"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endParaRPr lang="en-US" altLang="en-US" sz="2400"/>
                            </a:p>
                          </p:txBody>
                        </p:sp>
                        <p:sp>
                          <p:nvSpPr>
                            <p:cNvPr id="68929" name="Rectangle 60">
                              <a:extLst>
                                <a:ext uri="{FF2B5EF4-FFF2-40B4-BE49-F238E27FC236}">
                                  <a16:creationId xmlns:a16="http://schemas.microsoft.com/office/drawing/2014/main" id="{9C412779-6C7C-9D48-AEBE-34423BF4DD63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24" y="2160"/>
                              <a:ext cx="576" cy="144"/>
                            </a:xfrm>
                            <a:prstGeom prst="rect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>
                              <a:lvl1pPr>
                                <a:spcBef>
                                  <a:spcPct val="20000"/>
                                </a:spcBef>
                                <a:buChar char="•"/>
                                <a:defRPr kumimoji="1" sz="32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Char char="–"/>
                                <a:defRPr kumimoji="1" sz="28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Char char="•"/>
                                <a:defRPr kumimoji="1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Char char="–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9pPr>
                            </a:lstStyle>
                            <a:p>
                              <a:pPr eaLnBrk="1" hangingPunct="1"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endParaRPr lang="en-US" altLang="en-US" sz="2400"/>
                            </a:p>
                          </p:txBody>
                        </p:sp>
                      </p:grpSp>
                      <p:sp>
                        <p:nvSpPr>
                          <p:cNvPr id="68927" name="Line 61">
                            <a:extLst>
                              <a:ext uri="{FF2B5EF4-FFF2-40B4-BE49-F238E27FC236}">
                                <a16:creationId xmlns:a16="http://schemas.microsoft.com/office/drawing/2014/main" id="{1B5D3CEF-8D8A-7C4A-AE80-C8EEE65BF0B9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912" y="1632"/>
                            <a:ext cx="0" cy="288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68925" name="Text Box 62">
                          <a:extLst>
                            <a:ext uri="{FF2B5EF4-FFF2-40B4-BE49-F238E27FC236}">
                              <a16:creationId xmlns:a16="http://schemas.microsoft.com/office/drawing/2014/main" id="{0435C596-E16C-B845-B1F9-25CF02829735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72" y="1632"/>
                          <a:ext cx="24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none"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Char char="•"/>
                            <a:defRPr kumimoji="1" sz="3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har char="–"/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har char="•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har char="–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kumimoji="0" lang="zh-TW" altLang="en-US" sz="1400" b="1">
                              <a:latin typeface="Arial" panose="020B0604020202020204" pitchFamily="34" charset="0"/>
                            </a:rPr>
                            <a:t>  </a:t>
                          </a:r>
                          <a:r>
                            <a:rPr kumimoji="0" lang="en-US" altLang="zh-TW" sz="1400" b="1">
                              <a:latin typeface="Arial" panose="020B0604020202020204" pitchFamily="34" charset="0"/>
                            </a:rPr>
                            <a:t>1</a:t>
                          </a:r>
                        </a:p>
                      </p:txBody>
                    </p:sp>
                  </p:grpSp>
                  <p:sp>
                    <p:nvSpPr>
                      <p:cNvPr id="68923" name="Text Box 63">
                        <a:extLst>
                          <a:ext uri="{FF2B5EF4-FFF2-40B4-BE49-F238E27FC236}">
                            <a16:creationId xmlns:a16="http://schemas.microsoft.com/office/drawing/2014/main" id="{9F727F2C-2173-6140-83D1-084FDDDC277C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72" y="1776"/>
                        <a:ext cx="240" cy="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kumimoji="1" sz="3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FontTx/>
                          <a:buNone/>
                        </a:pPr>
                        <a:r>
                          <a:rPr kumimoji="0" lang="zh-TW" altLang="en-US" sz="1400" b="1">
                            <a:latin typeface="Arial" panose="020B0604020202020204" pitchFamily="34" charset="0"/>
                          </a:rPr>
                          <a:t>  </a:t>
                        </a:r>
                        <a:r>
                          <a:rPr kumimoji="0" lang="en-US" altLang="zh-TW" sz="1400" b="1">
                            <a:latin typeface="Arial" panose="020B0604020202020204" pitchFamily="34" charset="0"/>
                          </a:rPr>
                          <a:t>2</a:t>
                        </a:r>
                      </a:p>
                    </p:txBody>
                  </p:sp>
                </p:grpSp>
                <p:sp>
                  <p:nvSpPr>
                    <p:cNvPr id="68921" name="Rectangle 64">
                      <a:extLst>
                        <a:ext uri="{FF2B5EF4-FFF2-40B4-BE49-F238E27FC236}">
                          <a16:creationId xmlns:a16="http://schemas.microsoft.com/office/drawing/2014/main" id="{212DFD15-E834-9943-814D-79A9A289EE5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20" y="1680"/>
                      <a:ext cx="576" cy="14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400"/>
                    </a:p>
                  </p:txBody>
                </p:sp>
              </p:grpSp>
              <p:sp>
                <p:nvSpPr>
                  <p:cNvPr id="68919" name="Line 65">
                    <a:extLst>
                      <a:ext uri="{FF2B5EF4-FFF2-40B4-BE49-F238E27FC236}">
                        <a16:creationId xmlns:a16="http://schemas.microsoft.com/office/drawing/2014/main" id="{272223EE-FD36-9545-84E3-AF6958B6B39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12" y="1680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8917" name="Text Box 66">
                  <a:extLst>
                    <a:ext uri="{FF2B5EF4-FFF2-40B4-BE49-F238E27FC236}">
                      <a16:creationId xmlns:a16="http://schemas.microsoft.com/office/drawing/2014/main" id="{76799DCC-B677-364E-84E4-C4780F86822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0" y="1680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2</a:t>
                  </a:r>
                </a:p>
              </p:txBody>
            </p:sp>
          </p:grpSp>
          <p:sp>
            <p:nvSpPr>
              <p:cNvPr id="68914" name="Text Box 67">
                <a:extLst>
                  <a:ext uri="{FF2B5EF4-FFF2-40B4-BE49-F238E27FC236}">
                    <a16:creationId xmlns:a16="http://schemas.microsoft.com/office/drawing/2014/main" id="{15084832-7A1E-CA40-AE35-D190B44685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1392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100</a:t>
                </a:r>
              </a:p>
            </p:txBody>
          </p:sp>
          <p:sp>
            <p:nvSpPr>
              <p:cNvPr id="68915" name="Text Box 68">
                <a:extLst>
                  <a:ext uri="{FF2B5EF4-FFF2-40B4-BE49-F238E27FC236}">
                    <a16:creationId xmlns:a16="http://schemas.microsoft.com/office/drawing/2014/main" id="{E1E9C6F8-326B-5C46-AAF4-7028F61A9C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1680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100</a:t>
                </a:r>
              </a:p>
            </p:txBody>
          </p:sp>
        </p:grpSp>
        <p:sp>
          <p:nvSpPr>
            <p:cNvPr id="68912" name="Text Box 69">
              <a:extLst>
                <a:ext uri="{FF2B5EF4-FFF2-40B4-BE49-F238E27FC236}">
                  <a16:creationId xmlns:a16="http://schemas.microsoft.com/office/drawing/2014/main" id="{2BD5B641-704D-524D-9934-72791E05D9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536"/>
              <a:ext cx="3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latin typeface="Arial" panose="020B0604020202020204" pitchFamily="34" charset="0"/>
                </a:rPr>
                <a:t>200</a:t>
              </a:r>
            </a:p>
          </p:txBody>
        </p:sp>
      </p:grpSp>
      <p:grpSp>
        <p:nvGrpSpPr>
          <p:cNvPr id="68614" name="Group 70">
            <a:extLst>
              <a:ext uri="{FF2B5EF4-FFF2-40B4-BE49-F238E27FC236}">
                <a16:creationId xmlns:a16="http://schemas.microsoft.com/office/drawing/2014/main" id="{41039BB0-F7BB-A549-82A6-74BEEE49D925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3810000"/>
            <a:ext cx="990600" cy="762000"/>
            <a:chOff x="1488" y="1392"/>
            <a:chExt cx="624" cy="480"/>
          </a:xfrm>
        </p:grpSpPr>
        <p:sp>
          <p:nvSpPr>
            <p:cNvPr id="68892" name="Text Box 71">
              <a:extLst>
                <a:ext uri="{FF2B5EF4-FFF2-40B4-BE49-F238E27FC236}">
                  <a16:creationId xmlns:a16="http://schemas.microsoft.com/office/drawing/2014/main" id="{2A977AFA-675C-644F-B429-BD7C3C7CAD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536"/>
              <a:ext cx="29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latin typeface="Arial" panose="020B0604020202020204" pitchFamily="34" charset="0"/>
                </a:rPr>
                <a:t>Wu</a:t>
              </a:r>
            </a:p>
          </p:txBody>
        </p:sp>
        <p:grpSp>
          <p:nvGrpSpPr>
            <p:cNvPr id="68893" name="Group 72">
              <a:extLst>
                <a:ext uri="{FF2B5EF4-FFF2-40B4-BE49-F238E27FC236}">
                  <a16:creationId xmlns:a16="http://schemas.microsoft.com/office/drawing/2014/main" id="{A33A6957-71F0-BB42-B48B-E2DBF925A7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392"/>
              <a:ext cx="624" cy="480"/>
              <a:chOff x="1488" y="1392"/>
              <a:chExt cx="624" cy="480"/>
            </a:xfrm>
          </p:grpSpPr>
          <p:grpSp>
            <p:nvGrpSpPr>
              <p:cNvPr id="68894" name="Group 73">
                <a:extLst>
                  <a:ext uri="{FF2B5EF4-FFF2-40B4-BE49-F238E27FC236}">
                    <a16:creationId xmlns:a16="http://schemas.microsoft.com/office/drawing/2014/main" id="{4EAA83A6-9B75-E642-9A6C-83FC1DBEAF3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1392"/>
                <a:ext cx="624" cy="480"/>
                <a:chOff x="1488" y="1392"/>
                <a:chExt cx="624" cy="480"/>
              </a:xfrm>
            </p:grpSpPr>
            <p:grpSp>
              <p:nvGrpSpPr>
                <p:cNvPr id="68897" name="Group 74">
                  <a:extLst>
                    <a:ext uri="{FF2B5EF4-FFF2-40B4-BE49-F238E27FC236}">
                      <a16:creationId xmlns:a16="http://schemas.microsoft.com/office/drawing/2014/main" id="{684ECFF1-4600-D749-A508-7845659B7C5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88" y="1392"/>
                  <a:ext cx="624" cy="432"/>
                  <a:chOff x="1488" y="1392"/>
                  <a:chExt cx="624" cy="432"/>
                </a:xfrm>
              </p:grpSpPr>
              <p:grpSp>
                <p:nvGrpSpPr>
                  <p:cNvPr id="68899" name="Group 75">
                    <a:extLst>
                      <a:ext uri="{FF2B5EF4-FFF2-40B4-BE49-F238E27FC236}">
                        <a16:creationId xmlns:a16="http://schemas.microsoft.com/office/drawing/2014/main" id="{1CD63E5D-5F81-7448-A7F2-C4183676C00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488" y="1392"/>
                    <a:ext cx="624" cy="432"/>
                    <a:chOff x="1488" y="1392"/>
                    <a:chExt cx="624" cy="432"/>
                  </a:xfrm>
                </p:grpSpPr>
                <p:grpSp>
                  <p:nvGrpSpPr>
                    <p:cNvPr id="68901" name="Group 76">
                      <a:extLst>
                        <a:ext uri="{FF2B5EF4-FFF2-40B4-BE49-F238E27FC236}">
                          <a16:creationId xmlns:a16="http://schemas.microsoft.com/office/drawing/2014/main" id="{03D8557D-A591-C543-8283-798BDB10B07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488" y="1392"/>
                      <a:ext cx="624" cy="336"/>
                      <a:chOff x="672" y="2256"/>
                      <a:chExt cx="624" cy="336"/>
                    </a:xfrm>
                  </p:grpSpPr>
                  <p:sp>
                    <p:nvSpPr>
                      <p:cNvPr id="68903" name="Text Box 77">
                        <a:extLst>
                          <a:ext uri="{FF2B5EF4-FFF2-40B4-BE49-F238E27FC236}">
                            <a16:creationId xmlns:a16="http://schemas.microsoft.com/office/drawing/2014/main" id="{BFEC7EED-1B7B-2B45-A585-6C38C3527B17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72" y="2256"/>
                        <a:ext cx="240" cy="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kumimoji="1" sz="3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FontTx/>
                          <a:buNone/>
                        </a:pPr>
                        <a:r>
                          <a:rPr kumimoji="0" lang="zh-TW" altLang="en-US" sz="1400" b="1">
                            <a:latin typeface="Arial" panose="020B0604020202020204" pitchFamily="34" charset="0"/>
                          </a:rPr>
                          <a:t>  </a:t>
                        </a:r>
                        <a:r>
                          <a:rPr kumimoji="0" lang="en-US" altLang="zh-TW" sz="1400" b="1">
                            <a:latin typeface="Arial" panose="020B0604020202020204" pitchFamily="34" charset="0"/>
                          </a:rPr>
                          <a:t>1</a:t>
                        </a:r>
                      </a:p>
                    </p:txBody>
                  </p:sp>
                  <p:grpSp>
                    <p:nvGrpSpPr>
                      <p:cNvPr id="68904" name="Group 78">
                        <a:extLst>
                          <a:ext uri="{FF2B5EF4-FFF2-40B4-BE49-F238E27FC236}">
                            <a16:creationId xmlns:a16="http://schemas.microsoft.com/office/drawing/2014/main" id="{E6EFA17E-1D86-314D-BA54-2A13E8906A12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72" y="2256"/>
                        <a:ext cx="624" cy="336"/>
                        <a:chOff x="672" y="2256"/>
                        <a:chExt cx="624" cy="336"/>
                      </a:xfrm>
                    </p:grpSpPr>
                    <p:grpSp>
                      <p:nvGrpSpPr>
                        <p:cNvPr id="68905" name="Group 79">
                          <a:extLst>
                            <a:ext uri="{FF2B5EF4-FFF2-40B4-BE49-F238E27FC236}">
                              <a16:creationId xmlns:a16="http://schemas.microsoft.com/office/drawing/2014/main" id="{58CCD994-C45E-DE40-9688-9EDF98C2CB5B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720" y="2256"/>
                          <a:ext cx="576" cy="288"/>
                          <a:chOff x="720" y="2256"/>
                          <a:chExt cx="576" cy="288"/>
                        </a:xfrm>
                      </p:grpSpPr>
                      <p:grpSp>
                        <p:nvGrpSpPr>
                          <p:cNvPr id="68907" name="Group 80">
                            <a:extLst>
                              <a:ext uri="{FF2B5EF4-FFF2-40B4-BE49-F238E27FC236}">
                                <a16:creationId xmlns:a16="http://schemas.microsoft.com/office/drawing/2014/main" id="{615704FF-ED75-694F-8A74-605F3222A20B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720" y="2256"/>
                            <a:ext cx="576" cy="288"/>
                            <a:chOff x="624" y="2496"/>
                            <a:chExt cx="576" cy="288"/>
                          </a:xfrm>
                        </p:grpSpPr>
                        <p:sp>
                          <p:nvSpPr>
                            <p:cNvPr id="68909" name="Rectangle 81">
                              <a:extLst>
                                <a:ext uri="{FF2B5EF4-FFF2-40B4-BE49-F238E27FC236}">
                                  <a16:creationId xmlns:a16="http://schemas.microsoft.com/office/drawing/2014/main" id="{38FE81DF-B59A-4F4C-8E64-84F05CF89FF0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24" y="2496"/>
                              <a:ext cx="576" cy="144"/>
                            </a:xfrm>
                            <a:prstGeom prst="rect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>
                              <a:lvl1pPr>
                                <a:spcBef>
                                  <a:spcPct val="20000"/>
                                </a:spcBef>
                                <a:buChar char="•"/>
                                <a:defRPr kumimoji="1" sz="32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Char char="–"/>
                                <a:defRPr kumimoji="1" sz="28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Char char="•"/>
                                <a:defRPr kumimoji="1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Char char="–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9pPr>
                            </a:lstStyle>
                            <a:p>
                              <a:pPr eaLnBrk="1" hangingPunct="1"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endParaRPr lang="en-US" altLang="en-US" sz="2400"/>
                            </a:p>
                          </p:txBody>
                        </p:sp>
                        <p:sp>
                          <p:nvSpPr>
                            <p:cNvPr id="68910" name="Rectangle 82">
                              <a:extLst>
                                <a:ext uri="{FF2B5EF4-FFF2-40B4-BE49-F238E27FC236}">
                                  <a16:creationId xmlns:a16="http://schemas.microsoft.com/office/drawing/2014/main" id="{098EBF34-6E61-C543-A738-D963D194C9FE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24" y="2640"/>
                              <a:ext cx="576" cy="144"/>
                            </a:xfrm>
                            <a:prstGeom prst="rect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>
                              <a:lvl1pPr>
                                <a:spcBef>
                                  <a:spcPct val="20000"/>
                                </a:spcBef>
                                <a:buChar char="•"/>
                                <a:defRPr kumimoji="1" sz="32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Char char="–"/>
                                <a:defRPr kumimoji="1" sz="28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Char char="•"/>
                                <a:defRPr kumimoji="1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Char char="–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9pPr>
                            </a:lstStyle>
                            <a:p>
                              <a:pPr eaLnBrk="1" hangingPunct="1"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endParaRPr lang="en-US" altLang="en-US" sz="2400"/>
                            </a:p>
                          </p:txBody>
                        </p:sp>
                      </p:grpSp>
                      <p:sp>
                        <p:nvSpPr>
                          <p:cNvPr id="68908" name="Line 83">
                            <a:extLst>
                              <a:ext uri="{FF2B5EF4-FFF2-40B4-BE49-F238E27FC236}">
                                <a16:creationId xmlns:a16="http://schemas.microsoft.com/office/drawing/2014/main" id="{E132AF1A-2D60-8C43-B04C-54875A6240EC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912" y="2256"/>
                            <a:ext cx="0" cy="288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68906" name="Text Box 84">
                          <a:extLst>
                            <a:ext uri="{FF2B5EF4-FFF2-40B4-BE49-F238E27FC236}">
                              <a16:creationId xmlns:a16="http://schemas.microsoft.com/office/drawing/2014/main" id="{FC40E655-73CA-2543-AFB1-187A4DC5D4EB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72" y="2400"/>
                          <a:ext cx="24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none"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Char char="•"/>
                            <a:defRPr kumimoji="1" sz="3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har char="–"/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har char="•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har char="–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kumimoji="0" lang="zh-TW" altLang="en-US" sz="1400" b="1">
                              <a:latin typeface="Arial" panose="020B0604020202020204" pitchFamily="34" charset="0"/>
                            </a:rPr>
                            <a:t>  </a:t>
                          </a:r>
                          <a:r>
                            <a:rPr kumimoji="0" lang="en-US" altLang="zh-TW" sz="1400" b="1">
                              <a:latin typeface="Arial" panose="020B0604020202020204" pitchFamily="34" charset="0"/>
                            </a:rPr>
                            <a:t>2</a:t>
                          </a:r>
                        </a:p>
                      </p:txBody>
                    </p:sp>
                  </p:grpSp>
                </p:grpSp>
                <p:sp>
                  <p:nvSpPr>
                    <p:cNvPr id="68902" name="Rectangle 85">
                      <a:extLst>
                        <a:ext uri="{FF2B5EF4-FFF2-40B4-BE49-F238E27FC236}">
                          <a16:creationId xmlns:a16="http://schemas.microsoft.com/office/drawing/2014/main" id="{FF26AE1F-520B-3B42-8236-675BDF65E0D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36" y="1680"/>
                      <a:ext cx="576" cy="14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400"/>
                    </a:p>
                  </p:txBody>
                </p:sp>
              </p:grpSp>
              <p:sp>
                <p:nvSpPr>
                  <p:cNvPr id="68900" name="Line 86">
                    <a:extLst>
                      <a:ext uri="{FF2B5EF4-FFF2-40B4-BE49-F238E27FC236}">
                        <a16:creationId xmlns:a16="http://schemas.microsoft.com/office/drawing/2014/main" id="{9A2F7B8D-C94A-F04B-9289-B57AF3AEE65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728" y="1680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8898" name="Text Box 87">
                  <a:extLst>
                    <a:ext uri="{FF2B5EF4-FFF2-40B4-BE49-F238E27FC236}">
                      <a16:creationId xmlns:a16="http://schemas.microsoft.com/office/drawing/2014/main" id="{61BD7EDA-9467-A24C-A893-75FF39356F1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36" y="1680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3</a:t>
                  </a:r>
                </a:p>
              </p:txBody>
            </p:sp>
          </p:grpSp>
          <p:sp>
            <p:nvSpPr>
              <p:cNvPr id="68895" name="Text Box 88">
                <a:extLst>
                  <a:ext uri="{FF2B5EF4-FFF2-40B4-BE49-F238E27FC236}">
                    <a16:creationId xmlns:a16="http://schemas.microsoft.com/office/drawing/2014/main" id="{B26F2FC5-2599-4645-9EEB-EB0D5FC36E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1392"/>
                <a:ext cx="28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Lin</a:t>
                </a:r>
              </a:p>
            </p:txBody>
          </p:sp>
          <p:sp>
            <p:nvSpPr>
              <p:cNvPr id="68896" name="Text Box 89">
                <a:extLst>
                  <a:ext uri="{FF2B5EF4-FFF2-40B4-BE49-F238E27FC236}">
                    <a16:creationId xmlns:a16="http://schemas.microsoft.com/office/drawing/2014/main" id="{FF972FA1-9283-8F47-BF7A-3A050D1AA0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1680"/>
                <a:ext cx="265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Du</a:t>
                </a:r>
              </a:p>
            </p:txBody>
          </p:sp>
        </p:grpSp>
      </p:grpSp>
      <p:grpSp>
        <p:nvGrpSpPr>
          <p:cNvPr id="68615" name="Group 90">
            <a:extLst>
              <a:ext uri="{FF2B5EF4-FFF2-40B4-BE49-F238E27FC236}">
                <a16:creationId xmlns:a16="http://schemas.microsoft.com/office/drawing/2014/main" id="{79BE9683-6031-BE4E-96FC-793CAAAD9254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3962400"/>
            <a:ext cx="381000" cy="457200"/>
            <a:chOff x="1296" y="2496"/>
            <a:chExt cx="240" cy="288"/>
          </a:xfrm>
        </p:grpSpPr>
        <p:sp>
          <p:nvSpPr>
            <p:cNvPr id="68889" name="Line 91">
              <a:extLst>
                <a:ext uri="{FF2B5EF4-FFF2-40B4-BE49-F238E27FC236}">
                  <a16:creationId xmlns:a16="http://schemas.microsoft.com/office/drawing/2014/main" id="{F562AFBD-0A1B-7A43-B72E-8381CEDBCE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496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890" name="Line 92">
              <a:extLst>
                <a:ext uri="{FF2B5EF4-FFF2-40B4-BE49-F238E27FC236}">
                  <a16:creationId xmlns:a16="http://schemas.microsoft.com/office/drawing/2014/main" id="{52109356-4862-B043-ADA1-0ABC054B8D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592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891" name="Line 93">
              <a:extLst>
                <a:ext uri="{FF2B5EF4-FFF2-40B4-BE49-F238E27FC236}">
                  <a16:creationId xmlns:a16="http://schemas.microsoft.com/office/drawing/2014/main" id="{039B6638-27EB-2043-95C9-29B61266AE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6" y="2640"/>
              <a:ext cx="24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68616" name="AutoShape 94">
            <a:extLst>
              <a:ext uri="{FF2B5EF4-FFF2-40B4-BE49-F238E27FC236}">
                <a16:creationId xmlns:a16="http://schemas.microsoft.com/office/drawing/2014/main" id="{8864276C-114E-C745-A6AE-DE45AE0C9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5720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68617" name="Group 95">
            <a:extLst>
              <a:ext uri="{FF2B5EF4-FFF2-40B4-BE49-F238E27FC236}">
                <a16:creationId xmlns:a16="http://schemas.microsoft.com/office/drawing/2014/main" id="{DAA9B0DF-6531-A14A-8F60-8A95507DF6C3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4876800"/>
            <a:ext cx="1374775" cy="533400"/>
            <a:chOff x="624" y="3072"/>
            <a:chExt cx="866" cy="336"/>
          </a:xfrm>
        </p:grpSpPr>
        <p:grpSp>
          <p:nvGrpSpPr>
            <p:cNvPr id="68871" name="Group 96">
              <a:extLst>
                <a:ext uri="{FF2B5EF4-FFF2-40B4-BE49-F238E27FC236}">
                  <a16:creationId xmlns:a16="http://schemas.microsoft.com/office/drawing/2014/main" id="{9AE8C249-A5A6-104A-ADD0-2083E00749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3072"/>
              <a:ext cx="859" cy="192"/>
              <a:chOff x="720" y="3168"/>
              <a:chExt cx="859" cy="192"/>
            </a:xfrm>
          </p:grpSpPr>
          <p:sp>
            <p:nvSpPr>
              <p:cNvPr id="68881" name="Text Box 97">
                <a:extLst>
                  <a:ext uri="{FF2B5EF4-FFF2-40B4-BE49-F238E27FC236}">
                    <a16:creationId xmlns:a16="http://schemas.microsoft.com/office/drawing/2014/main" id="{8BD69D12-4F5E-9148-995E-8461AD378E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3168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100</a:t>
                </a:r>
              </a:p>
            </p:txBody>
          </p:sp>
          <p:grpSp>
            <p:nvGrpSpPr>
              <p:cNvPr id="68882" name="Group 98">
                <a:extLst>
                  <a:ext uri="{FF2B5EF4-FFF2-40B4-BE49-F238E27FC236}">
                    <a16:creationId xmlns:a16="http://schemas.microsoft.com/office/drawing/2014/main" id="{E94BD035-EABC-5348-89AF-BEB5AFF75AE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0" y="3168"/>
                <a:ext cx="859" cy="192"/>
                <a:chOff x="720" y="3168"/>
                <a:chExt cx="859" cy="192"/>
              </a:xfrm>
            </p:grpSpPr>
            <p:grpSp>
              <p:nvGrpSpPr>
                <p:cNvPr id="68883" name="Group 99">
                  <a:extLst>
                    <a:ext uri="{FF2B5EF4-FFF2-40B4-BE49-F238E27FC236}">
                      <a16:creationId xmlns:a16="http://schemas.microsoft.com/office/drawing/2014/main" id="{15C7B058-312B-374C-97A7-890808EEE14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20" y="3168"/>
                  <a:ext cx="816" cy="144"/>
                  <a:chOff x="720" y="3168"/>
                  <a:chExt cx="816" cy="144"/>
                </a:xfrm>
              </p:grpSpPr>
              <p:sp>
                <p:nvSpPr>
                  <p:cNvPr id="68886" name="Rectangle 100">
                    <a:extLst>
                      <a:ext uri="{FF2B5EF4-FFF2-40B4-BE49-F238E27FC236}">
                        <a16:creationId xmlns:a16="http://schemas.microsoft.com/office/drawing/2014/main" id="{5F32D74A-3ED5-764E-9A5D-E73634DD930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0" y="3168"/>
                    <a:ext cx="816" cy="14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68887" name="Line 101">
                    <a:extLst>
                      <a:ext uri="{FF2B5EF4-FFF2-40B4-BE49-F238E27FC236}">
                        <a16:creationId xmlns:a16="http://schemas.microsoft.com/office/drawing/2014/main" id="{75167E74-D0D1-054F-90E2-4D9ADE0F2DF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12" y="316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68888" name="Line 102">
                    <a:extLst>
                      <a:ext uri="{FF2B5EF4-FFF2-40B4-BE49-F238E27FC236}">
                        <a16:creationId xmlns:a16="http://schemas.microsoft.com/office/drawing/2014/main" id="{D356F727-B66A-A749-90F4-9E2670B2889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96" y="316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8884" name="Text Box 103">
                  <a:extLst>
                    <a:ext uri="{FF2B5EF4-FFF2-40B4-BE49-F238E27FC236}">
                      <a16:creationId xmlns:a16="http://schemas.microsoft.com/office/drawing/2014/main" id="{1368DFE1-7193-2C49-AE52-ABFD5D176D1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0" y="3168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1</a:t>
                  </a:r>
                </a:p>
              </p:txBody>
            </p:sp>
            <p:sp>
              <p:nvSpPr>
                <p:cNvPr id="68885" name="Text Box 104">
                  <a:extLst>
                    <a:ext uri="{FF2B5EF4-FFF2-40B4-BE49-F238E27FC236}">
                      <a16:creationId xmlns:a16="http://schemas.microsoft.com/office/drawing/2014/main" id="{8B821466-DA3B-0949-8529-FB8C9512DDC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3168"/>
                  <a:ext cx="283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Lin</a:t>
                  </a:r>
                </a:p>
              </p:txBody>
            </p:sp>
          </p:grpSp>
        </p:grpSp>
        <p:grpSp>
          <p:nvGrpSpPr>
            <p:cNvPr id="68872" name="Group 105">
              <a:extLst>
                <a:ext uri="{FF2B5EF4-FFF2-40B4-BE49-F238E27FC236}">
                  <a16:creationId xmlns:a16="http://schemas.microsoft.com/office/drawing/2014/main" id="{450E3DB8-F5D4-E34F-BE9C-00CC3D56C5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3216"/>
              <a:ext cx="866" cy="192"/>
              <a:chOff x="720" y="3168"/>
              <a:chExt cx="866" cy="192"/>
            </a:xfrm>
          </p:grpSpPr>
          <p:sp>
            <p:nvSpPr>
              <p:cNvPr id="68873" name="Text Box 106">
                <a:extLst>
                  <a:ext uri="{FF2B5EF4-FFF2-40B4-BE49-F238E27FC236}">
                    <a16:creationId xmlns:a16="http://schemas.microsoft.com/office/drawing/2014/main" id="{11174992-D7CC-9140-9413-F8C9A12B89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3168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200</a:t>
                </a:r>
              </a:p>
            </p:txBody>
          </p:sp>
          <p:grpSp>
            <p:nvGrpSpPr>
              <p:cNvPr id="68874" name="Group 107">
                <a:extLst>
                  <a:ext uri="{FF2B5EF4-FFF2-40B4-BE49-F238E27FC236}">
                    <a16:creationId xmlns:a16="http://schemas.microsoft.com/office/drawing/2014/main" id="{C32B5FA9-9E6D-5549-9BC9-D914577F6E0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0" y="3168"/>
                <a:ext cx="866" cy="192"/>
                <a:chOff x="720" y="3168"/>
                <a:chExt cx="866" cy="192"/>
              </a:xfrm>
            </p:grpSpPr>
            <p:grpSp>
              <p:nvGrpSpPr>
                <p:cNvPr id="68875" name="Group 108">
                  <a:extLst>
                    <a:ext uri="{FF2B5EF4-FFF2-40B4-BE49-F238E27FC236}">
                      <a16:creationId xmlns:a16="http://schemas.microsoft.com/office/drawing/2014/main" id="{0B16BEB6-8D34-A840-84F8-50357C05D9A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20" y="3168"/>
                  <a:ext cx="816" cy="144"/>
                  <a:chOff x="720" y="3168"/>
                  <a:chExt cx="816" cy="144"/>
                </a:xfrm>
              </p:grpSpPr>
              <p:sp>
                <p:nvSpPr>
                  <p:cNvPr id="68878" name="Rectangle 109">
                    <a:extLst>
                      <a:ext uri="{FF2B5EF4-FFF2-40B4-BE49-F238E27FC236}">
                        <a16:creationId xmlns:a16="http://schemas.microsoft.com/office/drawing/2014/main" id="{056DC6AF-6234-2B42-9CFD-834B7EFE7C6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0" y="3168"/>
                    <a:ext cx="816" cy="14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68879" name="Line 110">
                    <a:extLst>
                      <a:ext uri="{FF2B5EF4-FFF2-40B4-BE49-F238E27FC236}">
                        <a16:creationId xmlns:a16="http://schemas.microsoft.com/office/drawing/2014/main" id="{8E093152-A796-5548-A101-D6B94E29CC1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12" y="316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68880" name="Line 111">
                    <a:extLst>
                      <a:ext uri="{FF2B5EF4-FFF2-40B4-BE49-F238E27FC236}">
                        <a16:creationId xmlns:a16="http://schemas.microsoft.com/office/drawing/2014/main" id="{A5F0F02A-8A9D-DD44-8481-6A181E0B64B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96" y="316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8876" name="Text Box 112">
                  <a:extLst>
                    <a:ext uri="{FF2B5EF4-FFF2-40B4-BE49-F238E27FC236}">
                      <a16:creationId xmlns:a16="http://schemas.microsoft.com/office/drawing/2014/main" id="{44ACD747-F289-384C-A406-92B78469199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0" y="3168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2</a:t>
                  </a:r>
                </a:p>
              </p:txBody>
            </p:sp>
            <p:sp>
              <p:nvSpPr>
                <p:cNvPr id="68877" name="Text Box 113">
                  <a:extLst>
                    <a:ext uri="{FF2B5EF4-FFF2-40B4-BE49-F238E27FC236}">
                      <a16:creationId xmlns:a16="http://schemas.microsoft.com/office/drawing/2014/main" id="{76E4C648-C51C-4A43-A454-6A615D2C438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3168"/>
                  <a:ext cx="290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Wu</a:t>
                  </a:r>
                </a:p>
              </p:txBody>
            </p:sp>
          </p:grpSp>
        </p:grpSp>
      </p:grpSp>
      <p:grpSp>
        <p:nvGrpSpPr>
          <p:cNvPr id="68618" name="Group 114">
            <a:extLst>
              <a:ext uri="{FF2B5EF4-FFF2-40B4-BE49-F238E27FC236}">
                <a16:creationId xmlns:a16="http://schemas.microsoft.com/office/drawing/2014/main" id="{7DBA34B6-FC6F-3340-90B1-4DC2E00D80C0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5410200"/>
            <a:ext cx="1374775" cy="304800"/>
            <a:chOff x="720" y="3168"/>
            <a:chExt cx="866" cy="192"/>
          </a:xfrm>
        </p:grpSpPr>
        <p:sp>
          <p:nvSpPr>
            <p:cNvPr id="68863" name="Text Box 115">
              <a:extLst>
                <a:ext uri="{FF2B5EF4-FFF2-40B4-BE49-F238E27FC236}">
                  <a16:creationId xmlns:a16="http://schemas.microsoft.com/office/drawing/2014/main" id="{CCACDC5C-AF9E-3844-BAA8-FB375D0AF4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3168"/>
              <a:ext cx="3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latin typeface="Arial" panose="020B0604020202020204" pitchFamily="34" charset="0"/>
                </a:rPr>
                <a:t>100</a:t>
              </a:r>
            </a:p>
          </p:txBody>
        </p:sp>
        <p:grpSp>
          <p:nvGrpSpPr>
            <p:cNvPr id="68864" name="Group 116">
              <a:extLst>
                <a:ext uri="{FF2B5EF4-FFF2-40B4-BE49-F238E27FC236}">
                  <a16:creationId xmlns:a16="http://schemas.microsoft.com/office/drawing/2014/main" id="{7003F32A-7D71-B044-B1D6-6D64A5FF8E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3168"/>
              <a:ext cx="866" cy="192"/>
              <a:chOff x="720" y="3168"/>
              <a:chExt cx="866" cy="192"/>
            </a:xfrm>
          </p:grpSpPr>
          <p:grpSp>
            <p:nvGrpSpPr>
              <p:cNvPr id="68865" name="Group 117">
                <a:extLst>
                  <a:ext uri="{FF2B5EF4-FFF2-40B4-BE49-F238E27FC236}">
                    <a16:creationId xmlns:a16="http://schemas.microsoft.com/office/drawing/2014/main" id="{2E8BEE52-EF5F-8C40-8DB9-970A064F90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0" y="3168"/>
                <a:ext cx="816" cy="144"/>
                <a:chOff x="720" y="3168"/>
                <a:chExt cx="816" cy="144"/>
              </a:xfrm>
            </p:grpSpPr>
            <p:sp>
              <p:nvSpPr>
                <p:cNvPr id="68868" name="Rectangle 118">
                  <a:extLst>
                    <a:ext uri="{FF2B5EF4-FFF2-40B4-BE49-F238E27FC236}">
                      <a16:creationId xmlns:a16="http://schemas.microsoft.com/office/drawing/2014/main" id="{E6858A3E-D8DE-7744-9397-6477D39E7F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0" y="3168"/>
                  <a:ext cx="816" cy="14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68869" name="Line 119">
                  <a:extLst>
                    <a:ext uri="{FF2B5EF4-FFF2-40B4-BE49-F238E27FC236}">
                      <a16:creationId xmlns:a16="http://schemas.microsoft.com/office/drawing/2014/main" id="{ED13A7B7-5986-894B-B20D-B6652D0F2D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12" y="3168"/>
                  <a:ext cx="0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8870" name="Line 120">
                  <a:extLst>
                    <a:ext uri="{FF2B5EF4-FFF2-40B4-BE49-F238E27FC236}">
                      <a16:creationId xmlns:a16="http://schemas.microsoft.com/office/drawing/2014/main" id="{AEA6C6FB-60B7-BF4F-9562-58B183C88B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6" y="3168"/>
                  <a:ext cx="0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68866" name="Text Box 121">
                <a:extLst>
                  <a:ext uri="{FF2B5EF4-FFF2-40B4-BE49-F238E27FC236}">
                    <a16:creationId xmlns:a16="http://schemas.microsoft.com/office/drawing/2014/main" id="{D0F3EB43-C0A7-7E40-B8CA-8735B4416C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" y="3168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68867" name="Text Box 122">
                <a:extLst>
                  <a:ext uri="{FF2B5EF4-FFF2-40B4-BE49-F238E27FC236}">
                    <a16:creationId xmlns:a16="http://schemas.microsoft.com/office/drawing/2014/main" id="{2C373D2E-FCAD-D949-B20E-0EE2E362FA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3168"/>
                <a:ext cx="29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Wu</a:t>
                </a:r>
              </a:p>
            </p:txBody>
          </p:sp>
        </p:grpSp>
      </p:grpSp>
      <p:grpSp>
        <p:nvGrpSpPr>
          <p:cNvPr id="68619" name="Group 123">
            <a:extLst>
              <a:ext uri="{FF2B5EF4-FFF2-40B4-BE49-F238E27FC236}">
                <a16:creationId xmlns:a16="http://schemas.microsoft.com/office/drawing/2014/main" id="{55518408-0DBD-1242-B7FB-B3EB4B8D4DB7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4876800"/>
            <a:ext cx="1363663" cy="533400"/>
            <a:chOff x="1632" y="3168"/>
            <a:chExt cx="859" cy="336"/>
          </a:xfrm>
        </p:grpSpPr>
        <p:grpSp>
          <p:nvGrpSpPr>
            <p:cNvPr id="68845" name="Group 124">
              <a:extLst>
                <a:ext uri="{FF2B5EF4-FFF2-40B4-BE49-F238E27FC236}">
                  <a16:creationId xmlns:a16="http://schemas.microsoft.com/office/drawing/2014/main" id="{E7DA206E-B4E3-CA4D-9451-84EBF0F234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3312"/>
              <a:ext cx="841" cy="192"/>
              <a:chOff x="720" y="3168"/>
              <a:chExt cx="841" cy="192"/>
            </a:xfrm>
          </p:grpSpPr>
          <p:sp>
            <p:nvSpPr>
              <p:cNvPr id="68855" name="Text Box 125">
                <a:extLst>
                  <a:ext uri="{FF2B5EF4-FFF2-40B4-BE49-F238E27FC236}">
                    <a16:creationId xmlns:a16="http://schemas.microsoft.com/office/drawing/2014/main" id="{62CDBE83-AD12-F944-891E-E5D775A363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3168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100</a:t>
                </a:r>
              </a:p>
            </p:txBody>
          </p:sp>
          <p:grpSp>
            <p:nvGrpSpPr>
              <p:cNvPr id="68856" name="Group 126">
                <a:extLst>
                  <a:ext uri="{FF2B5EF4-FFF2-40B4-BE49-F238E27FC236}">
                    <a16:creationId xmlns:a16="http://schemas.microsoft.com/office/drawing/2014/main" id="{9659BFFF-7CAE-884F-9DCF-1D5D7107A9E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0" y="3168"/>
                <a:ext cx="841" cy="192"/>
                <a:chOff x="720" y="3168"/>
                <a:chExt cx="841" cy="192"/>
              </a:xfrm>
            </p:grpSpPr>
            <p:grpSp>
              <p:nvGrpSpPr>
                <p:cNvPr id="68857" name="Group 127">
                  <a:extLst>
                    <a:ext uri="{FF2B5EF4-FFF2-40B4-BE49-F238E27FC236}">
                      <a16:creationId xmlns:a16="http://schemas.microsoft.com/office/drawing/2014/main" id="{4F0E5AE2-99D1-8D43-BDA1-9328904ED0C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20" y="3168"/>
                  <a:ext cx="816" cy="144"/>
                  <a:chOff x="720" y="3168"/>
                  <a:chExt cx="816" cy="144"/>
                </a:xfrm>
              </p:grpSpPr>
              <p:sp>
                <p:nvSpPr>
                  <p:cNvPr id="68860" name="Rectangle 128">
                    <a:extLst>
                      <a:ext uri="{FF2B5EF4-FFF2-40B4-BE49-F238E27FC236}">
                        <a16:creationId xmlns:a16="http://schemas.microsoft.com/office/drawing/2014/main" id="{B6FC925C-E4AE-5245-B761-04BF2F68558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0" y="3168"/>
                    <a:ext cx="816" cy="14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68861" name="Line 129">
                    <a:extLst>
                      <a:ext uri="{FF2B5EF4-FFF2-40B4-BE49-F238E27FC236}">
                        <a16:creationId xmlns:a16="http://schemas.microsoft.com/office/drawing/2014/main" id="{DD1F9994-9667-8546-B221-0E289D6C7E7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12" y="316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68862" name="Line 130">
                    <a:extLst>
                      <a:ext uri="{FF2B5EF4-FFF2-40B4-BE49-F238E27FC236}">
                        <a16:creationId xmlns:a16="http://schemas.microsoft.com/office/drawing/2014/main" id="{63B4302B-F4E3-2347-93BC-3278F7BD37B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96" y="316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8858" name="Text Box 131">
                  <a:extLst>
                    <a:ext uri="{FF2B5EF4-FFF2-40B4-BE49-F238E27FC236}">
                      <a16:creationId xmlns:a16="http://schemas.microsoft.com/office/drawing/2014/main" id="{1EF54230-7312-1F49-A8B0-DBE6C99EBEB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0" y="3168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2</a:t>
                  </a:r>
                </a:p>
              </p:txBody>
            </p:sp>
            <p:sp>
              <p:nvSpPr>
                <p:cNvPr id="68859" name="Text Box 132">
                  <a:extLst>
                    <a:ext uri="{FF2B5EF4-FFF2-40B4-BE49-F238E27FC236}">
                      <a16:creationId xmlns:a16="http://schemas.microsoft.com/office/drawing/2014/main" id="{C66FF480-1A44-A648-8209-690C6863AFC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3168"/>
                  <a:ext cx="265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Du</a:t>
                  </a:r>
                </a:p>
              </p:txBody>
            </p:sp>
          </p:grpSp>
        </p:grpSp>
        <p:grpSp>
          <p:nvGrpSpPr>
            <p:cNvPr id="68846" name="Group 133">
              <a:extLst>
                <a:ext uri="{FF2B5EF4-FFF2-40B4-BE49-F238E27FC236}">
                  <a16:creationId xmlns:a16="http://schemas.microsoft.com/office/drawing/2014/main" id="{26398AB6-D3BC-5F40-AAED-2A6F83B17B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3168"/>
              <a:ext cx="859" cy="192"/>
              <a:chOff x="720" y="3168"/>
              <a:chExt cx="859" cy="192"/>
            </a:xfrm>
          </p:grpSpPr>
          <p:sp>
            <p:nvSpPr>
              <p:cNvPr id="68847" name="Text Box 134">
                <a:extLst>
                  <a:ext uri="{FF2B5EF4-FFF2-40B4-BE49-F238E27FC236}">
                    <a16:creationId xmlns:a16="http://schemas.microsoft.com/office/drawing/2014/main" id="{8E20AD9C-5C5C-1F47-B255-09B8F51AE7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3168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100</a:t>
                </a:r>
              </a:p>
            </p:txBody>
          </p:sp>
          <p:grpSp>
            <p:nvGrpSpPr>
              <p:cNvPr id="68848" name="Group 135">
                <a:extLst>
                  <a:ext uri="{FF2B5EF4-FFF2-40B4-BE49-F238E27FC236}">
                    <a16:creationId xmlns:a16="http://schemas.microsoft.com/office/drawing/2014/main" id="{8FF221E1-A868-8B4D-9344-637ABB3FFB0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0" y="3168"/>
                <a:ext cx="859" cy="192"/>
                <a:chOff x="720" y="3168"/>
                <a:chExt cx="859" cy="192"/>
              </a:xfrm>
            </p:grpSpPr>
            <p:grpSp>
              <p:nvGrpSpPr>
                <p:cNvPr id="68849" name="Group 136">
                  <a:extLst>
                    <a:ext uri="{FF2B5EF4-FFF2-40B4-BE49-F238E27FC236}">
                      <a16:creationId xmlns:a16="http://schemas.microsoft.com/office/drawing/2014/main" id="{4134BA25-5E08-4441-9DB3-70E5EA7D50D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20" y="3168"/>
                  <a:ext cx="816" cy="144"/>
                  <a:chOff x="720" y="3168"/>
                  <a:chExt cx="816" cy="144"/>
                </a:xfrm>
              </p:grpSpPr>
              <p:sp>
                <p:nvSpPr>
                  <p:cNvPr id="68852" name="Rectangle 137">
                    <a:extLst>
                      <a:ext uri="{FF2B5EF4-FFF2-40B4-BE49-F238E27FC236}">
                        <a16:creationId xmlns:a16="http://schemas.microsoft.com/office/drawing/2014/main" id="{99353E14-97B5-4A4F-845B-89AE357D1FB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0" y="3168"/>
                    <a:ext cx="816" cy="14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68853" name="Line 138">
                    <a:extLst>
                      <a:ext uri="{FF2B5EF4-FFF2-40B4-BE49-F238E27FC236}">
                        <a16:creationId xmlns:a16="http://schemas.microsoft.com/office/drawing/2014/main" id="{4A99DB6B-75AA-1E47-934D-05B28DE2B4D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12" y="316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68854" name="Line 139">
                    <a:extLst>
                      <a:ext uri="{FF2B5EF4-FFF2-40B4-BE49-F238E27FC236}">
                        <a16:creationId xmlns:a16="http://schemas.microsoft.com/office/drawing/2014/main" id="{0AAA5AA6-8FA4-144A-9A6A-57AA990984D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96" y="316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8850" name="Text Box 140">
                  <a:extLst>
                    <a:ext uri="{FF2B5EF4-FFF2-40B4-BE49-F238E27FC236}">
                      <a16:creationId xmlns:a16="http://schemas.microsoft.com/office/drawing/2014/main" id="{9BAF2D87-C7E6-1C40-86EC-C81921FE955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0" y="3168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1</a:t>
                  </a:r>
                </a:p>
              </p:txBody>
            </p:sp>
            <p:sp>
              <p:nvSpPr>
                <p:cNvPr id="68851" name="Text Box 141">
                  <a:extLst>
                    <a:ext uri="{FF2B5EF4-FFF2-40B4-BE49-F238E27FC236}">
                      <a16:creationId xmlns:a16="http://schemas.microsoft.com/office/drawing/2014/main" id="{543FA0CF-8EB1-9E42-9F0C-4388067E703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3168"/>
                  <a:ext cx="283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Lin</a:t>
                  </a:r>
                </a:p>
              </p:txBody>
            </p:sp>
          </p:grpSp>
        </p:grpSp>
      </p:grpSp>
      <p:sp>
        <p:nvSpPr>
          <p:cNvPr id="68620" name="Rectangle 142">
            <a:extLst>
              <a:ext uri="{FF2B5EF4-FFF2-40B4-BE49-F238E27FC236}">
                <a16:creationId xmlns:a16="http://schemas.microsoft.com/office/drawing/2014/main" id="{22C64313-4297-8645-84D7-8687BBE49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733800"/>
            <a:ext cx="3124200" cy="2133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68621" name="Group 143">
            <a:extLst>
              <a:ext uri="{FF2B5EF4-FFF2-40B4-BE49-F238E27FC236}">
                <a16:creationId xmlns:a16="http://schemas.microsoft.com/office/drawing/2014/main" id="{79D174EB-3412-AB43-A59F-265CB2EAEF7F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3810000"/>
            <a:ext cx="990600" cy="762000"/>
            <a:chOff x="672" y="1392"/>
            <a:chExt cx="624" cy="480"/>
          </a:xfrm>
        </p:grpSpPr>
        <p:grpSp>
          <p:nvGrpSpPr>
            <p:cNvPr id="68826" name="Group 144">
              <a:extLst>
                <a:ext uri="{FF2B5EF4-FFF2-40B4-BE49-F238E27FC236}">
                  <a16:creationId xmlns:a16="http://schemas.microsoft.com/office/drawing/2014/main" id="{FB1F40CC-D100-DB41-9AE6-32A16B2EB1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1392"/>
              <a:ext cx="624" cy="480"/>
              <a:chOff x="672" y="1392"/>
              <a:chExt cx="624" cy="480"/>
            </a:xfrm>
          </p:grpSpPr>
          <p:grpSp>
            <p:nvGrpSpPr>
              <p:cNvPr id="68828" name="Group 145">
                <a:extLst>
                  <a:ext uri="{FF2B5EF4-FFF2-40B4-BE49-F238E27FC236}">
                    <a16:creationId xmlns:a16="http://schemas.microsoft.com/office/drawing/2014/main" id="{56F36E0D-95EB-3248-A3AF-BE1BC4D4619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1392"/>
                <a:ext cx="624" cy="480"/>
                <a:chOff x="672" y="1392"/>
                <a:chExt cx="624" cy="480"/>
              </a:xfrm>
            </p:grpSpPr>
            <p:grpSp>
              <p:nvGrpSpPr>
                <p:cNvPr id="68831" name="Group 146">
                  <a:extLst>
                    <a:ext uri="{FF2B5EF4-FFF2-40B4-BE49-F238E27FC236}">
                      <a16:creationId xmlns:a16="http://schemas.microsoft.com/office/drawing/2014/main" id="{9447F18D-1660-7D46-8520-6F4CD0A18AE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392"/>
                  <a:ext cx="624" cy="432"/>
                  <a:chOff x="672" y="1392"/>
                  <a:chExt cx="624" cy="432"/>
                </a:xfrm>
              </p:grpSpPr>
              <p:grpSp>
                <p:nvGrpSpPr>
                  <p:cNvPr id="68833" name="Group 147">
                    <a:extLst>
                      <a:ext uri="{FF2B5EF4-FFF2-40B4-BE49-F238E27FC236}">
                        <a16:creationId xmlns:a16="http://schemas.microsoft.com/office/drawing/2014/main" id="{13165153-A906-AB47-BE7B-FD92B0F0AF6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392"/>
                    <a:ext cx="624" cy="432"/>
                    <a:chOff x="672" y="1392"/>
                    <a:chExt cx="624" cy="432"/>
                  </a:xfrm>
                </p:grpSpPr>
                <p:grpSp>
                  <p:nvGrpSpPr>
                    <p:cNvPr id="68835" name="Group 148">
                      <a:extLst>
                        <a:ext uri="{FF2B5EF4-FFF2-40B4-BE49-F238E27FC236}">
                          <a16:creationId xmlns:a16="http://schemas.microsoft.com/office/drawing/2014/main" id="{1805A764-2132-4045-B5D6-319497732581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392"/>
                      <a:ext cx="624" cy="336"/>
                      <a:chOff x="672" y="1632"/>
                      <a:chExt cx="624" cy="336"/>
                    </a:xfrm>
                  </p:grpSpPr>
                  <p:grpSp>
                    <p:nvGrpSpPr>
                      <p:cNvPr id="68837" name="Group 149">
                        <a:extLst>
                          <a:ext uri="{FF2B5EF4-FFF2-40B4-BE49-F238E27FC236}">
                            <a16:creationId xmlns:a16="http://schemas.microsoft.com/office/drawing/2014/main" id="{4890F5B2-EFF2-E540-9F4F-E3AC8C3B3CF4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72" y="1632"/>
                        <a:ext cx="624" cy="288"/>
                        <a:chOff x="672" y="1632"/>
                        <a:chExt cx="624" cy="288"/>
                      </a:xfrm>
                    </p:grpSpPr>
                    <p:grpSp>
                      <p:nvGrpSpPr>
                        <p:cNvPr id="68839" name="Group 150">
                          <a:extLst>
                            <a:ext uri="{FF2B5EF4-FFF2-40B4-BE49-F238E27FC236}">
                              <a16:creationId xmlns:a16="http://schemas.microsoft.com/office/drawing/2014/main" id="{67DC08F8-A78F-E94F-8EA0-965CF925584E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720" y="1632"/>
                          <a:ext cx="576" cy="288"/>
                          <a:chOff x="720" y="1632"/>
                          <a:chExt cx="576" cy="288"/>
                        </a:xfrm>
                      </p:grpSpPr>
                      <p:grpSp>
                        <p:nvGrpSpPr>
                          <p:cNvPr id="68841" name="Group 151">
                            <a:extLst>
                              <a:ext uri="{FF2B5EF4-FFF2-40B4-BE49-F238E27FC236}">
                                <a16:creationId xmlns:a16="http://schemas.microsoft.com/office/drawing/2014/main" id="{3C45DDC2-F7F3-A242-9452-C2DF8D205E63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720" y="1632"/>
                            <a:ext cx="576" cy="288"/>
                            <a:chOff x="624" y="2016"/>
                            <a:chExt cx="576" cy="288"/>
                          </a:xfrm>
                        </p:grpSpPr>
                        <p:sp>
                          <p:nvSpPr>
                            <p:cNvPr id="68843" name="Rectangle 152">
                              <a:extLst>
                                <a:ext uri="{FF2B5EF4-FFF2-40B4-BE49-F238E27FC236}">
                                  <a16:creationId xmlns:a16="http://schemas.microsoft.com/office/drawing/2014/main" id="{DCEF1E4E-C283-AA43-B9FD-5970A85C5BBE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24" y="2016"/>
                              <a:ext cx="576" cy="144"/>
                            </a:xfrm>
                            <a:prstGeom prst="rect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>
                              <a:lvl1pPr>
                                <a:spcBef>
                                  <a:spcPct val="20000"/>
                                </a:spcBef>
                                <a:buChar char="•"/>
                                <a:defRPr kumimoji="1" sz="32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Char char="–"/>
                                <a:defRPr kumimoji="1" sz="28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Char char="•"/>
                                <a:defRPr kumimoji="1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Char char="–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9pPr>
                            </a:lstStyle>
                            <a:p>
                              <a:pPr eaLnBrk="1" hangingPunct="1"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endParaRPr lang="en-US" altLang="en-US" sz="2400"/>
                            </a:p>
                          </p:txBody>
                        </p:sp>
                        <p:sp>
                          <p:nvSpPr>
                            <p:cNvPr id="68844" name="Rectangle 153">
                              <a:extLst>
                                <a:ext uri="{FF2B5EF4-FFF2-40B4-BE49-F238E27FC236}">
                                  <a16:creationId xmlns:a16="http://schemas.microsoft.com/office/drawing/2014/main" id="{D72A2EDD-D305-524C-A40A-803F6A4F5408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24" y="2160"/>
                              <a:ext cx="576" cy="144"/>
                            </a:xfrm>
                            <a:prstGeom prst="rect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>
                              <a:lvl1pPr>
                                <a:spcBef>
                                  <a:spcPct val="20000"/>
                                </a:spcBef>
                                <a:buChar char="•"/>
                                <a:defRPr kumimoji="1" sz="32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Char char="–"/>
                                <a:defRPr kumimoji="1" sz="28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Char char="•"/>
                                <a:defRPr kumimoji="1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Char char="–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9pPr>
                            </a:lstStyle>
                            <a:p>
                              <a:pPr eaLnBrk="1" hangingPunct="1"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endParaRPr lang="en-US" altLang="en-US" sz="2400"/>
                            </a:p>
                          </p:txBody>
                        </p:sp>
                      </p:grpSp>
                      <p:sp>
                        <p:nvSpPr>
                          <p:cNvPr id="68842" name="Line 154">
                            <a:extLst>
                              <a:ext uri="{FF2B5EF4-FFF2-40B4-BE49-F238E27FC236}">
                                <a16:creationId xmlns:a16="http://schemas.microsoft.com/office/drawing/2014/main" id="{F6EA86C7-12B7-F146-B575-27048EBCE31D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912" y="1632"/>
                            <a:ext cx="0" cy="288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68840" name="Text Box 155">
                          <a:extLst>
                            <a:ext uri="{FF2B5EF4-FFF2-40B4-BE49-F238E27FC236}">
                              <a16:creationId xmlns:a16="http://schemas.microsoft.com/office/drawing/2014/main" id="{3D718A56-A852-5246-9729-F01E019C17F9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72" y="1632"/>
                          <a:ext cx="24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none"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Char char="•"/>
                            <a:defRPr kumimoji="1" sz="3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har char="–"/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har char="•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har char="–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kumimoji="0" lang="zh-TW" altLang="en-US" sz="1400" b="1">
                              <a:latin typeface="Arial" panose="020B0604020202020204" pitchFamily="34" charset="0"/>
                            </a:rPr>
                            <a:t>  </a:t>
                          </a:r>
                          <a:r>
                            <a:rPr kumimoji="0" lang="en-US" altLang="zh-TW" sz="1400" b="1">
                              <a:latin typeface="Arial" panose="020B0604020202020204" pitchFamily="34" charset="0"/>
                            </a:rPr>
                            <a:t>1</a:t>
                          </a:r>
                        </a:p>
                      </p:txBody>
                    </p:sp>
                  </p:grpSp>
                  <p:sp>
                    <p:nvSpPr>
                      <p:cNvPr id="68838" name="Text Box 156">
                        <a:extLst>
                          <a:ext uri="{FF2B5EF4-FFF2-40B4-BE49-F238E27FC236}">
                            <a16:creationId xmlns:a16="http://schemas.microsoft.com/office/drawing/2014/main" id="{45EA94C1-1C92-A64C-A77C-A3062B73299F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72" y="1776"/>
                        <a:ext cx="240" cy="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kumimoji="1" sz="3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FontTx/>
                          <a:buNone/>
                        </a:pPr>
                        <a:r>
                          <a:rPr kumimoji="0" lang="zh-TW" altLang="en-US" sz="1400" b="1">
                            <a:latin typeface="Arial" panose="020B0604020202020204" pitchFamily="34" charset="0"/>
                          </a:rPr>
                          <a:t>  </a:t>
                        </a:r>
                        <a:r>
                          <a:rPr kumimoji="0" lang="en-US" altLang="zh-TW" sz="1400" b="1">
                            <a:latin typeface="Arial" panose="020B0604020202020204" pitchFamily="34" charset="0"/>
                          </a:rPr>
                          <a:t>2</a:t>
                        </a:r>
                      </a:p>
                    </p:txBody>
                  </p:sp>
                </p:grpSp>
                <p:sp>
                  <p:nvSpPr>
                    <p:cNvPr id="68836" name="Rectangle 157">
                      <a:extLst>
                        <a:ext uri="{FF2B5EF4-FFF2-40B4-BE49-F238E27FC236}">
                          <a16:creationId xmlns:a16="http://schemas.microsoft.com/office/drawing/2014/main" id="{0CA2F8AB-A322-CA4A-AF0A-FA51BDAE93B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20" y="1680"/>
                      <a:ext cx="576" cy="14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400"/>
                    </a:p>
                  </p:txBody>
                </p:sp>
              </p:grpSp>
              <p:sp>
                <p:nvSpPr>
                  <p:cNvPr id="68834" name="Line 158">
                    <a:extLst>
                      <a:ext uri="{FF2B5EF4-FFF2-40B4-BE49-F238E27FC236}">
                        <a16:creationId xmlns:a16="http://schemas.microsoft.com/office/drawing/2014/main" id="{51B8805A-922F-A349-B5B1-44CEA541173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12" y="1680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8832" name="Text Box 159">
                  <a:extLst>
                    <a:ext uri="{FF2B5EF4-FFF2-40B4-BE49-F238E27FC236}">
                      <a16:creationId xmlns:a16="http://schemas.microsoft.com/office/drawing/2014/main" id="{3075FEE0-635F-8049-BBC5-ECBADBBF928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0" y="1680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2</a:t>
                  </a:r>
                </a:p>
              </p:txBody>
            </p:sp>
          </p:grpSp>
          <p:sp>
            <p:nvSpPr>
              <p:cNvPr id="68829" name="Text Box 160">
                <a:extLst>
                  <a:ext uri="{FF2B5EF4-FFF2-40B4-BE49-F238E27FC236}">
                    <a16:creationId xmlns:a16="http://schemas.microsoft.com/office/drawing/2014/main" id="{849F72B1-8FFB-D541-966B-58B9DEDB35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1392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100</a:t>
                </a:r>
              </a:p>
            </p:txBody>
          </p:sp>
          <p:sp>
            <p:nvSpPr>
              <p:cNvPr id="68830" name="Text Box 161">
                <a:extLst>
                  <a:ext uri="{FF2B5EF4-FFF2-40B4-BE49-F238E27FC236}">
                    <a16:creationId xmlns:a16="http://schemas.microsoft.com/office/drawing/2014/main" id="{7447F447-242E-2A45-849C-0FA94BFC9D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1680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100</a:t>
                </a:r>
              </a:p>
            </p:txBody>
          </p:sp>
        </p:grpSp>
        <p:sp>
          <p:nvSpPr>
            <p:cNvPr id="68827" name="Text Box 162">
              <a:extLst>
                <a:ext uri="{FF2B5EF4-FFF2-40B4-BE49-F238E27FC236}">
                  <a16:creationId xmlns:a16="http://schemas.microsoft.com/office/drawing/2014/main" id="{59ED91E4-0EC8-A04D-97CD-E3F94F8EF5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536"/>
              <a:ext cx="3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latin typeface="Arial" panose="020B0604020202020204" pitchFamily="34" charset="0"/>
                </a:rPr>
                <a:t>200</a:t>
              </a:r>
            </a:p>
          </p:txBody>
        </p:sp>
      </p:grpSp>
      <p:grpSp>
        <p:nvGrpSpPr>
          <p:cNvPr id="68622" name="Group 163">
            <a:extLst>
              <a:ext uri="{FF2B5EF4-FFF2-40B4-BE49-F238E27FC236}">
                <a16:creationId xmlns:a16="http://schemas.microsoft.com/office/drawing/2014/main" id="{E870AD0F-2062-7743-AB63-BC9CA0E5CA44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3810000"/>
            <a:ext cx="990600" cy="762000"/>
            <a:chOff x="1488" y="1392"/>
            <a:chExt cx="624" cy="480"/>
          </a:xfrm>
        </p:grpSpPr>
        <p:sp>
          <p:nvSpPr>
            <p:cNvPr id="68807" name="Text Box 164">
              <a:extLst>
                <a:ext uri="{FF2B5EF4-FFF2-40B4-BE49-F238E27FC236}">
                  <a16:creationId xmlns:a16="http://schemas.microsoft.com/office/drawing/2014/main" id="{6668EA87-FAEC-A948-BFDE-FD45EAF464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536"/>
              <a:ext cx="29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latin typeface="Arial" panose="020B0604020202020204" pitchFamily="34" charset="0"/>
                </a:rPr>
                <a:t>Wu</a:t>
              </a:r>
            </a:p>
          </p:txBody>
        </p:sp>
        <p:grpSp>
          <p:nvGrpSpPr>
            <p:cNvPr id="68808" name="Group 165">
              <a:extLst>
                <a:ext uri="{FF2B5EF4-FFF2-40B4-BE49-F238E27FC236}">
                  <a16:creationId xmlns:a16="http://schemas.microsoft.com/office/drawing/2014/main" id="{DDD77D47-655C-FE49-ACB2-1E5FA73A53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392"/>
              <a:ext cx="624" cy="480"/>
              <a:chOff x="1488" y="1392"/>
              <a:chExt cx="624" cy="480"/>
            </a:xfrm>
          </p:grpSpPr>
          <p:grpSp>
            <p:nvGrpSpPr>
              <p:cNvPr id="68809" name="Group 166">
                <a:extLst>
                  <a:ext uri="{FF2B5EF4-FFF2-40B4-BE49-F238E27FC236}">
                    <a16:creationId xmlns:a16="http://schemas.microsoft.com/office/drawing/2014/main" id="{1DD38B6E-BAA7-F544-8FDD-6A833BD2CF6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1392"/>
                <a:ext cx="624" cy="480"/>
                <a:chOff x="1488" y="1392"/>
                <a:chExt cx="624" cy="480"/>
              </a:xfrm>
            </p:grpSpPr>
            <p:grpSp>
              <p:nvGrpSpPr>
                <p:cNvPr id="68812" name="Group 167">
                  <a:extLst>
                    <a:ext uri="{FF2B5EF4-FFF2-40B4-BE49-F238E27FC236}">
                      <a16:creationId xmlns:a16="http://schemas.microsoft.com/office/drawing/2014/main" id="{C2705486-F0B8-DB4A-A81F-E1B8C414B6C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88" y="1392"/>
                  <a:ext cx="624" cy="432"/>
                  <a:chOff x="1488" y="1392"/>
                  <a:chExt cx="624" cy="432"/>
                </a:xfrm>
              </p:grpSpPr>
              <p:grpSp>
                <p:nvGrpSpPr>
                  <p:cNvPr id="68814" name="Group 168">
                    <a:extLst>
                      <a:ext uri="{FF2B5EF4-FFF2-40B4-BE49-F238E27FC236}">
                        <a16:creationId xmlns:a16="http://schemas.microsoft.com/office/drawing/2014/main" id="{32676BDF-FB4E-9F44-8616-807704F9855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488" y="1392"/>
                    <a:ext cx="624" cy="432"/>
                    <a:chOff x="1488" y="1392"/>
                    <a:chExt cx="624" cy="432"/>
                  </a:xfrm>
                </p:grpSpPr>
                <p:grpSp>
                  <p:nvGrpSpPr>
                    <p:cNvPr id="68816" name="Group 169">
                      <a:extLst>
                        <a:ext uri="{FF2B5EF4-FFF2-40B4-BE49-F238E27FC236}">
                          <a16:creationId xmlns:a16="http://schemas.microsoft.com/office/drawing/2014/main" id="{439DD927-53E0-E94B-BF4E-1D02ABCC3AE2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488" y="1392"/>
                      <a:ext cx="624" cy="336"/>
                      <a:chOff x="672" y="2256"/>
                      <a:chExt cx="624" cy="336"/>
                    </a:xfrm>
                  </p:grpSpPr>
                  <p:sp>
                    <p:nvSpPr>
                      <p:cNvPr id="68818" name="Text Box 170">
                        <a:extLst>
                          <a:ext uri="{FF2B5EF4-FFF2-40B4-BE49-F238E27FC236}">
                            <a16:creationId xmlns:a16="http://schemas.microsoft.com/office/drawing/2014/main" id="{0D03DBFB-78B8-4945-A137-B8F8FEFCAED3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72" y="2256"/>
                        <a:ext cx="240" cy="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kumimoji="1" sz="3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FontTx/>
                          <a:buNone/>
                        </a:pPr>
                        <a:r>
                          <a:rPr kumimoji="0" lang="zh-TW" altLang="en-US" sz="1400" b="1">
                            <a:latin typeface="Arial" panose="020B0604020202020204" pitchFamily="34" charset="0"/>
                          </a:rPr>
                          <a:t>  </a:t>
                        </a:r>
                        <a:r>
                          <a:rPr kumimoji="0" lang="en-US" altLang="zh-TW" sz="1400" b="1">
                            <a:latin typeface="Arial" panose="020B0604020202020204" pitchFamily="34" charset="0"/>
                          </a:rPr>
                          <a:t>1</a:t>
                        </a:r>
                      </a:p>
                    </p:txBody>
                  </p:sp>
                  <p:grpSp>
                    <p:nvGrpSpPr>
                      <p:cNvPr id="68819" name="Group 171">
                        <a:extLst>
                          <a:ext uri="{FF2B5EF4-FFF2-40B4-BE49-F238E27FC236}">
                            <a16:creationId xmlns:a16="http://schemas.microsoft.com/office/drawing/2014/main" id="{A652E3B1-140F-734D-B860-6066F8AE7154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72" y="2256"/>
                        <a:ext cx="624" cy="336"/>
                        <a:chOff x="672" y="2256"/>
                        <a:chExt cx="624" cy="336"/>
                      </a:xfrm>
                    </p:grpSpPr>
                    <p:grpSp>
                      <p:nvGrpSpPr>
                        <p:cNvPr id="68820" name="Group 172">
                          <a:extLst>
                            <a:ext uri="{FF2B5EF4-FFF2-40B4-BE49-F238E27FC236}">
                              <a16:creationId xmlns:a16="http://schemas.microsoft.com/office/drawing/2014/main" id="{1292AC59-F5FC-DE41-A530-7B71284E6260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720" y="2256"/>
                          <a:ext cx="576" cy="288"/>
                          <a:chOff x="720" y="2256"/>
                          <a:chExt cx="576" cy="288"/>
                        </a:xfrm>
                      </p:grpSpPr>
                      <p:grpSp>
                        <p:nvGrpSpPr>
                          <p:cNvPr id="68822" name="Group 173">
                            <a:extLst>
                              <a:ext uri="{FF2B5EF4-FFF2-40B4-BE49-F238E27FC236}">
                                <a16:creationId xmlns:a16="http://schemas.microsoft.com/office/drawing/2014/main" id="{3CEDE48E-5838-0A40-90C5-28CAFA81CCD5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720" y="2256"/>
                            <a:ext cx="576" cy="288"/>
                            <a:chOff x="624" y="2496"/>
                            <a:chExt cx="576" cy="288"/>
                          </a:xfrm>
                        </p:grpSpPr>
                        <p:sp>
                          <p:nvSpPr>
                            <p:cNvPr id="68824" name="Rectangle 174">
                              <a:extLst>
                                <a:ext uri="{FF2B5EF4-FFF2-40B4-BE49-F238E27FC236}">
                                  <a16:creationId xmlns:a16="http://schemas.microsoft.com/office/drawing/2014/main" id="{43BCECA5-54E1-5244-BB7B-4BE3B461CF81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24" y="2496"/>
                              <a:ext cx="576" cy="144"/>
                            </a:xfrm>
                            <a:prstGeom prst="rect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>
                              <a:lvl1pPr>
                                <a:spcBef>
                                  <a:spcPct val="20000"/>
                                </a:spcBef>
                                <a:buChar char="•"/>
                                <a:defRPr kumimoji="1" sz="32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Char char="–"/>
                                <a:defRPr kumimoji="1" sz="28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Char char="•"/>
                                <a:defRPr kumimoji="1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Char char="–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9pPr>
                            </a:lstStyle>
                            <a:p>
                              <a:pPr eaLnBrk="1" hangingPunct="1"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endParaRPr lang="en-US" altLang="en-US" sz="2400"/>
                            </a:p>
                          </p:txBody>
                        </p:sp>
                        <p:sp>
                          <p:nvSpPr>
                            <p:cNvPr id="68825" name="Rectangle 175">
                              <a:extLst>
                                <a:ext uri="{FF2B5EF4-FFF2-40B4-BE49-F238E27FC236}">
                                  <a16:creationId xmlns:a16="http://schemas.microsoft.com/office/drawing/2014/main" id="{28343B02-4542-FB46-992E-45E51AFE9458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24" y="2640"/>
                              <a:ext cx="576" cy="144"/>
                            </a:xfrm>
                            <a:prstGeom prst="rect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>
                              <a:lvl1pPr>
                                <a:spcBef>
                                  <a:spcPct val="20000"/>
                                </a:spcBef>
                                <a:buChar char="•"/>
                                <a:defRPr kumimoji="1" sz="32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1pPr>
                              <a:lvl2pPr marL="742950" indent="-285750">
                                <a:spcBef>
                                  <a:spcPct val="20000"/>
                                </a:spcBef>
                                <a:buChar char="–"/>
                                <a:defRPr kumimoji="1" sz="28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2pPr>
                              <a:lvl3pPr marL="1143000" indent="-228600">
                                <a:spcBef>
                                  <a:spcPct val="20000"/>
                                </a:spcBef>
                                <a:buChar char="•"/>
                                <a:defRPr kumimoji="1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3pPr>
                              <a:lvl4pPr marL="1600200" indent="-228600">
                                <a:spcBef>
                                  <a:spcPct val="20000"/>
                                </a:spcBef>
                                <a:buChar char="–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4pPr>
                              <a:lvl5pPr marL="2057400" indent="-228600">
                                <a:spcBef>
                                  <a:spcPct val="20000"/>
                                </a:spcBef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20000"/>
                                </a:spcBef>
                                <a:spcAft>
                                  <a:spcPct val="0"/>
                                </a:spcAft>
                                <a:buChar char="»"/>
                                <a:defRPr kumimoji="1" sz="20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新細明體" panose="02020500000000000000" pitchFamily="18" charset="-120"/>
                                </a:defRPr>
                              </a:lvl9pPr>
                            </a:lstStyle>
                            <a:p>
                              <a:pPr eaLnBrk="1" hangingPunct="1">
                                <a:spcBef>
                                  <a:spcPct val="0"/>
                                </a:spcBef>
                                <a:buFontTx/>
                                <a:buNone/>
                              </a:pPr>
                              <a:endParaRPr lang="en-US" altLang="en-US" sz="2400"/>
                            </a:p>
                          </p:txBody>
                        </p:sp>
                      </p:grpSp>
                      <p:sp>
                        <p:nvSpPr>
                          <p:cNvPr id="68823" name="Line 176">
                            <a:extLst>
                              <a:ext uri="{FF2B5EF4-FFF2-40B4-BE49-F238E27FC236}">
                                <a16:creationId xmlns:a16="http://schemas.microsoft.com/office/drawing/2014/main" id="{7BBBA8C1-96B8-9040-887F-D3BFFACDC63E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912" y="2256"/>
                            <a:ext cx="0" cy="288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68821" name="Text Box 177">
                          <a:extLst>
                            <a:ext uri="{FF2B5EF4-FFF2-40B4-BE49-F238E27FC236}">
                              <a16:creationId xmlns:a16="http://schemas.microsoft.com/office/drawing/2014/main" id="{5297A566-0EF7-6E4D-AC20-13CB2A3C82EB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72" y="2400"/>
                          <a:ext cx="24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none"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Char char="•"/>
                            <a:defRPr kumimoji="1" sz="3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har char="–"/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har char="•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har char="–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kumimoji="0" lang="zh-TW" altLang="en-US" sz="1400" b="1">
                              <a:latin typeface="Arial" panose="020B0604020202020204" pitchFamily="34" charset="0"/>
                            </a:rPr>
                            <a:t>  </a:t>
                          </a:r>
                          <a:r>
                            <a:rPr kumimoji="0" lang="en-US" altLang="zh-TW" sz="1400" b="1">
                              <a:latin typeface="Arial" panose="020B0604020202020204" pitchFamily="34" charset="0"/>
                            </a:rPr>
                            <a:t>2</a:t>
                          </a:r>
                        </a:p>
                      </p:txBody>
                    </p:sp>
                  </p:grpSp>
                </p:grpSp>
                <p:sp>
                  <p:nvSpPr>
                    <p:cNvPr id="68817" name="Rectangle 178">
                      <a:extLst>
                        <a:ext uri="{FF2B5EF4-FFF2-40B4-BE49-F238E27FC236}">
                          <a16:creationId xmlns:a16="http://schemas.microsoft.com/office/drawing/2014/main" id="{936D10C2-9CD9-454F-AFD1-24570652183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36" y="1680"/>
                      <a:ext cx="576" cy="14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400"/>
                    </a:p>
                  </p:txBody>
                </p:sp>
              </p:grpSp>
              <p:sp>
                <p:nvSpPr>
                  <p:cNvPr id="68815" name="Line 179">
                    <a:extLst>
                      <a:ext uri="{FF2B5EF4-FFF2-40B4-BE49-F238E27FC236}">
                        <a16:creationId xmlns:a16="http://schemas.microsoft.com/office/drawing/2014/main" id="{6DF73244-0E10-7A4E-B835-52C51620643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728" y="1680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8813" name="Text Box 180">
                  <a:extLst>
                    <a:ext uri="{FF2B5EF4-FFF2-40B4-BE49-F238E27FC236}">
                      <a16:creationId xmlns:a16="http://schemas.microsoft.com/office/drawing/2014/main" id="{E06E811C-B4E8-244E-8FF8-34802EA1884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36" y="1680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3</a:t>
                  </a:r>
                </a:p>
              </p:txBody>
            </p:sp>
          </p:grpSp>
          <p:sp>
            <p:nvSpPr>
              <p:cNvPr id="68810" name="Text Box 181">
                <a:extLst>
                  <a:ext uri="{FF2B5EF4-FFF2-40B4-BE49-F238E27FC236}">
                    <a16:creationId xmlns:a16="http://schemas.microsoft.com/office/drawing/2014/main" id="{25392214-894D-344E-9CC6-B3A5293F5F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1392"/>
                <a:ext cx="28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Lin</a:t>
                </a:r>
              </a:p>
            </p:txBody>
          </p:sp>
          <p:sp>
            <p:nvSpPr>
              <p:cNvPr id="68811" name="Text Box 182">
                <a:extLst>
                  <a:ext uri="{FF2B5EF4-FFF2-40B4-BE49-F238E27FC236}">
                    <a16:creationId xmlns:a16="http://schemas.microsoft.com/office/drawing/2014/main" id="{BD55248F-0980-9548-AF96-9B43B34B13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1680"/>
                <a:ext cx="265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Du</a:t>
                </a:r>
              </a:p>
            </p:txBody>
          </p:sp>
        </p:grpSp>
      </p:grpSp>
      <p:sp>
        <p:nvSpPr>
          <p:cNvPr id="68623" name="Line 183">
            <a:extLst>
              <a:ext uri="{FF2B5EF4-FFF2-40B4-BE49-F238E27FC236}">
                <a16:creationId xmlns:a16="http://schemas.microsoft.com/office/drawing/2014/main" id="{78FC0933-D1C8-3B41-BC65-7E4F9F59121A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39624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4" name="Line 184">
            <a:extLst>
              <a:ext uri="{FF2B5EF4-FFF2-40B4-BE49-F238E27FC236}">
                <a16:creationId xmlns:a16="http://schemas.microsoft.com/office/drawing/2014/main" id="{459DEC9D-4846-8244-9A4D-226FC38ADAAE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41148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5" name="Line 185">
            <a:extLst>
              <a:ext uri="{FF2B5EF4-FFF2-40B4-BE49-F238E27FC236}">
                <a16:creationId xmlns:a16="http://schemas.microsoft.com/office/drawing/2014/main" id="{8D611D8F-DE93-0047-BF34-7312B0C2D0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4191000"/>
            <a:ext cx="381000" cy="2286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6" name="AutoShape 186">
            <a:extLst>
              <a:ext uri="{FF2B5EF4-FFF2-40B4-BE49-F238E27FC236}">
                <a16:creationId xmlns:a16="http://schemas.microsoft.com/office/drawing/2014/main" id="{AB0507C9-E2DB-CC43-9CCD-71F7C736E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5720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68627" name="Group 187">
            <a:extLst>
              <a:ext uri="{FF2B5EF4-FFF2-40B4-BE49-F238E27FC236}">
                <a16:creationId xmlns:a16="http://schemas.microsoft.com/office/drawing/2014/main" id="{53BE9726-5932-A34F-8ABC-2ED293850D86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4876800"/>
            <a:ext cx="1363663" cy="304800"/>
            <a:chOff x="720" y="3168"/>
            <a:chExt cx="859" cy="192"/>
          </a:xfrm>
        </p:grpSpPr>
        <p:sp>
          <p:nvSpPr>
            <p:cNvPr id="68799" name="Text Box 188">
              <a:extLst>
                <a:ext uri="{FF2B5EF4-FFF2-40B4-BE49-F238E27FC236}">
                  <a16:creationId xmlns:a16="http://schemas.microsoft.com/office/drawing/2014/main" id="{8DF8AF43-F4E5-4542-AA11-401E6C3B6C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3168"/>
              <a:ext cx="3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latin typeface="Arial" panose="020B0604020202020204" pitchFamily="34" charset="0"/>
                </a:rPr>
                <a:t>100</a:t>
              </a:r>
            </a:p>
          </p:txBody>
        </p:sp>
        <p:grpSp>
          <p:nvGrpSpPr>
            <p:cNvPr id="68800" name="Group 189">
              <a:extLst>
                <a:ext uri="{FF2B5EF4-FFF2-40B4-BE49-F238E27FC236}">
                  <a16:creationId xmlns:a16="http://schemas.microsoft.com/office/drawing/2014/main" id="{FF664F6A-D6F6-C74A-8B96-8D07E71ED6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3168"/>
              <a:ext cx="859" cy="192"/>
              <a:chOff x="720" y="3168"/>
              <a:chExt cx="859" cy="192"/>
            </a:xfrm>
          </p:grpSpPr>
          <p:grpSp>
            <p:nvGrpSpPr>
              <p:cNvPr id="68801" name="Group 190">
                <a:extLst>
                  <a:ext uri="{FF2B5EF4-FFF2-40B4-BE49-F238E27FC236}">
                    <a16:creationId xmlns:a16="http://schemas.microsoft.com/office/drawing/2014/main" id="{A8C78C3E-784A-8A4C-A18D-946366199AA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0" y="3168"/>
                <a:ext cx="816" cy="144"/>
                <a:chOff x="720" y="3168"/>
                <a:chExt cx="816" cy="144"/>
              </a:xfrm>
            </p:grpSpPr>
            <p:sp>
              <p:nvSpPr>
                <p:cNvPr id="68804" name="Rectangle 191">
                  <a:extLst>
                    <a:ext uri="{FF2B5EF4-FFF2-40B4-BE49-F238E27FC236}">
                      <a16:creationId xmlns:a16="http://schemas.microsoft.com/office/drawing/2014/main" id="{8E845C7A-059C-7444-AE7B-DFE24E66B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0" y="3168"/>
                  <a:ext cx="816" cy="14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68805" name="Line 192">
                  <a:extLst>
                    <a:ext uri="{FF2B5EF4-FFF2-40B4-BE49-F238E27FC236}">
                      <a16:creationId xmlns:a16="http://schemas.microsoft.com/office/drawing/2014/main" id="{D5F4DEDE-2BE3-8548-90F6-70CEDD386E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12" y="3168"/>
                  <a:ext cx="0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8806" name="Line 193">
                  <a:extLst>
                    <a:ext uri="{FF2B5EF4-FFF2-40B4-BE49-F238E27FC236}">
                      <a16:creationId xmlns:a16="http://schemas.microsoft.com/office/drawing/2014/main" id="{A618E86B-438D-F54C-B187-1E42861243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6" y="3168"/>
                  <a:ext cx="0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68802" name="Text Box 194">
                <a:extLst>
                  <a:ext uri="{FF2B5EF4-FFF2-40B4-BE49-F238E27FC236}">
                    <a16:creationId xmlns:a16="http://schemas.microsoft.com/office/drawing/2014/main" id="{3F92CBC5-5673-D547-8AE2-16E944285A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" y="3168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68803" name="Text Box 195">
                <a:extLst>
                  <a:ext uri="{FF2B5EF4-FFF2-40B4-BE49-F238E27FC236}">
                    <a16:creationId xmlns:a16="http://schemas.microsoft.com/office/drawing/2014/main" id="{9D041C15-81FD-3D4D-BC58-47DB1D8285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3168"/>
                <a:ext cx="28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Lin</a:t>
                </a:r>
              </a:p>
            </p:txBody>
          </p:sp>
        </p:grpSp>
      </p:grpSp>
      <p:grpSp>
        <p:nvGrpSpPr>
          <p:cNvPr id="68628" name="Group 196">
            <a:extLst>
              <a:ext uri="{FF2B5EF4-FFF2-40B4-BE49-F238E27FC236}">
                <a16:creationId xmlns:a16="http://schemas.microsoft.com/office/drawing/2014/main" id="{B8AFF951-A5E8-1542-A7CA-87B451BB29C1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5105400"/>
            <a:ext cx="1374775" cy="304800"/>
            <a:chOff x="720" y="3168"/>
            <a:chExt cx="866" cy="192"/>
          </a:xfrm>
        </p:grpSpPr>
        <p:sp>
          <p:nvSpPr>
            <p:cNvPr id="68791" name="Text Box 197">
              <a:extLst>
                <a:ext uri="{FF2B5EF4-FFF2-40B4-BE49-F238E27FC236}">
                  <a16:creationId xmlns:a16="http://schemas.microsoft.com/office/drawing/2014/main" id="{83042314-3A03-4C48-90D9-7D1C3CDF29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3168"/>
              <a:ext cx="3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latin typeface="Arial" panose="020B0604020202020204" pitchFamily="34" charset="0"/>
                </a:rPr>
                <a:t>200</a:t>
              </a:r>
            </a:p>
          </p:txBody>
        </p:sp>
        <p:grpSp>
          <p:nvGrpSpPr>
            <p:cNvPr id="68792" name="Group 198">
              <a:extLst>
                <a:ext uri="{FF2B5EF4-FFF2-40B4-BE49-F238E27FC236}">
                  <a16:creationId xmlns:a16="http://schemas.microsoft.com/office/drawing/2014/main" id="{CE563355-FE9A-A54C-BCF6-1565F39EA9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3168"/>
              <a:ext cx="866" cy="192"/>
              <a:chOff x="720" y="3168"/>
              <a:chExt cx="866" cy="192"/>
            </a:xfrm>
          </p:grpSpPr>
          <p:grpSp>
            <p:nvGrpSpPr>
              <p:cNvPr id="68793" name="Group 199">
                <a:extLst>
                  <a:ext uri="{FF2B5EF4-FFF2-40B4-BE49-F238E27FC236}">
                    <a16:creationId xmlns:a16="http://schemas.microsoft.com/office/drawing/2014/main" id="{945F99B2-9DEF-1D4A-9CFF-6937EBF816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0" y="3168"/>
                <a:ext cx="816" cy="144"/>
                <a:chOff x="720" y="3168"/>
                <a:chExt cx="816" cy="144"/>
              </a:xfrm>
            </p:grpSpPr>
            <p:sp>
              <p:nvSpPr>
                <p:cNvPr id="68796" name="Rectangle 200">
                  <a:extLst>
                    <a:ext uri="{FF2B5EF4-FFF2-40B4-BE49-F238E27FC236}">
                      <a16:creationId xmlns:a16="http://schemas.microsoft.com/office/drawing/2014/main" id="{78970F76-A219-744E-A638-8F0C15A612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0" y="3168"/>
                  <a:ext cx="816" cy="14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68797" name="Line 201">
                  <a:extLst>
                    <a:ext uri="{FF2B5EF4-FFF2-40B4-BE49-F238E27FC236}">
                      <a16:creationId xmlns:a16="http://schemas.microsoft.com/office/drawing/2014/main" id="{C9F4B358-8201-4A41-89AD-DCF81F3D47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12" y="3168"/>
                  <a:ext cx="0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8798" name="Line 202">
                  <a:extLst>
                    <a:ext uri="{FF2B5EF4-FFF2-40B4-BE49-F238E27FC236}">
                      <a16:creationId xmlns:a16="http://schemas.microsoft.com/office/drawing/2014/main" id="{F1C40EB4-8ACB-E247-A3E1-F47F035F28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6" y="3168"/>
                  <a:ext cx="0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68794" name="Text Box 203">
                <a:extLst>
                  <a:ext uri="{FF2B5EF4-FFF2-40B4-BE49-F238E27FC236}">
                    <a16:creationId xmlns:a16="http://schemas.microsoft.com/office/drawing/2014/main" id="{F66E4558-4296-5041-B586-34017E8FCD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" y="3168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68795" name="Text Box 204">
                <a:extLst>
                  <a:ext uri="{FF2B5EF4-FFF2-40B4-BE49-F238E27FC236}">
                    <a16:creationId xmlns:a16="http://schemas.microsoft.com/office/drawing/2014/main" id="{C95E9CF8-A826-5B4C-B2DD-4E7F7C3B1C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3168"/>
                <a:ext cx="29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Wu</a:t>
                </a:r>
              </a:p>
            </p:txBody>
          </p:sp>
        </p:grpSp>
      </p:grpSp>
      <p:grpSp>
        <p:nvGrpSpPr>
          <p:cNvPr id="68629" name="Group 205">
            <a:extLst>
              <a:ext uri="{FF2B5EF4-FFF2-40B4-BE49-F238E27FC236}">
                <a16:creationId xmlns:a16="http://schemas.microsoft.com/office/drawing/2014/main" id="{31B1D2E1-C14F-954D-844D-21D2F862D021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5486400"/>
            <a:ext cx="1335088" cy="304800"/>
            <a:chOff x="720" y="3168"/>
            <a:chExt cx="841" cy="192"/>
          </a:xfrm>
        </p:grpSpPr>
        <p:sp>
          <p:nvSpPr>
            <p:cNvPr id="68783" name="Text Box 206">
              <a:extLst>
                <a:ext uri="{FF2B5EF4-FFF2-40B4-BE49-F238E27FC236}">
                  <a16:creationId xmlns:a16="http://schemas.microsoft.com/office/drawing/2014/main" id="{15AFE951-F32C-2543-AB29-DB22452226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3168"/>
              <a:ext cx="3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latin typeface="Arial" panose="020B0604020202020204" pitchFamily="34" charset="0"/>
                </a:rPr>
                <a:t>100</a:t>
              </a:r>
            </a:p>
          </p:txBody>
        </p:sp>
        <p:grpSp>
          <p:nvGrpSpPr>
            <p:cNvPr id="68784" name="Group 207">
              <a:extLst>
                <a:ext uri="{FF2B5EF4-FFF2-40B4-BE49-F238E27FC236}">
                  <a16:creationId xmlns:a16="http://schemas.microsoft.com/office/drawing/2014/main" id="{AA892A65-9847-F549-937E-9104C7B986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3168"/>
              <a:ext cx="841" cy="192"/>
              <a:chOff x="720" y="3168"/>
              <a:chExt cx="841" cy="192"/>
            </a:xfrm>
          </p:grpSpPr>
          <p:grpSp>
            <p:nvGrpSpPr>
              <p:cNvPr id="68785" name="Group 208">
                <a:extLst>
                  <a:ext uri="{FF2B5EF4-FFF2-40B4-BE49-F238E27FC236}">
                    <a16:creationId xmlns:a16="http://schemas.microsoft.com/office/drawing/2014/main" id="{E04367CE-DE16-1A42-9AE6-B0EFD2713D2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0" y="3168"/>
                <a:ext cx="816" cy="144"/>
                <a:chOff x="720" y="3168"/>
                <a:chExt cx="816" cy="144"/>
              </a:xfrm>
            </p:grpSpPr>
            <p:sp>
              <p:nvSpPr>
                <p:cNvPr id="68788" name="Rectangle 209">
                  <a:extLst>
                    <a:ext uri="{FF2B5EF4-FFF2-40B4-BE49-F238E27FC236}">
                      <a16:creationId xmlns:a16="http://schemas.microsoft.com/office/drawing/2014/main" id="{523CAB87-B1FE-FA48-96CE-90F2E159C0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0" y="3168"/>
                  <a:ext cx="816" cy="14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68789" name="Line 210">
                  <a:extLst>
                    <a:ext uri="{FF2B5EF4-FFF2-40B4-BE49-F238E27FC236}">
                      <a16:creationId xmlns:a16="http://schemas.microsoft.com/office/drawing/2014/main" id="{9E608E63-6E42-F94A-A49D-5C71D76CED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12" y="3168"/>
                  <a:ext cx="0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8790" name="Line 211">
                  <a:extLst>
                    <a:ext uri="{FF2B5EF4-FFF2-40B4-BE49-F238E27FC236}">
                      <a16:creationId xmlns:a16="http://schemas.microsoft.com/office/drawing/2014/main" id="{9F4EC04A-8CB6-044F-9282-1A828E2347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6" y="3168"/>
                  <a:ext cx="0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68786" name="Text Box 212">
                <a:extLst>
                  <a:ext uri="{FF2B5EF4-FFF2-40B4-BE49-F238E27FC236}">
                    <a16:creationId xmlns:a16="http://schemas.microsoft.com/office/drawing/2014/main" id="{A36FE1F2-0ECB-3B4D-943E-5D4467479A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" y="3168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68787" name="Text Box 213">
                <a:extLst>
                  <a:ext uri="{FF2B5EF4-FFF2-40B4-BE49-F238E27FC236}">
                    <a16:creationId xmlns:a16="http://schemas.microsoft.com/office/drawing/2014/main" id="{81F66935-2E2F-024B-8884-8AC5AF6340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3168"/>
                <a:ext cx="265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Du</a:t>
                </a:r>
              </a:p>
            </p:txBody>
          </p:sp>
        </p:grpSp>
      </p:grpSp>
      <p:grpSp>
        <p:nvGrpSpPr>
          <p:cNvPr id="68630" name="Group 214">
            <a:extLst>
              <a:ext uri="{FF2B5EF4-FFF2-40B4-BE49-F238E27FC236}">
                <a16:creationId xmlns:a16="http://schemas.microsoft.com/office/drawing/2014/main" id="{57071F83-8B8A-CE43-8EEF-E48F5F8649CC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5257800"/>
            <a:ext cx="1374775" cy="304800"/>
            <a:chOff x="720" y="3168"/>
            <a:chExt cx="866" cy="192"/>
          </a:xfrm>
        </p:grpSpPr>
        <p:sp>
          <p:nvSpPr>
            <p:cNvPr id="68775" name="Text Box 215">
              <a:extLst>
                <a:ext uri="{FF2B5EF4-FFF2-40B4-BE49-F238E27FC236}">
                  <a16:creationId xmlns:a16="http://schemas.microsoft.com/office/drawing/2014/main" id="{32745FCA-3E2B-6B4C-B175-7FB794F7B6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3168"/>
              <a:ext cx="3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latin typeface="Arial" panose="020B0604020202020204" pitchFamily="34" charset="0"/>
                </a:rPr>
                <a:t>100</a:t>
              </a:r>
            </a:p>
          </p:txBody>
        </p:sp>
        <p:grpSp>
          <p:nvGrpSpPr>
            <p:cNvPr id="68776" name="Group 216">
              <a:extLst>
                <a:ext uri="{FF2B5EF4-FFF2-40B4-BE49-F238E27FC236}">
                  <a16:creationId xmlns:a16="http://schemas.microsoft.com/office/drawing/2014/main" id="{F9C924F1-BEA6-2740-9986-13C9EFF329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3168"/>
              <a:ext cx="866" cy="192"/>
              <a:chOff x="720" y="3168"/>
              <a:chExt cx="866" cy="192"/>
            </a:xfrm>
          </p:grpSpPr>
          <p:grpSp>
            <p:nvGrpSpPr>
              <p:cNvPr id="68777" name="Group 217">
                <a:extLst>
                  <a:ext uri="{FF2B5EF4-FFF2-40B4-BE49-F238E27FC236}">
                    <a16:creationId xmlns:a16="http://schemas.microsoft.com/office/drawing/2014/main" id="{8454958E-FED3-E347-AF30-81DC8DF185F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0" y="3168"/>
                <a:ext cx="816" cy="144"/>
                <a:chOff x="720" y="3168"/>
                <a:chExt cx="816" cy="144"/>
              </a:xfrm>
            </p:grpSpPr>
            <p:sp>
              <p:nvSpPr>
                <p:cNvPr id="68780" name="Rectangle 218">
                  <a:extLst>
                    <a:ext uri="{FF2B5EF4-FFF2-40B4-BE49-F238E27FC236}">
                      <a16:creationId xmlns:a16="http://schemas.microsoft.com/office/drawing/2014/main" id="{FE1ABF95-5405-C744-A1C6-831B45F36F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0" y="3168"/>
                  <a:ext cx="816" cy="14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68781" name="Line 219">
                  <a:extLst>
                    <a:ext uri="{FF2B5EF4-FFF2-40B4-BE49-F238E27FC236}">
                      <a16:creationId xmlns:a16="http://schemas.microsoft.com/office/drawing/2014/main" id="{03E1DEC3-65E4-8E4C-965F-5991EA625B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12" y="3168"/>
                  <a:ext cx="0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8782" name="Line 220">
                  <a:extLst>
                    <a:ext uri="{FF2B5EF4-FFF2-40B4-BE49-F238E27FC236}">
                      <a16:creationId xmlns:a16="http://schemas.microsoft.com/office/drawing/2014/main" id="{5568AD7B-DD29-1842-A4C5-CB7E78050F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6" y="3168"/>
                  <a:ext cx="0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68778" name="Text Box 221">
                <a:extLst>
                  <a:ext uri="{FF2B5EF4-FFF2-40B4-BE49-F238E27FC236}">
                    <a16:creationId xmlns:a16="http://schemas.microsoft.com/office/drawing/2014/main" id="{52535C18-3C41-4F47-B579-2B3FBC6CF3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" y="3168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68779" name="Text Box 222">
                <a:extLst>
                  <a:ext uri="{FF2B5EF4-FFF2-40B4-BE49-F238E27FC236}">
                    <a16:creationId xmlns:a16="http://schemas.microsoft.com/office/drawing/2014/main" id="{48AFAEB4-C332-F34B-87D0-AB9667D7A9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3168"/>
                <a:ext cx="29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Wu</a:t>
                </a:r>
              </a:p>
            </p:txBody>
          </p:sp>
        </p:grpSp>
      </p:grpSp>
      <p:grpSp>
        <p:nvGrpSpPr>
          <p:cNvPr id="68631" name="Group 223">
            <a:extLst>
              <a:ext uri="{FF2B5EF4-FFF2-40B4-BE49-F238E27FC236}">
                <a16:creationId xmlns:a16="http://schemas.microsoft.com/office/drawing/2014/main" id="{B3162AB0-957D-2044-A8C1-CBAA29AD95E2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5029200"/>
            <a:ext cx="1363663" cy="304800"/>
            <a:chOff x="720" y="3168"/>
            <a:chExt cx="859" cy="192"/>
          </a:xfrm>
        </p:grpSpPr>
        <p:sp>
          <p:nvSpPr>
            <p:cNvPr id="68767" name="Text Box 224">
              <a:extLst>
                <a:ext uri="{FF2B5EF4-FFF2-40B4-BE49-F238E27FC236}">
                  <a16:creationId xmlns:a16="http://schemas.microsoft.com/office/drawing/2014/main" id="{E42F787B-52FB-6B45-A340-6DB4055D61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3168"/>
              <a:ext cx="3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latin typeface="Arial" panose="020B0604020202020204" pitchFamily="34" charset="0"/>
                </a:rPr>
                <a:t>100</a:t>
              </a:r>
            </a:p>
          </p:txBody>
        </p:sp>
        <p:grpSp>
          <p:nvGrpSpPr>
            <p:cNvPr id="68768" name="Group 225">
              <a:extLst>
                <a:ext uri="{FF2B5EF4-FFF2-40B4-BE49-F238E27FC236}">
                  <a16:creationId xmlns:a16="http://schemas.microsoft.com/office/drawing/2014/main" id="{91C09740-6DDF-C746-8174-FEC77293CD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3168"/>
              <a:ext cx="859" cy="192"/>
              <a:chOff x="720" y="3168"/>
              <a:chExt cx="859" cy="192"/>
            </a:xfrm>
          </p:grpSpPr>
          <p:grpSp>
            <p:nvGrpSpPr>
              <p:cNvPr id="68769" name="Group 226">
                <a:extLst>
                  <a:ext uri="{FF2B5EF4-FFF2-40B4-BE49-F238E27FC236}">
                    <a16:creationId xmlns:a16="http://schemas.microsoft.com/office/drawing/2014/main" id="{7DCCE9F2-B9FC-894A-A3DB-56D4FCE063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0" y="3168"/>
                <a:ext cx="816" cy="144"/>
                <a:chOff x="720" y="3168"/>
                <a:chExt cx="816" cy="144"/>
              </a:xfrm>
            </p:grpSpPr>
            <p:sp>
              <p:nvSpPr>
                <p:cNvPr id="68772" name="Rectangle 227">
                  <a:extLst>
                    <a:ext uri="{FF2B5EF4-FFF2-40B4-BE49-F238E27FC236}">
                      <a16:creationId xmlns:a16="http://schemas.microsoft.com/office/drawing/2014/main" id="{5D208F5E-83CF-8145-9276-1ADD455283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0" y="3168"/>
                  <a:ext cx="816" cy="14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68773" name="Line 228">
                  <a:extLst>
                    <a:ext uri="{FF2B5EF4-FFF2-40B4-BE49-F238E27FC236}">
                      <a16:creationId xmlns:a16="http://schemas.microsoft.com/office/drawing/2014/main" id="{242B5F98-90B4-3F46-92FB-1528AFAE35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12" y="3168"/>
                  <a:ext cx="0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8774" name="Line 229">
                  <a:extLst>
                    <a:ext uri="{FF2B5EF4-FFF2-40B4-BE49-F238E27FC236}">
                      <a16:creationId xmlns:a16="http://schemas.microsoft.com/office/drawing/2014/main" id="{3CB175A0-56D9-C64D-9C09-BACD9E1F3A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6" y="3168"/>
                  <a:ext cx="0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68770" name="Text Box 230">
                <a:extLst>
                  <a:ext uri="{FF2B5EF4-FFF2-40B4-BE49-F238E27FC236}">
                    <a16:creationId xmlns:a16="http://schemas.microsoft.com/office/drawing/2014/main" id="{FCD33939-C791-9A49-BBEB-64D5122F35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" y="3168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68771" name="Text Box 231">
                <a:extLst>
                  <a:ext uri="{FF2B5EF4-FFF2-40B4-BE49-F238E27FC236}">
                    <a16:creationId xmlns:a16="http://schemas.microsoft.com/office/drawing/2014/main" id="{87A04440-4DF9-3448-B784-78AE710793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3168"/>
                <a:ext cx="28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Lin</a:t>
                </a:r>
              </a:p>
            </p:txBody>
          </p:sp>
        </p:grpSp>
      </p:grpSp>
      <p:grpSp>
        <p:nvGrpSpPr>
          <p:cNvPr id="68632" name="Group 232">
            <a:extLst>
              <a:ext uri="{FF2B5EF4-FFF2-40B4-BE49-F238E27FC236}">
                <a16:creationId xmlns:a16="http://schemas.microsoft.com/office/drawing/2014/main" id="{9F9C9D31-457B-6049-885C-7846FEB3D578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1447800"/>
            <a:ext cx="3124200" cy="2133600"/>
            <a:chOff x="576" y="912"/>
            <a:chExt cx="1968" cy="1344"/>
          </a:xfrm>
        </p:grpSpPr>
        <p:sp>
          <p:nvSpPr>
            <p:cNvPr id="68722" name="Text Box 233">
              <a:extLst>
                <a:ext uri="{FF2B5EF4-FFF2-40B4-BE49-F238E27FC236}">
                  <a16:creationId xmlns:a16="http://schemas.microsoft.com/office/drawing/2014/main" id="{2BFD1BE5-6F70-904C-8EF0-8CB7F8DA0D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1200"/>
              <a:ext cx="6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600" b="1">
                  <a:solidFill>
                    <a:srgbClr val="3365FB"/>
                  </a:solidFill>
                  <a:latin typeface="Arial" panose="020B0604020202020204" pitchFamily="34" charset="0"/>
                </a:rPr>
                <a:t>sid   bid</a:t>
              </a:r>
            </a:p>
          </p:txBody>
        </p:sp>
        <p:sp>
          <p:nvSpPr>
            <p:cNvPr id="68723" name="Text Box 234">
              <a:extLst>
                <a:ext uri="{FF2B5EF4-FFF2-40B4-BE49-F238E27FC236}">
                  <a16:creationId xmlns:a16="http://schemas.microsoft.com/office/drawing/2014/main" id="{095E7633-EF4C-6746-86B0-D7402810FF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200"/>
              <a:ext cx="67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600" b="1">
                  <a:solidFill>
                    <a:srgbClr val="3365FB"/>
                  </a:solidFill>
                  <a:latin typeface="Arial" panose="020B0604020202020204" pitchFamily="34" charset="0"/>
                </a:rPr>
                <a:t>sid name</a:t>
              </a:r>
            </a:p>
          </p:txBody>
        </p:sp>
        <p:sp>
          <p:nvSpPr>
            <p:cNvPr id="68724" name="Rectangle 235">
              <a:extLst>
                <a:ext uri="{FF2B5EF4-FFF2-40B4-BE49-F238E27FC236}">
                  <a16:creationId xmlns:a16="http://schemas.microsoft.com/office/drawing/2014/main" id="{5522F1B8-1BB5-7D45-A612-9B827A10FA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200"/>
              <a:ext cx="1968" cy="10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grpSp>
          <p:nvGrpSpPr>
            <p:cNvPr id="68725" name="Group 236">
              <a:extLst>
                <a:ext uri="{FF2B5EF4-FFF2-40B4-BE49-F238E27FC236}">
                  <a16:creationId xmlns:a16="http://schemas.microsoft.com/office/drawing/2014/main" id="{0D1DD43E-C379-7146-AF01-CDD5BF669E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1392"/>
              <a:ext cx="624" cy="480"/>
              <a:chOff x="672" y="1392"/>
              <a:chExt cx="624" cy="480"/>
            </a:xfrm>
          </p:grpSpPr>
          <p:grpSp>
            <p:nvGrpSpPr>
              <p:cNvPr id="68748" name="Group 237">
                <a:extLst>
                  <a:ext uri="{FF2B5EF4-FFF2-40B4-BE49-F238E27FC236}">
                    <a16:creationId xmlns:a16="http://schemas.microsoft.com/office/drawing/2014/main" id="{E460BD9C-F083-4747-93EF-93B086D59BF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1392"/>
                <a:ext cx="624" cy="480"/>
                <a:chOff x="672" y="1392"/>
                <a:chExt cx="624" cy="480"/>
              </a:xfrm>
            </p:grpSpPr>
            <p:grpSp>
              <p:nvGrpSpPr>
                <p:cNvPr id="68750" name="Group 238">
                  <a:extLst>
                    <a:ext uri="{FF2B5EF4-FFF2-40B4-BE49-F238E27FC236}">
                      <a16:creationId xmlns:a16="http://schemas.microsoft.com/office/drawing/2014/main" id="{8B205720-EBF9-6F48-B871-24EF027E20E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392"/>
                  <a:ext cx="624" cy="480"/>
                  <a:chOff x="672" y="1392"/>
                  <a:chExt cx="624" cy="480"/>
                </a:xfrm>
              </p:grpSpPr>
              <p:grpSp>
                <p:nvGrpSpPr>
                  <p:cNvPr id="68753" name="Group 239">
                    <a:extLst>
                      <a:ext uri="{FF2B5EF4-FFF2-40B4-BE49-F238E27FC236}">
                        <a16:creationId xmlns:a16="http://schemas.microsoft.com/office/drawing/2014/main" id="{AD20B37E-BA88-C844-B545-4025CE434A3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392"/>
                    <a:ext cx="624" cy="432"/>
                    <a:chOff x="672" y="1392"/>
                    <a:chExt cx="624" cy="432"/>
                  </a:xfrm>
                </p:grpSpPr>
                <p:grpSp>
                  <p:nvGrpSpPr>
                    <p:cNvPr id="68755" name="Group 240">
                      <a:extLst>
                        <a:ext uri="{FF2B5EF4-FFF2-40B4-BE49-F238E27FC236}">
                          <a16:creationId xmlns:a16="http://schemas.microsoft.com/office/drawing/2014/main" id="{0C9A5127-3523-FB4F-9438-CAA7397D6C2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392"/>
                      <a:ext cx="624" cy="432"/>
                      <a:chOff x="672" y="1392"/>
                      <a:chExt cx="624" cy="432"/>
                    </a:xfrm>
                  </p:grpSpPr>
                  <p:grpSp>
                    <p:nvGrpSpPr>
                      <p:cNvPr id="68757" name="Group 241">
                        <a:extLst>
                          <a:ext uri="{FF2B5EF4-FFF2-40B4-BE49-F238E27FC236}">
                            <a16:creationId xmlns:a16="http://schemas.microsoft.com/office/drawing/2014/main" id="{95D5599E-C6B6-AB45-A299-DA47E7E01135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72" y="1392"/>
                        <a:ext cx="624" cy="336"/>
                        <a:chOff x="672" y="1632"/>
                        <a:chExt cx="624" cy="336"/>
                      </a:xfrm>
                    </p:grpSpPr>
                    <p:grpSp>
                      <p:nvGrpSpPr>
                        <p:cNvPr id="68759" name="Group 242">
                          <a:extLst>
                            <a:ext uri="{FF2B5EF4-FFF2-40B4-BE49-F238E27FC236}">
                              <a16:creationId xmlns:a16="http://schemas.microsoft.com/office/drawing/2014/main" id="{66A0FFF2-EB38-464C-B6F4-0130C2297A41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672" y="1632"/>
                          <a:ext cx="624" cy="288"/>
                          <a:chOff x="672" y="1632"/>
                          <a:chExt cx="624" cy="288"/>
                        </a:xfrm>
                      </p:grpSpPr>
                      <p:grpSp>
                        <p:nvGrpSpPr>
                          <p:cNvPr id="68761" name="Group 243">
                            <a:extLst>
                              <a:ext uri="{FF2B5EF4-FFF2-40B4-BE49-F238E27FC236}">
                                <a16:creationId xmlns:a16="http://schemas.microsoft.com/office/drawing/2014/main" id="{B22CD075-65D2-BA4B-A9E7-A92C240CB3A4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720" y="1632"/>
                            <a:ext cx="576" cy="288"/>
                            <a:chOff x="720" y="1632"/>
                            <a:chExt cx="576" cy="288"/>
                          </a:xfrm>
                        </p:grpSpPr>
                        <p:grpSp>
                          <p:nvGrpSpPr>
                            <p:cNvPr id="68763" name="Group 244">
                              <a:extLst>
                                <a:ext uri="{FF2B5EF4-FFF2-40B4-BE49-F238E27FC236}">
                                  <a16:creationId xmlns:a16="http://schemas.microsoft.com/office/drawing/2014/main" id="{2E422802-F32A-7D41-8502-ABB1758EFFD2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720" y="1632"/>
                              <a:ext cx="576" cy="288"/>
                              <a:chOff x="624" y="2016"/>
                              <a:chExt cx="576" cy="288"/>
                            </a:xfrm>
                          </p:grpSpPr>
                          <p:sp>
                            <p:nvSpPr>
                              <p:cNvPr id="68765" name="Rectangle 245">
                                <a:extLst>
                                  <a:ext uri="{FF2B5EF4-FFF2-40B4-BE49-F238E27FC236}">
                                    <a16:creationId xmlns:a16="http://schemas.microsoft.com/office/drawing/2014/main" id="{F7F19999-0CD9-0A4B-8E5D-57A0B5FEFE38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624" y="2016"/>
                                <a:ext cx="576" cy="144"/>
                              </a:xfrm>
                              <a:prstGeom prst="rect">
                                <a:avLst/>
                              </a:prstGeom>
                              <a:noFill/>
                              <a:ln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>
                                <a:lvl1pPr>
                                  <a:spcBef>
                                    <a:spcPct val="20000"/>
                                  </a:spcBef>
                                  <a:buChar char="•"/>
                                  <a:defRPr kumimoji="1" sz="32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1pPr>
                                <a:lvl2pPr marL="742950" indent="-285750">
                                  <a:spcBef>
                                    <a:spcPct val="20000"/>
                                  </a:spcBef>
                                  <a:buChar char="–"/>
                                  <a:defRPr kumimoji="1" sz="28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2pPr>
                                <a:lvl3pPr marL="1143000" indent="-228600">
                                  <a:spcBef>
                                    <a:spcPct val="20000"/>
                                  </a:spcBef>
                                  <a:buChar char="•"/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3pPr>
                                <a:lvl4pPr marL="1600200" indent="-228600">
                                  <a:spcBef>
                                    <a:spcPct val="20000"/>
                                  </a:spcBef>
                                  <a:buChar char="–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4pPr>
                                <a:lvl5pPr marL="2057400" indent="-228600">
                                  <a:spcBef>
                                    <a:spcPct val="20000"/>
                                  </a:spcBef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9pPr>
                              </a:lstStyle>
                              <a:p>
                                <a:pPr eaLnBrk="1" hangingPunct="1">
                                  <a:spcBef>
                                    <a:spcPct val="0"/>
                                  </a:spcBef>
                                  <a:buFontTx/>
                                  <a:buNone/>
                                </a:pPr>
                                <a:endParaRPr lang="en-US" altLang="en-US" sz="2400"/>
                              </a:p>
                            </p:txBody>
                          </p:sp>
                          <p:sp>
                            <p:nvSpPr>
                              <p:cNvPr id="68766" name="Rectangle 246">
                                <a:extLst>
                                  <a:ext uri="{FF2B5EF4-FFF2-40B4-BE49-F238E27FC236}">
                                    <a16:creationId xmlns:a16="http://schemas.microsoft.com/office/drawing/2014/main" id="{87207488-C52E-DB49-A78E-69E70EBF8347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624" y="2160"/>
                                <a:ext cx="576" cy="144"/>
                              </a:xfrm>
                              <a:prstGeom prst="rect">
                                <a:avLst/>
                              </a:prstGeom>
                              <a:noFill/>
                              <a:ln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>
                                <a:lvl1pPr>
                                  <a:spcBef>
                                    <a:spcPct val="20000"/>
                                  </a:spcBef>
                                  <a:buChar char="•"/>
                                  <a:defRPr kumimoji="1" sz="32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1pPr>
                                <a:lvl2pPr marL="742950" indent="-285750">
                                  <a:spcBef>
                                    <a:spcPct val="20000"/>
                                  </a:spcBef>
                                  <a:buChar char="–"/>
                                  <a:defRPr kumimoji="1" sz="28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2pPr>
                                <a:lvl3pPr marL="1143000" indent="-228600">
                                  <a:spcBef>
                                    <a:spcPct val="20000"/>
                                  </a:spcBef>
                                  <a:buChar char="•"/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3pPr>
                                <a:lvl4pPr marL="1600200" indent="-228600">
                                  <a:spcBef>
                                    <a:spcPct val="20000"/>
                                  </a:spcBef>
                                  <a:buChar char="–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4pPr>
                                <a:lvl5pPr marL="2057400" indent="-228600">
                                  <a:spcBef>
                                    <a:spcPct val="20000"/>
                                  </a:spcBef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9pPr>
                              </a:lstStyle>
                              <a:p>
                                <a:pPr eaLnBrk="1" hangingPunct="1">
                                  <a:spcBef>
                                    <a:spcPct val="0"/>
                                  </a:spcBef>
                                  <a:buFontTx/>
                                  <a:buNone/>
                                </a:pPr>
                                <a:endParaRPr lang="en-US" altLang="en-US" sz="2400"/>
                              </a:p>
                            </p:txBody>
                          </p:sp>
                        </p:grpSp>
                        <p:sp>
                          <p:nvSpPr>
                            <p:cNvPr id="68764" name="Line 247">
                              <a:extLst>
                                <a:ext uri="{FF2B5EF4-FFF2-40B4-BE49-F238E27FC236}">
                                  <a16:creationId xmlns:a16="http://schemas.microsoft.com/office/drawing/2014/main" id="{FB58F58E-E0C4-3345-8269-E3281395BEAF}"/>
                                </a:ext>
                              </a:extLst>
                            </p:cNvPr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912" y="1632"/>
                              <a:ext cx="0" cy="288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/>
                            <a:lstStyle/>
                            <a:p>
                              <a:endParaRPr lang="en-US"/>
                            </a:p>
                          </p:txBody>
                        </p:sp>
                      </p:grpSp>
                      <p:sp>
                        <p:nvSpPr>
                          <p:cNvPr id="68762" name="Text Box 248">
                            <a:extLst>
                              <a:ext uri="{FF2B5EF4-FFF2-40B4-BE49-F238E27FC236}">
                                <a16:creationId xmlns:a16="http://schemas.microsoft.com/office/drawing/2014/main" id="{EC82D39F-8DAE-DB42-B420-67725D4109F0}"/>
                              </a:ext>
                            </a:extLst>
                          </p:cNvPr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672" y="1632"/>
                            <a:ext cx="240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 wrap="none">
                            <a:spAutoFit/>
                          </a:bodyPr>
                          <a:lstStyle>
                            <a:lvl1pPr>
                              <a:spcBef>
                                <a:spcPct val="20000"/>
                              </a:spcBef>
                              <a:buChar char="•"/>
                              <a:defRPr kumimoji="1" sz="32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1pPr>
                            <a:lvl2pPr marL="742950" indent="-285750">
                              <a:spcBef>
                                <a:spcPct val="20000"/>
                              </a:spcBef>
                              <a:buChar char="–"/>
                              <a:defRPr kumimoji="1" sz="28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2pPr>
                            <a:lvl3pPr marL="1143000" indent="-228600">
                              <a:spcBef>
                                <a:spcPct val="20000"/>
                              </a:spcBef>
                              <a:buChar char="•"/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3pPr>
                            <a:lvl4pPr marL="1600200" indent="-228600">
                              <a:spcBef>
                                <a:spcPct val="20000"/>
                              </a:spcBef>
                              <a:buChar char="–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4pPr>
                            <a:lvl5pPr marL="2057400" indent="-228600">
                              <a:spcBef>
                                <a:spcPct val="20000"/>
                              </a:spcBef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9pPr>
                          </a:lstStyle>
                          <a:p>
                            <a:pPr>
                              <a:spcBef>
                                <a:spcPct val="0"/>
                              </a:spcBef>
                              <a:buFontTx/>
                              <a:buNone/>
                            </a:pPr>
                            <a:r>
                              <a:rPr kumimoji="0" lang="zh-TW" altLang="en-US" sz="1400" b="1">
                                <a:latin typeface="Arial" panose="020B0604020202020204" pitchFamily="34" charset="0"/>
                              </a:rPr>
                              <a:t>  </a:t>
                            </a:r>
                            <a:r>
                              <a:rPr kumimoji="0" lang="en-US" altLang="zh-TW" sz="1400" b="1">
                                <a:latin typeface="Arial" panose="020B0604020202020204" pitchFamily="34" charset="0"/>
                              </a:rPr>
                              <a:t>1</a:t>
                            </a:r>
                          </a:p>
                        </p:txBody>
                      </p:sp>
                    </p:grpSp>
                    <p:sp>
                      <p:nvSpPr>
                        <p:cNvPr id="68760" name="Text Box 249">
                          <a:extLst>
                            <a:ext uri="{FF2B5EF4-FFF2-40B4-BE49-F238E27FC236}">
                              <a16:creationId xmlns:a16="http://schemas.microsoft.com/office/drawing/2014/main" id="{E74CE829-BC89-A643-B264-D1B126F64A2C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72" y="1776"/>
                          <a:ext cx="24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none"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Char char="•"/>
                            <a:defRPr kumimoji="1" sz="3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har char="–"/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har char="•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har char="–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kumimoji="0" lang="zh-TW" altLang="en-US" sz="1400" b="1">
                              <a:latin typeface="Arial" panose="020B0604020202020204" pitchFamily="34" charset="0"/>
                            </a:rPr>
                            <a:t>  </a:t>
                          </a:r>
                          <a:r>
                            <a:rPr kumimoji="0" lang="en-US" altLang="zh-TW" sz="1400" b="1">
                              <a:latin typeface="Arial" panose="020B0604020202020204" pitchFamily="34" charset="0"/>
                            </a:rPr>
                            <a:t>2</a:t>
                          </a:r>
                        </a:p>
                      </p:txBody>
                    </p:sp>
                  </p:grpSp>
                  <p:sp>
                    <p:nvSpPr>
                      <p:cNvPr id="68758" name="Rectangle 250">
                        <a:extLst>
                          <a:ext uri="{FF2B5EF4-FFF2-40B4-BE49-F238E27FC236}">
                            <a16:creationId xmlns:a16="http://schemas.microsoft.com/office/drawing/2014/main" id="{63EED9D6-8CB7-B946-9B51-A80E46487CF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20" y="1680"/>
                        <a:ext cx="576" cy="144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kumimoji="1" sz="3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endParaRPr lang="en-US" altLang="en-US" sz="2400"/>
                      </a:p>
                    </p:txBody>
                  </p:sp>
                </p:grpSp>
                <p:sp>
                  <p:nvSpPr>
                    <p:cNvPr id="68756" name="Line 251">
                      <a:extLst>
                        <a:ext uri="{FF2B5EF4-FFF2-40B4-BE49-F238E27FC236}">
                          <a16:creationId xmlns:a16="http://schemas.microsoft.com/office/drawing/2014/main" id="{F235114A-F9B9-0F40-B73C-29922218927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12" y="1680"/>
                      <a:ext cx="0" cy="14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68754" name="Text Box 252">
                    <a:extLst>
                      <a:ext uri="{FF2B5EF4-FFF2-40B4-BE49-F238E27FC236}">
                        <a16:creationId xmlns:a16="http://schemas.microsoft.com/office/drawing/2014/main" id="{9DA80023-3854-2D49-BC29-C65F6B9C97F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0" y="1680"/>
                    <a:ext cx="178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US" altLang="zh-TW" sz="1400" b="1">
                        <a:latin typeface="Arial" panose="020B0604020202020204" pitchFamily="34" charset="0"/>
                      </a:rPr>
                      <a:t>3</a:t>
                    </a:r>
                  </a:p>
                </p:txBody>
              </p:sp>
            </p:grpSp>
            <p:sp>
              <p:nvSpPr>
                <p:cNvPr id="68751" name="Text Box 253">
                  <a:extLst>
                    <a:ext uri="{FF2B5EF4-FFF2-40B4-BE49-F238E27FC236}">
                      <a16:creationId xmlns:a16="http://schemas.microsoft.com/office/drawing/2014/main" id="{6A05EE56-E7A7-BB46-9B47-BB154F73E74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60" y="1392"/>
                  <a:ext cx="30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100</a:t>
                  </a:r>
                </a:p>
              </p:txBody>
            </p:sp>
            <p:sp>
              <p:nvSpPr>
                <p:cNvPr id="68752" name="Text Box 254">
                  <a:extLst>
                    <a:ext uri="{FF2B5EF4-FFF2-40B4-BE49-F238E27FC236}">
                      <a16:creationId xmlns:a16="http://schemas.microsoft.com/office/drawing/2014/main" id="{D8D371B6-37E2-2843-9763-D8EA7528D62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60" y="1680"/>
                  <a:ext cx="30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100</a:t>
                  </a:r>
                </a:p>
              </p:txBody>
            </p:sp>
          </p:grpSp>
          <p:sp>
            <p:nvSpPr>
              <p:cNvPr id="68749" name="Text Box 255">
                <a:extLst>
                  <a:ext uri="{FF2B5EF4-FFF2-40B4-BE49-F238E27FC236}">
                    <a16:creationId xmlns:a16="http://schemas.microsoft.com/office/drawing/2014/main" id="{B02B9AC3-C6A3-9140-8027-F5131448A6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1536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200</a:t>
                </a:r>
              </a:p>
            </p:txBody>
          </p:sp>
        </p:grpSp>
        <p:grpSp>
          <p:nvGrpSpPr>
            <p:cNvPr id="68726" name="Group 256">
              <a:extLst>
                <a:ext uri="{FF2B5EF4-FFF2-40B4-BE49-F238E27FC236}">
                  <a16:creationId xmlns:a16="http://schemas.microsoft.com/office/drawing/2014/main" id="{195D21FB-3CC0-9D46-93E1-EB067206CB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392"/>
              <a:ext cx="624" cy="480"/>
              <a:chOff x="1488" y="1392"/>
              <a:chExt cx="624" cy="480"/>
            </a:xfrm>
          </p:grpSpPr>
          <p:sp>
            <p:nvSpPr>
              <p:cNvPr id="68729" name="Text Box 257">
                <a:extLst>
                  <a:ext uri="{FF2B5EF4-FFF2-40B4-BE49-F238E27FC236}">
                    <a16:creationId xmlns:a16="http://schemas.microsoft.com/office/drawing/2014/main" id="{6A075FEB-21E4-2E43-A242-89335B59D5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1536"/>
                <a:ext cx="29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Wu</a:t>
                </a:r>
              </a:p>
            </p:txBody>
          </p:sp>
          <p:grpSp>
            <p:nvGrpSpPr>
              <p:cNvPr id="68730" name="Group 258">
                <a:extLst>
                  <a:ext uri="{FF2B5EF4-FFF2-40B4-BE49-F238E27FC236}">
                    <a16:creationId xmlns:a16="http://schemas.microsoft.com/office/drawing/2014/main" id="{A23860AD-F803-0E46-BC5F-167C82FF47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1392"/>
                <a:ext cx="624" cy="480"/>
                <a:chOff x="1488" y="1392"/>
                <a:chExt cx="624" cy="480"/>
              </a:xfrm>
            </p:grpSpPr>
            <p:grpSp>
              <p:nvGrpSpPr>
                <p:cNvPr id="68731" name="Group 259">
                  <a:extLst>
                    <a:ext uri="{FF2B5EF4-FFF2-40B4-BE49-F238E27FC236}">
                      <a16:creationId xmlns:a16="http://schemas.microsoft.com/office/drawing/2014/main" id="{34A9D69F-20D4-D84C-BB01-1C1EBFD0D8D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88" y="1392"/>
                  <a:ext cx="624" cy="480"/>
                  <a:chOff x="1488" y="1392"/>
                  <a:chExt cx="624" cy="480"/>
                </a:xfrm>
              </p:grpSpPr>
              <p:grpSp>
                <p:nvGrpSpPr>
                  <p:cNvPr id="68734" name="Group 260">
                    <a:extLst>
                      <a:ext uri="{FF2B5EF4-FFF2-40B4-BE49-F238E27FC236}">
                        <a16:creationId xmlns:a16="http://schemas.microsoft.com/office/drawing/2014/main" id="{F8806E28-9026-A947-9CD2-83D7178A51C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488" y="1392"/>
                    <a:ext cx="624" cy="432"/>
                    <a:chOff x="1488" y="1392"/>
                    <a:chExt cx="624" cy="432"/>
                  </a:xfrm>
                </p:grpSpPr>
                <p:grpSp>
                  <p:nvGrpSpPr>
                    <p:cNvPr id="68736" name="Group 261">
                      <a:extLst>
                        <a:ext uri="{FF2B5EF4-FFF2-40B4-BE49-F238E27FC236}">
                          <a16:creationId xmlns:a16="http://schemas.microsoft.com/office/drawing/2014/main" id="{F4A0782F-FA4C-7341-B8AF-BAF463F34EA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488" y="1392"/>
                      <a:ext cx="624" cy="432"/>
                      <a:chOff x="1488" y="1392"/>
                      <a:chExt cx="624" cy="432"/>
                    </a:xfrm>
                  </p:grpSpPr>
                  <p:grpSp>
                    <p:nvGrpSpPr>
                      <p:cNvPr id="68738" name="Group 262">
                        <a:extLst>
                          <a:ext uri="{FF2B5EF4-FFF2-40B4-BE49-F238E27FC236}">
                            <a16:creationId xmlns:a16="http://schemas.microsoft.com/office/drawing/2014/main" id="{99E620B7-6344-4442-BB8A-9FFC82C71F9E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488" y="1392"/>
                        <a:ext cx="624" cy="336"/>
                        <a:chOff x="672" y="2256"/>
                        <a:chExt cx="624" cy="336"/>
                      </a:xfrm>
                    </p:grpSpPr>
                    <p:sp>
                      <p:nvSpPr>
                        <p:cNvPr id="68740" name="Text Box 263">
                          <a:extLst>
                            <a:ext uri="{FF2B5EF4-FFF2-40B4-BE49-F238E27FC236}">
                              <a16:creationId xmlns:a16="http://schemas.microsoft.com/office/drawing/2014/main" id="{82A0EC4F-7805-3446-B6DE-522022F2B1BF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72" y="2256"/>
                          <a:ext cx="24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none"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Char char="•"/>
                            <a:defRPr kumimoji="1" sz="3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har char="–"/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har char="•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har char="–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FontTx/>
                            <a:buNone/>
                          </a:pPr>
                          <a:r>
                            <a:rPr kumimoji="0" lang="zh-TW" altLang="en-US" sz="1400" b="1">
                              <a:latin typeface="Arial" panose="020B0604020202020204" pitchFamily="34" charset="0"/>
                            </a:rPr>
                            <a:t>  </a:t>
                          </a:r>
                          <a:r>
                            <a:rPr kumimoji="0" lang="en-US" altLang="zh-TW" sz="1400" b="1">
                              <a:latin typeface="Arial" panose="020B0604020202020204" pitchFamily="34" charset="0"/>
                            </a:rPr>
                            <a:t>1</a:t>
                          </a:r>
                        </a:p>
                      </p:txBody>
                    </p:sp>
                    <p:grpSp>
                      <p:nvGrpSpPr>
                        <p:cNvPr id="68741" name="Group 264">
                          <a:extLst>
                            <a:ext uri="{FF2B5EF4-FFF2-40B4-BE49-F238E27FC236}">
                              <a16:creationId xmlns:a16="http://schemas.microsoft.com/office/drawing/2014/main" id="{54265469-00DA-D148-B79C-69FCE78C3E8A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672" y="2256"/>
                          <a:ext cx="624" cy="336"/>
                          <a:chOff x="672" y="2256"/>
                          <a:chExt cx="624" cy="336"/>
                        </a:xfrm>
                      </p:grpSpPr>
                      <p:grpSp>
                        <p:nvGrpSpPr>
                          <p:cNvPr id="68742" name="Group 265">
                            <a:extLst>
                              <a:ext uri="{FF2B5EF4-FFF2-40B4-BE49-F238E27FC236}">
                                <a16:creationId xmlns:a16="http://schemas.microsoft.com/office/drawing/2014/main" id="{F07A666C-C9CD-6B45-9718-81F4F697C1CC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720" y="2256"/>
                            <a:ext cx="576" cy="288"/>
                            <a:chOff x="720" y="2256"/>
                            <a:chExt cx="576" cy="288"/>
                          </a:xfrm>
                        </p:grpSpPr>
                        <p:grpSp>
                          <p:nvGrpSpPr>
                            <p:cNvPr id="68744" name="Group 266">
                              <a:extLst>
                                <a:ext uri="{FF2B5EF4-FFF2-40B4-BE49-F238E27FC236}">
                                  <a16:creationId xmlns:a16="http://schemas.microsoft.com/office/drawing/2014/main" id="{838D4F64-C53B-E945-9B12-50225947A311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720" y="2256"/>
                              <a:ext cx="576" cy="288"/>
                              <a:chOff x="624" y="2496"/>
                              <a:chExt cx="576" cy="288"/>
                            </a:xfrm>
                          </p:grpSpPr>
                          <p:sp>
                            <p:nvSpPr>
                              <p:cNvPr id="68746" name="Rectangle 267">
                                <a:extLst>
                                  <a:ext uri="{FF2B5EF4-FFF2-40B4-BE49-F238E27FC236}">
                                    <a16:creationId xmlns:a16="http://schemas.microsoft.com/office/drawing/2014/main" id="{361D7765-C90F-3F4E-875D-A5551A78768D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624" y="2496"/>
                                <a:ext cx="576" cy="144"/>
                              </a:xfrm>
                              <a:prstGeom prst="rect">
                                <a:avLst/>
                              </a:prstGeom>
                              <a:noFill/>
                              <a:ln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>
                                <a:lvl1pPr>
                                  <a:spcBef>
                                    <a:spcPct val="20000"/>
                                  </a:spcBef>
                                  <a:buChar char="•"/>
                                  <a:defRPr kumimoji="1" sz="32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1pPr>
                                <a:lvl2pPr marL="742950" indent="-285750">
                                  <a:spcBef>
                                    <a:spcPct val="20000"/>
                                  </a:spcBef>
                                  <a:buChar char="–"/>
                                  <a:defRPr kumimoji="1" sz="28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2pPr>
                                <a:lvl3pPr marL="1143000" indent="-228600">
                                  <a:spcBef>
                                    <a:spcPct val="20000"/>
                                  </a:spcBef>
                                  <a:buChar char="•"/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3pPr>
                                <a:lvl4pPr marL="1600200" indent="-228600">
                                  <a:spcBef>
                                    <a:spcPct val="20000"/>
                                  </a:spcBef>
                                  <a:buChar char="–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4pPr>
                                <a:lvl5pPr marL="2057400" indent="-228600">
                                  <a:spcBef>
                                    <a:spcPct val="20000"/>
                                  </a:spcBef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9pPr>
                              </a:lstStyle>
                              <a:p>
                                <a:pPr eaLnBrk="1" hangingPunct="1">
                                  <a:spcBef>
                                    <a:spcPct val="0"/>
                                  </a:spcBef>
                                  <a:buFontTx/>
                                  <a:buNone/>
                                </a:pPr>
                                <a:endParaRPr lang="en-US" altLang="en-US" sz="2400"/>
                              </a:p>
                            </p:txBody>
                          </p:sp>
                          <p:sp>
                            <p:nvSpPr>
                              <p:cNvPr id="68747" name="Rectangle 268">
                                <a:extLst>
                                  <a:ext uri="{FF2B5EF4-FFF2-40B4-BE49-F238E27FC236}">
                                    <a16:creationId xmlns:a16="http://schemas.microsoft.com/office/drawing/2014/main" id="{D7359EBD-AAFE-F546-9B22-B786756B9D8D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624" y="2640"/>
                                <a:ext cx="576" cy="144"/>
                              </a:xfrm>
                              <a:prstGeom prst="rect">
                                <a:avLst/>
                              </a:prstGeom>
                              <a:noFill/>
                              <a:ln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>
                                <a:lvl1pPr>
                                  <a:spcBef>
                                    <a:spcPct val="20000"/>
                                  </a:spcBef>
                                  <a:buChar char="•"/>
                                  <a:defRPr kumimoji="1" sz="32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1pPr>
                                <a:lvl2pPr marL="742950" indent="-285750">
                                  <a:spcBef>
                                    <a:spcPct val="20000"/>
                                  </a:spcBef>
                                  <a:buChar char="–"/>
                                  <a:defRPr kumimoji="1" sz="28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2pPr>
                                <a:lvl3pPr marL="1143000" indent="-228600">
                                  <a:spcBef>
                                    <a:spcPct val="20000"/>
                                  </a:spcBef>
                                  <a:buChar char="•"/>
                                  <a:defRPr kumimoji="1" sz="24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3pPr>
                                <a:lvl4pPr marL="1600200" indent="-228600">
                                  <a:spcBef>
                                    <a:spcPct val="20000"/>
                                  </a:spcBef>
                                  <a:buChar char="–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4pPr>
                                <a:lvl5pPr marL="2057400" indent="-228600">
                                  <a:spcBef>
                                    <a:spcPct val="20000"/>
                                  </a:spcBef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20000"/>
                                  </a:spcBef>
                                  <a:spcAft>
                                    <a:spcPct val="0"/>
                                  </a:spcAft>
                                  <a:buChar char="»"/>
                                  <a:defRPr kumimoji="1" sz="200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ea typeface="新細明體" panose="02020500000000000000" pitchFamily="18" charset="-120"/>
                                  </a:defRPr>
                                </a:lvl9pPr>
                              </a:lstStyle>
                              <a:p>
                                <a:pPr eaLnBrk="1" hangingPunct="1">
                                  <a:spcBef>
                                    <a:spcPct val="0"/>
                                  </a:spcBef>
                                  <a:buFontTx/>
                                  <a:buNone/>
                                </a:pPr>
                                <a:endParaRPr lang="en-US" altLang="en-US" sz="2400"/>
                              </a:p>
                            </p:txBody>
                          </p:sp>
                        </p:grpSp>
                        <p:sp>
                          <p:nvSpPr>
                            <p:cNvPr id="68745" name="Line 269">
                              <a:extLst>
                                <a:ext uri="{FF2B5EF4-FFF2-40B4-BE49-F238E27FC236}">
                                  <a16:creationId xmlns:a16="http://schemas.microsoft.com/office/drawing/2014/main" id="{D37CA652-A3B2-7047-BFE5-9535D9A038C2}"/>
                                </a:ext>
                              </a:extLst>
                            </p:cNvPr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912" y="2256"/>
                              <a:ext cx="0" cy="288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/>
                            <a:lstStyle/>
                            <a:p>
                              <a:endParaRPr lang="en-US"/>
                            </a:p>
                          </p:txBody>
                        </p:sp>
                      </p:grpSp>
                      <p:sp>
                        <p:nvSpPr>
                          <p:cNvPr id="68743" name="Text Box 270">
                            <a:extLst>
                              <a:ext uri="{FF2B5EF4-FFF2-40B4-BE49-F238E27FC236}">
                                <a16:creationId xmlns:a16="http://schemas.microsoft.com/office/drawing/2014/main" id="{CE436ECA-F2A1-D24E-ADE5-F21D31AABB99}"/>
                              </a:ext>
                            </a:extLst>
                          </p:cNvPr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672" y="2400"/>
                            <a:ext cx="240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 wrap="none">
                            <a:spAutoFit/>
                          </a:bodyPr>
                          <a:lstStyle>
                            <a:lvl1pPr>
                              <a:spcBef>
                                <a:spcPct val="20000"/>
                              </a:spcBef>
                              <a:buChar char="•"/>
                              <a:defRPr kumimoji="1" sz="32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1pPr>
                            <a:lvl2pPr marL="742950" indent="-285750">
                              <a:spcBef>
                                <a:spcPct val="20000"/>
                              </a:spcBef>
                              <a:buChar char="–"/>
                              <a:defRPr kumimoji="1" sz="28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2pPr>
                            <a:lvl3pPr marL="1143000" indent="-228600">
                              <a:spcBef>
                                <a:spcPct val="20000"/>
                              </a:spcBef>
                              <a:buChar char="•"/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3pPr>
                            <a:lvl4pPr marL="1600200" indent="-228600">
                              <a:spcBef>
                                <a:spcPct val="20000"/>
                              </a:spcBef>
                              <a:buChar char="–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4pPr>
                            <a:lvl5pPr marL="2057400" indent="-228600">
                              <a:spcBef>
                                <a:spcPct val="20000"/>
                              </a:spcBef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20000"/>
                              </a:spcBef>
                              <a:spcAft>
                                <a:spcPct val="0"/>
                              </a:spcAft>
                              <a:buChar char="»"/>
                              <a:defRPr kumimoji="1" sz="20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新細明體" panose="02020500000000000000" pitchFamily="18" charset="-120"/>
                              </a:defRPr>
                            </a:lvl9pPr>
                          </a:lstStyle>
                          <a:p>
                            <a:pPr>
                              <a:spcBef>
                                <a:spcPct val="0"/>
                              </a:spcBef>
                              <a:buFontTx/>
                              <a:buNone/>
                            </a:pPr>
                            <a:r>
                              <a:rPr kumimoji="0" lang="zh-TW" altLang="en-US" sz="1400" b="1">
                                <a:latin typeface="Arial" panose="020B0604020202020204" pitchFamily="34" charset="0"/>
                              </a:rPr>
                              <a:t>  </a:t>
                            </a:r>
                            <a:r>
                              <a:rPr kumimoji="0" lang="en-US" altLang="zh-TW" sz="1400" b="1">
                                <a:latin typeface="Arial" panose="020B0604020202020204" pitchFamily="34" charset="0"/>
                              </a:rPr>
                              <a:t>2</a:t>
                            </a:r>
                          </a:p>
                        </p:txBody>
                      </p:sp>
                    </p:grpSp>
                  </p:grpSp>
                  <p:sp>
                    <p:nvSpPr>
                      <p:cNvPr id="68739" name="Rectangle 271">
                        <a:extLst>
                          <a:ext uri="{FF2B5EF4-FFF2-40B4-BE49-F238E27FC236}">
                            <a16:creationId xmlns:a16="http://schemas.microsoft.com/office/drawing/2014/main" id="{EA2A7C9C-C234-2143-93F3-071A05519269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36" y="1680"/>
                        <a:ext cx="576" cy="144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kumimoji="1" sz="3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新細明體" panose="02020500000000000000" pitchFamily="18" charset="-12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endParaRPr lang="en-US" altLang="en-US" sz="2400"/>
                      </a:p>
                    </p:txBody>
                  </p:sp>
                </p:grpSp>
                <p:sp>
                  <p:nvSpPr>
                    <p:cNvPr id="68737" name="Line 272">
                      <a:extLst>
                        <a:ext uri="{FF2B5EF4-FFF2-40B4-BE49-F238E27FC236}">
                          <a16:creationId xmlns:a16="http://schemas.microsoft.com/office/drawing/2014/main" id="{EE4EB864-9FB6-A148-8340-C914891426E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28" y="1680"/>
                      <a:ext cx="0" cy="14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68735" name="Text Box 273">
                    <a:extLst>
                      <a:ext uri="{FF2B5EF4-FFF2-40B4-BE49-F238E27FC236}">
                        <a16:creationId xmlns:a16="http://schemas.microsoft.com/office/drawing/2014/main" id="{3E60663D-E4C6-704F-8CD5-17588C9B402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36" y="1680"/>
                    <a:ext cx="178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US" altLang="zh-TW" sz="1400" b="1">
                        <a:latin typeface="Arial" panose="020B0604020202020204" pitchFamily="34" charset="0"/>
                      </a:rPr>
                      <a:t>3</a:t>
                    </a:r>
                  </a:p>
                </p:txBody>
              </p:sp>
            </p:grpSp>
            <p:sp>
              <p:nvSpPr>
                <p:cNvPr id="68732" name="Text Box 274">
                  <a:extLst>
                    <a:ext uri="{FF2B5EF4-FFF2-40B4-BE49-F238E27FC236}">
                      <a16:creationId xmlns:a16="http://schemas.microsoft.com/office/drawing/2014/main" id="{F93D69B6-DBF7-034E-8553-0C331BD6D28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76" y="1392"/>
                  <a:ext cx="283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Lin</a:t>
                  </a:r>
                </a:p>
              </p:txBody>
            </p:sp>
            <p:sp>
              <p:nvSpPr>
                <p:cNvPr id="68733" name="Text Box 275">
                  <a:extLst>
                    <a:ext uri="{FF2B5EF4-FFF2-40B4-BE49-F238E27FC236}">
                      <a16:creationId xmlns:a16="http://schemas.microsoft.com/office/drawing/2014/main" id="{D64474AD-FF05-8E41-ABD1-633B940297F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76" y="1680"/>
                  <a:ext cx="265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Du</a:t>
                  </a:r>
                </a:p>
              </p:txBody>
            </p:sp>
          </p:grpSp>
        </p:grpSp>
        <p:sp>
          <p:nvSpPr>
            <p:cNvPr id="68727" name="Text Box 276">
              <a:extLst>
                <a:ext uri="{FF2B5EF4-FFF2-40B4-BE49-F238E27FC236}">
                  <a16:creationId xmlns:a16="http://schemas.microsoft.com/office/drawing/2014/main" id="{D7CA6A6A-CA3A-EE43-BB19-6E5F85BFA2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912"/>
              <a:ext cx="71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600">
                  <a:solidFill>
                    <a:srgbClr val="FF0000"/>
                  </a:solidFill>
                  <a:latin typeface="Arial" panose="020B0604020202020204" pitchFamily="34" charset="0"/>
                  <a:sym typeface="Symbol" pitchFamily="2" charset="2"/>
                </a:rPr>
                <a:t>Reserves</a:t>
              </a:r>
              <a:r>
                <a:rPr kumimoji="0" lang="en-US" altLang="zh-TW" sz="2800">
                  <a:solidFill>
                    <a:srgbClr val="FF0000"/>
                  </a:solidFill>
                  <a:latin typeface="Arial" panose="020B0604020202020204" pitchFamily="34" charset="0"/>
                  <a:sym typeface="Symbol" pitchFamily="2" charset="2"/>
                </a:rPr>
                <a:t> </a:t>
              </a:r>
            </a:p>
          </p:txBody>
        </p:sp>
        <p:sp>
          <p:nvSpPr>
            <p:cNvPr id="68728" name="Text Box 277">
              <a:extLst>
                <a:ext uri="{FF2B5EF4-FFF2-40B4-BE49-F238E27FC236}">
                  <a16:creationId xmlns:a16="http://schemas.microsoft.com/office/drawing/2014/main" id="{6EEB4047-DB14-334C-9115-97E02A5541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912"/>
              <a:ext cx="5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600">
                  <a:solidFill>
                    <a:srgbClr val="FF0000"/>
                  </a:solidFill>
                  <a:latin typeface="Arial" panose="020B0604020202020204" pitchFamily="34" charset="0"/>
                  <a:sym typeface="Symbol" pitchFamily="2" charset="2"/>
                </a:rPr>
                <a:t>Sailors</a:t>
              </a:r>
              <a:r>
                <a:rPr kumimoji="0" lang="en-US" altLang="zh-TW" sz="2800">
                  <a:solidFill>
                    <a:srgbClr val="FF0000"/>
                  </a:solidFill>
                  <a:latin typeface="Arial" panose="020B0604020202020204" pitchFamily="34" charset="0"/>
                  <a:sym typeface="Symbol" pitchFamily="2" charset="2"/>
                </a:rPr>
                <a:t> </a:t>
              </a:r>
            </a:p>
          </p:txBody>
        </p:sp>
      </p:grpSp>
      <p:sp>
        <p:nvSpPr>
          <p:cNvPr id="68633" name="Text Box 278">
            <a:extLst>
              <a:ext uri="{FF2B5EF4-FFF2-40B4-BE49-F238E27FC236}">
                <a16:creationId xmlns:a16="http://schemas.microsoft.com/office/drawing/2014/main" id="{A4AEDD21-5425-5A40-A16C-6D6E894FAF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8" y="6462713"/>
            <a:ext cx="3194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b="1">
                <a:latin typeface="Arial" panose="020B0604020202020204" pitchFamily="34" charset="0"/>
              </a:rPr>
              <a:t>Materialized, </a:t>
            </a:r>
            <a:r>
              <a:rPr kumimoji="0" lang="en-US" altLang="zh-TW" sz="1800">
                <a:latin typeface="Arial" panose="020B0604020202020204" pitchFamily="34" charset="0"/>
              </a:rPr>
              <a:t>data flow order:</a:t>
            </a:r>
            <a:endParaRPr kumimoji="0" lang="en-US" altLang="zh-TW" sz="1800" b="1">
              <a:latin typeface="Arial" panose="020B0604020202020204" pitchFamily="34" charset="0"/>
            </a:endParaRPr>
          </a:p>
        </p:txBody>
      </p:sp>
      <p:sp>
        <p:nvSpPr>
          <p:cNvPr id="68634" name="Text Box 279">
            <a:extLst>
              <a:ext uri="{FF2B5EF4-FFF2-40B4-BE49-F238E27FC236}">
                <a16:creationId xmlns:a16="http://schemas.microsoft.com/office/drawing/2014/main" id="{7E0C0FB4-C059-2846-800F-35FB71375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6096000"/>
            <a:ext cx="1327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b="1">
                <a:latin typeface="Arial" panose="020B0604020202020204" pitchFamily="34" charset="0"/>
              </a:rPr>
              <a:t>On-the-Fly</a:t>
            </a:r>
          </a:p>
        </p:txBody>
      </p:sp>
      <p:sp>
        <p:nvSpPr>
          <p:cNvPr id="68635" name="Freeform 280">
            <a:extLst>
              <a:ext uri="{FF2B5EF4-FFF2-40B4-BE49-F238E27FC236}">
                <a16:creationId xmlns:a16="http://schemas.microsoft.com/office/drawing/2014/main" id="{4F450A37-EF7C-3343-A9D8-303422DD702D}"/>
              </a:ext>
            </a:extLst>
          </p:cNvPr>
          <p:cNvSpPr>
            <a:spLocks/>
          </p:cNvSpPr>
          <p:nvPr/>
        </p:nvSpPr>
        <p:spPr bwMode="auto">
          <a:xfrm>
            <a:off x="381000" y="3200400"/>
            <a:ext cx="609600" cy="1905000"/>
          </a:xfrm>
          <a:custGeom>
            <a:avLst/>
            <a:gdLst>
              <a:gd name="T0" fmla="*/ 2147483646 w 384"/>
              <a:gd name="T1" fmla="*/ 2147483646 h 1200"/>
              <a:gd name="T2" fmla="*/ 0 w 384"/>
              <a:gd name="T3" fmla="*/ 2147483646 h 1200"/>
              <a:gd name="T4" fmla="*/ 2147483646 w 384"/>
              <a:gd name="T5" fmla="*/ 0 h 1200"/>
              <a:gd name="T6" fmla="*/ 0 60000 65536"/>
              <a:gd name="T7" fmla="*/ 0 60000 65536"/>
              <a:gd name="T8" fmla="*/ 0 60000 65536"/>
              <a:gd name="T9" fmla="*/ 0 w 384"/>
              <a:gd name="T10" fmla="*/ 0 h 1200"/>
              <a:gd name="T11" fmla="*/ 384 w 384"/>
              <a:gd name="T12" fmla="*/ 1200 h 1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1200">
                <a:moveTo>
                  <a:pt x="384" y="1200"/>
                </a:moveTo>
                <a:cubicBezTo>
                  <a:pt x="192" y="988"/>
                  <a:pt x="0" y="776"/>
                  <a:pt x="0" y="576"/>
                </a:cubicBezTo>
                <a:cubicBezTo>
                  <a:pt x="0" y="376"/>
                  <a:pt x="192" y="188"/>
                  <a:pt x="384" y="0"/>
                </a:cubicBezTo>
              </a:path>
            </a:pathLst>
          </a:cu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68636" name="Group 281">
            <a:extLst>
              <a:ext uri="{FF2B5EF4-FFF2-40B4-BE49-F238E27FC236}">
                <a16:creationId xmlns:a16="http://schemas.microsoft.com/office/drawing/2014/main" id="{9E28E420-1318-2845-805D-1B992B2F946E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2971800"/>
            <a:ext cx="1374775" cy="533400"/>
            <a:chOff x="624" y="3072"/>
            <a:chExt cx="866" cy="336"/>
          </a:xfrm>
        </p:grpSpPr>
        <p:grpSp>
          <p:nvGrpSpPr>
            <p:cNvPr id="68704" name="Group 282">
              <a:extLst>
                <a:ext uri="{FF2B5EF4-FFF2-40B4-BE49-F238E27FC236}">
                  <a16:creationId xmlns:a16="http://schemas.microsoft.com/office/drawing/2014/main" id="{0A505859-C653-3C49-B8AB-0F683E823D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3072"/>
              <a:ext cx="859" cy="192"/>
              <a:chOff x="720" y="3168"/>
              <a:chExt cx="859" cy="192"/>
            </a:xfrm>
          </p:grpSpPr>
          <p:sp>
            <p:nvSpPr>
              <p:cNvPr id="68714" name="Text Box 283">
                <a:extLst>
                  <a:ext uri="{FF2B5EF4-FFF2-40B4-BE49-F238E27FC236}">
                    <a16:creationId xmlns:a16="http://schemas.microsoft.com/office/drawing/2014/main" id="{36537E66-C415-424D-A101-EDA0B3B5D9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3168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100</a:t>
                </a:r>
              </a:p>
            </p:txBody>
          </p:sp>
          <p:grpSp>
            <p:nvGrpSpPr>
              <p:cNvPr id="68715" name="Group 284">
                <a:extLst>
                  <a:ext uri="{FF2B5EF4-FFF2-40B4-BE49-F238E27FC236}">
                    <a16:creationId xmlns:a16="http://schemas.microsoft.com/office/drawing/2014/main" id="{97D69303-1F8F-9744-819E-985E122D94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0" y="3168"/>
                <a:ext cx="859" cy="192"/>
                <a:chOff x="720" y="3168"/>
                <a:chExt cx="859" cy="192"/>
              </a:xfrm>
            </p:grpSpPr>
            <p:grpSp>
              <p:nvGrpSpPr>
                <p:cNvPr id="68716" name="Group 285">
                  <a:extLst>
                    <a:ext uri="{FF2B5EF4-FFF2-40B4-BE49-F238E27FC236}">
                      <a16:creationId xmlns:a16="http://schemas.microsoft.com/office/drawing/2014/main" id="{1A69D2FE-BCBF-234F-AEA0-6BD79CEE192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20" y="3168"/>
                  <a:ext cx="816" cy="144"/>
                  <a:chOff x="720" y="3168"/>
                  <a:chExt cx="816" cy="144"/>
                </a:xfrm>
              </p:grpSpPr>
              <p:sp>
                <p:nvSpPr>
                  <p:cNvPr id="68719" name="Rectangle 286">
                    <a:extLst>
                      <a:ext uri="{FF2B5EF4-FFF2-40B4-BE49-F238E27FC236}">
                        <a16:creationId xmlns:a16="http://schemas.microsoft.com/office/drawing/2014/main" id="{30214F51-9A4D-E544-B1CB-C4F7F0C19D0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0" y="3168"/>
                    <a:ext cx="816" cy="14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68720" name="Line 287">
                    <a:extLst>
                      <a:ext uri="{FF2B5EF4-FFF2-40B4-BE49-F238E27FC236}">
                        <a16:creationId xmlns:a16="http://schemas.microsoft.com/office/drawing/2014/main" id="{7BEBA73D-2704-F04B-8A75-7AB6925938B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12" y="316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68721" name="Line 288">
                    <a:extLst>
                      <a:ext uri="{FF2B5EF4-FFF2-40B4-BE49-F238E27FC236}">
                        <a16:creationId xmlns:a16="http://schemas.microsoft.com/office/drawing/2014/main" id="{776C68BE-4CD3-6D41-9029-0969F1AA6D6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96" y="316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8717" name="Text Box 289">
                  <a:extLst>
                    <a:ext uri="{FF2B5EF4-FFF2-40B4-BE49-F238E27FC236}">
                      <a16:creationId xmlns:a16="http://schemas.microsoft.com/office/drawing/2014/main" id="{7394436F-894D-DA40-A095-1E9592B7077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0" y="3168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1</a:t>
                  </a:r>
                </a:p>
              </p:txBody>
            </p:sp>
            <p:sp>
              <p:nvSpPr>
                <p:cNvPr id="68718" name="Text Box 290">
                  <a:extLst>
                    <a:ext uri="{FF2B5EF4-FFF2-40B4-BE49-F238E27FC236}">
                      <a16:creationId xmlns:a16="http://schemas.microsoft.com/office/drawing/2014/main" id="{1968A10B-C126-A647-ABC8-D68F70AD4D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3168"/>
                  <a:ext cx="283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Lin</a:t>
                  </a:r>
                </a:p>
              </p:txBody>
            </p:sp>
          </p:grpSp>
        </p:grpSp>
        <p:grpSp>
          <p:nvGrpSpPr>
            <p:cNvPr id="68705" name="Group 291">
              <a:extLst>
                <a:ext uri="{FF2B5EF4-FFF2-40B4-BE49-F238E27FC236}">
                  <a16:creationId xmlns:a16="http://schemas.microsoft.com/office/drawing/2014/main" id="{E5B4542B-5CA8-D841-866D-48B603AFA3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3216"/>
              <a:ext cx="866" cy="192"/>
              <a:chOff x="720" y="3168"/>
              <a:chExt cx="866" cy="192"/>
            </a:xfrm>
          </p:grpSpPr>
          <p:sp>
            <p:nvSpPr>
              <p:cNvPr id="68706" name="Text Box 292">
                <a:extLst>
                  <a:ext uri="{FF2B5EF4-FFF2-40B4-BE49-F238E27FC236}">
                    <a16:creationId xmlns:a16="http://schemas.microsoft.com/office/drawing/2014/main" id="{B79AE637-90AE-2E41-AD42-A37B74B917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3168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200</a:t>
                </a:r>
              </a:p>
            </p:txBody>
          </p:sp>
          <p:grpSp>
            <p:nvGrpSpPr>
              <p:cNvPr id="68707" name="Group 293">
                <a:extLst>
                  <a:ext uri="{FF2B5EF4-FFF2-40B4-BE49-F238E27FC236}">
                    <a16:creationId xmlns:a16="http://schemas.microsoft.com/office/drawing/2014/main" id="{D7176048-D337-9843-84B5-CE1F228BE7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0" y="3168"/>
                <a:ext cx="866" cy="192"/>
                <a:chOff x="720" y="3168"/>
                <a:chExt cx="866" cy="192"/>
              </a:xfrm>
            </p:grpSpPr>
            <p:grpSp>
              <p:nvGrpSpPr>
                <p:cNvPr id="68708" name="Group 294">
                  <a:extLst>
                    <a:ext uri="{FF2B5EF4-FFF2-40B4-BE49-F238E27FC236}">
                      <a16:creationId xmlns:a16="http://schemas.microsoft.com/office/drawing/2014/main" id="{E4DC9CCF-A7B8-4149-86FB-494FB5B8F33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20" y="3168"/>
                  <a:ext cx="816" cy="144"/>
                  <a:chOff x="720" y="3168"/>
                  <a:chExt cx="816" cy="144"/>
                </a:xfrm>
              </p:grpSpPr>
              <p:sp>
                <p:nvSpPr>
                  <p:cNvPr id="68711" name="Rectangle 295">
                    <a:extLst>
                      <a:ext uri="{FF2B5EF4-FFF2-40B4-BE49-F238E27FC236}">
                        <a16:creationId xmlns:a16="http://schemas.microsoft.com/office/drawing/2014/main" id="{18B0B9C9-A781-2C43-A9E4-79FB8B8C22E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0" y="3168"/>
                    <a:ext cx="816" cy="14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68712" name="Line 296">
                    <a:extLst>
                      <a:ext uri="{FF2B5EF4-FFF2-40B4-BE49-F238E27FC236}">
                        <a16:creationId xmlns:a16="http://schemas.microsoft.com/office/drawing/2014/main" id="{83562726-CB76-794F-B2AA-567FACEE28C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12" y="316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68713" name="Line 297">
                    <a:extLst>
                      <a:ext uri="{FF2B5EF4-FFF2-40B4-BE49-F238E27FC236}">
                        <a16:creationId xmlns:a16="http://schemas.microsoft.com/office/drawing/2014/main" id="{B1CFE103-5C89-1541-8D48-2B1021B8D97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96" y="316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8709" name="Text Box 298">
                  <a:extLst>
                    <a:ext uri="{FF2B5EF4-FFF2-40B4-BE49-F238E27FC236}">
                      <a16:creationId xmlns:a16="http://schemas.microsoft.com/office/drawing/2014/main" id="{3977C3A0-7631-0348-861E-F51107A53AD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0" y="3168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2</a:t>
                  </a:r>
                </a:p>
              </p:txBody>
            </p:sp>
            <p:sp>
              <p:nvSpPr>
                <p:cNvPr id="68710" name="Text Box 299">
                  <a:extLst>
                    <a:ext uri="{FF2B5EF4-FFF2-40B4-BE49-F238E27FC236}">
                      <a16:creationId xmlns:a16="http://schemas.microsoft.com/office/drawing/2014/main" id="{1D943D98-C036-7D45-A5BB-BCF4310E936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3168"/>
                  <a:ext cx="290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Wu</a:t>
                  </a:r>
                </a:p>
              </p:txBody>
            </p:sp>
          </p:grpSp>
        </p:grpSp>
      </p:grpSp>
      <p:sp>
        <p:nvSpPr>
          <p:cNvPr id="68637" name="Freeform 300">
            <a:extLst>
              <a:ext uri="{FF2B5EF4-FFF2-40B4-BE49-F238E27FC236}">
                <a16:creationId xmlns:a16="http://schemas.microsoft.com/office/drawing/2014/main" id="{9755092B-2404-5E47-9B8B-49A9ECCC62E0}"/>
              </a:ext>
            </a:extLst>
          </p:cNvPr>
          <p:cNvSpPr>
            <a:spLocks/>
          </p:cNvSpPr>
          <p:nvPr/>
        </p:nvSpPr>
        <p:spPr bwMode="auto">
          <a:xfrm>
            <a:off x="304800" y="3429000"/>
            <a:ext cx="2552700" cy="2133600"/>
          </a:xfrm>
          <a:custGeom>
            <a:avLst/>
            <a:gdLst>
              <a:gd name="T0" fmla="*/ 2147483646 w 1624"/>
              <a:gd name="T1" fmla="*/ 2147483646 h 1392"/>
              <a:gd name="T2" fmla="*/ 2147483646 w 1624"/>
              <a:gd name="T3" fmla="*/ 2147483646 h 1392"/>
              <a:gd name="T4" fmla="*/ 2147483646 w 1624"/>
              <a:gd name="T5" fmla="*/ 2147483646 h 1392"/>
              <a:gd name="T6" fmla="*/ 2147483646 w 1624"/>
              <a:gd name="T7" fmla="*/ 2147483646 h 1392"/>
              <a:gd name="T8" fmla="*/ 2147483646 w 1624"/>
              <a:gd name="T9" fmla="*/ 2147483646 h 1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24"/>
              <a:gd name="T16" fmla="*/ 0 h 1392"/>
              <a:gd name="T17" fmla="*/ 1624 w 1624"/>
              <a:gd name="T18" fmla="*/ 1392 h 13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24" h="1392">
                <a:moveTo>
                  <a:pt x="448" y="1392"/>
                </a:moveTo>
                <a:cubicBezTo>
                  <a:pt x="324" y="1288"/>
                  <a:pt x="200" y="1184"/>
                  <a:pt x="160" y="1008"/>
                </a:cubicBezTo>
                <a:cubicBezTo>
                  <a:pt x="120" y="832"/>
                  <a:pt x="0" y="496"/>
                  <a:pt x="208" y="336"/>
                </a:cubicBezTo>
                <a:cubicBezTo>
                  <a:pt x="416" y="176"/>
                  <a:pt x="1192" y="96"/>
                  <a:pt x="1408" y="48"/>
                </a:cubicBezTo>
                <a:cubicBezTo>
                  <a:pt x="1624" y="0"/>
                  <a:pt x="1564" y="24"/>
                  <a:pt x="1504" y="48"/>
                </a:cubicBezTo>
              </a:path>
            </a:pathLst>
          </a:cu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68638" name="Group 301">
            <a:extLst>
              <a:ext uri="{FF2B5EF4-FFF2-40B4-BE49-F238E27FC236}">
                <a16:creationId xmlns:a16="http://schemas.microsoft.com/office/drawing/2014/main" id="{60E96516-B47C-C647-B80A-E1C8F657C901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2971800"/>
            <a:ext cx="1374775" cy="304800"/>
            <a:chOff x="720" y="3168"/>
            <a:chExt cx="866" cy="192"/>
          </a:xfrm>
        </p:grpSpPr>
        <p:sp>
          <p:nvSpPr>
            <p:cNvPr id="68696" name="Text Box 302">
              <a:extLst>
                <a:ext uri="{FF2B5EF4-FFF2-40B4-BE49-F238E27FC236}">
                  <a16:creationId xmlns:a16="http://schemas.microsoft.com/office/drawing/2014/main" id="{3188ECA9-3B80-7449-9BF4-8DF8C86671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3168"/>
              <a:ext cx="3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latin typeface="Arial" panose="020B0604020202020204" pitchFamily="34" charset="0"/>
                </a:rPr>
                <a:t>100</a:t>
              </a:r>
            </a:p>
          </p:txBody>
        </p:sp>
        <p:grpSp>
          <p:nvGrpSpPr>
            <p:cNvPr id="68697" name="Group 303">
              <a:extLst>
                <a:ext uri="{FF2B5EF4-FFF2-40B4-BE49-F238E27FC236}">
                  <a16:creationId xmlns:a16="http://schemas.microsoft.com/office/drawing/2014/main" id="{DC1140BF-C5B7-8846-BD66-71E5959C0B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3168"/>
              <a:ext cx="866" cy="192"/>
              <a:chOff x="720" y="3168"/>
              <a:chExt cx="866" cy="192"/>
            </a:xfrm>
          </p:grpSpPr>
          <p:grpSp>
            <p:nvGrpSpPr>
              <p:cNvPr id="68698" name="Group 304">
                <a:extLst>
                  <a:ext uri="{FF2B5EF4-FFF2-40B4-BE49-F238E27FC236}">
                    <a16:creationId xmlns:a16="http://schemas.microsoft.com/office/drawing/2014/main" id="{750DBC38-3D79-7047-8D86-FEAB7489CC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0" y="3168"/>
                <a:ext cx="816" cy="144"/>
                <a:chOff x="720" y="3168"/>
                <a:chExt cx="816" cy="144"/>
              </a:xfrm>
            </p:grpSpPr>
            <p:sp>
              <p:nvSpPr>
                <p:cNvPr id="68701" name="Rectangle 305">
                  <a:extLst>
                    <a:ext uri="{FF2B5EF4-FFF2-40B4-BE49-F238E27FC236}">
                      <a16:creationId xmlns:a16="http://schemas.microsoft.com/office/drawing/2014/main" id="{65877977-A037-634A-84C1-C555050260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0" y="3168"/>
                  <a:ext cx="816" cy="14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68702" name="Line 306">
                  <a:extLst>
                    <a:ext uri="{FF2B5EF4-FFF2-40B4-BE49-F238E27FC236}">
                      <a16:creationId xmlns:a16="http://schemas.microsoft.com/office/drawing/2014/main" id="{7D5F4970-CD5D-4E44-810D-BE1004BB6C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12" y="3168"/>
                  <a:ext cx="0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8703" name="Line 307">
                  <a:extLst>
                    <a:ext uri="{FF2B5EF4-FFF2-40B4-BE49-F238E27FC236}">
                      <a16:creationId xmlns:a16="http://schemas.microsoft.com/office/drawing/2014/main" id="{1BF6E8EA-9959-2346-A884-E47F9ABA1F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6" y="3168"/>
                  <a:ext cx="0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68699" name="Text Box 308">
                <a:extLst>
                  <a:ext uri="{FF2B5EF4-FFF2-40B4-BE49-F238E27FC236}">
                    <a16:creationId xmlns:a16="http://schemas.microsoft.com/office/drawing/2014/main" id="{D2196B11-FCF8-7941-A5E5-531C260ECE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" y="3168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68700" name="Text Box 309">
                <a:extLst>
                  <a:ext uri="{FF2B5EF4-FFF2-40B4-BE49-F238E27FC236}">
                    <a16:creationId xmlns:a16="http://schemas.microsoft.com/office/drawing/2014/main" id="{5661C50E-B14F-AE48-AFB4-80D96BCC3F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3168"/>
                <a:ext cx="29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Wu</a:t>
                </a:r>
              </a:p>
            </p:txBody>
          </p:sp>
        </p:grpSp>
      </p:grpSp>
      <p:grpSp>
        <p:nvGrpSpPr>
          <p:cNvPr id="68639" name="Group 310">
            <a:extLst>
              <a:ext uri="{FF2B5EF4-FFF2-40B4-BE49-F238E27FC236}">
                <a16:creationId xmlns:a16="http://schemas.microsoft.com/office/drawing/2014/main" id="{9EFCD981-FCF2-B749-859E-31F9508D8723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3200400"/>
            <a:ext cx="1295400" cy="228600"/>
            <a:chOff x="1584" y="2016"/>
            <a:chExt cx="816" cy="144"/>
          </a:xfrm>
        </p:grpSpPr>
        <p:sp>
          <p:nvSpPr>
            <p:cNvPr id="68694" name="Rectangle 311">
              <a:extLst>
                <a:ext uri="{FF2B5EF4-FFF2-40B4-BE49-F238E27FC236}">
                  <a16:creationId xmlns:a16="http://schemas.microsoft.com/office/drawing/2014/main" id="{126D87F5-60DD-F441-B12F-6111A1EDB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016"/>
              <a:ext cx="816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68695" name="Line 312">
              <a:extLst>
                <a:ext uri="{FF2B5EF4-FFF2-40B4-BE49-F238E27FC236}">
                  <a16:creationId xmlns:a16="http://schemas.microsoft.com/office/drawing/2014/main" id="{787FED36-13DF-AD41-8303-C0AFF62547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01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8640" name="Group 313">
            <a:extLst>
              <a:ext uri="{FF2B5EF4-FFF2-40B4-BE49-F238E27FC236}">
                <a16:creationId xmlns:a16="http://schemas.microsoft.com/office/drawing/2014/main" id="{AC5B5E66-0636-644A-BB3B-50889FF34C67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5867400"/>
            <a:ext cx="1374775" cy="533400"/>
            <a:chOff x="624" y="3072"/>
            <a:chExt cx="866" cy="336"/>
          </a:xfrm>
        </p:grpSpPr>
        <p:grpSp>
          <p:nvGrpSpPr>
            <p:cNvPr id="68676" name="Group 314">
              <a:extLst>
                <a:ext uri="{FF2B5EF4-FFF2-40B4-BE49-F238E27FC236}">
                  <a16:creationId xmlns:a16="http://schemas.microsoft.com/office/drawing/2014/main" id="{CD456F0F-DB12-C849-8B32-4BB2588648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3072"/>
              <a:ext cx="859" cy="192"/>
              <a:chOff x="720" y="3168"/>
              <a:chExt cx="859" cy="192"/>
            </a:xfrm>
          </p:grpSpPr>
          <p:sp>
            <p:nvSpPr>
              <p:cNvPr id="68686" name="Text Box 315">
                <a:extLst>
                  <a:ext uri="{FF2B5EF4-FFF2-40B4-BE49-F238E27FC236}">
                    <a16:creationId xmlns:a16="http://schemas.microsoft.com/office/drawing/2014/main" id="{4E7998C5-48F3-5B4F-B717-1742696E85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3168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100</a:t>
                </a:r>
              </a:p>
            </p:txBody>
          </p:sp>
          <p:grpSp>
            <p:nvGrpSpPr>
              <p:cNvPr id="68687" name="Group 316">
                <a:extLst>
                  <a:ext uri="{FF2B5EF4-FFF2-40B4-BE49-F238E27FC236}">
                    <a16:creationId xmlns:a16="http://schemas.microsoft.com/office/drawing/2014/main" id="{AFF70AE8-CE8A-9144-8D01-B251E1E8341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0" y="3168"/>
                <a:ext cx="859" cy="192"/>
                <a:chOff x="720" y="3168"/>
                <a:chExt cx="859" cy="192"/>
              </a:xfrm>
            </p:grpSpPr>
            <p:grpSp>
              <p:nvGrpSpPr>
                <p:cNvPr id="68688" name="Group 317">
                  <a:extLst>
                    <a:ext uri="{FF2B5EF4-FFF2-40B4-BE49-F238E27FC236}">
                      <a16:creationId xmlns:a16="http://schemas.microsoft.com/office/drawing/2014/main" id="{9C0F7C73-FB01-DA4D-A5AC-EE6EBD4F0B8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20" y="3168"/>
                  <a:ext cx="816" cy="144"/>
                  <a:chOff x="720" y="3168"/>
                  <a:chExt cx="816" cy="144"/>
                </a:xfrm>
              </p:grpSpPr>
              <p:sp>
                <p:nvSpPr>
                  <p:cNvPr id="68691" name="Rectangle 318">
                    <a:extLst>
                      <a:ext uri="{FF2B5EF4-FFF2-40B4-BE49-F238E27FC236}">
                        <a16:creationId xmlns:a16="http://schemas.microsoft.com/office/drawing/2014/main" id="{BA901B6A-491B-AE43-8CE3-BC4AC22C27D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0" y="3168"/>
                    <a:ext cx="816" cy="14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68692" name="Line 319">
                    <a:extLst>
                      <a:ext uri="{FF2B5EF4-FFF2-40B4-BE49-F238E27FC236}">
                        <a16:creationId xmlns:a16="http://schemas.microsoft.com/office/drawing/2014/main" id="{556FBA29-95B9-DB4E-8F28-629321AF7D1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12" y="316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68693" name="Line 320">
                    <a:extLst>
                      <a:ext uri="{FF2B5EF4-FFF2-40B4-BE49-F238E27FC236}">
                        <a16:creationId xmlns:a16="http://schemas.microsoft.com/office/drawing/2014/main" id="{004DBA17-1FAF-C046-9841-7938BFAD800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96" y="316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8689" name="Text Box 321">
                  <a:extLst>
                    <a:ext uri="{FF2B5EF4-FFF2-40B4-BE49-F238E27FC236}">
                      <a16:creationId xmlns:a16="http://schemas.microsoft.com/office/drawing/2014/main" id="{5A7295AE-6AC7-EF46-8943-63BD962494D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0" y="3168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1</a:t>
                  </a:r>
                </a:p>
              </p:txBody>
            </p:sp>
            <p:sp>
              <p:nvSpPr>
                <p:cNvPr id="68690" name="Text Box 322">
                  <a:extLst>
                    <a:ext uri="{FF2B5EF4-FFF2-40B4-BE49-F238E27FC236}">
                      <a16:creationId xmlns:a16="http://schemas.microsoft.com/office/drawing/2014/main" id="{2A085DE1-7E34-8A43-9E45-FDB34D6CBD8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3168"/>
                  <a:ext cx="283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Lin</a:t>
                  </a:r>
                </a:p>
              </p:txBody>
            </p:sp>
          </p:grpSp>
        </p:grpSp>
        <p:grpSp>
          <p:nvGrpSpPr>
            <p:cNvPr id="68677" name="Group 323">
              <a:extLst>
                <a:ext uri="{FF2B5EF4-FFF2-40B4-BE49-F238E27FC236}">
                  <a16:creationId xmlns:a16="http://schemas.microsoft.com/office/drawing/2014/main" id="{C9B38549-63D2-9B42-B997-E3416D65CB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3216"/>
              <a:ext cx="866" cy="192"/>
              <a:chOff x="720" y="3168"/>
              <a:chExt cx="866" cy="192"/>
            </a:xfrm>
          </p:grpSpPr>
          <p:sp>
            <p:nvSpPr>
              <p:cNvPr id="68678" name="Text Box 324">
                <a:extLst>
                  <a:ext uri="{FF2B5EF4-FFF2-40B4-BE49-F238E27FC236}">
                    <a16:creationId xmlns:a16="http://schemas.microsoft.com/office/drawing/2014/main" id="{74FE70C3-FC8E-DF4D-AD2B-24B08197AE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3168"/>
                <a:ext cx="30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200</a:t>
                </a:r>
              </a:p>
            </p:txBody>
          </p:sp>
          <p:grpSp>
            <p:nvGrpSpPr>
              <p:cNvPr id="68679" name="Group 325">
                <a:extLst>
                  <a:ext uri="{FF2B5EF4-FFF2-40B4-BE49-F238E27FC236}">
                    <a16:creationId xmlns:a16="http://schemas.microsoft.com/office/drawing/2014/main" id="{191E6A51-AE3F-DB48-BB08-1CB2E5680BC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0" y="3168"/>
                <a:ext cx="866" cy="192"/>
                <a:chOff x="720" y="3168"/>
                <a:chExt cx="866" cy="192"/>
              </a:xfrm>
            </p:grpSpPr>
            <p:grpSp>
              <p:nvGrpSpPr>
                <p:cNvPr id="68680" name="Group 326">
                  <a:extLst>
                    <a:ext uri="{FF2B5EF4-FFF2-40B4-BE49-F238E27FC236}">
                      <a16:creationId xmlns:a16="http://schemas.microsoft.com/office/drawing/2014/main" id="{F1332C36-47F3-214B-A769-D98CD7D1989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20" y="3168"/>
                  <a:ext cx="816" cy="144"/>
                  <a:chOff x="720" y="3168"/>
                  <a:chExt cx="816" cy="144"/>
                </a:xfrm>
              </p:grpSpPr>
              <p:sp>
                <p:nvSpPr>
                  <p:cNvPr id="68683" name="Rectangle 327">
                    <a:extLst>
                      <a:ext uri="{FF2B5EF4-FFF2-40B4-BE49-F238E27FC236}">
                        <a16:creationId xmlns:a16="http://schemas.microsoft.com/office/drawing/2014/main" id="{1E59A452-9431-9F48-BAD2-B5D3EA76757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0" y="3168"/>
                    <a:ext cx="816" cy="14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68684" name="Line 328">
                    <a:extLst>
                      <a:ext uri="{FF2B5EF4-FFF2-40B4-BE49-F238E27FC236}">
                        <a16:creationId xmlns:a16="http://schemas.microsoft.com/office/drawing/2014/main" id="{B5F79FC7-8BC9-9148-ACA5-02BADDBDFB1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12" y="316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68685" name="Line 329">
                    <a:extLst>
                      <a:ext uri="{FF2B5EF4-FFF2-40B4-BE49-F238E27FC236}">
                        <a16:creationId xmlns:a16="http://schemas.microsoft.com/office/drawing/2014/main" id="{7AA29210-CAF7-4B41-B778-9A5070448A7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96" y="3168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8681" name="Text Box 330">
                  <a:extLst>
                    <a:ext uri="{FF2B5EF4-FFF2-40B4-BE49-F238E27FC236}">
                      <a16:creationId xmlns:a16="http://schemas.microsoft.com/office/drawing/2014/main" id="{3FC8BB1A-5442-6C48-9037-80FCD92101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0" y="3168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2</a:t>
                  </a:r>
                </a:p>
              </p:txBody>
            </p:sp>
            <p:sp>
              <p:nvSpPr>
                <p:cNvPr id="68682" name="Text Box 331">
                  <a:extLst>
                    <a:ext uri="{FF2B5EF4-FFF2-40B4-BE49-F238E27FC236}">
                      <a16:creationId xmlns:a16="http://schemas.microsoft.com/office/drawing/2014/main" id="{EFC43369-692C-9A4C-9500-B478485AAC4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3168"/>
                  <a:ext cx="290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latin typeface="Arial" panose="020B0604020202020204" pitchFamily="34" charset="0"/>
                    </a:rPr>
                    <a:t>Wu</a:t>
                  </a:r>
                </a:p>
              </p:txBody>
            </p:sp>
          </p:grpSp>
        </p:grpSp>
      </p:grpSp>
      <p:grpSp>
        <p:nvGrpSpPr>
          <p:cNvPr id="68641" name="Group 332">
            <a:extLst>
              <a:ext uri="{FF2B5EF4-FFF2-40B4-BE49-F238E27FC236}">
                <a16:creationId xmlns:a16="http://schemas.microsoft.com/office/drawing/2014/main" id="{AC22FEB6-864D-0F42-B9AE-4B69CAF2BADE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5867400"/>
            <a:ext cx="1374775" cy="304800"/>
            <a:chOff x="720" y="3168"/>
            <a:chExt cx="866" cy="192"/>
          </a:xfrm>
        </p:grpSpPr>
        <p:sp>
          <p:nvSpPr>
            <p:cNvPr id="68668" name="Text Box 333">
              <a:extLst>
                <a:ext uri="{FF2B5EF4-FFF2-40B4-BE49-F238E27FC236}">
                  <a16:creationId xmlns:a16="http://schemas.microsoft.com/office/drawing/2014/main" id="{E14A4A85-4404-8A47-A986-8C94D14928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3168"/>
              <a:ext cx="3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latin typeface="Arial" panose="020B0604020202020204" pitchFamily="34" charset="0"/>
                </a:rPr>
                <a:t>100</a:t>
              </a:r>
            </a:p>
          </p:txBody>
        </p:sp>
        <p:grpSp>
          <p:nvGrpSpPr>
            <p:cNvPr id="68669" name="Group 334">
              <a:extLst>
                <a:ext uri="{FF2B5EF4-FFF2-40B4-BE49-F238E27FC236}">
                  <a16:creationId xmlns:a16="http://schemas.microsoft.com/office/drawing/2014/main" id="{5611FA35-CA36-B141-8192-67744D9FA5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3168"/>
              <a:ext cx="866" cy="192"/>
              <a:chOff x="720" y="3168"/>
              <a:chExt cx="866" cy="192"/>
            </a:xfrm>
          </p:grpSpPr>
          <p:grpSp>
            <p:nvGrpSpPr>
              <p:cNvPr id="68670" name="Group 335">
                <a:extLst>
                  <a:ext uri="{FF2B5EF4-FFF2-40B4-BE49-F238E27FC236}">
                    <a16:creationId xmlns:a16="http://schemas.microsoft.com/office/drawing/2014/main" id="{3E359372-CA26-424E-B802-34E6823C92C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0" y="3168"/>
                <a:ext cx="816" cy="144"/>
                <a:chOff x="720" y="3168"/>
                <a:chExt cx="816" cy="144"/>
              </a:xfrm>
            </p:grpSpPr>
            <p:sp>
              <p:nvSpPr>
                <p:cNvPr id="68673" name="Rectangle 336">
                  <a:extLst>
                    <a:ext uri="{FF2B5EF4-FFF2-40B4-BE49-F238E27FC236}">
                      <a16:creationId xmlns:a16="http://schemas.microsoft.com/office/drawing/2014/main" id="{3739102E-F343-A041-A9CF-02F8EF7212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0" y="3168"/>
                  <a:ext cx="816" cy="14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68674" name="Line 337">
                  <a:extLst>
                    <a:ext uri="{FF2B5EF4-FFF2-40B4-BE49-F238E27FC236}">
                      <a16:creationId xmlns:a16="http://schemas.microsoft.com/office/drawing/2014/main" id="{C1DE0A93-65A8-BA4A-95FB-87ABA92C61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12" y="3168"/>
                  <a:ext cx="0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8675" name="Line 338">
                  <a:extLst>
                    <a:ext uri="{FF2B5EF4-FFF2-40B4-BE49-F238E27FC236}">
                      <a16:creationId xmlns:a16="http://schemas.microsoft.com/office/drawing/2014/main" id="{75C36633-F329-B447-A04F-BA6AA80B56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6" y="3168"/>
                  <a:ext cx="0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68671" name="Text Box 339">
                <a:extLst>
                  <a:ext uri="{FF2B5EF4-FFF2-40B4-BE49-F238E27FC236}">
                    <a16:creationId xmlns:a16="http://schemas.microsoft.com/office/drawing/2014/main" id="{7044D4B3-A925-834D-95D3-FA891F49EF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" y="3168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68672" name="Text Box 340">
                <a:extLst>
                  <a:ext uri="{FF2B5EF4-FFF2-40B4-BE49-F238E27FC236}">
                    <a16:creationId xmlns:a16="http://schemas.microsoft.com/office/drawing/2014/main" id="{39A297F7-8F6E-4F4D-8803-13DB3E1A1F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3168"/>
                <a:ext cx="29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Wu</a:t>
                </a:r>
              </a:p>
            </p:txBody>
          </p:sp>
        </p:grpSp>
      </p:grpSp>
      <p:sp>
        <p:nvSpPr>
          <p:cNvPr id="68642" name="Freeform 341">
            <a:extLst>
              <a:ext uri="{FF2B5EF4-FFF2-40B4-BE49-F238E27FC236}">
                <a16:creationId xmlns:a16="http://schemas.microsoft.com/office/drawing/2014/main" id="{F3F2E7F9-8B88-EC41-AEC7-C961B4B732C4}"/>
              </a:ext>
            </a:extLst>
          </p:cNvPr>
          <p:cNvSpPr>
            <a:spLocks/>
          </p:cNvSpPr>
          <p:nvPr/>
        </p:nvSpPr>
        <p:spPr bwMode="auto">
          <a:xfrm>
            <a:off x="88900" y="3429000"/>
            <a:ext cx="1130300" cy="2667000"/>
          </a:xfrm>
          <a:custGeom>
            <a:avLst/>
            <a:gdLst>
              <a:gd name="T0" fmla="*/ 2147483646 w 712"/>
              <a:gd name="T1" fmla="*/ 0 h 1680"/>
              <a:gd name="T2" fmla="*/ 2147483646 w 712"/>
              <a:gd name="T3" fmla="*/ 2147483646 h 1680"/>
              <a:gd name="T4" fmla="*/ 2147483646 w 712"/>
              <a:gd name="T5" fmla="*/ 2147483646 h 1680"/>
              <a:gd name="T6" fmla="*/ 2147483646 w 712"/>
              <a:gd name="T7" fmla="*/ 2147483646 h 1680"/>
              <a:gd name="T8" fmla="*/ 2147483646 w 712"/>
              <a:gd name="T9" fmla="*/ 2147483646 h 1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2"/>
              <a:gd name="T16" fmla="*/ 0 h 1680"/>
              <a:gd name="T17" fmla="*/ 712 w 712"/>
              <a:gd name="T18" fmla="*/ 1680 h 16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2" h="1680">
                <a:moveTo>
                  <a:pt x="712" y="0"/>
                </a:moveTo>
                <a:cubicBezTo>
                  <a:pt x="552" y="72"/>
                  <a:pt x="392" y="144"/>
                  <a:pt x="280" y="240"/>
                </a:cubicBezTo>
                <a:cubicBezTo>
                  <a:pt x="168" y="336"/>
                  <a:pt x="72" y="432"/>
                  <a:pt x="40" y="576"/>
                </a:cubicBezTo>
                <a:cubicBezTo>
                  <a:pt x="8" y="720"/>
                  <a:pt x="0" y="920"/>
                  <a:pt x="88" y="1104"/>
                </a:cubicBezTo>
                <a:cubicBezTo>
                  <a:pt x="176" y="1288"/>
                  <a:pt x="372" y="1484"/>
                  <a:pt x="568" y="1680"/>
                </a:cubicBezTo>
              </a:path>
            </a:pathLst>
          </a:custGeom>
          <a:noFill/>
          <a:ln w="12700" cap="flat" cmpd="sng">
            <a:solidFill>
              <a:schemeClr val="hlink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43" name="Freeform 342">
            <a:extLst>
              <a:ext uri="{FF2B5EF4-FFF2-40B4-BE49-F238E27FC236}">
                <a16:creationId xmlns:a16="http://schemas.microsoft.com/office/drawing/2014/main" id="{CC1EEA34-E62A-1B4E-A993-1E8FC356CD41}"/>
              </a:ext>
            </a:extLst>
          </p:cNvPr>
          <p:cNvSpPr>
            <a:spLocks/>
          </p:cNvSpPr>
          <p:nvPr/>
        </p:nvSpPr>
        <p:spPr bwMode="auto">
          <a:xfrm>
            <a:off x="3810000" y="3276600"/>
            <a:ext cx="609600" cy="2743200"/>
          </a:xfrm>
          <a:custGeom>
            <a:avLst/>
            <a:gdLst>
              <a:gd name="T0" fmla="*/ 0 w 384"/>
              <a:gd name="T1" fmla="*/ 0 h 1728"/>
              <a:gd name="T2" fmla="*/ 2147483646 w 384"/>
              <a:gd name="T3" fmla="*/ 2147483646 h 1728"/>
              <a:gd name="T4" fmla="*/ 2147483646 w 384"/>
              <a:gd name="T5" fmla="*/ 2147483646 h 1728"/>
              <a:gd name="T6" fmla="*/ 2147483646 w 384"/>
              <a:gd name="T7" fmla="*/ 2147483646 h 1728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728"/>
              <a:gd name="T14" fmla="*/ 384 w 384"/>
              <a:gd name="T15" fmla="*/ 1728 h 17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728">
                <a:moveTo>
                  <a:pt x="0" y="0"/>
                </a:moveTo>
                <a:cubicBezTo>
                  <a:pt x="144" y="228"/>
                  <a:pt x="288" y="456"/>
                  <a:pt x="336" y="672"/>
                </a:cubicBezTo>
                <a:cubicBezTo>
                  <a:pt x="384" y="888"/>
                  <a:pt x="336" y="1120"/>
                  <a:pt x="288" y="1296"/>
                </a:cubicBezTo>
                <a:cubicBezTo>
                  <a:pt x="240" y="1472"/>
                  <a:pt x="144" y="1600"/>
                  <a:pt x="48" y="1728"/>
                </a:cubicBezTo>
              </a:path>
            </a:pathLst>
          </a:custGeom>
          <a:noFill/>
          <a:ln w="12700" cap="flat" cmpd="sng">
            <a:solidFill>
              <a:schemeClr val="hlink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44" name="AutoShape 343">
            <a:extLst>
              <a:ext uri="{FF2B5EF4-FFF2-40B4-BE49-F238E27FC236}">
                <a16:creationId xmlns:a16="http://schemas.microsoft.com/office/drawing/2014/main" id="{D3F9D78D-85D6-5D48-B12E-D14CA5E7CCA6}"/>
              </a:ext>
            </a:extLst>
          </p:cNvPr>
          <p:cNvSpPr>
            <a:spLocks noChangeArrowheads="1"/>
          </p:cNvSpPr>
          <p:nvPr/>
        </p:nvSpPr>
        <p:spPr bwMode="auto">
          <a:xfrm rot="1612235">
            <a:off x="6553200" y="5029200"/>
            <a:ext cx="228600" cy="76200"/>
          </a:xfrm>
          <a:prstGeom prst="rightArrow">
            <a:avLst>
              <a:gd name="adj1" fmla="val 50000"/>
              <a:gd name="adj2" fmla="val 75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8645" name="AutoShape 344">
            <a:extLst>
              <a:ext uri="{FF2B5EF4-FFF2-40B4-BE49-F238E27FC236}">
                <a16:creationId xmlns:a16="http://schemas.microsoft.com/office/drawing/2014/main" id="{B66911A5-42FB-194E-8016-3F1D07D54D71}"/>
              </a:ext>
            </a:extLst>
          </p:cNvPr>
          <p:cNvSpPr>
            <a:spLocks noChangeArrowheads="1"/>
          </p:cNvSpPr>
          <p:nvPr/>
        </p:nvSpPr>
        <p:spPr bwMode="auto">
          <a:xfrm rot="-2124412">
            <a:off x="6553200" y="5486400"/>
            <a:ext cx="304800" cy="76200"/>
          </a:xfrm>
          <a:prstGeom prst="rightArrow">
            <a:avLst>
              <a:gd name="adj1" fmla="val 50000"/>
              <a:gd name="adj2" fmla="val 10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8646" name="Text Box 345">
            <a:extLst>
              <a:ext uri="{FF2B5EF4-FFF2-40B4-BE49-F238E27FC236}">
                <a16:creationId xmlns:a16="http://schemas.microsoft.com/office/drawing/2014/main" id="{E9903E3E-45B5-6440-B7B5-63CCE538B0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25" y="2551113"/>
            <a:ext cx="666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b="1">
                <a:latin typeface="Arial" panose="020B0604020202020204" pitchFamily="34" charset="0"/>
              </a:rPr>
              <a:t>Disk</a:t>
            </a:r>
          </a:p>
        </p:txBody>
      </p:sp>
      <p:sp>
        <p:nvSpPr>
          <p:cNvPr id="68647" name="Text Box 346">
            <a:extLst>
              <a:ext uri="{FF2B5EF4-FFF2-40B4-BE49-F238E27FC236}">
                <a16:creationId xmlns:a16="http://schemas.microsoft.com/office/drawing/2014/main" id="{586591AE-D868-6C4D-996C-1CEB569AD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867400"/>
            <a:ext cx="704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b="1">
                <a:latin typeface="Arial" panose="020B0604020202020204" pitchFamily="34" charset="0"/>
              </a:rPr>
              <a:t>RAM</a:t>
            </a:r>
          </a:p>
        </p:txBody>
      </p:sp>
      <p:sp>
        <p:nvSpPr>
          <p:cNvPr id="68648" name="Text Box 347">
            <a:extLst>
              <a:ext uri="{FF2B5EF4-FFF2-40B4-BE49-F238E27FC236}">
                <a16:creationId xmlns:a16="http://schemas.microsoft.com/office/drawing/2014/main" id="{CF2CCBE9-CBD6-1E4E-A8BC-A8187FE4D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7250" y="2590800"/>
            <a:ext cx="666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b="1">
                <a:latin typeface="Arial" panose="020B0604020202020204" pitchFamily="34" charset="0"/>
              </a:rPr>
              <a:t>Disk</a:t>
            </a:r>
          </a:p>
        </p:txBody>
      </p:sp>
      <p:sp>
        <p:nvSpPr>
          <p:cNvPr id="68649" name="Text Box 348">
            <a:extLst>
              <a:ext uri="{FF2B5EF4-FFF2-40B4-BE49-F238E27FC236}">
                <a16:creationId xmlns:a16="http://schemas.microsoft.com/office/drawing/2014/main" id="{45874F25-0279-B44E-BF67-A900A29C5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6450" y="4953000"/>
            <a:ext cx="704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b="1">
                <a:latin typeface="Arial" panose="020B0604020202020204" pitchFamily="34" charset="0"/>
              </a:rPr>
              <a:t>RAM</a:t>
            </a:r>
          </a:p>
        </p:txBody>
      </p:sp>
      <p:grpSp>
        <p:nvGrpSpPr>
          <p:cNvPr id="68650" name="Group 349">
            <a:extLst>
              <a:ext uri="{FF2B5EF4-FFF2-40B4-BE49-F238E27FC236}">
                <a16:creationId xmlns:a16="http://schemas.microsoft.com/office/drawing/2014/main" id="{C6EDA1E1-0231-D94D-B8FC-F9E5166460B1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838200"/>
            <a:ext cx="152400" cy="152400"/>
            <a:chOff x="2640" y="2256"/>
            <a:chExt cx="144" cy="105"/>
          </a:xfrm>
        </p:grpSpPr>
        <p:sp>
          <p:nvSpPr>
            <p:cNvPr id="68662" name="Line 350">
              <a:extLst>
                <a:ext uri="{FF2B5EF4-FFF2-40B4-BE49-F238E27FC236}">
                  <a16:creationId xmlns:a16="http://schemas.microsoft.com/office/drawing/2014/main" id="{E7B53CBB-0EFE-E842-8D91-45747F8ACF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256"/>
              <a:ext cx="144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68663" name="Group 351">
              <a:extLst>
                <a:ext uri="{FF2B5EF4-FFF2-40B4-BE49-F238E27FC236}">
                  <a16:creationId xmlns:a16="http://schemas.microsoft.com/office/drawing/2014/main" id="{3FCC0EB5-3AE7-934E-8B47-C7B827195E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0" y="2265"/>
              <a:ext cx="144" cy="96"/>
              <a:chOff x="2304" y="2256"/>
              <a:chExt cx="144" cy="96"/>
            </a:xfrm>
          </p:grpSpPr>
          <p:sp>
            <p:nvSpPr>
              <p:cNvPr id="68664" name="Line 352">
                <a:extLst>
                  <a:ext uri="{FF2B5EF4-FFF2-40B4-BE49-F238E27FC236}">
                    <a16:creationId xmlns:a16="http://schemas.microsoft.com/office/drawing/2014/main" id="{027C4629-765F-7B43-8DAA-F4CCFA06F9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04" y="2256"/>
                <a:ext cx="144" cy="9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68665" name="Group 353">
                <a:extLst>
                  <a:ext uri="{FF2B5EF4-FFF2-40B4-BE49-F238E27FC236}">
                    <a16:creationId xmlns:a16="http://schemas.microsoft.com/office/drawing/2014/main" id="{641289F2-DFDF-F342-950E-7EAC948716C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04" y="2256"/>
                <a:ext cx="144" cy="96"/>
                <a:chOff x="2304" y="2256"/>
                <a:chExt cx="144" cy="96"/>
              </a:xfrm>
            </p:grpSpPr>
            <p:sp>
              <p:nvSpPr>
                <p:cNvPr id="68666" name="Line 354">
                  <a:extLst>
                    <a:ext uri="{FF2B5EF4-FFF2-40B4-BE49-F238E27FC236}">
                      <a16:creationId xmlns:a16="http://schemas.microsoft.com/office/drawing/2014/main" id="{84349350-C47D-214A-90D2-3F06A26AEA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304" y="2256"/>
                  <a:ext cx="0" cy="96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8667" name="Line 355">
                  <a:extLst>
                    <a:ext uri="{FF2B5EF4-FFF2-40B4-BE49-F238E27FC236}">
                      <a16:creationId xmlns:a16="http://schemas.microsoft.com/office/drawing/2014/main" id="{C2615E5E-1E95-0B41-8FB9-1CEC0173C2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48" y="2256"/>
                  <a:ext cx="0" cy="96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68651" name="AutoShape 356">
            <a:extLst>
              <a:ext uri="{FF2B5EF4-FFF2-40B4-BE49-F238E27FC236}">
                <a16:creationId xmlns:a16="http://schemas.microsoft.com/office/drawing/2014/main" id="{C80797A7-23AE-AE46-B249-89D0DDF44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2625" y="6667500"/>
            <a:ext cx="228600" cy="76200"/>
          </a:xfrm>
          <a:prstGeom prst="rightArrow">
            <a:avLst>
              <a:gd name="adj1" fmla="val 50000"/>
              <a:gd name="adj2" fmla="val 75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8652" name="Line 357">
            <a:extLst>
              <a:ext uri="{FF2B5EF4-FFF2-40B4-BE49-F238E27FC236}">
                <a16:creationId xmlns:a16="http://schemas.microsoft.com/office/drawing/2014/main" id="{A8C7717A-2992-9146-8074-2F36A366A74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27425" y="6705600"/>
            <a:ext cx="282575" cy="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53" name="Line 358">
            <a:extLst>
              <a:ext uri="{FF2B5EF4-FFF2-40B4-BE49-F238E27FC236}">
                <a16:creationId xmlns:a16="http://schemas.microsoft.com/office/drawing/2014/main" id="{51CA7511-DA3C-1648-A244-45D13963F76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9375" y="6705600"/>
            <a:ext cx="282575" cy="0"/>
          </a:xfrm>
          <a:prstGeom prst="line">
            <a:avLst/>
          </a:prstGeom>
          <a:noFill/>
          <a:ln w="12700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54" name="Line 359">
            <a:extLst>
              <a:ext uri="{FF2B5EF4-FFF2-40B4-BE49-F238E27FC236}">
                <a16:creationId xmlns:a16="http://schemas.microsoft.com/office/drawing/2014/main" id="{BE0A45FC-C4A4-DD4A-BB23-10311054EE9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8313" y="6705600"/>
            <a:ext cx="282575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55" name="Line 360">
            <a:extLst>
              <a:ext uri="{FF2B5EF4-FFF2-40B4-BE49-F238E27FC236}">
                <a16:creationId xmlns:a16="http://schemas.microsoft.com/office/drawing/2014/main" id="{7BD502A1-25CA-AE4E-AA24-18B68DEBB8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25688" y="5486400"/>
            <a:ext cx="341312" cy="304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56" name="Line 361">
            <a:extLst>
              <a:ext uri="{FF2B5EF4-FFF2-40B4-BE49-F238E27FC236}">
                <a16:creationId xmlns:a16="http://schemas.microsoft.com/office/drawing/2014/main" id="{1063DF9F-8E97-2348-997F-5344BEB208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0400" y="54864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68657" name="Group 362">
            <a:extLst>
              <a:ext uri="{FF2B5EF4-FFF2-40B4-BE49-F238E27FC236}">
                <a16:creationId xmlns:a16="http://schemas.microsoft.com/office/drawing/2014/main" id="{FC805161-3A4A-9548-BBFA-BFC6EEA8DA06}"/>
              </a:ext>
            </a:extLst>
          </p:cNvPr>
          <p:cNvGrpSpPr>
            <a:grpSpLocks/>
          </p:cNvGrpSpPr>
          <p:nvPr/>
        </p:nvGrpSpPr>
        <p:grpSpPr bwMode="auto">
          <a:xfrm>
            <a:off x="2592388" y="6096000"/>
            <a:ext cx="1295400" cy="228600"/>
            <a:chOff x="1584" y="2016"/>
            <a:chExt cx="816" cy="144"/>
          </a:xfrm>
        </p:grpSpPr>
        <p:sp>
          <p:nvSpPr>
            <p:cNvPr id="68660" name="Rectangle 363">
              <a:extLst>
                <a:ext uri="{FF2B5EF4-FFF2-40B4-BE49-F238E27FC236}">
                  <a16:creationId xmlns:a16="http://schemas.microsoft.com/office/drawing/2014/main" id="{1E618384-8154-F840-92DF-9C7642DF7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016"/>
              <a:ext cx="816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68661" name="Line 364">
              <a:extLst>
                <a:ext uri="{FF2B5EF4-FFF2-40B4-BE49-F238E27FC236}">
                  <a16:creationId xmlns:a16="http://schemas.microsoft.com/office/drawing/2014/main" id="{10F4DB3C-778A-474D-88E5-9FE46CD83F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01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68658" name="Line 365">
            <a:extLst>
              <a:ext uri="{FF2B5EF4-FFF2-40B4-BE49-F238E27FC236}">
                <a16:creationId xmlns:a16="http://schemas.microsoft.com/office/drawing/2014/main" id="{4461496A-F36C-E841-A52A-5CF2C49C6E2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32175" y="3222625"/>
            <a:ext cx="0" cy="20955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59" name="Line 366">
            <a:extLst>
              <a:ext uri="{FF2B5EF4-FFF2-40B4-BE49-F238E27FC236}">
                <a16:creationId xmlns:a16="http://schemas.microsoft.com/office/drawing/2014/main" id="{30EF51B8-9E82-9449-90C8-121B7C0A279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3138" y="6135688"/>
            <a:ext cx="0" cy="20955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Number Placeholder 6">
            <a:extLst>
              <a:ext uri="{FF2B5EF4-FFF2-40B4-BE49-F238E27FC236}">
                <a16:creationId xmlns:a16="http://schemas.microsoft.com/office/drawing/2014/main" id="{51590D4C-3482-5F4D-A7FA-838ED282A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6E4510-0D49-A64B-A422-65FA184087F6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zh-TW" sz="1400"/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D6310305-3E92-4D42-861F-36B329F40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5DF0D44F-BF85-7548-AE22-074B4741B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2468" name="Rectangle 4">
            <a:extLst>
              <a:ext uri="{FF2B5EF4-FFF2-40B4-BE49-F238E27FC236}">
                <a16:creationId xmlns:a16="http://schemas.microsoft.com/office/drawing/2014/main" id="{52FB0F10-D2F5-8840-A53A-21E9125EF0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19100"/>
            <a:ext cx="3810000" cy="1104900"/>
          </a:xfrm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altLang="zh-TW" sz="3200"/>
              <a:t>Alternative Plans 1 </a:t>
            </a:r>
            <a:br>
              <a:rPr lang="en-US" altLang="zh-TW" sz="3200"/>
            </a:br>
            <a:r>
              <a:rPr lang="en-US" altLang="zh-TW" sz="3200"/>
              <a:t>(No Indexes)</a:t>
            </a:r>
          </a:p>
        </p:txBody>
      </p:sp>
      <p:sp>
        <p:nvSpPr>
          <p:cNvPr id="69637" name="Rectangle 5">
            <a:extLst>
              <a:ext uri="{FF2B5EF4-FFF2-40B4-BE49-F238E27FC236}">
                <a16:creationId xmlns:a16="http://schemas.microsoft.com/office/drawing/2014/main" id="{23291E35-0D97-8042-A41A-35D1F3E71E4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0" y="2233613"/>
            <a:ext cx="9067800" cy="4191000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altLang="zh-TW" sz="2000" b="1" i="1">
                <a:solidFill>
                  <a:schemeClr val="accent2"/>
                </a:solidFill>
              </a:rPr>
              <a:t>Main difference:  </a:t>
            </a:r>
            <a:r>
              <a:rPr lang="en-US" altLang="zh-TW" sz="2000" i="1" u="sng">
                <a:solidFill>
                  <a:schemeClr val="accent2"/>
                </a:solidFill>
              </a:rPr>
              <a:t>push selects.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000"/>
              <a:t>With 5 buffer pages, </a:t>
            </a:r>
            <a:r>
              <a:rPr lang="en-US" altLang="zh-TW" sz="2000">
                <a:solidFill>
                  <a:schemeClr val="accent2"/>
                </a:solidFill>
              </a:rPr>
              <a:t>cost of plan:</a:t>
            </a:r>
            <a:endParaRPr lang="en-US" altLang="zh-TW" sz="2000"/>
          </a:p>
          <a:p>
            <a:pPr lvl="1" eaLnBrk="1" hangingPunct="1">
              <a:lnSpc>
                <a:spcPct val="90000"/>
              </a:lnSpc>
              <a:buSzPct val="75000"/>
            </a:pPr>
            <a:r>
              <a:rPr lang="en-US" altLang="zh-TW" sz="1800"/>
              <a:t>Scan Reserves (1000) + write temp T1 (10 pages, assuming 100 boats, uniform distribution. There are 100,000 tuples in Reserves, with 1000 tuples per boat, stored in 10 pages.)</a:t>
            </a:r>
          </a:p>
          <a:p>
            <a:pPr lvl="1" eaLnBrk="1" hangingPunct="1">
              <a:lnSpc>
                <a:spcPct val="90000"/>
              </a:lnSpc>
              <a:buSzPct val="75000"/>
            </a:pPr>
            <a:r>
              <a:rPr lang="en-US" altLang="zh-TW" sz="1800"/>
              <a:t>Scan Sailors (500) + write temp T2 (250 pages, assuming 10 ratings, uniform distribution. There are 40,000 tuples in Sailors, with 4000 tuples per rating. Thus 20000 tuples have ratings &gt; 5, stored in 20000/80 = 250 pages. )</a:t>
            </a:r>
          </a:p>
          <a:p>
            <a:pPr lvl="1" eaLnBrk="1" hangingPunct="1">
              <a:lnSpc>
                <a:spcPct val="90000"/>
              </a:lnSpc>
              <a:buSzPct val="75000"/>
            </a:pPr>
            <a:r>
              <a:rPr lang="en-US" altLang="zh-TW" sz="1800"/>
              <a:t>Sort T1 (2*10*2), sort T2 (2*250*4), merge (10+250)</a:t>
            </a:r>
          </a:p>
          <a:p>
            <a:pPr lvl="1" eaLnBrk="1" hangingPunct="1">
              <a:lnSpc>
                <a:spcPct val="90000"/>
              </a:lnSpc>
              <a:buSzPct val="75000"/>
            </a:pPr>
            <a:r>
              <a:rPr lang="en-US" altLang="zh-TW" sz="1800">
                <a:solidFill>
                  <a:schemeClr val="accent2"/>
                </a:solidFill>
              </a:rPr>
              <a:t>Total:  4060 page I/Os.</a:t>
            </a:r>
          </a:p>
          <a:p>
            <a:pPr lvl="1" eaLnBrk="1" hangingPunct="1">
              <a:lnSpc>
                <a:spcPct val="90000"/>
              </a:lnSpc>
              <a:buSzPct val="75000"/>
            </a:pPr>
            <a:endParaRPr lang="en-US" altLang="zh-TW" sz="180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000">
                <a:solidFill>
                  <a:schemeClr val="accent2"/>
                </a:solidFill>
              </a:rPr>
              <a:t>If we used BNL join,</a:t>
            </a:r>
            <a:r>
              <a:rPr lang="en-US" altLang="zh-TW" sz="2000"/>
              <a:t> join cost = 10+4*250, </a:t>
            </a:r>
            <a:r>
              <a:rPr lang="en-US" altLang="zh-TW" sz="2000">
                <a:solidFill>
                  <a:schemeClr val="accent2"/>
                </a:solidFill>
              </a:rPr>
              <a:t>total cost = 1010 + 750 + 1010= 2770. </a:t>
            </a:r>
            <a:r>
              <a:rPr lang="en-US" altLang="zh-TW" sz="2000"/>
              <a:t>(Note for BNL we do not sort T1 and T2.)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000"/>
              <a:t>Furthermore, we can </a:t>
            </a:r>
            <a:r>
              <a:rPr lang="en-US" altLang="zh-TW" sz="2000" u="sng">
                <a:solidFill>
                  <a:schemeClr val="accent2"/>
                </a:solidFill>
              </a:rPr>
              <a:t>push projections</a:t>
            </a:r>
            <a:r>
              <a:rPr lang="en-US" altLang="zh-TW" sz="2000"/>
              <a:t> (next slide)</a:t>
            </a:r>
          </a:p>
        </p:txBody>
      </p:sp>
      <p:grpSp>
        <p:nvGrpSpPr>
          <p:cNvPr id="69638" name="Group 6">
            <a:extLst>
              <a:ext uri="{FF2B5EF4-FFF2-40B4-BE49-F238E27FC236}">
                <a16:creationId xmlns:a16="http://schemas.microsoft.com/office/drawing/2014/main" id="{A75A2C3F-7577-DA49-992D-BF007B58000D}"/>
              </a:ext>
            </a:extLst>
          </p:cNvPr>
          <p:cNvGrpSpPr>
            <a:grpSpLocks/>
          </p:cNvGrpSpPr>
          <p:nvPr/>
        </p:nvGrpSpPr>
        <p:grpSpPr bwMode="auto">
          <a:xfrm>
            <a:off x="4722813" y="163513"/>
            <a:ext cx="4389437" cy="2816225"/>
            <a:chOff x="2975" y="103"/>
            <a:chExt cx="2765" cy="1774"/>
          </a:xfrm>
        </p:grpSpPr>
        <p:sp>
          <p:nvSpPr>
            <p:cNvPr id="69639" name="Freeform 7">
              <a:extLst>
                <a:ext uri="{FF2B5EF4-FFF2-40B4-BE49-F238E27FC236}">
                  <a16:creationId xmlns:a16="http://schemas.microsoft.com/office/drawing/2014/main" id="{3E617A2F-0A45-294C-8391-C6946960B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1260"/>
              <a:ext cx="63" cy="75"/>
            </a:xfrm>
            <a:custGeom>
              <a:avLst/>
              <a:gdLst>
                <a:gd name="T0" fmla="*/ 62 w 63"/>
                <a:gd name="T1" fmla="*/ 37 h 75"/>
                <a:gd name="T2" fmla="*/ 53 w 63"/>
                <a:gd name="T3" fmla="*/ 11 h 75"/>
                <a:gd name="T4" fmla="*/ 31 w 63"/>
                <a:gd name="T5" fmla="*/ 0 h 75"/>
                <a:gd name="T6" fmla="*/ 9 w 63"/>
                <a:gd name="T7" fmla="*/ 11 h 75"/>
                <a:gd name="T8" fmla="*/ 0 w 63"/>
                <a:gd name="T9" fmla="*/ 37 h 75"/>
                <a:gd name="T10" fmla="*/ 9 w 63"/>
                <a:gd name="T11" fmla="*/ 64 h 75"/>
                <a:gd name="T12" fmla="*/ 31 w 63"/>
                <a:gd name="T13" fmla="*/ 74 h 75"/>
                <a:gd name="T14" fmla="*/ 53 w 63"/>
                <a:gd name="T15" fmla="*/ 64 h 75"/>
                <a:gd name="T16" fmla="*/ 62 w 63"/>
                <a:gd name="T17" fmla="*/ 37 h 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3"/>
                <a:gd name="T28" fmla="*/ 0 h 75"/>
                <a:gd name="T29" fmla="*/ 63 w 63"/>
                <a:gd name="T30" fmla="*/ 75 h 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3" h="75">
                  <a:moveTo>
                    <a:pt x="62" y="37"/>
                  </a:moveTo>
                  <a:lnTo>
                    <a:pt x="53" y="11"/>
                  </a:lnTo>
                  <a:lnTo>
                    <a:pt x="31" y="0"/>
                  </a:lnTo>
                  <a:lnTo>
                    <a:pt x="9" y="11"/>
                  </a:lnTo>
                  <a:lnTo>
                    <a:pt x="0" y="37"/>
                  </a:lnTo>
                  <a:lnTo>
                    <a:pt x="9" y="64"/>
                  </a:lnTo>
                  <a:lnTo>
                    <a:pt x="31" y="74"/>
                  </a:lnTo>
                  <a:lnTo>
                    <a:pt x="53" y="64"/>
                  </a:lnTo>
                  <a:lnTo>
                    <a:pt x="62" y="3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40" name="Freeform 8">
              <a:extLst>
                <a:ext uri="{FF2B5EF4-FFF2-40B4-BE49-F238E27FC236}">
                  <a16:creationId xmlns:a16="http://schemas.microsoft.com/office/drawing/2014/main" id="{1B30C967-23EB-8C45-ACFA-DAE096AED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1" y="1266"/>
              <a:ext cx="55" cy="1"/>
            </a:xfrm>
            <a:custGeom>
              <a:avLst/>
              <a:gdLst>
                <a:gd name="T0" fmla="*/ 0 w 55"/>
                <a:gd name="T1" fmla="*/ 0 h 1"/>
                <a:gd name="T2" fmla="*/ 54 w 55"/>
                <a:gd name="T3" fmla="*/ 0 h 1"/>
                <a:gd name="T4" fmla="*/ 0 w 55"/>
                <a:gd name="T5" fmla="*/ 0 h 1"/>
                <a:gd name="T6" fmla="*/ 0 60000 65536"/>
                <a:gd name="T7" fmla="*/ 0 60000 65536"/>
                <a:gd name="T8" fmla="*/ 0 60000 65536"/>
                <a:gd name="T9" fmla="*/ 0 w 55"/>
                <a:gd name="T10" fmla="*/ 0 h 1"/>
                <a:gd name="T11" fmla="*/ 55 w 55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5" h="1">
                  <a:moveTo>
                    <a:pt x="0" y="0"/>
                  </a:moveTo>
                  <a:lnTo>
                    <a:pt x="54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41" name="Freeform 9">
              <a:extLst>
                <a:ext uri="{FF2B5EF4-FFF2-40B4-BE49-F238E27FC236}">
                  <a16:creationId xmlns:a16="http://schemas.microsoft.com/office/drawing/2014/main" id="{60C36851-3E08-9547-8357-8947876999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0" y="178"/>
              <a:ext cx="1" cy="84"/>
            </a:xfrm>
            <a:custGeom>
              <a:avLst/>
              <a:gdLst>
                <a:gd name="T0" fmla="*/ 0 w 1"/>
                <a:gd name="T1" fmla="*/ 0 h 84"/>
                <a:gd name="T2" fmla="*/ 0 w 1"/>
                <a:gd name="T3" fmla="*/ 83 h 84"/>
                <a:gd name="T4" fmla="*/ 0 w 1"/>
                <a:gd name="T5" fmla="*/ 0 h 84"/>
                <a:gd name="T6" fmla="*/ 0 60000 65536"/>
                <a:gd name="T7" fmla="*/ 0 60000 65536"/>
                <a:gd name="T8" fmla="*/ 0 60000 65536"/>
                <a:gd name="T9" fmla="*/ 0 w 1"/>
                <a:gd name="T10" fmla="*/ 0 h 84"/>
                <a:gd name="T11" fmla="*/ 1 w 1"/>
                <a:gd name="T12" fmla="*/ 84 h 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84">
                  <a:moveTo>
                    <a:pt x="0" y="0"/>
                  </a:moveTo>
                  <a:lnTo>
                    <a:pt x="0" y="8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42" name="Freeform 10">
              <a:extLst>
                <a:ext uri="{FF2B5EF4-FFF2-40B4-BE49-F238E27FC236}">
                  <a16:creationId xmlns:a16="http://schemas.microsoft.com/office/drawing/2014/main" id="{838D28A3-7C3F-B145-9F3A-049161FEB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7" y="178"/>
              <a:ext cx="1" cy="84"/>
            </a:xfrm>
            <a:custGeom>
              <a:avLst/>
              <a:gdLst>
                <a:gd name="T0" fmla="*/ 0 w 1"/>
                <a:gd name="T1" fmla="*/ 0 h 84"/>
                <a:gd name="T2" fmla="*/ 0 w 1"/>
                <a:gd name="T3" fmla="*/ 83 h 84"/>
                <a:gd name="T4" fmla="*/ 0 w 1"/>
                <a:gd name="T5" fmla="*/ 0 h 84"/>
                <a:gd name="T6" fmla="*/ 0 60000 65536"/>
                <a:gd name="T7" fmla="*/ 0 60000 65536"/>
                <a:gd name="T8" fmla="*/ 0 60000 65536"/>
                <a:gd name="T9" fmla="*/ 0 w 1"/>
                <a:gd name="T10" fmla="*/ 0 h 84"/>
                <a:gd name="T11" fmla="*/ 1 w 1"/>
                <a:gd name="T12" fmla="*/ 84 h 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84">
                  <a:moveTo>
                    <a:pt x="0" y="0"/>
                  </a:moveTo>
                  <a:lnTo>
                    <a:pt x="0" y="8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43" name="Freeform 11">
              <a:extLst>
                <a:ext uri="{FF2B5EF4-FFF2-40B4-BE49-F238E27FC236}">
                  <a16:creationId xmlns:a16="http://schemas.microsoft.com/office/drawing/2014/main" id="{9F754880-CF41-6442-8AF7-14D9ADD6E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7" y="170"/>
              <a:ext cx="94" cy="1"/>
            </a:xfrm>
            <a:custGeom>
              <a:avLst/>
              <a:gdLst>
                <a:gd name="T0" fmla="*/ 0 w 94"/>
                <a:gd name="T1" fmla="*/ 0 h 1"/>
                <a:gd name="T2" fmla="*/ 93 w 94"/>
                <a:gd name="T3" fmla="*/ 0 h 1"/>
                <a:gd name="T4" fmla="*/ 0 w 94"/>
                <a:gd name="T5" fmla="*/ 0 h 1"/>
                <a:gd name="T6" fmla="*/ 0 60000 65536"/>
                <a:gd name="T7" fmla="*/ 0 60000 65536"/>
                <a:gd name="T8" fmla="*/ 0 60000 65536"/>
                <a:gd name="T9" fmla="*/ 0 w 94"/>
                <a:gd name="T10" fmla="*/ 0 h 1"/>
                <a:gd name="T11" fmla="*/ 94 w 94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4" h="1">
                  <a:moveTo>
                    <a:pt x="0" y="0"/>
                  </a:moveTo>
                  <a:lnTo>
                    <a:pt x="93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44" name="Freeform 12">
              <a:extLst>
                <a:ext uri="{FF2B5EF4-FFF2-40B4-BE49-F238E27FC236}">
                  <a16:creationId xmlns:a16="http://schemas.microsoft.com/office/drawing/2014/main" id="{30FCE86F-EDC5-4941-BCF8-521A0CF630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8" y="756"/>
              <a:ext cx="1" cy="62"/>
            </a:xfrm>
            <a:custGeom>
              <a:avLst/>
              <a:gdLst>
                <a:gd name="T0" fmla="*/ 0 w 1"/>
                <a:gd name="T1" fmla="*/ 0 h 62"/>
                <a:gd name="T2" fmla="*/ 0 w 1"/>
                <a:gd name="T3" fmla="*/ 61 h 62"/>
                <a:gd name="T4" fmla="*/ 0 w 1"/>
                <a:gd name="T5" fmla="*/ 0 h 62"/>
                <a:gd name="T6" fmla="*/ 0 60000 65536"/>
                <a:gd name="T7" fmla="*/ 0 60000 65536"/>
                <a:gd name="T8" fmla="*/ 0 60000 65536"/>
                <a:gd name="T9" fmla="*/ 0 w 1"/>
                <a:gd name="T10" fmla="*/ 0 h 62"/>
                <a:gd name="T11" fmla="*/ 1 w 1"/>
                <a:gd name="T12" fmla="*/ 62 h 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2">
                  <a:moveTo>
                    <a:pt x="0" y="0"/>
                  </a:moveTo>
                  <a:lnTo>
                    <a:pt x="0" y="61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45" name="Freeform 13">
              <a:extLst>
                <a:ext uri="{FF2B5EF4-FFF2-40B4-BE49-F238E27FC236}">
                  <a16:creationId xmlns:a16="http://schemas.microsoft.com/office/drawing/2014/main" id="{0ADE58A2-40CC-1849-85F1-9BCB1AD2E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4" y="756"/>
              <a:ext cx="1" cy="62"/>
            </a:xfrm>
            <a:custGeom>
              <a:avLst/>
              <a:gdLst>
                <a:gd name="T0" fmla="*/ 0 w 1"/>
                <a:gd name="T1" fmla="*/ 0 h 62"/>
                <a:gd name="T2" fmla="*/ 0 w 1"/>
                <a:gd name="T3" fmla="*/ 61 h 62"/>
                <a:gd name="T4" fmla="*/ 0 w 1"/>
                <a:gd name="T5" fmla="*/ 0 h 62"/>
                <a:gd name="T6" fmla="*/ 0 60000 65536"/>
                <a:gd name="T7" fmla="*/ 0 60000 65536"/>
                <a:gd name="T8" fmla="*/ 0 60000 65536"/>
                <a:gd name="T9" fmla="*/ 0 w 1"/>
                <a:gd name="T10" fmla="*/ 0 h 62"/>
                <a:gd name="T11" fmla="*/ 1 w 1"/>
                <a:gd name="T12" fmla="*/ 62 h 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62">
                  <a:moveTo>
                    <a:pt x="0" y="0"/>
                  </a:moveTo>
                  <a:lnTo>
                    <a:pt x="0" y="61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46" name="Freeform 14">
              <a:extLst>
                <a:ext uri="{FF2B5EF4-FFF2-40B4-BE49-F238E27FC236}">
                  <a16:creationId xmlns:a16="http://schemas.microsoft.com/office/drawing/2014/main" id="{3D905D4D-D1A3-9447-8175-E5E2A5AA0C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8" y="756"/>
              <a:ext cx="187" cy="62"/>
            </a:xfrm>
            <a:custGeom>
              <a:avLst/>
              <a:gdLst>
                <a:gd name="T0" fmla="*/ 0 w 187"/>
                <a:gd name="T1" fmla="*/ 0 h 62"/>
                <a:gd name="T2" fmla="*/ 186 w 187"/>
                <a:gd name="T3" fmla="*/ 61 h 62"/>
                <a:gd name="T4" fmla="*/ 0 w 187"/>
                <a:gd name="T5" fmla="*/ 0 h 62"/>
                <a:gd name="T6" fmla="*/ 0 60000 65536"/>
                <a:gd name="T7" fmla="*/ 0 60000 65536"/>
                <a:gd name="T8" fmla="*/ 0 60000 65536"/>
                <a:gd name="T9" fmla="*/ 0 w 187"/>
                <a:gd name="T10" fmla="*/ 0 h 62"/>
                <a:gd name="T11" fmla="*/ 187 w 187"/>
                <a:gd name="T12" fmla="*/ 62 h 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7" h="62">
                  <a:moveTo>
                    <a:pt x="0" y="0"/>
                  </a:moveTo>
                  <a:lnTo>
                    <a:pt x="186" y="61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47" name="Freeform 15">
              <a:extLst>
                <a:ext uri="{FF2B5EF4-FFF2-40B4-BE49-F238E27FC236}">
                  <a16:creationId xmlns:a16="http://schemas.microsoft.com/office/drawing/2014/main" id="{5528837E-A637-D243-85D2-55EA68022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8" y="756"/>
              <a:ext cx="187" cy="62"/>
            </a:xfrm>
            <a:custGeom>
              <a:avLst/>
              <a:gdLst>
                <a:gd name="T0" fmla="*/ 0 w 187"/>
                <a:gd name="T1" fmla="*/ 61 h 62"/>
                <a:gd name="T2" fmla="*/ 186 w 187"/>
                <a:gd name="T3" fmla="*/ 0 h 62"/>
                <a:gd name="T4" fmla="*/ 0 w 187"/>
                <a:gd name="T5" fmla="*/ 61 h 62"/>
                <a:gd name="T6" fmla="*/ 0 60000 65536"/>
                <a:gd name="T7" fmla="*/ 0 60000 65536"/>
                <a:gd name="T8" fmla="*/ 0 60000 65536"/>
                <a:gd name="T9" fmla="*/ 0 w 187"/>
                <a:gd name="T10" fmla="*/ 0 h 62"/>
                <a:gd name="T11" fmla="*/ 187 w 187"/>
                <a:gd name="T12" fmla="*/ 62 h 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7" h="62">
                  <a:moveTo>
                    <a:pt x="0" y="61"/>
                  </a:moveTo>
                  <a:lnTo>
                    <a:pt x="186" y="0"/>
                  </a:lnTo>
                  <a:lnTo>
                    <a:pt x="0" y="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48" name="Freeform 16">
              <a:extLst>
                <a:ext uri="{FF2B5EF4-FFF2-40B4-BE49-F238E27FC236}">
                  <a16:creationId xmlns:a16="http://schemas.microsoft.com/office/drawing/2014/main" id="{391599EB-FFED-E747-B089-95AC223A9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8" y="1004"/>
              <a:ext cx="359" cy="173"/>
            </a:xfrm>
            <a:custGeom>
              <a:avLst/>
              <a:gdLst>
                <a:gd name="T0" fmla="*/ 0 w 359"/>
                <a:gd name="T1" fmla="*/ 172 h 173"/>
                <a:gd name="T2" fmla="*/ 358 w 359"/>
                <a:gd name="T3" fmla="*/ 0 h 173"/>
                <a:gd name="T4" fmla="*/ 0 w 359"/>
                <a:gd name="T5" fmla="*/ 172 h 173"/>
                <a:gd name="T6" fmla="*/ 0 60000 65536"/>
                <a:gd name="T7" fmla="*/ 0 60000 65536"/>
                <a:gd name="T8" fmla="*/ 0 60000 65536"/>
                <a:gd name="T9" fmla="*/ 0 w 359"/>
                <a:gd name="T10" fmla="*/ 0 h 173"/>
                <a:gd name="T11" fmla="*/ 359 w 359"/>
                <a:gd name="T12" fmla="*/ 173 h 1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9" h="173">
                  <a:moveTo>
                    <a:pt x="0" y="172"/>
                  </a:moveTo>
                  <a:lnTo>
                    <a:pt x="358" y="0"/>
                  </a:lnTo>
                  <a:lnTo>
                    <a:pt x="0" y="17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49" name="Freeform 17">
              <a:extLst>
                <a:ext uri="{FF2B5EF4-FFF2-40B4-BE49-F238E27FC236}">
                  <a16:creationId xmlns:a16="http://schemas.microsoft.com/office/drawing/2014/main" id="{004B7E45-4529-C044-9545-3B7EC3693D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" y="1004"/>
              <a:ext cx="366" cy="173"/>
            </a:xfrm>
            <a:custGeom>
              <a:avLst/>
              <a:gdLst>
                <a:gd name="T0" fmla="*/ 0 w 366"/>
                <a:gd name="T1" fmla="*/ 0 h 173"/>
                <a:gd name="T2" fmla="*/ 365 w 366"/>
                <a:gd name="T3" fmla="*/ 172 h 173"/>
                <a:gd name="T4" fmla="*/ 0 w 366"/>
                <a:gd name="T5" fmla="*/ 0 h 173"/>
                <a:gd name="T6" fmla="*/ 0 60000 65536"/>
                <a:gd name="T7" fmla="*/ 0 60000 65536"/>
                <a:gd name="T8" fmla="*/ 0 60000 65536"/>
                <a:gd name="T9" fmla="*/ 0 w 366"/>
                <a:gd name="T10" fmla="*/ 0 h 173"/>
                <a:gd name="T11" fmla="*/ 366 w 366"/>
                <a:gd name="T12" fmla="*/ 173 h 1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6" h="173">
                  <a:moveTo>
                    <a:pt x="0" y="0"/>
                  </a:moveTo>
                  <a:lnTo>
                    <a:pt x="365" y="17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50" name="Freeform 18">
              <a:extLst>
                <a:ext uri="{FF2B5EF4-FFF2-40B4-BE49-F238E27FC236}">
                  <a16:creationId xmlns:a16="http://schemas.microsoft.com/office/drawing/2014/main" id="{3F8FEA7B-750B-B54C-AB0E-559FBCAB09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4" y="1402"/>
              <a:ext cx="1" cy="272"/>
            </a:xfrm>
            <a:custGeom>
              <a:avLst/>
              <a:gdLst>
                <a:gd name="T0" fmla="*/ 0 w 1"/>
                <a:gd name="T1" fmla="*/ 0 h 272"/>
                <a:gd name="T2" fmla="*/ 0 w 1"/>
                <a:gd name="T3" fmla="*/ 271 h 272"/>
                <a:gd name="T4" fmla="*/ 0 w 1"/>
                <a:gd name="T5" fmla="*/ 0 h 272"/>
                <a:gd name="T6" fmla="*/ 0 60000 65536"/>
                <a:gd name="T7" fmla="*/ 0 60000 65536"/>
                <a:gd name="T8" fmla="*/ 0 60000 65536"/>
                <a:gd name="T9" fmla="*/ 0 w 1"/>
                <a:gd name="T10" fmla="*/ 0 h 272"/>
                <a:gd name="T11" fmla="*/ 1 w 1"/>
                <a:gd name="T12" fmla="*/ 272 h 2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72">
                  <a:moveTo>
                    <a:pt x="0" y="0"/>
                  </a:moveTo>
                  <a:lnTo>
                    <a:pt x="0" y="271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51" name="Freeform 19">
              <a:extLst>
                <a:ext uri="{FF2B5EF4-FFF2-40B4-BE49-F238E27FC236}">
                  <a16:creationId xmlns:a16="http://schemas.microsoft.com/office/drawing/2014/main" id="{A8A351F8-7B25-1641-A9A4-0332A4CF4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3" y="412"/>
              <a:ext cx="1" cy="247"/>
            </a:xfrm>
            <a:custGeom>
              <a:avLst/>
              <a:gdLst>
                <a:gd name="T0" fmla="*/ 0 w 1"/>
                <a:gd name="T1" fmla="*/ 0 h 247"/>
                <a:gd name="T2" fmla="*/ 0 w 1"/>
                <a:gd name="T3" fmla="*/ 246 h 247"/>
                <a:gd name="T4" fmla="*/ 0 w 1"/>
                <a:gd name="T5" fmla="*/ 0 h 247"/>
                <a:gd name="T6" fmla="*/ 0 60000 65536"/>
                <a:gd name="T7" fmla="*/ 0 60000 65536"/>
                <a:gd name="T8" fmla="*/ 0 60000 65536"/>
                <a:gd name="T9" fmla="*/ 0 w 1"/>
                <a:gd name="T10" fmla="*/ 0 h 247"/>
                <a:gd name="T11" fmla="*/ 1 w 1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47">
                  <a:moveTo>
                    <a:pt x="0" y="0"/>
                  </a:moveTo>
                  <a:lnTo>
                    <a:pt x="0" y="246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52" name="Freeform 20">
              <a:extLst>
                <a:ext uri="{FF2B5EF4-FFF2-40B4-BE49-F238E27FC236}">
                  <a16:creationId xmlns:a16="http://schemas.microsoft.com/office/drawing/2014/main" id="{4033A283-1113-BA48-9ED9-E89AD9D92F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4" y="1244"/>
              <a:ext cx="63" cy="77"/>
            </a:xfrm>
            <a:custGeom>
              <a:avLst/>
              <a:gdLst>
                <a:gd name="T0" fmla="*/ 62 w 63"/>
                <a:gd name="T1" fmla="*/ 38 h 77"/>
                <a:gd name="T2" fmla="*/ 53 w 63"/>
                <a:gd name="T3" fmla="*/ 11 h 77"/>
                <a:gd name="T4" fmla="*/ 31 w 63"/>
                <a:gd name="T5" fmla="*/ 0 h 77"/>
                <a:gd name="T6" fmla="*/ 9 w 63"/>
                <a:gd name="T7" fmla="*/ 11 h 77"/>
                <a:gd name="T8" fmla="*/ 0 w 63"/>
                <a:gd name="T9" fmla="*/ 38 h 77"/>
                <a:gd name="T10" fmla="*/ 9 w 63"/>
                <a:gd name="T11" fmla="*/ 65 h 77"/>
                <a:gd name="T12" fmla="*/ 31 w 63"/>
                <a:gd name="T13" fmla="*/ 76 h 77"/>
                <a:gd name="T14" fmla="*/ 53 w 63"/>
                <a:gd name="T15" fmla="*/ 65 h 77"/>
                <a:gd name="T16" fmla="*/ 62 w 63"/>
                <a:gd name="T17" fmla="*/ 38 h 7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3"/>
                <a:gd name="T28" fmla="*/ 0 h 77"/>
                <a:gd name="T29" fmla="*/ 63 w 63"/>
                <a:gd name="T30" fmla="*/ 77 h 7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3" h="77">
                  <a:moveTo>
                    <a:pt x="62" y="38"/>
                  </a:moveTo>
                  <a:lnTo>
                    <a:pt x="53" y="11"/>
                  </a:lnTo>
                  <a:lnTo>
                    <a:pt x="31" y="0"/>
                  </a:lnTo>
                  <a:lnTo>
                    <a:pt x="9" y="11"/>
                  </a:lnTo>
                  <a:lnTo>
                    <a:pt x="0" y="38"/>
                  </a:lnTo>
                  <a:lnTo>
                    <a:pt x="9" y="65"/>
                  </a:lnTo>
                  <a:lnTo>
                    <a:pt x="31" y="76"/>
                  </a:lnTo>
                  <a:lnTo>
                    <a:pt x="53" y="65"/>
                  </a:lnTo>
                  <a:lnTo>
                    <a:pt x="62" y="3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53" name="Freeform 21">
              <a:extLst>
                <a:ext uri="{FF2B5EF4-FFF2-40B4-BE49-F238E27FC236}">
                  <a16:creationId xmlns:a16="http://schemas.microsoft.com/office/drawing/2014/main" id="{A6E20D12-D27F-DD44-8378-13E6B1FA6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5" y="1251"/>
              <a:ext cx="55" cy="1"/>
            </a:xfrm>
            <a:custGeom>
              <a:avLst/>
              <a:gdLst>
                <a:gd name="T0" fmla="*/ 0 w 55"/>
                <a:gd name="T1" fmla="*/ 0 h 1"/>
                <a:gd name="T2" fmla="*/ 54 w 55"/>
                <a:gd name="T3" fmla="*/ 0 h 1"/>
                <a:gd name="T4" fmla="*/ 0 w 55"/>
                <a:gd name="T5" fmla="*/ 0 h 1"/>
                <a:gd name="T6" fmla="*/ 0 60000 65536"/>
                <a:gd name="T7" fmla="*/ 0 60000 65536"/>
                <a:gd name="T8" fmla="*/ 0 60000 65536"/>
                <a:gd name="T9" fmla="*/ 0 w 55"/>
                <a:gd name="T10" fmla="*/ 0 h 1"/>
                <a:gd name="T11" fmla="*/ 55 w 55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5" h="1">
                  <a:moveTo>
                    <a:pt x="0" y="0"/>
                  </a:moveTo>
                  <a:lnTo>
                    <a:pt x="54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54" name="Freeform 22">
              <a:extLst>
                <a:ext uri="{FF2B5EF4-FFF2-40B4-BE49-F238E27FC236}">
                  <a16:creationId xmlns:a16="http://schemas.microsoft.com/office/drawing/2014/main" id="{EC624D14-8F6D-B142-A746-5D1C8FE50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5" y="1409"/>
              <a:ext cx="1" cy="271"/>
            </a:xfrm>
            <a:custGeom>
              <a:avLst/>
              <a:gdLst>
                <a:gd name="T0" fmla="*/ 0 w 1"/>
                <a:gd name="T1" fmla="*/ 0 h 271"/>
                <a:gd name="T2" fmla="*/ 0 w 1"/>
                <a:gd name="T3" fmla="*/ 270 h 271"/>
                <a:gd name="T4" fmla="*/ 0 w 1"/>
                <a:gd name="T5" fmla="*/ 0 h 271"/>
                <a:gd name="T6" fmla="*/ 0 60000 65536"/>
                <a:gd name="T7" fmla="*/ 0 60000 65536"/>
                <a:gd name="T8" fmla="*/ 0 60000 65536"/>
                <a:gd name="T9" fmla="*/ 0 w 1"/>
                <a:gd name="T10" fmla="*/ 0 h 271"/>
                <a:gd name="T11" fmla="*/ 1 w 1"/>
                <a:gd name="T12" fmla="*/ 271 h 27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71">
                  <a:moveTo>
                    <a:pt x="0" y="0"/>
                  </a:moveTo>
                  <a:lnTo>
                    <a:pt x="0" y="27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55" name="Rectangle 23">
              <a:extLst>
                <a:ext uri="{FF2B5EF4-FFF2-40B4-BE49-F238E27FC236}">
                  <a16:creationId xmlns:a16="http://schemas.microsoft.com/office/drawing/2014/main" id="{05BB796E-BF5E-5749-89C1-E9EC33C34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0" y="1650"/>
              <a:ext cx="719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700" b="1">
                  <a:solidFill>
                    <a:srgbClr val="000000"/>
                  </a:solidFill>
                  <a:latin typeface="Arial" panose="020B0604020202020204" pitchFamily="34" charset="0"/>
                </a:rPr>
                <a:t>Reserves</a:t>
              </a:r>
            </a:p>
          </p:txBody>
        </p:sp>
        <p:sp>
          <p:nvSpPr>
            <p:cNvPr id="69656" name="Rectangle 24">
              <a:extLst>
                <a:ext uri="{FF2B5EF4-FFF2-40B4-BE49-F238E27FC236}">
                  <a16:creationId xmlns:a16="http://schemas.microsoft.com/office/drawing/2014/main" id="{B1C9EF20-0AA7-F44D-9DF5-7ECCB03664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1" y="1658"/>
              <a:ext cx="568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700" b="1">
                  <a:solidFill>
                    <a:srgbClr val="000000"/>
                  </a:solidFill>
                  <a:latin typeface="Arial" panose="020B0604020202020204" pitchFamily="34" charset="0"/>
                </a:rPr>
                <a:t>Sailors</a:t>
              </a:r>
            </a:p>
          </p:txBody>
        </p:sp>
        <p:sp>
          <p:nvSpPr>
            <p:cNvPr id="69657" name="Rectangle 25">
              <a:extLst>
                <a:ext uri="{FF2B5EF4-FFF2-40B4-BE49-F238E27FC236}">
                  <a16:creationId xmlns:a16="http://schemas.microsoft.com/office/drawing/2014/main" id="{A72EEFED-1FAA-C64D-B5A0-A5D49CE7C5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3" y="849"/>
              <a:ext cx="501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Arial" panose="020B0604020202020204" pitchFamily="34" charset="0"/>
                </a:rPr>
                <a:t>sid=sid</a:t>
              </a:r>
            </a:p>
          </p:txBody>
        </p:sp>
        <p:sp>
          <p:nvSpPr>
            <p:cNvPr id="69658" name="Rectangle 26">
              <a:extLst>
                <a:ext uri="{FF2B5EF4-FFF2-40B4-BE49-F238E27FC236}">
                  <a16:creationId xmlns:a16="http://schemas.microsoft.com/office/drawing/2014/main" id="{826CF58A-9F19-0748-914A-15D68A831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3" y="1276"/>
              <a:ext cx="565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Arial" panose="020B0604020202020204" pitchFamily="34" charset="0"/>
                </a:rPr>
                <a:t>bid=100 </a:t>
              </a:r>
            </a:p>
          </p:txBody>
        </p:sp>
        <p:sp>
          <p:nvSpPr>
            <p:cNvPr id="69659" name="Rectangle 27">
              <a:extLst>
                <a:ext uri="{FF2B5EF4-FFF2-40B4-BE49-F238E27FC236}">
                  <a16:creationId xmlns:a16="http://schemas.microsoft.com/office/drawing/2014/main" id="{C50A7061-1DF2-0840-B73E-03082960F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1" y="202"/>
              <a:ext cx="469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Arial" panose="020B0604020202020204" pitchFamily="34" charset="0"/>
                </a:rPr>
                <a:t>sname</a:t>
              </a:r>
            </a:p>
          </p:txBody>
        </p:sp>
        <p:sp>
          <p:nvSpPr>
            <p:cNvPr id="69660" name="Rectangle 28">
              <a:extLst>
                <a:ext uri="{FF2B5EF4-FFF2-40B4-BE49-F238E27FC236}">
                  <a16:creationId xmlns:a16="http://schemas.microsoft.com/office/drawing/2014/main" id="{8290E1BA-BB48-2D47-A05E-4DB7E8831F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2" y="103"/>
              <a:ext cx="847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700" b="1">
                  <a:solidFill>
                    <a:srgbClr val="000000"/>
                  </a:solidFill>
                  <a:latin typeface="Arial" panose="020B0604020202020204" pitchFamily="34" charset="0"/>
                </a:rPr>
                <a:t>(On-the-fly)</a:t>
              </a:r>
            </a:p>
          </p:txBody>
        </p:sp>
        <p:sp>
          <p:nvSpPr>
            <p:cNvPr id="69661" name="Rectangle 29">
              <a:extLst>
                <a:ext uri="{FF2B5EF4-FFF2-40B4-BE49-F238E27FC236}">
                  <a16:creationId xmlns:a16="http://schemas.microsoft.com/office/drawing/2014/main" id="{9C912C05-FC94-7544-A165-F71E65961C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2" y="1261"/>
              <a:ext cx="615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Arial" panose="020B0604020202020204" pitchFamily="34" charset="0"/>
                </a:rPr>
                <a:t>rating &gt; 5</a:t>
              </a:r>
            </a:p>
          </p:txBody>
        </p:sp>
        <p:sp>
          <p:nvSpPr>
            <p:cNvPr id="69662" name="Rectangle 30">
              <a:extLst>
                <a:ext uri="{FF2B5EF4-FFF2-40B4-BE49-F238E27FC236}">
                  <a16:creationId xmlns:a16="http://schemas.microsoft.com/office/drawing/2014/main" id="{9EF35C48-BD10-8D45-9C4B-7728CC552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5" y="1153"/>
              <a:ext cx="530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700" b="1">
                  <a:solidFill>
                    <a:srgbClr val="000000"/>
                  </a:solidFill>
                  <a:latin typeface="Arial" panose="020B0604020202020204" pitchFamily="34" charset="0"/>
                </a:rPr>
                <a:t>(Scan;</a:t>
              </a:r>
            </a:p>
          </p:txBody>
        </p:sp>
        <p:sp>
          <p:nvSpPr>
            <p:cNvPr id="69663" name="Rectangle 31">
              <a:extLst>
                <a:ext uri="{FF2B5EF4-FFF2-40B4-BE49-F238E27FC236}">
                  <a16:creationId xmlns:a16="http://schemas.microsoft.com/office/drawing/2014/main" id="{728F0136-1463-DF44-82BC-592EA0CDB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5" y="1261"/>
              <a:ext cx="635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700" b="1">
                  <a:solidFill>
                    <a:srgbClr val="000000"/>
                  </a:solidFill>
                  <a:latin typeface="Arial" panose="020B0604020202020204" pitchFamily="34" charset="0"/>
                </a:rPr>
                <a:t>write to </a:t>
              </a:r>
            </a:p>
          </p:txBody>
        </p:sp>
        <p:sp>
          <p:nvSpPr>
            <p:cNvPr id="69664" name="Rectangle 32">
              <a:extLst>
                <a:ext uri="{FF2B5EF4-FFF2-40B4-BE49-F238E27FC236}">
                  <a16:creationId xmlns:a16="http://schemas.microsoft.com/office/drawing/2014/main" id="{B34B33D2-8F48-C74C-B5DC-66CBD9795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5" y="1365"/>
              <a:ext cx="681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700" b="1">
                  <a:solidFill>
                    <a:srgbClr val="000000"/>
                  </a:solidFill>
                  <a:latin typeface="Arial" panose="020B0604020202020204" pitchFamily="34" charset="0"/>
                </a:rPr>
                <a:t>temp T1)</a:t>
              </a:r>
            </a:p>
          </p:txBody>
        </p:sp>
        <p:sp>
          <p:nvSpPr>
            <p:cNvPr id="69665" name="Rectangle 33">
              <a:extLst>
                <a:ext uri="{FF2B5EF4-FFF2-40B4-BE49-F238E27FC236}">
                  <a16:creationId xmlns:a16="http://schemas.microsoft.com/office/drawing/2014/main" id="{510E2847-DE48-AF40-9604-62A60240D6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9" y="1147"/>
              <a:ext cx="530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700" b="1">
                  <a:solidFill>
                    <a:srgbClr val="000000"/>
                  </a:solidFill>
                  <a:latin typeface="Arial" panose="020B0604020202020204" pitchFamily="34" charset="0"/>
                </a:rPr>
                <a:t>(Scan;</a:t>
              </a:r>
            </a:p>
          </p:txBody>
        </p:sp>
        <p:sp>
          <p:nvSpPr>
            <p:cNvPr id="69666" name="Rectangle 34">
              <a:extLst>
                <a:ext uri="{FF2B5EF4-FFF2-40B4-BE49-F238E27FC236}">
                  <a16:creationId xmlns:a16="http://schemas.microsoft.com/office/drawing/2014/main" id="{D206982A-E351-8147-B51B-7AB84AF4F3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9" y="1252"/>
              <a:ext cx="598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700" b="1">
                  <a:solidFill>
                    <a:srgbClr val="000000"/>
                  </a:solidFill>
                  <a:latin typeface="Arial" panose="020B0604020202020204" pitchFamily="34" charset="0"/>
                </a:rPr>
                <a:t>write to</a:t>
              </a:r>
            </a:p>
          </p:txBody>
        </p:sp>
        <p:sp>
          <p:nvSpPr>
            <p:cNvPr id="69667" name="Rectangle 35">
              <a:extLst>
                <a:ext uri="{FF2B5EF4-FFF2-40B4-BE49-F238E27FC236}">
                  <a16:creationId xmlns:a16="http://schemas.microsoft.com/office/drawing/2014/main" id="{3643FDEB-7492-9D4E-A54F-0CAC3CD3DB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9" y="1356"/>
              <a:ext cx="681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700" b="1">
                  <a:solidFill>
                    <a:srgbClr val="000000"/>
                  </a:solidFill>
                  <a:latin typeface="Arial" panose="020B0604020202020204" pitchFamily="34" charset="0"/>
                </a:rPr>
                <a:t>temp T2)</a:t>
              </a:r>
            </a:p>
          </p:txBody>
        </p:sp>
        <p:sp>
          <p:nvSpPr>
            <p:cNvPr id="69668" name="Rectangle 36">
              <a:extLst>
                <a:ext uri="{FF2B5EF4-FFF2-40B4-BE49-F238E27FC236}">
                  <a16:creationId xmlns:a16="http://schemas.microsoft.com/office/drawing/2014/main" id="{25DED5BE-A50A-974F-B16A-82EFBEC119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8" y="697"/>
              <a:ext cx="1240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700" b="1">
                  <a:solidFill>
                    <a:srgbClr val="000000"/>
                  </a:solidFill>
                  <a:latin typeface="Arial" panose="020B0604020202020204" pitchFamily="34" charset="0"/>
                </a:rPr>
                <a:t>(Sort-Merge Join)</a:t>
              </a:r>
            </a:p>
          </p:txBody>
        </p:sp>
      </p:grpSp>
    </p:spTree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Number Placeholder 6">
            <a:extLst>
              <a:ext uri="{FF2B5EF4-FFF2-40B4-BE49-F238E27FC236}">
                <a16:creationId xmlns:a16="http://schemas.microsoft.com/office/drawing/2014/main" id="{00956418-A117-9C41-A3A8-7DCB8D3B0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14D842D-2828-A04F-8F27-F916D0436945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zh-TW" sz="1400"/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CF7B3499-A5A8-654E-A83E-6EFC26A1F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39AE0D09-758E-294D-A7C7-1A0C5C216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4516" name="Rectangle 4">
            <a:extLst>
              <a:ext uri="{FF2B5EF4-FFF2-40B4-BE49-F238E27FC236}">
                <a16:creationId xmlns:a16="http://schemas.microsoft.com/office/drawing/2014/main" id="{EDCB80E0-D29D-B041-9998-71A0EF4CEF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19100"/>
            <a:ext cx="5486400" cy="1104900"/>
          </a:xfrm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altLang="zh-TW" sz="3200"/>
              <a:t>Alternative Plans 1 (cont.)</a:t>
            </a:r>
            <a:br>
              <a:rPr lang="en-US" altLang="zh-TW" sz="3200"/>
            </a:br>
            <a:r>
              <a:rPr lang="en-US" altLang="zh-TW" sz="3200"/>
              <a:t>(No Indexes)</a:t>
            </a:r>
          </a:p>
        </p:txBody>
      </p:sp>
      <p:sp>
        <p:nvSpPr>
          <p:cNvPr id="71685" name="Rectangle 5">
            <a:extLst>
              <a:ext uri="{FF2B5EF4-FFF2-40B4-BE49-F238E27FC236}">
                <a16:creationId xmlns:a16="http://schemas.microsoft.com/office/drawing/2014/main" id="{0BBEA126-0748-D746-A11E-10AED0465CF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0" y="1524000"/>
            <a:ext cx="4722813" cy="3271838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TW" sz="2400">
                <a:solidFill>
                  <a:schemeClr val="accent2"/>
                </a:solidFill>
              </a:rPr>
              <a:t>When we `push</a:t>
            </a:r>
            <a:r>
              <a:rPr lang="en-US" altLang="zh-TW" sz="2400">
                <a:solidFill>
                  <a:schemeClr val="accent2"/>
                </a:solidFill>
                <a:latin typeface="Arial" panose="020B0604020202020204" pitchFamily="34" charset="0"/>
              </a:rPr>
              <a:t>’</a:t>
            </a:r>
            <a:r>
              <a:rPr lang="en-US" altLang="zh-TW" sz="2400">
                <a:solidFill>
                  <a:schemeClr val="accent2"/>
                </a:solidFill>
              </a:rPr>
              <a:t> projections</a:t>
            </a:r>
            <a:r>
              <a:rPr lang="en-US" altLang="zh-TW" sz="2400"/>
              <a:t> as well, T1 has only </a:t>
            </a:r>
            <a:r>
              <a:rPr lang="en-US" altLang="zh-TW" sz="2400" i="1"/>
              <a:t>sid</a:t>
            </a:r>
            <a:r>
              <a:rPr lang="en-US" altLang="zh-TW" sz="2400"/>
              <a:t>, T2 only </a:t>
            </a:r>
            <a:r>
              <a:rPr lang="en-US" altLang="zh-TW" sz="2400" i="1"/>
              <a:t>sid</a:t>
            </a:r>
            <a:r>
              <a:rPr lang="en-US" altLang="zh-TW" sz="2400"/>
              <a:t> and </a:t>
            </a:r>
            <a:r>
              <a:rPr lang="en-US" altLang="zh-TW" sz="2400" i="1"/>
              <a:t>sname</a:t>
            </a:r>
            <a:r>
              <a:rPr lang="en-US" altLang="zh-TW" sz="2400"/>
              <a:t>:</a:t>
            </a:r>
          </a:p>
          <a:p>
            <a:pPr lvl="1" eaLnBrk="1" hangingPunct="1">
              <a:buSzPct val="75000"/>
            </a:pPr>
            <a:r>
              <a:rPr lang="en-US" altLang="zh-TW" sz="2000"/>
              <a:t>Assume T1 fits in 3 pages, and T2 fits in 200 pages. </a:t>
            </a:r>
          </a:p>
          <a:p>
            <a:pPr lvl="1" eaLnBrk="1" hangingPunct="1">
              <a:buSzPct val="75000"/>
            </a:pPr>
            <a:r>
              <a:rPr lang="en-US" altLang="zh-TW" sz="2000"/>
              <a:t>Join cost of BNL: 3 + 1x200 = 203 </a:t>
            </a:r>
          </a:p>
          <a:p>
            <a:pPr lvl="1" eaLnBrk="1" hangingPunct="1">
              <a:buSzPct val="75000"/>
            </a:pPr>
            <a:r>
              <a:rPr lang="en-US" altLang="zh-TW" sz="2000"/>
              <a:t>Total cost: </a:t>
            </a:r>
            <a:r>
              <a:rPr lang="en-US" altLang="zh-TW" sz="2000">
                <a:solidFill>
                  <a:schemeClr val="accent2"/>
                </a:solidFill>
              </a:rPr>
              <a:t> 1000+3+500+200+203              </a:t>
            </a:r>
          </a:p>
          <a:p>
            <a:pPr lvl="1" eaLnBrk="1" hangingPunct="1">
              <a:buSzPct val="75000"/>
              <a:buFontTx/>
              <a:buNone/>
            </a:pPr>
            <a:r>
              <a:rPr lang="en-US" altLang="zh-TW" sz="2000">
                <a:solidFill>
                  <a:schemeClr val="accent2"/>
                </a:solidFill>
              </a:rPr>
              <a:t>                        = 1906</a:t>
            </a:r>
          </a:p>
        </p:txBody>
      </p:sp>
      <p:sp>
        <p:nvSpPr>
          <p:cNvPr id="71686" name="Freeform 6">
            <a:extLst>
              <a:ext uri="{FF2B5EF4-FFF2-40B4-BE49-F238E27FC236}">
                <a16:creationId xmlns:a16="http://schemas.microsoft.com/office/drawing/2014/main" id="{342F184E-7C20-C44C-A9D4-4A5C7599C625}"/>
              </a:ext>
            </a:extLst>
          </p:cNvPr>
          <p:cNvSpPr>
            <a:spLocks/>
          </p:cNvSpPr>
          <p:nvPr/>
        </p:nvSpPr>
        <p:spPr bwMode="auto">
          <a:xfrm>
            <a:off x="6616700" y="1200150"/>
            <a:ext cx="1588" cy="98425"/>
          </a:xfrm>
          <a:custGeom>
            <a:avLst/>
            <a:gdLst>
              <a:gd name="T0" fmla="*/ 0 w 1"/>
              <a:gd name="T1" fmla="*/ 0 h 62"/>
              <a:gd name="T2" fmla="*/ 0 w 1"/>
              <a:gd name="T3" fmla="*/ 2147483646 h 62"/>
              <a:gd name="T4" fmla="*/ 0 w 1"/>
              <a:gd name="T5" fmla="*/ 0 h 62"/>
              <a:gd name="T6" fmla="*/ 0 60000 65536"/>
              <a:gd name="T7" fmla="*/ 0 60000 65536"/>
              <a:gd name="T8" fmla="*/ 0 60000 65536"/>
              <a:gd name="T9" fmla="*/ 0 w 1"/>
              <a:gd name="T10" fmla="*/ 0 h 62"/>
              <a:gd name="T11" fmla="*/ 1 w 1"/>
              <a:gd name="T12" fmla="*/ 62 h 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62">
                <a:moveTo>
                  <a:pt x="0" y="0"/>
                </a:moveTo>
                <a:lnTo>
                  <a:pt x="0" y="6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87" name="Freeform 7">
            <a:extLst>
              <a:ext uri="{FF2B5EF4-FFF2-40B4-BE49-F238E27FC236}">
                <a16:creationId xmlns:a16="http://schemas.microsoft.com/office/drawing/2014/main" id="{31740977-512F-064D-98C3-9091152588C5}"/>
              </a:ext>
            </a:extLst>
          </p:cNvPr>
          <p:cNvSpPr>
            <a:spLocks/>
          </p:cNvSpPr>
          <p:nvPr/>
        </p:nvSpPr>
        <p:spPr bwMode="auto">
          <a:xfrm>
            <a:off x="6911975" y="1200150"/>
            <a:ext cx="1588" cy="98425"/>
          </a:xfrm>
          <a:custGeom>
            <a:avLst/>
            <a:gdLst>
              <a:gd name="T0" fmla="*/ 0 w 1"/>
              <a:gd name="T1" fmla="*/ 0 h 62"/>
              <a:gd name="T2" fmla="*/ 0 w 1"/>
              <a:gd name="T3" fmla="*/ 2147483646 h 62"/>
              <a:gd name="T4" fmla="*/ 0 w 1"/>
              <a:gd name="T5" fmla="*/ 0 h 62"/>
              <a:gd name="T6" fmla="*/ 0 60000 65536"/>
              <a:gd name="T7" fmla="*/ 0 60000 65536"/>
              <a:gd name="T8" fmla="*/ 0 60000 65536"/>
              <a:gd name="T9" fmla="*/ 0 w 1"/>
              <a:gd name="T10" fmla="*/ 0 h 62"/>
              <a:gd name="T11" fmla="*/ 1 w 1"/>
              <a:gd name="T12" fmla="*/ 62 h 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62">
                <a:moveTo>
                  <a:pt x="0" y="0"/>
                </a:moveTo>
                <a:lnTo>
                  <a:pt x="0" y="6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88" name="Freeform 8">
            <a:extLst>
              <a:ext uri="{FF2B5EF4-FFF2-40B4-BE49-F238E27FC236}">
                <a16:creationId xmlns:a16="http://schemas.microsoft.com/office/drawing/2014/main" id="{0F8F201D-4022-674C-91FF-AE93E8707F69}"/>
              </a:ext>
            </a:extLst>
          </p:cNvPr>
          <p:cNvSpPr>
            <a:spLocks/>
          </p:cNvSpPr>
          <p:nvPr/>
        </p:nvSpPr>
        <p:spPr bwMode="auto">
          <a:xfrm>
            <a:off x="6616700" y="1200150"/>
            <a:ext cx="296863" cy="98425"/>
          </a:xfrm>
          <a:custGeom>
            <a:avLst/>
            <a:gdLst>
              <a:gd name="T0" fmla="*/ 0 w 187"/>
              <a:gd name="T1" fmla="*/ 0 h 62"/>
              <a:gd name="T2" fmla="*/ 2147483646 w 187"/>
              <a:gd name="T3" fmla="*/ 2147483646 h 62"/>
              <a:gd name="T4" fmla="*/ 0 w 187"/>
              <a:gd name="T5" fmla="*/ 0 h 62"/>
              <a:gd name="T6" fmla="*/ 0 60000 65536"/>
              <a:gd name="T7" fmla="*/ 0 60000 65536"/>
              <a:gd name="T8" fmla="*/ 0 60000 65536"/>
              <a:gd name="T9" fmla="*/ 0 w 187"/>
              <a:gd name="T10" fmla="*/ 0 h 62"/>
              <a:gd name="T11" fmla="*/ 187 w 187"/>
              <a:gd name="T12" fmla="*/ 62 h 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" h="62">
                <a:moveTo>
                  <a:pt x="0" y="0"/>
                </a:moveTo>
                <a:lnTo>
                  <a:pt x="186" y="6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89" name="Freeform 9">
            <a:extLst>
              <a:ext uri="{FF2B5EF4-FFF2-40B4-BE49-F238E27FC236}">
                <a16:creationId xmlns:a16="http://schemas.microsoft.com/office/drawing/2014/main" id="{A595D0C4-0F39-8B46-800D-2124AC5797F1}"/>
              </a:ext>
            </a:extLst>
          </p:cNvPr>
          <p:cNvSpPr>
            <a:spLocks/>
          </p:cNvSpPr>
          <p:nvPr/>
        </p:nvSpPr>
        <p:spPr bwMode="auto">
          <a:xfrm>
            <a:off x="6616700" y="1200150"/>
            <a:ext cx="296863" cy="98425"/>
          </a:xfrm>
          <a:custGeom>
            <a:avLst/>
            <a:gdLst>
              <a:gd name="T0" fmla="*/ 0 w 187"/>
              <a:gd name="T1" fmla="*/ 2147483646 h 62"/>
              <a:gd name="T2" fmla="*/ 2147483646 w 187"/>
              <a:gd name="T3" fmla="*/ 0 h 62"/>
              <a:gd name="T4" fmla="*/ 0 w 187"/>
              <a:gd name="T5" fmla="*/ 2147483646 h 62"/>
              <a:gd name="T6" fmla="*/ 0 60000 65536"/>
              <a:gd name="T7" fmla="*/ 0 60000 65536"/>
              <a:gd name="T8" fmla="*/ 0 60000 65536"/>
              <a:gd name="T9" fmla="*/ 0 w 187"/>
              <a:gd name="T10" fmla="*/ 0 h 62"/>
              <a:gd name="T11" fmla="*/ 187 w 187"/>
              <a:gd name="T12" fmla="*/ 62 h 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" h="62">
                <a:moveTo>
                  <a:pt x="0" y="61"/>
                </a:moveTo>
                <a:lnTo>
                  <a:pt x="186" y="0"/>
                </a:lnTo>
                <a:lnTo>
                  <a:pt x="0" y="6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90" name="Freeform 10">
            <a:extLst>
              <a:ext uri="{FF2B5EF4-FFF2-40B4-BE49-F238E27FC236}">
                <a16:creationId xmlns:a16="http://schemas.microsoft.com/office/drawing/2014/main" id="{BAF97D11-F976-BC4A-B1ED-2023644BCEEB}"/>
              </a:ext>
            </a:extLst>
          </p:cNvPr>
          <p:cNvSpPr>
            <a:spLocks/>
          </p:cNvSpPr>
          <p:nvPr/>
        </p:nvSpPr>
        <p:spPr bwMode="auto">
          <a:xfrm>
            <a:off x="6108700" y="1593850"/>
            <a:ext cx="569913" cy="274638"/>
          </a:xfrm>
          <a:custGeom>
            <a:avLst/>
            <a:gdLst>
              <a:gd name="T0" fmla="*/ 0 w 359"/>
              <a:gd name="T1" fmla="*/ 2147483646 h 173"/>
              <a:gd name="T2" fmla="*/ 2147483646 w 359"/>
              <a:gd name="T3" fmla="*/ 0 h 173"/>
              <a:gd name="T4" fmla="*/ 0 w 359"/>
              <a:gd name="T5" fmla="*/ 2147483646 h 173"/>
              <a:gd name="T6" fmla="*/ 0 60000 65536"/>
              <a:gd name="T7" fmla="*/ 0 60000 65536"/>
              <a:gd name="T8" fmla="*/ 0 60000 65536"/>
              <a:gd name="T9" fmla="*/ 0 w 359"/>
              <a:gd name="T10" fmla="*/ 0 h 173"/>
              <a:gd name="T11" fmla="*/ 359 w 359"/>
              <a:gd name="T12" fmla="*/ 173 h 17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59" h="173">
                <a:moveTo>
                  <a:pt x="0" y="172"/>
                </a:moveTo>
                <a:lnTo>
                  <a:pt x="358" y="0"/>
                </a:lnTo>
                <a:lnTo>
                  <a:pt x="0" y="17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91" name="Freeform 11">
            <a:extLst>
              <a:ext uri="{FF2B5EF4-FFF2-40B4-BE49-F238E27FC236}">
                <a16:creationId xmlns:a16="http://schemas.microsoft.com/office/drawing/2014/main" id="{4E8C1B50-7C41-5642-8DA1-EC6E4768A8F0}"/>
              </a:ext>
            </a:extLst>
          </p:cNvPr>
          <p:cNvSpPr>
            <a:spLocks/>
          </p:cNvSpPr>
          <p:nvPr/>
        </p:nvSpPr>
        <p:spPr bwMode="auto">
          <a:xfrm>
            <a:off x="6886575" y="1593850"/>
            <a:ext cx="581025" cy="274638"/>
          </a:xfrm>
          <a:custGeom>
            <a:avLst/>
            <a:gdLst>
              <a:gd name="T0" fmla="*/ 0 w 366"/>
              <a:gd name="T1" fmla="*/ 0 h 173"/>
              <a:gd name="T2" fmla="*/ 2147483646 w 366"/>
              <a:gd name="T3" fmla="*/ 2147483646 h 173"/>
              <a:gd name="T4" fmla="*/ 0 w 366"/>
              <a:gd name="T5" fmla="*/ 0 h 173"/>
              <a:gd name="T6" fmla="*/ 0 60000 65536"/>
              <a:gd name="T7" fmla="*/ 0 60000 65536"/>
              <a:gd name="T8" fmla="*/ 0 60000 65536"/>
              <a:gd name="T9" fmla="*/ 0 w 366"/>
              <a:gd name="T10" fmla="*/ 0 h 173"/>
              <a:gd name="T11" fmla="*/ 366 w 366"/>
              <a:gd name="T12" fmla="*/ 173 h 17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6" h="173">
                <a:moveTo>
                  <a:pt x="0" y="0"/>
                </a:moveTo>
                <a:lnTo>
                  <a:pt x="365" y="17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92" name="Freeform 12">
            <a:extLst>
              <a:ext uri="{FF2B5EF4-FFF2-40B4-BE49-F238E27FC236}">
                <a16:creationId xmlns:a16="http://schemas.microsoft.com/office/drawing/2014/main" id="{4B8A0585-E7C9-D442-9D39-BE8D3BC489AC}"/>
              </a:ext>
            </a:extLst>
          </p:cNvPr>
          <p:cNvSpPr>
            <a:spLocks/>
          </p:cNvSpPr>
          <p:nvPr/>
        </p:nvSpPr>
        <p:spPr bwMode="auto">
          <a:xfrm>
            <a:off x="7515225" y="2225675"/>
            <a:ext cx="1588" cy="431800"/>
          </a:xfrm>
          <a:custGeom>
            <a:avLst/>
            <a:gdLst>
              <a:gd name="T0" fmla="*/ 0 w 1"/>
              <a:gd name="T1" fmla="*/ 0 h 272"/>
              <a:gd name="T2" fmla="*/ 0 w 1"/>
              <a:gd name="T3" fmla="*/ 2147483646 h 272"/>
              <a:gd name="T4" fmla="*/ 0 w 1"/>
              <a:gd name="T5" fmla="*/ 0 h 272"/>
              <a:gd name="T6" fmla="*/ 0 60000 65536"/>
              <a:gd name="T7" fmla="*/ 0 60000 65536"/>
              <a:gd name="T8" fmla="*/ 0 60000 65536"/>
              <a:gd name="T9" fmla="*/ 0 w 1"/>
              <a:gd name="T10" fmla="*/ 0 h 272"/>
              <a:gd name="T11" fmla="*/ 1 w 1"/>
              <a:gd name="T12" fmla="*/ 272 h 2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72">
                <a:moveTo>
                  <a:pt x="0" y="0"/>
                </a:moveTo>
                <a:lnTo>
                  <a:pt x="0" y="27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93" name="Freeform 13">
            <a:extLst>
              <a:ext uri="{FF2B5EF4-FFF2-40B4-BE49-F238E27FC236}">
                <a16:creationId xmlns:a16="http://schemas.microsoft.com/office/drawing/2014/main" id="{2DB4BE36-EF16-984D-A399-30150E1D00CD}"/>
              </a:ext>
            </a:extLst>
          </p:cNvPr>
          <p:cNvSpPr>
            <a:spLocks/>
          </p:cNvSpPr>
          <p:nvPr/>
        </p:nvSpPr>
        <p:spPr bwMode="auto">
          <a:xfrm>
            <a:off x="6072188" y="2236788"/>
            <a:ext cx="1587" cy="430212"/>
          </a:xfrm>
          <a:custGeom>
            <a:avLst/>
            <a:gdLst>
              <a:gd name="T0" fmla="*/ 0 w 1"/>
              <a:gd name="T1" fmla="*/ 0 h 271"/>
              <a:gd name="T2" fmla="*/ 0 w 1"/>
              <a:gd name="T3" fmla="*/ 2147483646 h 271"/>
              <a:gd name="T4" fmla="*/ 0 w 1"/>
              <a:gd name="T5" fmla="*/ 0 h 271"/>
              <a:gd name="T6" fmla="*/ 0 60000 65536"/>
              <a:gd name="T7" fmla="*/ 0 60000 65536"/>
              <a:gd name="T8" fmla="*/ 0 60000 65536"/>
              <a:gd name="T9" fmla="*/ 0 w 1"/>
              <a:gd name="T10" fmla="*/ 0 h 271"/>
              <a:gd name="T11" fmla="*/ 1 w 1"/>
              <a:gd name="T12" fmla="*/ 271 h 27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94" name="Rectangle 14">
            <a:extLst>
              <a:ext uri="{FF2B5EF4-FFF2-40B4-BE49-F238E27FC236}">
                <a16:creationId xmlns:a16="http://schemas.microsoft.com/office/drawing/2014/main" id="{F4AC20A5-CA0C-054E-9890-C79DE406B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625" y="2619375"/>
            <a:ext cx="1809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kumimoji="0" lang="zh-TW" altLang="en-US" sz="17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695" name="Rectangle 15">
            <a:extLst>
              <a:ext uri="{FF2B5EF4-FFF2-40B4-BE49-F238E27FC236}">
                <a16:creationId xmlns:a16="http://schemas.microsoft.com/office/drawing/2014/main" id="{CA0C9109-17E2-4F4C-A27A-C7F9A16DC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0013" y="1347788"/>
            <a:ext cx="79533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>
                <a:solidFill>
                  <a:srgbClr val="000000"/>
                </a:solidFill>
                <a:latin typeface="Arial" panose="020B0604020202020204" pitchFamily="34" charset="0"/>
              </a:rPr>
              <a:t>sid=sid</a:t>
            </a:r>
          </a:p>
        </p:txBody>
      </p:sp>
      <p:grpSp>
        <p:nvGrpSpPr>
          <p:cNvPr id="71696" name="Group 16">
            <a:extLst>
              <a:ext uri="{FF2B5EF4-FFF2-40B4-BE49-F238E27FC236}">
                <a16:creationId xmlns:a16="http://schemas.microsoft.com/office/drawing/2014/main" id="{0F1648BF-9CEA-484C-8617-593788836883}"/>
              </a:ext>
            </a:extLst>
          </p:cNvPr>
          <p:cNvGrpSpPr>
            <a:grpSpLocks/>
          </p:cNvGrpSpPr>
          <p:nvPr/>
        </p:nvGrpSpPr>
        <p:grpSpPr bwMode="auto">
          <a:xfrm>
            <a:off x="4932363" y="2535238"/>
            <a:ext cx="1954212" cy="684212"/>
            <a:chOff x="2975" y="1153"/>
            <a:chExt cx="1231" cy="431"/>
          </a:xfrm>
        </p:grpSpPr>
        <p:sp>
          <p:nvSpPr>
            <p:cNvPr id="71727" name="Freeform 17">
              <a:extLst>
                <a:ext uri="{FF2B5EF4-FFF2-40B4-BE49-F238E27FC236}">
                  <a16:creationId xmlns:a16="http://schemas.microsoft.com/office/drawing/2014/main" id="{AE132797-CABE-A44C-89F3-EFBF3B34E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1" y="1266"/>
              <a:ext cx="55" cy="1"/>
            </a:xfrm>
            <a:custGeom>
              <a:avLst/>
              <a:gdLst>
                <a:gd name="T0" fmla="*/ 0 w 55"/>
                <a:gd name="T1" fmla="*/ 0 h 1"/>
                <a:gd name="T2" fmla="*/ 54 w 55"/>
                <a:gd name="T3" fmla="*/ 0 h 1"/>
                <a:gd name="T4" fmla="*/ 0 w 55"/>
                <a:gd name="T5" fmla="*/ 0 h 1"/>
                <a:gd name="T6" fmla="*/ 0 60000 65536"/>
                <a:gd name="T7" fmla="*/ 0 60000 65536"/>
                <a:gd name="T8" fmla="*/ 0 60000 65536"/>
                <a:gd name="T9" fmla="*/ 0 w 55"/>
                <a:gd name="T10" fmla="*/ 0 h 1"/>
                <a:gd name="T11" fmla="*/ 55 w 55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5" h="1">
                  <a:moveTo>
                    <a:pt x="0" y="0"/>
                  </a:moveTo>
                  <a:lnTo>
                    <a:pt x="54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28" name="Rectangle 18">
              <a:extLst>
                <a:ext uri="{FF2B5EF4-FFF2-40B4-BE49-F238E27FC236}">
                  <a16:creationId xmlns:a16="http://schemas.microsoft.com/office/drawing/2014/main" id="{9C337F2C-5648-FD49-98E1-88AB32124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5" y="1153"/>
              <a:ext cx="477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TW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  </a:t>
              </a:r>
              <a:r>
                <a:rPr kumimoji="0" lang="en-US" altLang="zh-TW" sz="1600">
                  <a:solidFill>
                    <a:srgbClr val="000000"/>
                  </a:solidFill>
                  <a:latin typeface="Arial" panose="020B0604020202020204" pitchFamily="34" charset="0"/>
                </a:rPr>
                <a:t>Scan</a:t>
              </a:r>
            </a:p>
          </p:txBody>
        </p:sp>
        <p:grpSp>
          <p:nvGrpSpPr>
            <p:cNvPr id="71729" name="Group 19">
              <a:extLst>
                <a:ext uri="{FF2B5EF4-FFF2-40B4-BE49-F238E27FC236}">
                  <a16:creationId xmlns:a16="http://schemas.microsoft.com/office/drawing/2014/main" id="{4BE7CD40-4871-9743-934F-19BF4762B2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5" y="1260"/>
              <a:ext cx="1231" cy="220"/>
              <a:chOff x="2975" y="1260"/>
              <a:chExt cx="1231" cy="220"/>
            </a:xfrm>
          </p:grpSpPr>
          <p:sp>
            <p:nvSpPr>
              <p:cNvPr id="71731" name="Freeform 20">
                <a:extLst>
                  <a:ext uri="{FF2B5EF4-FFF2-40B4-BE49-F238E27FC236}">
                    <a16:creationId xmlns:a16="http://schemas.microsoft.com/office/drawing/2014/main" id="{CA2A18D4-35F7-DC41-BE3C-F20404F6B1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0" y="1260"/>
                <a:ext cx="63" cy="75"/>
              </a:xfrm>
              <a:custGeom>
                <a:avLst/>
                <a:gdLst>
                  <a:gd name="T0" fmla="*/ 62 w 63"/>
                  <a:gd name="T1" fmla="*/ 37 h 75"/>
                  <a:gd name="T2" fmla="*/ 53 w 63"/>
                  <a:gd name="T3" fmla="*/ 11 h 75"/>
                  <a:gd name="T4" fmla="*/ 31 w 63"/>
                  <a:gd name="T5" fmla="*/ 0 h 75"/>
                  <a:gd name="T6" fmla="*/ 9 w 63"/>
                  <a:gd name="T7" fmla="*/ 11 h 75"/>
                  <a:gd name="T8" fmla="*/ 0 w 63"/>
                  <a:gd name="T9" fmla="*/ 37 h 75"/>
                  <a:gd name="T10" fmla="*/ 9 w 63"/>
                  <a:gd name="T11" fmla="*/ 64 h 75"/>
                  <a:gd name="T12" fmla="*/ 31 w 63"/>
                  <a:gd name="T13" fmla="*/ 74 h 75"/>
                  <a:gd name="T14" fmla="*/ 53 w 63"/>
                  <a:gd name="T15" fmla="*/ 64 h 75"/>
                  <a:gd name="T16" fmla="*/ 62 w 63"/>
                  <a:gd name="T17" fmla="*/ 37 h 7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3"/>
                  <a:gd name="T28" fmla="*/ 0 h 75"/>
                  <a:gd name="T29" fmla="*/ 63 w 63"/>
                  <a:gd name="T30" fmla="*/ 75 h 7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3" h="75">
                    <a:moveTo>
                      <a:pt x="62" y="37"/>
                    </a:moveTo>
                    <a:lnTo>
                      <a:pt x="53" y="11"/>
                    </a:lnTo>
                    <a:lnTo>
                      <a:pt x="31" y="0"/>
                    </a:lnTo>
                    <a:lnTo>
                      <a:pt x="9" y="11"/>
                    </a:lnTo>
                    <a:lnTo>
                      <a:pt x="0" y="37"/>
                    </a:lnTo>
                    <a:lnTo>
                      <a:pt x="9" y="64"/>
                    </a:lnTo>
                    <a:lnTo>
                      <a:pt x="31" y="74"/>
                    </a:lnTo>
                    <a:lnTo>
                      <a:pt x="53" y="64"/>
                    </a:lnTo>
                    <a:lnTo>
                      <a:pt x="62" y="37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71732" name="Group 21">
                <a:extLst>
                  <a:ext uri="{FF2B5EF4-FFF2-40B4-BE49-F238E27FC236}">
                    <a16:creationId xmlns:a16="http://schemas.microsoft.com/office/drawing/2014/main" id="{486E139B-977B-9340-B043-4931A0AAE3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5" y="1261"/>
                <a:ext cx="1231" cy="219"/>
                <a:chOff x="2975" y="1261"/>
                <a:chExt cx="1231" cy="219"/>
              </a:xfrm>
            </p:grpSpPr>
            <p:sp>
              <p:nvSpPr>
                <p:cNvPr id="71733" name="Rectangle 22">
                  <a:extLst>
                    <a:ext uri="{FF2B5EF4-FFF2-40B4-BE49-F238E27FC236}">
                      <a16:creationId xmlns:a16="http://schemas.microsoft.com/office/drawing/2014/main" id="{0CB8E3B7-2C2C-3E44-877F-17EBA977FB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43" y="1276"/>
                  <a:ext cx="563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bid=100 </a:t>
                  </a:r>
                </a:p>
              </p:txBody>
            </p:sp>
            <p:sp>
              <p:nvSpPr>
                <p:cNvPr id="71734" name="Rectangle 23">
                  <a:extLst>
                    <a:ext uri="{FF2B5EF4-FFF2-40B4-BE49-F238E27FC236}">
                      <a16:creationId xmlns:a16="http://schemas.microsoft.com/office/drawing/2014/main" id="{2636034F-496A-B34B-A8FD-D2C1876A0D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5" y="1261"/>
                  <a:ext cx="152" cy="2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zh-TW" altLang="en-US" sz="17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 </a:t>
                  </a:r>
                </a:p>
              </p:txBody>
            </p:sp>
          </p:grpSp>
        </p:grpSp>
        <p:sp>
          <p:nvSpPr>
            <p:cNvPr id="71730" name="Rectangle 24">
              <a:extLst>
                <a:ext uri="{FF2B5EF4-FFF2-40B4-BE49-F238E27FC236}">
                  <a16:creationId xmlns:a16="http://schemas.microsoft.com/office/drawing/2014/main" id="{CAC022F5-C6F9-B14B-8651-0FE52F036A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5" y="1365"/>
              <a:ext cx="114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kumimoji="0" lang="zh-TW" altLang="en-US" sz="17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71697" name="Group 25">
            <a:extLst>
              <a:ext uri="{FF2B5EF4-FFF2-40B4-BE49-F238E27FC236}">
                <a16:creationId xmlns:a16="http://schemas.microsoft.com/office/drawing/2014/main" id="{638494A7-7022-774E-9A2A-A1A3FF982943}"/>
              </a:ext>
            </a:extLst>
          </p:cNvPr>
          <p:cNvGrpSpPr>
            <a:grpSpLocks/>
          </p:cNvGrpSpPr>
          <p:nvPr/>
        </p:nvGrpSpPr>
        <p:grpSpPr bwMode="auto">
          <a:xfrm>
            <a:off x="6878638" y="2479675"/>
            <a:ext cx="1539875" cy="679450"/>
            <a:chOff x="4494" y="1147"/>
            <a:chExt cx="970" cy="428"/>
          </a:xfrm>
        </p:grpSpPr>
        <p:sp>
          <p:nvSpPr>
            <p:cNvPr id="71719" name="Freeform 26">
              <a:extLst>
                <a:ext uri="{FF2B5EF4-FFF2-40B4-BE49-F238E27FC236}">
                  <a16:creationId xmlns:a16="http://schemas.microsoft.com/office/drawing/2014/main" id="{F7D674C0-2476-FF4F-8A6A-FC7657677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4" y="1244"/>
              <a:ext cx="63" cy="77"/>
            </a:xfrm>
            <a:custGeom>
              <a:avLst/>
              <a:gdLst>
                <a:gd name="T0" fmla="*/ 62 w 63"/>
                <a:gd name="T1" fmla="*/ 38 h 77"/>
                <a:gd name="T2" fmla="*/ 53 w 63"/>
                <a:gd name="T3" fmla="*/ 11 h 77"/>
                <a:gd name="T4" fmla="*/ 31 w 63"/>
                <a:gd name="T5" fmla="*/ 0 h 77"/>
                <a:gd name="T6" fmla="*/ 9 w 63"/>
                <a:gd name="T7" fmla="*/ 11 h 77"/>
                <a:gd name="T8" fmla="*/ 0 w 63"/>
                <a:gd name="T9" fmla="*/ 38 h 77"/>
                <a:gd name="T10" fmla="*/ 9 w 63"/>
                <a:gd name="T11" fmla="*/ 65 h 77"/>
                <a:gd name="T12" fmla="*/ 31 w 63"/>
                <a:gd name="T13" fmla="*/ 76 h 77"/>
                <a:gd name="T14" fmla="*/ 53 w 63"/>
                <a:gd name="T15" fmla="*/ 65 h 77"/>
                <a:gd name="T16" fmla="*/ 62 w 63"/>
                <a:gd name="T17" fmla="*/ 38 h 7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3"/>
                <a:gd name="T28" fmla="*/ 0 h 77"/>
                <a:gd name="T29" fmla="*/ 63 w 63"/>
                <a:gd name="T30" fmla="*/ 77 h 7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3" h="77">
                  <a:moveTo>
                    <a:pt x="62" y="38"/>
                  </a:moveTo>
                  <a:lnTo>
                    <a:pt x="53" y="11"/>
                  </a:lnTo>
                  <a:lnTo>
                    <a:pt x="31" y="0"/>
                  </a:lnTo>
                  <a:lnTo>
                    <a:pt x="9" y="11"/>
                  </a:lnTo>
                  <a:lnTo>
                    <a:pt x="0" y="38"/>
                  </a:lnTo>
                  <a:lnTo>
                    <a:pt x="9" y="65"/>
                  </a:lnTo>
                  <a:lnTo>
                    <a:pt x="31" y="76"/>
                  </a:lnTo>
                  <a:lnTo>
                    <a:pt x="53" y="65"/>
                  </a:lnTo>
                  <a:lnTo>
                    <a:pt x="62" y="3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1720" name="Group 27">
              <a:extLst>
                <a:ext uri="{FF2B5EF4-FFF2-40B4-BE49-F238E27FC236}">
                  <a16:creationId xmlns:a16="http://schemas.microsoft.com/office/drawing/2014/main" id="{D0A03DD6-4202-584E-8B10-8519D0CBAB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22" y="1147"/>
              <a:ext cx="942" cy="428"/>
              <a:chOff x="4522" y="1147"/>
              <a:chExt cx="942" cy="428"/>
            </a:xfrm>
          </p:grpSpPr>
          <p:sp>
            <p:nvSpPr>
              <p:cNvPr id="71721" name="Freeform 28">
                <a:extLst>
                  <a:ext uri="{FF2B5EF4-FFF2-40B4-BE49-F238E27FC236}">
                    <a16:creationId xmlns:a16="http://schemas.microsoft.com/office/drawing/2014/main" id="{7DD32F54-26C9-6B45-BD2D-2F83F56259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5" y="1251"/>
                <a:ext cx="55" cy="1"/>
              </a:xfrm>
              <a:custGeom>
                <a:avLst/>
                <a:gdLst>
                  <a:gd name="T0" fmla="*/ 0 w 55"/>
                  <a:gd name="T1" fmla="*/ 0 h 1"/>
                  <a:gd name="T2" fmla="*/ 54 w 55"/>
                  <a:gd name="T3" fmla="*/ 0 h 1"/>
                  <a:gd name="T4" fmla="*/ 0 w 55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55"/>
                  <a:gd name="T10" fmla="*/ 0 h 1"/>
                  <a:gd name="T11" fmla="*/ 55 w 55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5" h="1">
                    <a:moveTo>
                      <a:pt x="0" y="0"/>
                    </a:moveTo>
                    <a:lnTo>
                      <a:pt x="54" y="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722" name="Rectangle 29">
                <a:extLst>
                  <a:ext uri="{FF2B5EF4-FFF2-40B4-BE49-F238E27FC236}">
                    <a16:creationId xmlns:a16="http://schemas.microsoft.com/office/drawing/2014/main" id="{8D365EDD-312D-F64C-A586-EA0B97099D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9" y="1147"/>
                <a:ext cx="405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Scan</a:t>
                </a:r>
              </a:p>
            </p:txBody>
          </p:sp>
          <p:grpSp>
            <p:nvGrpSpPr>
              <p:cNvPr id="71723" name="Group 30">
                <a:extLst>
                  <a:ext uri="{FF2B5EF4-FFF2-40B4-BE49-F238E27FC236}">
                    <a16:creationId xmlns:a16="http://schemas.microsoft.com/office/drawing/2014/main" id="{A62B632E-462A-B546-A121-F4A3A6F2EE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22" y="1252"/>
                <a:ext cx="651" cy="323"/>
                <a:chOff x="4522" y="1252"/>
                <a:chExt cx="651" cy="323"/>
              </a:xfrm>
            </p:grpSpPr>
            <p:sp>
              <p:nvSpPr>
                <p:cNvPr id="71724" name="Rectangle 31">
                  <a:extLst>
                    <a:ext uri="{FF2B5EF4-FFF2-40B4-BE49-F238E27FC236}">
                      <a16:creationId xmlns:a16="http://schemas.microsoft.com/office/drawing/2014/main" id="{2672685D-49F8-CF43-8FB1-68BBDA5C87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2" y="1261"/>
                  <a:ext cx="613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400" b="1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rating &gt; 5</a:t>
                  </a:r>
                </a:p>
              </p:txBody>
            </p:sp>
            <p:sp>
              <p:nvSpPr>
                <p:cNvPr id="71725" name="Rectangle 32">
                  <a:extLst>
                    <a:ext uri="{FF2B5EF4-FFF2-40B4-BE49-F238E27FC236}">
                      <a16:creationId xmlns:a16="http://schemas.microsoft.com/office/drawing/2014/main" id="{4F526F3B-0407-9941-A93D-BB646539F2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59" y="1252"/>
                  <a:ext cx="114" cy="2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kumimoji="0" lang="zh-TW" altLang="en-US" sz="170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1726" name="Rectangle 33">
                  <a:extLst>
                    <a:ext uri="{FF2B5EF4-FFF2-40B4-BE49-F238E27FC236}">
                      <a16:creationId xmlns:a16="http://schemas.microsoft.com/office/drawing/2014/main" id="{E5EEC1C6-03DF-B34C-93FE-61AB6962B8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59" y="1356"/>
                  <a:ext cx="114" cy="2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kumimoji="0" lang="zh-TW" altLang="en-US" sz="170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</p:grpSp>
        </p:grpSp>
      </p:grpSp>
      <p:sp>
        <p:nvSpPr>
          <p:cNvPr id="71698" name="Rectangle 34">
            <a:extLst>
              <a:ext uri="{FF2B5EF4-FFF2-40B4-BE49-F238E27FC236}">
                <a16:creationId xmlns:a16="http://schemas.microsoft.com/office/drawing/2014/main" id="{0D9FFAF1-2945-6044-807B-DBB68B734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950" y="1106488"/>
            <a:ext cx="744538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700">
                <a:solidFill>
                  <a:srgbClr val="000000"/>
                </a:solidFill>
                <a:latin typeface="Arial" panose="020B0604020202020204" pitchFamily="34" charset="0"/>
              </a:rPr>
              <a:t>(BNL)</a:t>
            </a:r>
          </a:p>
        </p:txBody>
      </p:sp>
      <p:grpSp>
        <p:nvGrpSpPr>
          <p:cNvPr id="71699" name="Group 35">
            <a:extLst>
              <a:ext uri="{FF2B5EF4-FFF2-40B4-BE49-F238E27FC236}">
                <a16:creationId xmlns:a16="http://schemas.microsoft.com/office/drawing/2014/main" id="{07BA27BE-38D5-8044-B227-CA11DFEB0405}"/>
              </a:ext>
            </a:extLst>
          </p:cNvPr>
          <p:cNvGrpSpPr>
            <a:grpSpLocks/>
          </p:cNvGrpSpPr>
          <p:nvPr/>
        </p:nvGrpSpPr>
        <p:grpSpPr bwMode="auto">
          <a:xfrm>
            <a:off x="5921375" y="1917700"/>
            <a:ext cx="654050" cy="304800"/>
            <a:chOff x="3673" y="1671"/>
            <a:chExt cx="412" cy="192"/>
          </a:xfrm>
        </p:grpSpPr>
        <p:sp>
          <p:nvSpPr>
            <p:cNvPr id="71714" name="Text Box 36">
              <a:extLst>
                <a:ext uri="{FF2B5EF4-FFF2-40B4-BE49-F238E27FC236}">
                  <a16:creationId xmlns:a16="http://schemas.microsoft.com/office/drawing/2014/main" id="{91640C94-3951-C04F-93B2-622C416453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4" y="1671"/>
              <a:ext cx="35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Arial" panose="020B0604020202020204" pitchFamily="34" charset="0"/>
                </a:rPr>
                <a:t>sid</a:t>
              </a:r>
            </a:p>
          </p:txBody>
        </p:sp>
        <p:grpSp>
          <p:nvGrpSpPr>
            <p:cNvPr id="71715" name="Group 37">
              <a:extLst>
                <a:ext uri="{FF2B5EF4-FFF2-40B4-BE49-F238E27FC236}">
                  <a16:creationId xmlns:a16="http://schemas.microsoft.com/office/drawing/2014/main" id="{5BC94B01-FCBF-7B44-926A-D63C51BFBC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3" y="1717"/>
              <a:ext cx="104" cy="85"/>
              <a:chOff x="2928" y="3021"/>
              <a:chExt cx="179" cy="123"/>
            </a:xfrm>
          </p:grpSpPr>
          <p:sp>
            <p:nvSpPr>
              <p:cNvPr id="71716" name="Line 38">
                <a:extLst>
                  <a:ext uri="{FF2B5EF4-FFF2-40B4-BE49-F238E27FC236}">
                    <a16:creationId xmlns:a16="http://schemas.microsoft.com/office/drawing/2014/main" id="{81B596AE-D40B-A74B-92BF-89D5420B06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3021"/>
                <a:ext cx="17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717" name="Line 39">
                <a:extLst>
                  <a:ext uri="{FF2B5EF4-FFF2-40B4-BE49-F238E27FC236}">
                    <a16:creationId xmlns:a16="http://schemas.microsoft.com/office/drawing/2014/main" id="{BC4712DA-1CDB-1D4E-8441-415C33626C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5" y="3021"/>
                <a:ext cx="0" cy="12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718" name="Line 40">
                <a:extLst>
                  <a:ext uri="{FF2B5EF4-FFF2-40B4-BE49-F238E27FC236}">
                    <a16:creationId xmlns:a16="http://schemas.microsoft.com/office/drawing/2014/main" id="{3A992866-3B8A-A449-8CA6-70F4603C9A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0" y="3021"/>
                <a:ext cx="0" cy="12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71700" name="Group 41">
            <a:extLst>
              <a:ext uri="{FF2B5EF4-FFF2-40B4-BE49-F238E27FC236}">
                <a16:creationId xmlns:a16="http://schemas.microsoft.com/office/drawing/2014/main" id="{F480B78D-6C84-7F4C-A7E7-44058578D63B}"/>
              </a:ext>
            </a:extLst>
          </p:cNvPr>
          <p:cNvGrpSpPr>
            <a:grpSpLocks/>
          </p:cNvGrpSpPr>
          <p:nvPr/>
        </p:nvGrpSpPr>
        <p:grpSpPr bwMode="auto">
          <a:xfrm>
            <a:off x="6927850" y="1905000"/>
            <a:ext cx="1254125" cy="304800"/>
            <a:chOff x="4487" y="1691"/>
            <a:chExt cx="790" cy="192"/>
          </a:xfrm>
        </p:grpSpPr>
        <p:sp>
          <p:nvSpPr>
            <p:cNvPr id="71709" name="Text Box 42">
              <a:extLst>
                <a:ext uri="{FF2B5EF4-FFF2-40B4-BE49-F238E27FC236}">
                  <a16:creationId xmlns:a16="http://schemas.microsoft.com/office/drawing/2014/main" id="{436A5129-3A2C-C047-8D42-E64AA80F45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9" y="1691"/>
              <a:ext cx="7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0" lang="en-US" altLang="zh-TW" sz="1400" b="1">
                  <a:solidFill>
                    <a:srgbClr val="000000"/>
                  </a:solidFill>
                  <a:latin typeface="Arial" panose="020B0604020202020204" pitchFamily="34" charset="0"/>
                </a:rPr>
                <a:t>sname,sid</a:t>
              </a:r>
            </a:p>
          </p:txBody>
        </p:sp>
        <p:grpSp>
          <p:nvGrpSpPr>
            <p:cNvPr id="71710" name="Group 43">
              <a:extLst>
                <a:ext uri="{FF2B5EF4-FFF2-40B4-BE49-F238E27FC236}">
                  <a16:creationId xmlns:a16="http://schemas.microsoft.com/office/drawing/2014/main" id="{5990C30A-BEE1-F440-BC1A-A88E2A39EE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87" y="1737"/>
              <a:ext cx="106" cy="85"/>
              <a:chOff x="2928" y="3021"/>
              <a:chExt cx="179" cy="123"/>
            </a:xfrm>
          </p:grpSpPr>
          <p:sp>
            <p:nvSpPr>
              <p:cNvPr id="71711" name="Line 44">
                <a:extLst>
                  <a:ext uri="{FF2B5EF4-FFF2-40B4-BE49-F238E27FC236}">
                    <a16:creationId xmlns:a16="http://schemas.microsoft.com/office/drawing/2014/main" id="{0640B8DC-DD1A-3F45-8AF6-3C7DE7C508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3021"/>
                <a:ext cx="17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712" name="Line 45">
                <a:extLst>
                  <a:ext uri="{FF2B5EF4-FFF2-40B4-BE49-F238E27FC236}">
                    <a16:creationId xmlns:a16="http://schemas.microsoft.com/office/drawing/2014/main" id="{E1F2C30E-43CD-DD4C-86EA-98932A8544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5" y="3021"/>
                <a:ext cx="0" cy="12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713" name="Line 46">
                <a:extLst>
                  <a:ext uri="{FF2B5EF4-FFF2-40B4-BE49-F238E27FC236}">
                    <a16:creationId xmlns:a16="http://schemas.microsoft.com/office/drawing/2014/main" id="{D5A48444-B4A3-F042-AEFA-81D9237AFA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0" y="3021"/>
                <a:ext cx="0" cy="12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71701" name="Line 47">
            <a:extLst>
              <a:ext uri="{FF2B5EF4-FFF2-40B4-BE49-F238E27FC236}">
                <a16:creationId xmlns:a16="http://schemas.microsoft.com/office/drawing/2014/main" id="{FE3C69B2-2B3C-484C-93AD-99EBC05F19B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0600" y="3148013"/>
            <a:ext cx="0" cy="388937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02" name="Line 48">
            <a:extLst>
              <a:ext uri="{FF2B5EF4-FFF2-40B4-BE49-F238E27FC236}">
                <a16:creationId xmlns:a16="http://schemas.microsoft.com/office/drawing/2014/main" id="{77ABD230-6FDA-FB46-B879-F97F8BDC8B28}"/>
              </a:ext>
            </a:extLst>
          </p:cNvPr>
          <p:cNvSpPr>
            <a:spLocks noChangeShapeType="1"/>
          </p:cNvSpPr>
          <p:nvPr/>
        </p:nvSpPr>
        <p:spPr bwMode="auto">
          <a:xfrm>
            <a:off x="7526338" y="3135313"/>
            <a:ext cx="0" cy="388937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03" name="Text Box 49">
            <a:extLst>
              <a:ext uri="{FF2B5EF4-FFF2-40B4-BE49-F238E27FC236}">
                <a16:creationId xmlns:a16="http://schemas.microsoft.com/office/drawing/2014/main" id="{ADDF1689-4124-1543-857C-E0500F941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9750" y="3544888"/>
            <a:ext cx="9731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>
                <a:latin typeface="Arial" panose="020B0604020202020204" pitchFamily="34" charset="0"/>
              </a:rPr>
              <a:t>Reserves</a:t>
            </a:r>
          </a:p>
        </p:txBody>
      </p:sp>
      <p:sp>
        <p:nvSpPr>
          <p:cNvPr id="71704" name="Text Box 50">
            <a:extLst>
              <a:ext uri="{FF2B5EF4-FFF2-40B4-BE49-F238E27FC236}">
                <a16:creationId xmlns:a16="http://schemas.microsoft.com/office/drawing/2014/main" id="{E973BAA8-6A1A-DC40-A8E2-60FCF09640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1525" y="3560763"/>
            <a:ext cx="7762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>
                <a:latin typeface="Arial" panose="020B0604020202020204" pitchFamily="34" charset="0"/>
              </a:rPr>
              <a:t>Sailors</a:t>
            </a:r>
          </a:p>
        </p:txBody>
      </p:sp>
      <p:sp>
        <p:nvSpPr>
          <p:cNvPr id="71705" name="Text Box 51">
            <a:extLst>
              <a:ext uri="{FF2B5EF4-FFF2-40B4-BE49-F238E27FC236}">
                <a16:creationId xmlns:a16="http://schemas.microsoft.com/office/drawing/2014/main" id="{79AD2CD6-B4C7-2247-AF7D-B22B5AF7C9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3913" y="3546475"/>
            <a:ext cx="8937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File scan</a:t>
            </a:r>
          </a:p>
        </p:txBody>
      </p:sp>
      <p:sp>
        <p:nvSpPr>
          <p:cNvPr id="71706" name="Text Box 52">
            <a:extLst>
              <a:ext uri="{FF2B5EF4-FFF2-40B4-BE49-F238E27FC236}">
                <a16:creationId xmlns:a16="http://schemas.microsoft.com/office/drawing/2014/main" id="{07616A03-97ED-6B47-BE61-15CBAF01E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8775" y="3579813"/>
            <a:ext cx="8937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File scan</a:t>
            </a:r>
          </a:p>
        </p:txBody>
      </p:sp>
      <p:sp>
        <p:nvSpPr>
          <p:cNvPr id="71707" name="Text Box 53">
            <a:extLst>
              <a:ext uri="{FF2B5EF4-FFF2-40B4-BE49-F238E27FC236}">
                <a16:creationId xmlns:a16="http://schemas.microsoft.com/office/drawing/2014/main" id="{9127EA1C-A324-D048-BC52-354FAAEE9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1388" y="1747838"/>
            <a:ext cx="11334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>
                <a:latin typeface="Arial" panose="020B0604020202020204" pitchFamily="34" charset="0"/>
              </a:rPr>
              <a:t>On-the-fly: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>
                <a:latin typeface="Arial" panose="020B0604020202020204" pitchFamily="34" charset="0"/>
              </a:rPr>
              <a:t>write to T1</a:t>
            </a:r>
          </a:p>
        </p:txBody>
      </p:sp>
      <p:sp>
        <p:nvSpPr>
          <p:cNvPr id="71708" name="Text Box 54">
            <a:extLst>
              <a:ext uri="{FF2B5EF4-FFF2-40B4-BE49-F238E27FC236}">
                <a16:creationId xmlns:a16="http://schemas.microsoft.com/office/drawing/2014/main" id="{9A790FFE-B971-0240-8F07-E3613A5E1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0525" y="1749425"/>
            <a:ext cx="11334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>
                <a:latin typeface="Arial" panose="020B0604020202020204" pitchFamily="34" charset="0"/>
              </a:rPr>
              <a:t>On-the-fly: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>
                <a:latin typeface="Arial" panose="020B0604020202020204" pitchFamily="34" charset="0"/>
              </a:rPr>
              <a:t>write to T2</a:t>
            </a:r>
          </a:p>
        </p:txBody>
      </p:sp>
    </p:spTree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Number Placeholder 6">
            <a:extLst>
              <a:ext uri="{FF2B5EF4-FFF2-40B4-BE49-F238E27FC236}">
                <a16:creationId xmlns:a16="http://schemas.microsoft.com/office/drawing/2014/main" id="{4A6BCE30-47BF-534B-A12A-2624BFA2A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C93D42-6C59-4640-9F9A-A000C5526B7A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zh-TW" sz="1400"/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18309932-C793-5B40-85E3-28F358AC15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506413"/>
            <a:ext cx="6629400" cy="533400"/>
          </a:xfrm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altLang="zh-TW" sz="3200"/>
              <a:t>Alternative Plans 2 with Indexes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E83D7A38-452D-6A4D-AD20-FF7F072B6CD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0" y="925513"/>
            <a:ext cx="5629275" cy="4170362"/>
          </a:xfrm>
          <a:noFill/>
        </p:spPr>
        <p:txBody>
          <a:bodyPr lIns="90488" tIns="44450" rIns="90488" bIns="44450"/>
          <a:lstStyle/>
          <a:p>
            <a:pPr marL="381000" indent="-381000" eaLnBrk="1" hangingPunct="1">
              <a:buFontTx/>
              <a:buNone/>
            </a:pPr>
            <a:r>
              <a:rPr lang="en-US" altLang="zh-TW" sz="2000"/>
              <a:t>Assumption: clustered hash index on </a:t>
            </a:r>
            <a:r>
              <a:rPr lang="en-US" altLang="zh-TW" sz="2000" b="1" i="1"/>
              <a:t>bid</a:t>
            </a:r>
            <a:r>
              <a:rPr lang="en-US" altLang="zh-TW" sz="2000"/>
              <a:t> of </a:t>
            </a:r>
            <a:r>
              <a:rPr lang="en-US" altLang="zh-TW" sz="2000" b="1" i="1"/>
              <a:t>Reserves, </a:t>
            </a:r>
            <a:r>
              <a:rPr lang="en-US" altLang="zh-TW" sz="2000"/>
              <a:t>and hash index on </a:t>
            </a:r>
            <a:r>
              <a:rPr lang="en-US" altLang="zh-TW" sz="2000" b="1" i="1"/>
              <a:t>sid</a:t>
            </a:r>
            <a:r>
              <a:rPr lang="en-US" altLang="zh-TW" sz="2000"/>
              <a:t> of </a:t>
            </a:r>
            <a:r>
              <a:rPr lang="en-US" altLang="zh-TW" sz="2000" b="1" i="1"/>
              <a:t>Sailors</a:t>
            </a:r>
          </a:p>
          <a:p>
            <a:pPr marL="381000" indent="-381000" eaLnBrk="1" hangingPunct="1">
              <a:buFont typeface="Wingdings" pitchFamily="2" charset="2"/>
              <a:buAutoNum type="arabicPeriod"/>
            </a:pPr>
            <a:r>
              <a:rPr lang="en-US" altLang="zh-TW" sz="2000"/>
              <a:t>Hash on 100, get all </a:t>
            </a:r>
            <a:r>
              <a:rPr lang="en-US" altLang="zh-TW" sz="2000" b="1" i="1"/>
              <a:t>Reserves</a:t>
            </a:r>
            <a:r>
              <a:rPr lang="en-US" altLang="zh-TW" sz="2000"/>
              <a:t> tuples with bid = 100</a:t>
            </a:r>
            <a:endParaRPr lang="en-US" altLang="zh-TW" sz="2000" b="1" i="1"/>
          </a:p>
          <a:p>
            <a:pPr marL="381000" indent="-381000" eaLnBrk="1" hangingPunct="1">
              <a:buFont typeface="Wingdings" pitchFamily="2" charset="2"/>
              <a:buAutoNum type="arabicPeriod"/>
            </a:pPr>
            <a:r>
              <a:rPr lang="en-US" altLang="zh-TW" sz="2000"/>
              <a:t>Use index nested loops with </a:t>
            </a:r>
            <a:r>
              <a:rPr lang="en-US" altLang="zh-TW" sz="2000" b="1" i="1" u="sng">
                <a:solidFill>
                  <a:schemeClr val="accent2"/>
                </a:solidFill>
              </a:rPr>
              <a:t>pipelining</a:t>
            </a:r>
            <a:r>
              <a:rPr lang="en-US" altLang="zh-TW" sz="2000">
                <a:solidFill>
                  <a:schemeClr val="accent2"/>
                </a:solidFill>
              </a:rPr>
              <a:t> (outer is not materialized)</a:t>
            </a:r>
            <a:endParaRPr lang="en-US" altLang="zh-TW" sz="2000"/>
          </a:p>
          <a:p>
            <a:pPr marL="800100" lvl="1" indent="-342900" eaLnBrk="1" hangingPunct="1"/>
            <a:r>
              <a:rPr lang="en-US" altLang="zh-TW" sz="1800"/>
              <a:t>For each tuple obtained at step 1, hash its sid value to get the matching </a:t>
            </a:r>
            <a:r>
              <a:rPr lang="en-US" altLang="zh-TW" sz="1800" b="1" i="1"/>
              <a:t>Sailors </a:t>
            </a:r>
            <a:r>
              <a:rPr lang="en-US" altLang="zh-TW" sz="1800"/>
              <a:t>tuple (Note: </a:t>
            </a:r>
            <a:r>
              <a:rPr lang="en-US" altLang="zh-TW" sz="1800" b="1" i="1"/>
              <a:t>sid </a:t>
            </a:r>
            <a:r>
              <a:rPr lang="en-US" altLang="zh-TW" sz="1800"/>
              <a:t>is the key of </a:t>
            </a:r>
            <a:r>
              <a:rPr lang="en-US" altLang="zh-TW" sz="1800" b="1" i="1"/>
              <a:t>Sailors</a:t>
            </a:r>
            <a:r>
              <a:rPr lang="en-US" altLang="zh-TW" sz="1800"/>
              <a:t>. So at most one matching tuple exists: unclustered index on </a:t>
            </a:r>
            <a:r>
              <a:rPr lang="en-US" altLang="zh-TW" sz="1800" b="1" i="1"/>
              <a:t>sid</a:t>
            </a:r>
            <a:r>
              <a:rPr lang="en-US" altLang="zh-TW" sz="1800"/>
              <a:t> of </a:t>
            </a:r>
            <a:r>
              <a:rPr lang="en-US" altLang="zh-TW" sz="1800" b="1" i="1"/>
              <a:t>Sailors</a:t>
            </a:r>
            <a:r>
              <a:rPr lang="en-US" altLang="zh-TW" sz="1800"/>
              <a:t> ok)</a:t>
            </a:r>
          </a:p>
          <a:p>
            <a:pPr marL="800100" lvl="1" indent="-342900" eaLnBrk="1" hangingPunct="1"/>
            <a:r>
              <a:rPr lang="en-US" altLang="zh-TW" sz="1800"/>
              <a:t>Join these two tuples, select if rating &gt; 5</a:t>
            </a:r>
          </a:p>
          <a:p>
            <a:pPr marL="800100" lvl="1" indent="-342900" eaLnBrk="1" hangingPunct="1"/>
            <a:r>
              <a:rPr lang="en-US" altLang="zh-TW" sz="1800"/>
              <a:t>If selected, projecting out its sname </a:t>
            </a:r>
          </a:p>
          <a:p>
            <a:pPr marL="800100" lvl="1" indent="-342900" eaLnBrk="1" hangingPunct="1"/>
            <a:endParaRPr lang="en-US" altLang="zh-TW" sz="1800"/>
          </a:p>
        </p:txBody>
      </p:sp>
      <p:sp>
        <p:nvSpPr>
          <p:cNvPr id="73732" name="Freeform 4">
            <a:extLst>
              <a:ext uri="{FF2B5EF4-FFF2-40B4-BE49-F238E27FC236}">
                <a16:creationId xmlns:a16="http://schemas.microsoft.com/office/drawing/2014/main" id="{3965785B-CBB6-F945-93D5-22FB3995FE4F}"/>
              </a:ext>
            </a:extLst>
          </p:cNvPr>
          <p:cNvSpPr>
            <a:spLocks/>
          </p:cNvSpPr>
          <p:nvPr/>
        </p:nvSpPr>
        <p:spPr bwMode="auto">
          <a:xfrm>
            <a:off x="6981825" y="1789113"/>
            <a:ext cx="1588" cy="88900"/>
          </a:xfrm>
          <a:custGeom>
            <a:avLst/>
            <a:gdLst>
              <a:gd name="T0" fmla="*/ 0 w 1"/>
              <a:gd name="T1" fmla="*/ 0 h 56"/>
              <a:gd name="T2" fmla="*/ 0 w 1"/>
              <a:gd name="T3" fmla="*/ 2147483646 h 56"/>
              <a:gd name="T4" fmla="*/ 0 w 1"/>
              <a:gd name="T5" fmla="*/ 0 h 56"/>
              <a:gd name="T6" fmla="*/ 0 60000 65536"/>
              <a:gd name="T7" fmla="*/ 0 60000 65536"/>
              <a:gd name="T8" fmla="*/ 0 60000 65536"/>
              <a:gd name="T9" fmla="*/ 0 w 1"/>
              <a:gd name="T10" fmla="*/ 0 h 56"/>
              <a:gd name="T11" fmla="*/ 1 w 1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56">
                <a:moveTo>
                  <a:pt x="0" y="0"/>
                </a:moveTo>
                <a:lnTo>
                  <a:pt x="0" y="5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3" name="Freeform 5">
            <a:extLst>
              <a:ext uri="{FF2B5EF4-FFF2-40B4-BE49-F238E27FC236}">
                <a16:creationId xmlns:a16="http://schemas.microsoft.com/office/drawing/2014/main" id="{DE01FDCA-2A7B-F940-ADB8-EA346DEBD47A}"/>
              </a:ext>
            </a:extLst>
          </p:cNvPr>
          <p:cNvSpPr>
            <a:spLocks/>
          </p:cNvSpPr>
          <p:nvPr/>
        </p:nvSpPr>
        <p:spPr bwMode="auto">
          <a:xfrm>
            <a:off x="7164388" y="1789113"/>
            <a:ext cx="1587" cy="88900"/>
          </a:xfrm>
          <a:custGeom>
            <a:avLst/>
            <a:gdLst>
              <a:gd name="T0" fmla="*/ 0 w 1"/>
              <a:gd name="T1" fmla="*/ 0 h 56"/>
              <a:gd name="T2" fmla="*/ 0 w 1"/>
              <a:gd name="T3" fmla="*/ 2147483646 h 56"/>
              <a:gd name="T4" fmla="*/ 0 w 1"/>
              <a:gd name="T5" fmla="*/ 0 h 56"/>
              <a:gd name="T6" fmla="*/ 0 60000 65536"/>
              <a:gd name="T7" fmla="*/ 0 60000 65536"/>
              <a:gd name="T8" fmla="*/ 0 60000 65536"/>
              <a:gd name="T9" fmla="*/ 0 w 1"/>
              <a:gd name="T10" fmla="*/ 0 h 56"/>
              <a:gd name="T11" fmla="*/ 1 w 1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56">
                <a:moveTo>
                  <a:pt x="0" y="0"/>
                </a:moveTo>
                <a:lnTo>
                  <a:pt x="0" y="5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4" name="Freeform 6">
            <a:extLst>
              <a:ext uri="{FF2B5EF4-FFF2-40B4-BE49-F238E27FC236}">
                <a16:creationId xmlns:a16="http://schemas.microsoft.com/office/drawing/2014/main" id="{C18B8B85-557B-0D41-8BB7-7B3E23D8DD81}"/>
              </a:ext>
            </a:extLst>
          </p:cNvPr>
          <p:cNvSpPr>
            <a:spLocks/>
          </p:cNvSpPr>
          <p:nvPr/>
        </p:nvSpPr>
        <p:spPr bwMode="auto">
          <a:xfrm>
            <a:off x="6981825" y="1789113"/>
            <a:ext cx="184150" cy="88900"/>
          </a:xfrm>
          <a:custGeom>
            <a:avLst/>
            <a:gdLst>
              <a:gd name="T0" fmla="*/ 0 w 116"/>
              <a:gd name="T1" fmla="*/ 0 h 56"/>
              <a:gd name="T2" fmla="*/ 2147483646 w 116"/>
              <a:gd name="T3" fmla="*/ 2147483646 h 56"/>
              <a:gd name="T4" fmla="*/ 0 w 116"/>
              <a:gd name="T5" fmla="*/ 0 h 56"/>
              <a:gd name="T6" fmla="*/ 0 60000 65536"/>
              <a:gd name="T7" fmla="*/ 0 60000 65536"/>
              <a:gd name="T8" fmla="*/ 0 60000 65536"/>
              <a:gd name="T9" fmla="*/ 0 w 116"/>
              <a:gd name="T10" fmla="*/ 0 h 56"/>
              <a:gd name="T11" fmla="*/ 116 w 116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6" h="56">
                <a:moveTo>
                  <a:pt x="0" y="0"/>
                </a:moveTo>
                <a:lnTo>
                  <a:pt x="115" y="5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5" name="Freeform 7">
            <a:extLst>
              <a:ext uri="{FF2B5EF4-FFF2-40B4-BE49-F238E27FC236}">
                <a16:creationId xmlns:a16="http://schemas.microsoft.com/office/drawing/2014/main" id="{13AF9933-D74F-1B45-A944-9E296F7D0E90}"/>
              </a:ext>
            </a:extLst>
          </p:cNvPr>
          <p:cNvSpPr>
            <a:spLocks/>
          </p:cNvSpPr>
          <p:nvPr/>
        </p:nvSpPr>
        <p:spPr bwMode="auto">
          <a:xfrm>
            <a:off x="6981825" y="1789113"/>
            <a:ext cx="184150" cy="88900"/>
          </a:xfrm>
          <a:custGeom>
            <a:avLst/>
            <a:gdLst>
              <a:gd name="T0" fmla="*/ 0 w 116"/>
              <a:gd name="T1" fmla="*/ 2147483646 h 56"/>
              <a:gd name="T2" fmla="*/ 2147483646 w 116"/>
              <a:gd name="T3" fmla="*/ 0 h 56"/>
              <a:gd name="T4" fmla="*/ 0 w 116"/>
              <a:gd name="T5" fmla="*/ 2147483646 h 56"/>
              <a:gd name="T6" fmla="*/ 0 60000 65536"/>
              <a:gd name="T7" fmla="*/ 0 60000 65536"/>
              <a:gd name="T8" fmla="*/ 0 60000 65536"/>
              <a:gd name="T9" fmla="*/ 0 w 116"/>
              <a:gd name="T10" fmla="*/ 0 h 56"/>
              <a:gd name="T11" fmla="*/ 116 w 116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6" h="56">
                <a:moveTo>
                  <a:pt x="0" y="55"/>
                </a:moveTo>
                <a:lnTo>
                  <a:pt x="115" y="0"/>
                </a:lnTo>
                <a:lnTo>
                  <a:pt x="0" y="5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6" name="Freeform 8">
            <a:extLst>
              <a:ext uri="{FF2B5EF4-FFF2-40B4-BE49-F238E27FC236}">
                <a16:creationId xmlns:a16="http://schemas.microsoft.com/office/drawing/2014/main" id="{20DC287A-1264-B643-B8C8-B4048FAEA778}"/>
              </a:ext>
            </a:extLst>
          </p:cNvPr>
          <p:cNvSpPr>
            <a:spLocks/>
          </p:cNvSpPr>
          <p:nvPr/>
        </p:nvSpPr>
        <p:spPr bwMode="auto">
          <a:xfrm>
            <a:off x="6669088" y="2146300"/>
            <a:ext cx="350837" cy="250825"/>
          </a:xfrm>
          <a:custGeom>
            <a:avLst/>
            <a:gdLst>
              <a:gd name="T0" fmla="*/ 0 w 221"/>
              <a:gd name="T1" fmla="*/ 2147483646 h 158"/>
              <a:gd name="T2" fmla="*/ 2147483646 w 221"/>
              <a:gd name="T3" fmla="*/ 0 h 158"/>
              <a:gd name="T4" fmla="*/ 0 w 221"/>
              <a:gd name="T5" fmla="*/ 2147483646 h 158"/>
              <a:gd name="T6" fmla="*/ 0 60000 65536"/>
              <a:gd name="T7" fmla="*/ 0 60000 65536"/>
              <a:gd name="T8" fmla="*/ 0 60000 65536"/>
              <a:gd name="T9" fmla="*/ 0 w 221"/>
              <a:gd name="T10" fmla="*/ 0 h 158"/>
              <a:gd name="T11" fmla="*/ 221 w 221"/>
              <a:gd name="T12" fmla="*/ 158 h 1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1" h="158">
                <a:moveTo>
                  <a:pt x="0" y="157"/>
                </a:moveTo>
                <a:lnTo>
                  <a:pt x="220" y="0"/>
                </a:lnTo>
                <a:lnTo>
                  <a:pt x="0" y="15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7" name="Freeform 9">
            <a:extLst>
              <a:ext uri="{FF2B5EF4-FFF2-40B4-BE49-F238E27FC236}">
                <a16:creationId xmlns:a16="http://schemas.microsoft.com/office/drawing/2014/main" id="{FEABACE4-D646-E048-A352-38DCBE192A68}"/>
              </a:ext>
            </a:extLst>
          </p:cNvPr>
          <p:cNvSpPr>
            <a:spLocks/>
          </p:cNvSpPr>
          <p:nvPr/>
        </p:nvSpPr>
        <p:spPr bwMode="auto">
          <a:xfrm>
            <a:off x="7150100" y="2146300"/>
            <a:ext cx="360363" cy="250825"/>
          </a:xfrm>
          <a:custGeom>
            <a:avLst/>
            <a:gdLst>
              <a:gd name="T0" fmla="*/ 0 w 227"/>
              <a:gd name="T1" fmla="*/ 0 h 158"/>
              <a:gd name="T2" fmla="*/ 2147483646 w 227"/>
              <a:gd name="T3" fmla="*/ 2147483646 h 158"/>
              <a:gd name="T4" fmla="*/ 0 w 227"/>
              <a:gd name="T5" fmla="*/ 0 h 158"/>
              <a:gd name="T6" fmla="*/ 0 60000 65536"/>
              <a:gd name="T7" fmla="*/ 0 60000 65536"/>
              <a:gd name="T8" fmla="*/ 0 60000 65536"/>
              <a:gd name="T9" fmla="*/ 0 w 227"/>
              <a:gd name="T10" fmla="*/ 0 h 158"/>
              <a:gd name="T11" fmla="*/ 227 w 227"/>
              <a:gd name="T12" fmla="*/ 158 h 1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7" h="158">
                <a:moveTo>
                  <a:pt x="0" y="0"/>
                </a:moveTo>
                <a:lnTo>
                  <a:pt x="226" y="15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8" name="Freeform 10">
            <a:extLst>
              <a:ext uri="{FF2B5EF4-FFF2-40B4-BE49-F238E27FC236}">
                <a16:creationId xmlns:a16="http://schemas.microsoft.com/office/drawing/2014/main" id="{92516130-4C1D-864D-B3A3-381A8ECA0C54}"/>
              </a:ext>
            </a:extLst>
          </p:cNvPr>
          <p:cNvSpPr>
            <a:spLocks/>
          </p:cNvSpPr>
          <p:nvPr/>
        </p:nvSpPr>
        <p:spPr bwMode="auto">
          <a:xfrm>
            <a:off x="7072313" y="501650"/>
            <a:ext cx="1587" cy="390525"/>
          </a:xfrm>
          <a:custGeom>
            <a:avLst/>
            <a:gdLst>
              <a:gd name="T0" fmla="*/ 0 w 1"/>
              <a:gd name="T1" fmla="*/ 0 h 246"/>
              <a:gd name="T2" fmla="*/ 0 w 1"/>
              <a:gd name="T3" fmla="*/ 2147483646 h 246"/>
              <a:gd name="T4" fmla="*/ 0 w 1"/>
              <a:gd name="T5" fmla="*/ 0 h 246"/>
              <a:gd name="T6" fmla="*/ 0 60000 65536"/>
              <a:gd name="T7" fmla="*/ 0 60000 65536"/>
              <a:gd name="T8" fmla="*/ 0 60000 65536"/>
              <a:gd name="T9" fmla="*/ 0 w 1"/>
              <a:gd name="T10" fmla="*/ 0 h 246"/>
              <a:gd name="T11" fmla="*/ 1 w 1"/>
              <a:gd name="T12" fmla="*/ 246 h 24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46">
                <a:moveTo>
                  <a:pt x="0" y="0"/>
                </a:moveTo>
                <a:lnTo>
                  <a:pt x="0" y="24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9" name="Freeform 11">
            <a:extLst>
              <a:ext uri="{FF2B5EF4-FFF2-40B4-BE49-F238E27FC236}">
                <a16:creationId xmlns:a16="http://schemas.microsoft.com/office/drawing/2014/main" id="{7C6B3FC3-75BC-9747-BDC5-2AAEA87DACF6}"/>
              </a:ext>
            </a:extLst>
          </p:cNvPr>
          <p:cNvSpPr>
            <a:spLocks/>
          </p:cNvSpPr>
          <p:nvPr/>
        </p:nvSpPr>
        <p:spPr bwMode="auto">
          <a:xfrm>
            <a:off x="7065963" y="1290638"/>
            <a:ext cx="1587" cy="358775"/>
          </a:xfrm>
          <a:custGeom>
            <a:avLst/>
            <a:gdLst>
              <a:gd name="T0" fmla="*/ 0 w 1"/>
              <a:gd name="T1" fmla="*/ 0 h 226"/>
              <a:gd name="T2" fmla="*/ 0 w 1"/>
              <a:gd name="T3" fmla="*/ 2147483646 h 226"/>
              <a:gd name="T4" fmla="*/ 0 w 1"/>
              <a:gd name="T5" fmla="*/ 0 h 226"/>
              <a:gd name="T6" fmla="*/ 0 60000 65536"/>
              <a:gd name="T7" fmla="*/ 0 60000 65536"/>
              <a:gd name="T8" fmla="*/ 0 60000 65536"/>
              <a:gd name="T9" fmla="*/ 0 w 1"/>
              <a:gd name="T10" fmla="*/ 0 h 226"/>
              <a:gd name="T11" fmla="*/ 1 w 1"/>
              <a:gd name="T12" fmla="*/ 226 h 2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26">
                <a:moveTo>
                  <a:pt x="0" y="0"/>
                </a:moveTo>
                <a:lnTo>
                  <a:pt x="0" y="22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0" name="Freeform 12">
            <a:extLst>
              <a:ext uri="{FF2B5EF4-FFF2-40B4-BE49-F238E27FC236}">
                <a16:creationId xmlns:a16="http://schemas.microsoft.com/office/drawing/2014/main" id="{F50BD016-5AE4-AA42-9A51-C35F6305B6CF}"/>
              </a:ext>
            </a:extLst>
          </p:cNvPr>
          <p:cNvSpPr>
            <a:spLocks/>
          </p:cNvSpPr>
          <p:nvPr/>
        </p:nvSpPr>
        <p:spPr bwMode="auto">
          <a:xfrm>
            <a:off x="6843713" y="206375"/>
            <a:ext cx="1587" cy="120650"/>
          </a:xfrm>
          <a:custGeom>
            <a:avLst/>
            <a:gdLst>
              <a:gd name="T0" fmla="*/ 0 w 1"/>
              <a:gd name="T1" fmla="*/ 0 h 76"/>
              <a:gd name="T2" fmla="*/ 0 w 1"/>
              <a:gd name="T3" fmla="*/ 2147483646 h 76"/>
              <a:gd name="T4" fmla="*/ 0 w 1"/>
              <a:gd name="T5" fmla="*/ 0 h 76"/>
              <a:gd name="T6" fmla="*/ 0 60000 65536"/>
              <a:gd name="T7" fmla="*/ 0 60000 65536"/>
              <a:gd name="T8" fmla="*/ 0 60000 65536"/>
              <a:gd name="T9" fmla="*/ 0 w 1"/>
              <a:gd name="T10" fmla="*/ 0 h 76"/>
              <a:gd name="T11" fmla="*/ 1 w 1"/>
              <a:gd name="T12" fmla="*/ 76 h 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76">
                <a:moveTo>
                  <a:pt x="0" y="0"/>
                </a:moveTo>
                <a:lnTo>
                  <a:pt x="0" y="7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1" name="Freeform 13">
            <a:extLst>
              <a:ext uri="{FF2B5EF4-FFF2-40B4-BE49-F238E27FC236}">
                <a16:creationId xmlns:a16="http://schemas.microsoft.com/office/drawing/2014/main" id="{B758251C-1E98-9141-ABC9-D2093ABDDEDF}"/>
              </a:ext>
            </a:extLst>
          </p:cNvPr>
          <p:cNvSpPr>
            <a:spLocks/>
          </p:cNvSpPr>
          <p:nvPr/>
        </p:nvSpPr>
        <p:spPr bwMode="auto">
          <a:xfrm>
            <a:off x="6889750" y="206375"/>
            <a:ext cx="1588" cy="120650"/>
          </a:xfrm>
          <a:custGeom>
            <a:avLst/>
            <a:gdLst>
              <a:gd name="T0" fmla="*/ 0 w 1"/>
              <a:gd name="T1" fmla="*/ 0 h 76"/>
              <a:gd name="T2" fmla="*/ 0 w 1"/>
              <a:gd name="T3" fmla="*/ 2147483646 h 76"/>
              <a:gd name="T4" fmla="*/ 0 w 1"/>
              <a:gd name="T5" fmla="*/ 0 h 76"/>
              <a:gd name="T6" fmla="*/ 0 60000 65536"/>
              <a:gd name="T7" fmla="*/ 0 60000 65536"/>
              <a:gd name="T8" fmla="*/ 0 60000 65536"/>
              <a:gd name="T9" fmla="*/ 0 w 1"/>
              <a:gd name="T10" fmla="*/ 0 h 76"/>
              <a:gd name="T11" fmla="*/ 1 w 1"/>
              <a:gd name="T12" fmla="*/ 76 h 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76">
                <a:moveTo>
                  <a:pt x="0" y="0"/>
                </a:moveTo>
                <a:lnTo>
                  <a:pt x="0" y="7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2" name="Freeform 14">
            <a:extLst>
              <a:ext uri="{FF2B5EF4-FFF2-40B4-BE49-F238E27FC236}">
                <a16:creationId xmlns:a16="http://schemas.microsoft.com/office/drawing/2014/main" id="{3637F922-66C5-C144-A82E-8FE7776E1FC1}"/>
              </a:ext>
            </a:extLst>
          </p:cNvPr>
          <p:cNvSpPr>
            <a:spLocks/>
          </p:cNvSpPr>
          <p:nvPr/>
        </p:nvSpPr>
        <p:spPr bwMode="auto">
          <a:xfrm>
            <a:off x="6821488" y="196850"/>
            <a:ext cx="92075" cy="1588"/>
          </a:xfrm>
          <a:custGeom>
            <a:avLst/>
            <a:gdLst>
              <a:gd name="T0" fmla="*/ 0 w 58"/>
              <a:gd name="T1" fmla="*/ 0 h 1"/>
              <a:gd name="T2" fmla="*/ 2147483646 w 58"/>
              <a:gd name="T3" fmla="*/ 0 h 1"/>
              <a:gd name="T4" fmla="*/ 0 w 58"/>
              <a:gd name="T5" fmla="*/ 0 h 1"/>
              <a:gd name="T6" fmla="*/ 0 60000 65536"/>
              <a:gd name="T7" fmla="*/ 0 60000 65536"/>
              <a:gd name="T8" fmla="*/ 0 60000 65536"/>
              <a:gd name="T9" fmla="*/ 0 w 58"/>
              <a:gd name="T10" fmla="*/ 0 h 1"/>
              <a:gd name="T11" fmla="*/ 58 w 58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8" h="1">
                <a:moveTo>
                  <a:pt x="0" y="0"/>
                </a:moveTo>
                <a:lnTo>
                  <a:pt x="57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3" name="Freeform 15">
            <a:extLst>
              <a:ext uri="{FF2B5EF4-FFF2-40B4-BE49-F238E27FC236}">
                <a16:creationId xmlns:a16="http://schemas.microsoft.com/office/drawing/2014/main" id="{031454C9-498A-CF47-BC44-9E53A2C1A7A6}"/>
              </a:ext>
            </a:extLst>
          </p:cNvPr>
          <p:cNvSpPr>
            <a:spLocks/>
          </p:cNvSpPr>
          <p:nvPr/>
        </p:nvSpPr>
        <p:spPr bwMode="auto">
          <a:xfrm>
            <a:off x="6837363" y="957263"/>
            <a:ext cx="61912" cy="109537"/>
          </a:xfrm>
          <a:custGeom>
            <a:avLst/>
            <a:gdLst>
              <a:gd name="T0" fmla="*/ 2147483646 w 39"/>
              <a:gd name="T1" fmla="*/ 2147483646 h 69"/>
              <a:gd name="T2" fmla="*/ 2147483646 w 39"/>
              <a:gd name="T3" fmla="*/ 2147483646 h 69"/>
              <a:gd name="T4" fmla="*/ 2147483646 w 39"/>
              <a:gd name="T5" fmla="*/ 0 h 69"/>
              <a:gd name="T6" fmla="*/ 2147483646 w 39"/>
              <a:gd name="T7" fmla="*/ 2147483646 h 69"/>
              <a:gd name="T8" fmla="*/ 0 w 39"/>
              <a:gd name="T9" fmla="*/ 2147483646 h 69"/>
              <a:gd name="T10" fmla="*/ 2147483646 w 39"/>
              <a:gd name="T11" fmla="*/ 2147483646 h 69"/>
              <a:gd name="T12" fmla="*/ 2147483646 w 39"/>
              <a:gd name="T13" fmla="*/ 2147483646 h 69"/>
              <a:gd name="T14" fmla="*/ 2147483646 w 39"/>
              <a:gd name="T15" fmla="*/ 2147483646 h 69"/>
              <a:gd name="T16" fmla="*/ 2147483646 w 39"/>
              <a:gd name="T17" fmla="*/ 2147483646 h 6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9"/>
              <a:gd name="T28" fmla="*/ 0 h 69"/>
              <a:gd name="T29" fmla="*/ 39 w 39"/>
              <a:gd name="T30" fmla="*/ 69 h 6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9" h="69">
                <a:moveTo>
                  <a:pt x="38" y="34"/>
                </a:moveTo>
                <a:lnTo>
                  <a:pt x="33" y="10"/>
                </a:lnTo>
                <a:lnTo>
                  <a:pt x="19" y="0"/>
                </a:lnTo>
                <a:lnTo>
                  <a:pt x="5" y="10"/>
                </a:lnTo>
                <a:lnTo>
                  <a:pt x="0" y="34"/>
                </a:lnTo>
                <a:lnTo>
                  <a:pt x="5" y="58"/>
                </a:lnTo>
                <a:lnTo>
                  <a:pt x="19" y="68"/>
                </a:lnTo>
                <a:lnTo>
                  <a:pt x="33" y="58"/>
                </a:lnTo>
                <a:lnTo>
                  <a:pt x="38" y="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4" name="Freeform 16">
            <a:extLst>
              <a:ext uri="{FF2B5EF4-FFF2-40B4-BE49-F238E27FC236}">
                <a16:creationId xmlns:a16="http://schemas.microsoft.com/office/drawing/2014/main" id="{6FC72C55-D343-7347-8EA9-63E716F197AD}"/>
              </a:ext>
            </a:extLst>
          </p:cNvPr>
          <p:cNvSpPr>
            <a:spLocks/>
          </p:cNvSpPr>
          <p:nvPr/>
        </p:nvSpPr>
        <p:spPr bwMode="auto">
          <a:xfrm>
            <a:off x="6865938" y="966788"/>
            <a:ext cx="57150" cy="1587"/>
          </a:xfrm>
          <a:custGeom>
            <a:avLst/>
            <a:gdLst>
              <a:gd name="T0" fmla="*/ 0 w 36"/>
              <a:gd name="T1" fmla="*/ 0 h 1"/>
              <a:gd name="T2" fmla="*/ 2147483646 w 36"/>
              <a:gd name="T3" fmla="*/ 0 h 1"/>
              <a:gd name="T4" fmla="*/ 0 w 36"/>
              <a:gd name="T5" fmla="*/ 0 h 1"/>
              <a:gd name="T6" fmla="*/ 0 60000 65536"/>
              <a:gd name="T7" fmla="*/ 0 60000 65536"/>
              <a:gd name="T8" fmla="*/ 0 60000 65536"/>
              <a:gd name="T9" fmla="*/ 0 w 36"/>
              <a:gd name="T10" fmla="*/ 0 h 1"/>
              <a:gd name="T11" fmla="*/ 36 w 36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" h="1">
                <a:moveTo>
                  <a:pt x="0" y="0"/>
                </a:moveTo>
                <a:lnTo>
                  <a:pt x="35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5" name="Freeform 17">
            <a:extLst>
              <a:ext uri="{FF2B5EF4-FFF2-40B4-BE49-F238E27FC236}">
                <a16:creationId xmlns:a16="http://schemas.microsoft.com/office/drawing/2014/main" id="{89C923B9-579E-2747-808D-08AB61032910}"/>
              </a:ext>
            </a:extLst>
          </p:cNvPr>
          <p:cNvSpPr>
            <a:spLocks/>
          </p:cNvSpPr>
          <p:nvPr/>
        </p:nvSpPr>
        <p:spPr bwMode="auto">
          <a:xfrm>
            <a:off x="6653213" y="2774950"/>
            <a:ext cx="1587" cy="388938"/>
          </a:xfrm>
          <a:custGeom>
            <a:avLst/>
            <a:gdLst>
              <a:gd name="T0" fmla="*/ 0 w 1"/>
              <a:gd name="T1" fmla="*/ 0 h 245"/>
              <a:gd name="T2" fmla="*/ 0 w 1"/>
              <a:gd name="T3" fmla="*/ 2147483646 h 245"/>
              <a:gd name="T4" fmla="*/ 0 w 1"/>
              <a:gd name="T5" fmla="*/ 0 h 245"/>
              <a:gd name="T6" fmla="*/ 0 60000 65536"/>
              <a:gd name="T7" fmla="*/ 0 60000 65536"/>
              <a:gd name="T8" fmla="*/ 0 60000 65536"/>
              <a:gd name="T9" fmla="*/ 0 w 1"/>
              <a:gd name="T10" fmla="*/ 0 h 245"/>
              <a:gd name="T11" fmla="*/ 1 w 1"/>
              <a:gd name="T12" fmla="*/ 245 h 24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45">
                <a:moveTo>
                  <a:pt x="0" y="0"/>
                </a:moveTo>
                <a:lnTo>
                  <a:pt x="0" y="24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6" name="Rectangle 18">
            <a:extLst>
              <a:ext uri="{FF2B5EF4-FFF2-40B4-BE49-F238E27FC236}">
                <a16:creationId xmlns:a16="http://schemas.microsoft.com/office/drawing/2014/main" id="{2B574E45-28D8-6445-BAD9-B0C3FC561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3650" y="3203575"/>
            <a:ext cx="858838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200" b="1">
                <a:solidFill>
                  <a:srgbClr val="000000"/>
                </a:solidFill>
                <a:latin typeface="Arial" panose="020B0604020202020204" pitchFamily="34" charset="0"/>
              </a:rPr>
              <a:t>Reserves</a:t>
            </a:r>
          </a:p>
        </p:txBody>
      </p:sp>
      <p:sp>
        <p:nvSpPr>
          <p:cNvPr id="73747" name="Rectangle 19">
            <a:extLst>
              <a:ext uri="{FF2B5EF4-FFF2-40B4-BE49-F238E27FC236}">
                <a16:creationId xmlns:a16="http://schemas.microsoft.com/office/drawing/2014/main" id="{EEFAEAD6-BA87-0040-97E1-7B1F8988B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2338" y="2530475"/>
            <a:ext cx="688975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200" b="1">
                <a:solidFill>
                  <a:srgbClr val="000000"/>
                </a:solidFill>
                <a:latin typeface="Arial" panose="020B0604020202020204" pitchFamily="34" charset="0"/>
              </a:rPr>
              <a:t>Sailors</a:t>
            </a:r>
          </a:p>
        </p:txBody>
      </p:sp>
      <p:sp>
        <p:nvSpPr>
          <p:cNvPr id="73748" name="Rectangle 20">
            <a:extLst>
              <a:ext uri="{FF2B5EF4-FFF2-40B4-BE49-F238E27FC236}">
                <a16:creationId xmlns:a16="http://schemas.microsoft.com/office/drawing/2014/main" id="{550A526C-A68E-CF4C-B176-5FC010FA1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2900" y="1854200"/>
            <a:ext cx="709613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200" b="1">
                <a:solidFill>
                  <a:srgbClr val="000000"/>
                </a:solidFill>
                <a:latin typeface="Arial" panose="020B0604020202020204" pitchFamily="34" charset="0"/>
              </a:rPr>
              <a:t>sid=sid</a:t>
            </a:r>
          </a:p>
        </p:txBody>
      </p:sp>
      <p:sp>
        <p:nvSpPr>
          <p:cNvPr id="73749" name="Rectangle 21">
            <a:extLst>
              <a:ext uri="{FF2B5EF4-FFF2-40B4-BE49-F238E27FC236}">
                <a16:creationId xmlns:a16="http://schemas.microsoft.com/office/drawing/2014/main" id="{2CBA10D1-AAF0-3A47-B4A9-5D0A0AAE5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4138" y="2544763"/>
            <a:ext cx="795337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200" b="1">
                <a:solidFill>
                  <a:srgbClr val="000000"/>
                </a:solidFill>
                <a:latin typeface="Arial" panose="020B0604020202020204" pitchFamily="34" charset="0"/>
              </a:rPr>
              <a:t>bid=100 </a:t>
            </a:r>
          </a:p>
        </p:txBody>
      </p:sp>
      <p:sp>
        <p:nvSpPr>
          <p:cNvPr id="73750" name="Rectangle 22">
            <a:extLst>
              <a:ext uri="{FF2B5EF4-FFF2-40B4-BE49-F238E27FC236}">
                <a16:creationId xmlns:a16="http://schemas.microsoft.com/office/drawing/2014/main" id="{6E0DDB0D-FDE4-7C42-95B4-C2B0E0F4A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1013" y="250825"/>
            <a:ext cx="663575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200" b="1">
                <a:solidFill>
                  <a:srgbClr val="000000"/>
                </a:solidFill>
                <a:latin typeface="Arial" panose="020B0604020202020204" pitchFamily="34" charset="0"/>
              </a:rPr>
              <a:t>sname</a:t>
            </a:r>
          </a:p>
        </p:txBody>
      </p:sp>
      <p:sp>
        <p:nvSpPr>
          <p:cNvPr id="73751" name="Rectangle 23">
            <a:extLst>
              <a:ext uri="{FF2B5EF4-FFF2-40B4-BE49-F238E27FC236}">
                <a16:creationId xmlns:a16="http://schemas.microsoft.com/office/drawing/2014/main" id="{13BB3B0B-80EA-5141-80F4-2E32B117E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3150" y="138113"/>
            <a:ext cx="1001713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200" b="1">
                <a:solidFill>
                  <a:srgbClr val="000000"/>
                </a:solidFill>
                <a:latin typeface="Arial" panose="020B0604020202020204" pitchFamily="34" charset="0"/>
              </a:rPr>
              <a:t>(On-the-fly)</a:t>
            </a:r>
          </a:p>
        </p:txBody>
      </p:sp>
      <p:sp>
        <p:nvSpPr>
          <p:cNvPr id="73752" name="Rectangle 24">
            <a:extLst>
              <a:ext uri="{FF2B5EF4-FFF2-40B4-BE49-F238E27FC236}">
                <a16:creationId xmlns:a16="http://schemas.microsoft.com/office/drawing/2014/main" id="{1987839E-44F8-E648-95D3-744C0DDD8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1013" y="985838"/>
            <a:ext cx="862012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200" b="1">
                <a:solidFill>
                  <a:srgbClr val="000000"/>
                </a:solidFill>
                <a:latin typeface="Arial" panose="020B0604020202020204" pitchFamily="34" charset="0"/>
              </a:rPr>
              <a:t>rating &gt; 5</a:t>
            </a:r>
          </a:p>
        </p:txBody>
      </p:sp>
      <p:sp>
        <p:nvSpPr>
          <p:cNvPr id="73753" name="Rectangle 25">
            <a:extLst>
              <a:ext uri="{FF2B5EF4-FFF2-40B4-BE49-F238E27FC236}">
                <a16:creationId xmlns:a16="http://schemas.microsoft.com/office/drawing/2014/main" id="{216554AC-C9ED-8F42-8711-4A2F2F7CE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3700" y="2401888"/>
            <a:ext cx="909638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200" b="1">
                <a:solidFill>
                  <a:srgbClr val="000000"/>
                </a:solidFill>
                <a:latin typeface="Arial" panose="020B0604020202020204" pitchFamily="34" charset="0"/>
              </a:rPr>
              <a:t>(Use hash</a:t>
            </a:r>
          </a:p>
        </p:txBody>
      </p:sp>
      <p:sp>
        <p:nvSpPr>
          <p:cNvPr id="73754" name="Rectangle 26">
            <a:extLst>
              <a:ext uri="{FF2B5EF4-FFF2-40B4-BE49-F238E27FC236}">
                <a16:creationId xmlns:a16="http://schemas.microsoft.com/office/drawing/2014/main" id="{C2995221-DFBB-4E48-9BAA-4AB4C4BA2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9900" y="2552700"/>
            <a:ext cx="858838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200" b="1">
                <a:solidFill>
                  <a:srgbClr val="000000"/>
                </a:solidFill>
                <a:latin typeface="Arial" panose="020B0604020202020204" pitchFamily="34" charset="0"/>
              </a:rPr>
              <a:t>index; do</a:t>
            </a:r>
          </a:p>
        </p:txBody>
      </p:sp>
      <p:sp>
        <p:nvSpPr>
          <p:cNvPr id="73755" name="Freeform 27">
            <a:extLst>
              <a:ext uri="{FF2B5EF4-FFF2-40B4-BE49-F238E27FC236}">
                <a16:creationId xmlns:a16="http://schemas.microsoft.com/office/drawing/2014/main" id="{568D0087-4D16-3340-98CC-9933D3EC67CD}"/>
              </a:ext>
            </a:extLst>
          </p:cNvPr>
          <p:cNvSpPr>
            <a:spLocks/>
          </p:cNvSpPr>
          <p:nvPr/>
        </p:nvSpPr>
        <p:spPr bwMode="auto">
          <a:xfrm>
            <a:off x="6418263" y="2514600"/>
            <a:ext cx="65087" cy="111125"/>
          </a:xfrm>
          <a:custGeom>
            <a:avLst/>
            <a:gdLst>
              <a:gd name="T0" fmla="*/ 2147483646 w 41"/>
              <a:gd name="T1" fmla="*/ 2147483646 h 70"/>
              <a:gd name="T2" fmla="*/ 2147483646 w 41"/>
              <a:gd name="T3" fmla="*/ 2147483646 h 70"/>
              <a:gd name="T4" fmla="*/ 2147483646 w 41"/>
              <a:gd name="T5" fmla="*/ 0 h 70"/>
              <a:gd name="T6" fmla="*/ 2147483646 w 41"/>
              <a:gd name="T7" fmla="*/ 2147483646 h 70"/>
              <a:gd name="T8" fmla="*/ 0 w 41"/>
              <a:gd name="T9" fmla="*/ 2147483646 h 70"/>
              <a:gd name="T10" fmla="*/ 2147483646 w 41"/>
              <a:gd name="T11" fmla="*/ 2147483646 h 70"/>
              <a:gd name="T12" fmla="*/ 2147483646 w 41"/>
              <a:gd name="T13" fmla="*/ 2147483646 h 70"/>
              <a:gd name="T14" fmla="*/ 2147483646 w 41"/>
              <a:gd name="T15" fmla="*/ 2147483646 h 70"/>
              <a:gd name="T16" fmla="*/ 2147483646 w 41"/>
              <a:gd name="T17" fmla="*/ 2147483646 h 7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1"/>
              <a:gd name="T28" fmla="*/ 0 h 70"/>
              <a:gd name="T29" fmla="*/ 41 w 41"/>
              <a:gd name="T30" fmla="*/ 70 h 7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1" h="70">
                <a:moveTo>
                  <a:pt x="40" y="34"/>
                </a:moveTo>
                <a:lnTo>
                  <a:pt x="34" y="10"/>
                </a:lnTo>
                <a:lnTo>
                  <a:pt x="20" y="0"/>
                </a:lnTo>
                <a:lnTo>
                  <a:pt x="6" y="10"/>
                </a:lnTo>
                <a:lnTo>
                  <a:pt x="0" y="34"/>
                </a:lnTo>
                <a:lnTo>
                  <a:pt x="6" y="59"/>
                </a:lnTo>
                <a:lnTo>
                  <a:pt x="20" y="69"/>
                </a:lnTo>
                <a:lnTo>
                  <a:pt x="34" y="59"/>
                </a:lnTo>
                <a:lnTo>
                  <a:pt x="40" y="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56" name="Freeform 28">
            <a:extLst>
              <a:ext uri="{FF2B5EF4-FFF2-40B4-BE49-F238E27FC236}">
                <a16:creationId xmlns:a16="http://schemas.microsoft.com/office/drawing/2014/main" id="{623CC509-3EAB-CB4B-91C7-A3CCDF87CE65}"/>
              </a:ext>
            </a:extLst>
          </p:cNvPr>
          <p:cNvSpPr>
            <a:spLocks/>
          </p:cNvSpPr>
          <p:nvPr/>
        </p:nvSpPr>
        <p:spPr bwMode="auto">
          <a:xfrm>
            <a:off x="6450013" y="2525713"/>
            <a:ext cx="58737" cy="1587"/>
          </a:xfrm>
          <a:custGeom>
            <a:avLst/>
            <a:gdLst>
              <a:gd name="T0" fmla="*/ 0 w 37"/>
              <a:gd name="T1" fmla="*/ 0 h 1"/>
              <a:gd name="T2" fmla="*/ 2147483646 w 37"/>
              <a:gd name="T3" fmla="*/ 0 h 1"/>
              <a:gd name="T4" fmla="*/ 0 w 37"/>
              <a:gd name="T5" fmla="*/ 0 h 1"/>
              <a:gd name="T6" fmla="*/ 0 60000 65536"/>
              <a:gd name="T7" fmla="*/ 0 60000 65536"/>
              <a:gd name="T8" fmla="*/ 0 60000 65536"/>
              <a:gd name="T9" fmla="*/ 0 w 37"/>
              <a:gd name="T10" fmla="*/ 0 h 1"/>
              <a:gd name="T11" fmla="*/ 37 w 37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" h="1">
                <a:moveTo>
                  <a:pt x="0" y="0"/>
                </a:moveTo>
                <a:lnTo>
                  <a:pt x="36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57" name="Rectangle 29">
            <a:extLst>
              <a:ext uri="{FF2B5EF4-FFF2-40B4-BE49-F238E27FC236}">
                <a16:creationId xmlns:a16="http://schemas.microsoft.com/office/drawing/2014/main" id="{211AC365-123C-9941-B87B-2114EEE87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0538" y="2706688"/>
            <a:ext cx="815975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200" b="1">
                <a:solidFill>
                  <a:srgbClr val="000000"/>
                </a:solidFill>
                <a:latin typeface="Arial" panose="020B0604020202020204" pitchFamily="34" charset="0"/>
              </a:rPr>
              <a:t>not write</a:t>
            </a:r>
          </a:p>
        </p:txBody>
      </p:sp>
      <p:sp>
        <p:nvSpPr>
          <p:cNvPr id="73758" name="Rectangle 30">
            <a:extLst>
              <a:ext uri="{FF2B5EF4-FFF2-40B4-BE49-F238E27FC236}">
                <a16:creationId xmlns:a16="http://schemas.microsoft.com/office/drawing/2014/main" id="{7A7FA94F-DD4A-BB4A-B4EC-68FF15C79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0538" y="2855913"/>
            <a:ext cx="823912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200" b="1">
                <a:solidFill>
                  <a:srgbClr val="000000"/>
                </a:solidFill>
                <a:latin typeface="Arial" panose="020B0604020202020204" pitchFamily="34" charset="0"/>
              </a:rPr>
              <a:t>result to </a:t>
            </a:r>
          </a:p>
        </p:txBody>
      </p:sp>
      <p:sp>
        <p:nvSpPr>
          <p:cNvPr id="73759" name="Rectangle 31">
            <a:extLst>
              <a:ext uri="{FF2B5EF4-FFF2-40B4-BE49-F238E27FC236}">
                <a16:creationId xmlns:a16="http://schemas.microsoft.com/office/drawing/2014/main" id="{8D034976-9F55-F946-B38B-5F8226CF9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0538" y="3006725"/>
            <a:ext cx="595312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200" b="1">
                <a:solidFill>
                  <a:srgbClr val="000000"/>
                </a:solidFill>
                <a:latin typeface="Arial" panose="020B0604020202020204" pitchFamily="34" charset="0"/>
              </a:rPr>
              <a:t>temp)</a:t>
            </a:r>
          </a:p>
        </p:txBody>
      </p:sp>
      <p:sp>
        <p:nvSpPr>
          <p:cNvPr id="73760" name="Rectangle 32">
            <a:extLst>
              <a:ext uri="{FF2B5EF4-FFF2-40B4-BE49-F238E27FC236}">
                <a16:creationId xmlns:a16="http://schemas.microsoft.com/office/drawing/2014/main" id="{D6988E42-F77C-4245-A866-73C88CEA2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8700" y="1685925"/>
            <a:ext cx="1722438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200" b="1">
                <a:solidFill>
                  <a:srgbClr val="000000"/>
                </a:solidFill>
                <a:latin typeface="Arial" panose="020B0604020202020204" pitchFamily="34" charset="0"/>
              </a:rPr>
              <a:t>(Index Nested Loops,</a:t>
            </a:r>
          </a:p>
        </p:txBody>
      </p:sp>
      <p:sp>
        <p:nvSpPr>
          <p:cNvPr id="73761" name="Rectangle 33">
            <a:extLst>
              <a:ext uri="{FF2B5EF4-FFF2-40B4-BE49-F238E27FC236}">
                <a16:creationId xmlns:a16="http://schemas.microsoft.com/office/drawing/2014/main" id="{FB963E68-ADB5-CE40-A3AB-E72DED143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8700" y="1839913"/>
            <a:ext cx="1341438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200" b="1">
                <a:solidFill>
                  <a:srgbClr val="000000"/>
                </a:solidFill>
                <a:latin typeface="Arial" panose="020B0604020202020204" pitchFamily="34" charset="0"/>
              </a:rPr>
              <a:t>with pipelining )</a:t>
            </a:r>
          </a:p>
        </p:txBody>
      </p:sp>
      <p:sp>
        <p:nvSpPr>
          <p:cNvPr id="73762" name="Rectangle 34">
            <a:extLst>
              <a:ext uri="{FF2B5EF4-FFF2-40B4-BE49-F238E27FC236}">
                <a16:creationId xmlns:a16="http://schemas.microsoft.com/office/drawing/2014/main" id="{1027D9B6-4F5D-224A-822B-FB6486A2E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8100" y="914400"/>
            <a:ext cx="1001713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200" b="1">
                <a:solidFill>
                  <a:srgbClr val="000000"/>
                </a:solidFill>
                <a:latin typeface="Arial" panose="020B0604020202020204" pitchFamily="34" charset="0"/>
              </a:rPr>
              <a:t>(On-the-fly)</a:t>
            </a:r>
          </a:p>
        </p:txBody>
      </p:sp>
      <p:sp>
        <p:nvSpPr>
          <p:cNvPr id="73763" name="Text Box 35">
            <a:extLst>
              <a:ext uri="{FF2B5EF4-FFF2-40B4-BE49-F238E27FC236}">
                <a16:creationId xmlns:a16="http://schemas.microsoft.com/office/drawing/2014/main" id="{9D293F72-6227-014B-85E2-97CECD0B50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800600"/>
            <a:ext cx="8534400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zh-TW" sz="1600">
                <a:solidFill>
                  <a:schemeClr val="hlink"/>
                </a:solidFill>
                <a:latin typeface="Arial" panose="020B0604020202020204" pitchFamily="34" charset="0"/>
              </a:rPr>
              <a:t>Cost, assuming 100 boats uniformly distributed in</a:t>
            </a:r>
            <a:r>
              <a:rPr kumimoji="0" lang="en-US" altLang="zh-TW" sz="1600" b="1">
                <a:latin typeface="Arial" panose="020B0604020202020204" pitchFamily="34" charset="0"/>
              </a:rPr>
              <a:t> </a:t>
            </a:r>
            <a:r>
              <a:rPr kumimoji="0" lang="en-US" altLang="zh-TW" sz="1600" b="1" i="1">
                <a:latin typeface="Arial" panose="020B0604020202020204" pitchFamily="34" charset="0"/>
              </a:rPr>
              <a:t>Reserves</a:t>
            </a:r>
          </a:p>
          <a:p>
            <a:pPr>
              <a:spcBef>
                <a:spcPct val="0"/>
              </a:spcBef>
            </a:pPr>
            <a:r>
              <a:rPr kumimoji="0" lang="en-US" altLang="zh-TW" sz="1600" b="1" i="1">
                <a:latin typeface="Arial" panose="020B0604020202020204" pitchFamily="34" charset="0"/>
              </a:rPr>
              <a:t> </a:t>
            </a:r>
            <a:r>
              <a:rPr kumimoji="0" lang="en-US" altLang="zh-TW" sz="1600">
                <a:latin typeface="Arial" panose="020B0604020202020204" pitchFamily="34" charset="0"/>
              </a:rPr>
              <a:t>We get 100,000/100 = 1000 tuples with a bid of 100. They are in </a:t>
            </a:r>
            <a:r>
              <a:rPr kumimoji="0" lang="en-US" altLang="zh-TW" sz="1600" b="1" i="1">
                <a:solidFill>
                  <a:srgbClr val="FF0000"/>
                </a:solidFill>
                <a:latin typeface="Arial" panose="020B0604020202020204" pitchFamily="34" charset="0"/>
              </a:rPr>
              <a:t>10 </a:t>
            </a:r>
            <a:r>
              <a:rPr kumimoji="0" lang="en-US" altLang="zh-TW" sz="1600">
                <a:latin typeface="Arial" panose="020B0604020202020204" pitchFamily="34" charset="0"/>
              </a:rPr>
              <a:t>pages (note: </a:t>
            </a:r>
            <a:r>
              <a:rPr kumimoji="0" lang="en-US" altLang="zh-TW" sz="1600" b="1" i="1">
                <a:latin typeface="Arial" panose="020B0604020202020204" pitchFamily="34" charset="0"/>
              </a:rPr>
              <a:t>Reserves </a:t>
            </a:r>
            <a:r>
              <a:rPr kumimoji="0" lang="en-US" altLang="zh-TW" sz="1600">
                <a:latin typeface="Arial" panose="020B0604020202020204" pitchFamily="34" charset="0"/>
              </a:rPr>
              <a:t>is sorted on </a:t>
            </a:r>
            <a:r>
              <a:rPr kumimoji="0" lang="en-US" altLang="zh-TW" sz="1600" b="1" i="1">
                <a:latin typeface="Arial" panose="020B0604020202020204" pitchFamily="34" charset="0"/>
              </a:rPr>
              <a:t>bid</a:t>
            </a:r>
            <a:r>
              <a:rPr kumimoji="0" lang="en-US" altLang="zh-TW" sz="1600">
                <a:latin typeface="Arial" panose="020B0604020202020204" pitchFamily="34" charset="0"/>
              </a:rPr>
              <a:t>). For each such tuple, use 2.2 I/O (0 [directory in main memory]+1.2 [with overflow buckets]+1 [sid is the key in Sailor]) to get the matching tuple in </a:t>
            </a:r>
            <a:r>
              <a:rPr kumimoji="0" lang="en-US" altLang="zh-TW" sz="1600" b="1" i="1">
                <a:latin typeface="Arial" panose="020B0604020202020204" pitchFamily="34" charset="0"/>
              </a:rPr>
              <a:t>Sailors</a:t>
            </a:r>
            <a:r>
              <a:rPr kumimoji="0" lang="en-US" altLang="zh-TW" sz="1600">
                <a:latin typeface="Arial" panose="020B0604020202020204" pitchFamily="34" charset="0"/>
              </a:rPr>
              <a:t>, for a total of 1000x2.2=</a:t>
            </a:r>
            <a:r>
              <a:rPr kumimoji="0" lang="en-US" altLang="zh-TW" sz="1600" b="1" i="1">
                <a:solidFill>
                  <a:srgbClr val="FF0000"/>
                </a:solidFill>
                <a:latin typeface="Arial" panose="020B0604020202020204" pitchFamily="34" charset="0"/>
              </a:rPr>
              <a:t>2200 </a:t>
            </a:r>
            <a:r>
              <a:rPr kumimoji="0" lang="en-US" altLang="zh-TW" sz="1600">
                <a:latin typeface="Arial" panose="020B0604020202020204" pitchFamily="34" charset="0"/>
              </a:rPr>
              <a:t>I/Os</a:t>
            </a:r>
            <a:endParaRPr kumimoji="0" lang="en-US" altLang="zh-TW" sz="1600" b="1" i="1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kumimoji="0" lang="en-US" altLang="zh-TW" sz="1600">
                <a:latin typeface="Arial" panose="020B0604020202020204" pitchFamily="34" charset="0"/>
              </a:rPr>
              <a:t> Total cost of the query: 2 +10 + 2200 = </a:t>
            </a:r>
            <a:r>
              <a:rPr kumimoji="0" lang="en-US" altLang="zh-TW" sz="1600" b="1" i="1">
                <a:solidFill>
                  <a:srgbClr val="FF0000"/>
                </a:solidFill>
                <a:latin typeface="Arial" panose="020B0604020202020204" pitchFamily="34" charset="0"/>
              </a:rPr>
              <a:t>2212</a:t>
            </a:r>
            <a:r>
              <a:rPr kumimoji="0" lang="en-US" altLang="zh-TW" sz="1600">
                <a:latin typeface="Arial" panose="020B0604020202020204" pitchFamily="34" charset="0"/>
              </a:rPr>
              <a:t> I/Os (Assume index cost of Reserves is 2, i.e., directory is on disk, no overflow bucket )</a:t>
            </a:r>
          </a:p>
        </p:txBody>
      </p:sp>
    </p:spTree>
  </p:cSld>
  <p:clrMapOvr>
    <a:masterClrMapping/>
  </p:clrMapOvr>
  <p:transition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Number Placeholder 6">
            <a:extLst>
              <a:ext uri="{FF2B5EF4-FFF2-40B4-BE49-F238E27FC236}">
                <a16:creationId xmlns:a16="http://schemas.microsoft.com/office/drawing/2014/main" id="{FEDBEAA3-4E1F-8C4E-B439-102622A7C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BABDED9-74F1-C84D-A64E-D8F5267E5BA4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zh-TW" sz="1400"/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587B6ADE-C99D-D44A-A84B-AEC518CCB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6E38B29B-9231-3944-A4E7-F3E3A1BB7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8612" name="Rectangle 4">
            <a:extLst>
              <a:ext uri="{FF2B5EF4-FFF2-40B4-BE49-F238E27FC236}">
                <a16:creationId xmlns:a16="http://schemas.microsoft.com/office/drawing/2014/main" id="{F6F15278-FA58-744C-8A9D-A3C24255F7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5181600" cy="1143000"/>
          </a:xfrm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altLang="zh-TW" sz="3600"/>
              <a:t>Alternative Plans 2</a:t>
            </a:r>
            <a:br>
              <a:rPr lang="en-US" altLang="zh-TW" sz="3600"/>
            </a:br>
            <a:r>
              <a:rPr lang="en-US" altLang="zh-TW" sz="3600"/>
              <a:t>With Indexes (cont.)</a:t>
            </a:r>
          </a:p>
        </p:txBody>
      </p:sp>
      <p:sp>
        <p:nvSpPr>
          <p:cNvPr id="75781" name="Freeform 5">
            <a:extLst>
              <a:ext uri="{FF2B5EF4-FFF2-40B4-BE49-F238E27FC236}">
                <a16:creationId xmlns:a16="http://schemas.microsoft.com/office/drawing/2014/main" id="{0F7A52A7-7D22-A348-84B3-62C76FC37DA4}"/>
              </a:ext>
            </a:extLst>
          </p:cNvPr>
          <p:cNvSpPr>
            <a:spLocks/>
          </p:cNvSpPr>
          <p:nvPr/>
        </p:nvSpPr>
        <p:spPr bwMode="auto">
          <a:xfrm>
            <a:off x="6981825" y="1789113"/>
            <a:ext cx="1588" cy="88900"/>
          </a:xfrm>
          <a:custGeom>
            <a:avLst/>
            <a:gdLst>
              <a:gd name="T0" fmla="*/ 0 w 1"/>
              <a:gd name="T1" fmla="*/ 0 h 56"/>
              <a:gd name="T2" fmla="*/ 0 w 1"/>
              <a:gd name="T3" fmla="*/ 2147483646 h 56"/>
              <a:gd name="T4" fmla="*/ 0 w 1"/>
              <a:gd name="T5" fmla="*/ 0 h 56"/>
              <a:gd name="T6" fmla="*/ 0 60000 65536"/>
              <a:gd name="T7" fmla="*/ 0 60000 65536"/>
              <a:gd name="T8" fmla="*/ 0 60000 65536"/>
              <a:gd name="T9" fmla="*/ 0 w 1"/>
              <a:gd name="T10" fmla="*/ 0 h 56"/>
              <a:gd name="T11" fmla="*/ 1 w 1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56">
                <a:moveTo>
                  <a:pt x="0" y="0"/>
                </a:moveTo>
                <a:lnTo>
                  <a:pt x="0" y="5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2" name="Freeform 6">
            <a:extLst>
              <a:ext uri="{FF2B5EF4-FFF2-40B4-BE49-F238E27FC236}">
                <a16:creationId xmlns:a16="http://schemas.microsoft.com/office/drawing/2014/main" id="{1A0A52C4-F68E-2840-AA18-CAE19E6FA26D}"/>
              </a:ext>
            </a:extLst>
          </p:cNvPr>
          <p:cNvSpPr>
            <a:spLocks/>
          </p:cNvSpPr>
          <p:nvPr/>
        </p:nvSpPr>
        <p:spPr bwMode="auto">
          <a:xfrm>
            <a:off x="7164388" y="1789113"/>
            <a:ext cx="1587" cy="88900"/>
          </a:xfrm>
          <a:custGeom>
            <a:avLst/>
            <a:gdLst>
              <a:gd name="T0" fmla="*/ 0 w 1"/>
              <a:gd name="T1" fmla="*/ 0 h 56"/>
              <a:gd name="T2" fmla="*/ 0 w 1"/>
              <a:gd name="T3" fmla="*/ 2147483646 h 56"/>
              <a:gd name="T4" fmla="*/ 0 w 1"/>
              <a:gd name="T5" fmla="*/ 0 h 56"/>
              <a:gd name="T6" fmla="*/ 0 60000 65536"/>
              <a:gd name="T7" fmla="*/ 0 60000 65536"/>
              <a:gd name="T8" fmla="*/ 0 60000 65536"/>
              <a:gd name="T9" fmla="*/ 0 w 1"/>
              <a:gd name="T10" fmla="*/ 0 h 56"/>
              <a:gd name="T11" fmla="*/ 1 w 1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56">
                <a:moveTo>
                  <a:pt x="0" y="0"/>
                </a:moveTo>
                <a:lnTo>
                  <a:pt x="0" y="5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3" name="Freeform 7">
            <a:extLst>
              <a:ext uri="{FF2B5EF4-FFF2-40B4-BE49-F238E27FC236}">
                <a16:creationId xmlns:a16="http://schemas.microsoft.com/office/drawing/2014/main" id="{5E89BB6C-1EA4-8642-A7BA-CCD8AA58013F}"/>
              </a:ext>
            </a:extLst>
          </p:cNvPr>
          <p:cNvSpPr>
            <a:spLocks/>
          </p:cNvSpPr>
          <p:nvPr/>
        </p:nvSpPr>
        <p:spPr bwMode="auto">
          <a:xfrm>
            <a:off x="6981825" y="1789113"/>
            <a:ext cx="184150" cy="88900"/>
          </a:xfrm>
          <a:custGeom>
            <a:avLst/>
            <a:gdLst>
              <a:gd name="T0" fmla="*/ 0 w 116"/>
              <a:gd name="T1" fmla="*/ 0 h 56"/>
              <a:gd name="T2" fmla="*/ 2147483646 w 116"/>
              <a:gd name="T3" fmla="*/ 2147483646 h 56"/>
              <a:gd name="T4" fmla="*/ 0 w 116"/>
              <a:gd name="T5" fmla="*/ 0 h 56"/>
              <a:gd name="T6" fmla="*/ 0 60000 65536"/>
              <a:gd name="T7" fmla="*/ 0 60000 65536"/>
              <a:gd name="T8" fmla="*/ 0 60000 65536"/>
              <a:gd name="T9" fmla="*/ 0 w 116"/>
              <a:gd name="T10" fmla="*/ 0 h 56"/>
              <a:gd name="T11" fmla="*/ 116 w 116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6" h="56">
                <a:moveTo>
                  <a:pt x="0" y="0"/>
                </a:moveTo>
                <a:lnTo>
                  <a:pt x="115" y="5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4" name="Freeform 8">
            <a:extLst>
              <a:ext uri="{FF2B5EF4-FFF2-40B4-BE49-F238E27FC236}">
                <a16:creationId xmlns:a16="http://schemas.microsoft.com/office/drawing/2014/main" id="{E3A84B45-D4A2-C944-A745-1E46D2D83DAC}"/>
              </a:ext>
            </a:extLst>
          </p:cNvPr>
          <p:cNvSpPr>
            <a:spLocks/>
          </p:cNvSpPr>
          <p:nvPr/>
        </p:nvSpPr>
        <p:spPr bwMode="auto">
          <a:xfrm>
            <a:off x="6981825" y="1789113"/>
            <a:ext cx="184150" cy="88900"/>
          </a:xfrm>
          <a:custGeom>
            <a:avLst/>
            <a:gdLst>
              <a:gd name="T0" fmla="*/ 0 w 116"/>
              <a:gd name="T1" fmla="*/ 2147483646 h 56"/>
              <a:gd name="T2" fmla="*/ 2147483646 w 116"/>
              <a:gd name="T3" fmla="*/ 0 h 56"/>
              <a:gd name="T4" fmla="*/ 0 w 116"/>
              <a:gd name="T5" fmla="*/ 2147483646 h 56"/>
              <a:gd name="T6" fmla="*/ 0 60000 65536"/>
              <a:gd name="T7" fmla="*/ 0 60000 65536"/>
              <a:gd name="T8" fmla="*/ 0 60000 65536"/>
              <a:gd name="T9" fmla="*/ 0 w 116"/>
              <a:gd name="T10" fmla="*/ 0 h 56"/>
              <a:gd name="T11" fmla="*/ 116 w 116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6" h="56">
                <a:moveTo>
                  <a:pt x="0" y="55"/>
                </a:moveTo>
                <a:lnTo>
                  <a:pt x="115" y="0"/>
                </a:lnTo>
                <a:lnTo>
                  <a:pt x="0" y="5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5" name="Freeform 9">
            <a:extLst>
              <a:ext uri="{FF2B5EF4-FFF2-40B4-BE49-F238E27FC236}">
                <a16:creationId xmlns:a16="http://schemas.microsoft.com/office/drawing/2014/main" id="{0A78BE4F-F9B2-6444-9134-DFC64E013010}"/>
              </a:ext>
            </a:extLst>
          </p:cNvPr>
          <p:cNvSpPr>
            <a:spLocks/>
          </p:cNvSpPr>
          <p:nvPr/>
        </p:nvSpPr>
        <p:spPr bwMode="auto">
          <a:xfrm>
            <a:off x="6669088" y="2146300"/>
            <a:ext cx="350837" cy="250825"/>
          </a:xfrm>
          <a:custGeom>
            <a:avLst/>
            <a:gdLst>
              <a:gd name="T0" fmla="*/ 0 w 221"/>
              <a:gd name="T1" fmla="*/ 2147483646 h 158"/>
              <a:gd name="T2" fmla="*/ 2147483646 w 221"/>
              <a:gd name="T3" fmla="*/ 0 h 158"/>
              <a:gd name="T4" fmla="*/ 0 w 221"/>
              <a:gd name="T5" fmla="*/ 2147483646 h 158"/>
              <a:gd name="T6" fmla="*/ 0 60000 65536"/>
              <a:gd name="T7" fmla="*/ 0 60000 65536"/>
              <a:gd name="T8" fmla="*/ 0 60000 65536"/>
              <a:gd name="T9" fmla="*/ 0 w 221"/>
              <a:gd name="T10" fmla="*/ 0 h 158"/>
              <a:gd name="T11" fmla="*/ 221 w 221"/>
              <a:gd name="T12" fmla="*/ 158 h 1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1" h="158">
                <a:moveTo>
                  <a:pt x="0" y="157"/>
                </a:moveTo>
                <a:lnTo>
                  <a:pt x="220" y="0"/>
                </a:lnTo>
                <a:lnTo>
                  <a:pt x="0" y="15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6" name="Freeform 10">
            <a:extLst>
              <a:ext uri="{FF2B5EF4-FFF2-40B4-BE49-F238E27FC236}">
                <a16:creationId xmlns:a16="http://schemas.microsoft.com/office/drawing/2014/main" id="{D697B23A-179F-894A-BFE7-B6AA4876D146}"/>
              </a:ext>
            </a:extLst>
          </p:cNvPr>
          <p:cNvSpPr>
            <a:spLocks/>
          </p:cNvSpPr>
          <p:nvPr/>
        </p:nvSpPr>
        <p:spPr bwMode="auto">
          <a:xfrm>
            <a:off x="7150100" y="2146300"/>
            <a:ext cx="360363" cy="250825"/>
          </a:xfrm>
          <a:custGeom>
            <a:avLst/>
            <a:gdLst>
              <a:gd name="T0" fmla="*/ 0 w 227"/>
              <a:gd name="T1" fmla="*/ 0 h 158"/>
              <a:gd name="T2" fmla="*/ 2147483646 w 227"/>
              <a:gd name="T3" fmla="*/ 2147483646 h 158"/>
              <a:gd name="T4" fmla="*/ 0 w 227"/>
              <a:gd name="T5" fmla="*/ 0 h 158"/>
              <a:gd name="T6" fmla="*/ 0 60000 65536"/>
              <a:gd name="T7" fmla="*/ 0 60000 65536"/>
              <a:gd name="T8" fmla="*/ 0 60000 65536"/>
              <a:gd name="T9" fmla="*/ 0 w 227"/>
              <a:gd name="T10" fmla="*/ 0 h 158"/>
              <a:gd name="T11" fmla="*/ 227 w 227"/>
              <a:gd name="T12" fmla="*/ 158 h 1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7" h="158">
                <a:moveTo>
                  <a:pt x="0" y="0"/>
                </a:moveTo>
                <a:lnTo>
                  <a:pt x="226" y="15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7" name="Freeform 11">
            <a:extLst>
              <a:ext uri="{FF2B5EF4-FFF2-40B4-BE49-F238E27FC236}">
                <a16:creationId xmlns:a16="http://schemas.microsoft.com/office/drawing/2014/main" id="{EEE10EAD-06D0-9D4A-BCDF-999305736AB7}"/>
              </a:ext>
            </a:extLst>
          </p:cNvPr>
          <p:cNvSpPr>
            <a:spLocks/>
          </p:cNvSpPr>
          <p:nvPr/>
        </p:nvSpPr>
        <p:spPr bwMode="auto">
          <a:xfrm>
            <a:off x="7072313" y="501650"/>
            <a:ext cx="1587" cy="390525"/>
          </a:xfrm>
          <a:custGeom>
            <a:avLst/>
            <a:gdLst>
              <a:gd name="T0" fmla="*/ 0 w 1"/>
              <a:gd name="T1" fmla="*/ 0 h 246"/>
              <a:gd name="T2" fmla="*/ 0 w 1"/>
              <a:gd name="T3" fmla="*/ 2147483646 h 246"/>
              <a:gd name="T4" fmla="*/ 0 w 1"/>
              <a:gd name="T5" fmla="*/ 0 h 246"/>
              <a:gd name="T6" fmla="*/ 0 60000 65536"/>
              <a:gd name="T7" fmla="*/ 0 60000 65536"/>
              <a:gd name="T8" fmla="*/ 0 60000 65536"/>
              <a:gd name="T9" fmla="*/ 0 w 1"/>
              <a:gd name="T10" fmla="*/ 0 h 246"/>
              <a:gd name="T11" fmla="*/ 1 w 1"/>
              <a:gd name="T12" fmla="*/ 246 h 24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46">
                <a:moveTo>
                  <a:pt x="0" y="0"/>
                </a:moveTo>
                <a:lnTo>
                  <a:pt x="0" y="24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8" name="Freeform 12">
            <a:extLst>
              <a:ext uri="{FF2B5EF4-FFF2-40B4-BE49-F238E27FC236}">
                <a16:creationId xmlns:a16="http://schemas.microsoft.com/office/drawing/2014/main" id="{728FBD73-7F24-FB4F-9F51-61C34843A6C4}"/>
              </a:ext>
            </a:extLst>
          </p:cNvPr>
          <p:cNvSpPr>
            <a:spLocks/>
          </p:cNvSpPr>
          <p:nvPr/>
        </p:nvSpPr>
        <p:spPr bwMode="auto">
          <a:xfrm>
            <a:off x="7065963" y="1290638"/>
            <a:ext cx="1587" cy="358775"/>
          </a:xfrm>
          <a:custGeom>
            <a:avLst/>
            <a:gdLst>
              <a:gd name="T0" fmla="*/ 0 w 1"/>
              <a:gd name="T1" fmla="*/ 0 h 226"/>
              <a:gd name="T2" fmla="*/ 0 w 1"/>
              <a:gd name="T3" fmla="*/ 2147483646 h 226"/>
              <a:gd name="T4" fmla="*/ 0 w 1"/>
              <a:gd name="T5" fmla="*/ 0 h 226"/>
              <a:gd name="T6" fmla="*/ 0 60000 65536"/>
              <a:gd name="T7" fmla="*/ 0 60000 65536"/>
              <a:gd name="T8" fmla="*/ 0 60000 65536"/>
              <a:gd name="T9" fmla="*/ 0 w 1"/>
              <a:gd name="T10" fmla="*/ 0 h 226"/>
              <a:gd name="T11" fmla="*/ 1 w 1"/>
              <a:gd name="T12" fmla="*/ 226 h 2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26">
                <a:moveTo>
                  <a:pt x="0" y="0"/>
                </a:moveTo>
                <a:lnTo>
                  <a:pt x="0" y="22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9" name="Freeform 13">
            <a:extLst>
              <a:ext uri="{FF2B5EF4-FFF2-40B4-BE49-F238E27FC236}">
                <a16:creationId xmlns:a16="http://schemas.microsoft.com/office/drawing/2014/main" id="{485E78FA-C7E0-3346-94FB-22A842FD124E}"/>
              </a:ext>
            </a:extLst>
          </p:cNvPr>
          <p:cNvSpPr>
            <a:spLocks/>
          </p:cNvSpPr>
          <p:nvPr/>
        </p:nvSpPr>
        <p:spPr bwMode="auto">
          <a:xfrm>
            <a:off x="6843713" y="206375"/>
            <a:ext cx="1587" cy="120650"/>
          </a:xfrm>
          <a:custGeom>
            <a:avLst/>
            <a:gdLst>
              <a:gd name="T0" fmla="*/ 0 w 1"/>
              <a:gd name="T1" fmla="*/ 0 h 76"/>
              <a:gd name="T2" fmla="*/ 0 w 1"/>
              <a:gd name="T3" fmla="*/ 2147483646 h 76"/>
              <a:gd name="T4" fmla="*/ 0 w 1"/>
              <a:gd name="T5" fmla="*/ 0 h 76"/>
              <a:gd name="T6" fmla="*/ 0 60000 65536"/>
              <a:gd name="T7" fmla="*/ 0 60000 65536"/>
              <a:gd name="T8" fmla="*/ 0 60000 65536"/>
              <a:gd name="T9" fmla="*/ 0 w 1"/>
              <a:gd name="T10" fmla="*/ 0 h 76"/>
              <a:gd name="T11" fmla="*/ 1 w 1"/>
              <a:gd name="T12" fmla="*/ 76 h 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76">
                <a:moveTo>
                  <a:pt x="0" y="0"/>
                </a:moveTo>
                <a:lnTo>
                  <a:pt x="0" y="7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0" name="Freeform 14">
            <a:extLst>
              <a:ext uri="{FF2B5EF4-FFF2-40B4-BE49-F238E27FC236}">
                <a16:creationId xmlns:a16="http://schemas.microsoft.com/office/drawing/2014/main" id="{DA9AED5E-51C9-2F40-B30C-561C50A7FC3C}"/>
              </a:ext>
            </a:extLst>
          </p:cNvPr>
          <p:cNvSpPr>
            <a:spLocks/>
          </p:cNvSpPr>
          <p:nvPr/>
        </p:nvSpPr>
        <p:spPr bwMode="auto">
          <a:xfrm>
            <a:off x="6889750" y="206375"/>
            <a:ext cx="1588" cy="120650"/>
          </a:xfrm>
          <a:custGeom>
            <a:avLst/>
            <a:gdLst>
              <a:gd name="T0" fmla="*/ 0 w 1"/>
              <a:gd name="T1" fmla="*/ 0 h 76"/>
              <a:gd name="T2" fmla="*/ 0 w 1"/>
              <a:gd name="T3" fmla="*/ 2147483646 h 76"/>
              <a:gd name="T4" fmla="*/ 0 w 1"/>
              <a:gd name="T5" fmla="*/ 0 h 76"/>
              <a:gd name="T6" fmla="*/ 0 60000 65536"/>
              <a:gd name="T7" fmla="*/ 0 60000 65536"/>
              <a:gd name="T8" fmla="*/ 0 60000 65536"/>
              <a:gd name="T9" fmla="*/ 0 w 1"/>
              <a:gd name="T10" fmla="*/ 0 h 76"/>
              <a:gd name="T11" fmla="*/ 1 w 1"/>
              <a:gd name="T12" fmla="*/ 76 h 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76">
                <a:moveTo>
                  <a:pt x="0" y="0"/>
                </a:moveTo>
                <a:lnTo>
                  <a:pt x="0" y="7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1" name="Freeform 15">
            <a:extLst>
              <a:ext uri="{FF2B5EF4-FFF2-40B4-BE49-F238E27FC236}">
                <a16:creationId xmlns:a16="http://schemas.microsoft.com/office/drawing/2014/main" id="{D0ECC204-51FB-7049-BAEC-C3F9F05D67A4}"/>
              </a:ext>
            </a:extLst>
          </p:cNvPr>
          <p:cNvSpPr>
            <a:spLocks/>
          </p:cNvSpPr>
          <p:nvPr/>
        </p:nvSpPr>
        <p:spPr bwMode="auto">
          <a:xfrm>
            <a:off x="6821488" y="196850"/>
            <a:ext cx="92075" cy="1588"/>
          </a:xfrm>
          <a:custGeom>
            <a:avLst/>
            <a:gdLst>
              <a:gd name="T0" fmla="*/ 0 w 58"/>
              <a:gd name="T1" fmla="*/ 0 h 1"/>
              <a:gd name="T2" fmla="*/ 2147483646 w 58"/>
              <a:gd name="T3" fmla="*/ 0 h 1"/>
              <a:gd name="T4" fmla="*/ 0 w 58"/>
              <a:gd name="T5" fmla="*/ 0 h 1"/>
              <a:gd name="T6" fmla="*/ 0 60000 65536"/>
              <a:gd name="T7" fmla="*/ 0 60000 65536"/>
              <a:gd name="T8" fmla="*/ 0 60000 65536"/>
              <a:gd name="T9" fmla="*/ 0 w 58"/>
              <a:gd name="T10" fmla="*/ 0 h 1"/>
              <a:gd name="T11" fmla="*/ 58 w 58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8" h="1">
                <a:moveTo>
                  <a:pt x="0" y="0"/>
                </a:moveTo>
                <a:lnTo>
                  <a:pt x="57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2" name="Freeform 16">
            <a:extLst>
              <a:ext uri="{FF2B5EF4-FFF2-40B4-BE49-F238E27FC236}">
                <a16:creationId xmlns:a16="http://schemas.microsoft.com/office/drawing/2014/main" id="{599F30E9-307A-0A45-8145-6767A5F7EDEA}"/>
              </a:ext>
            </a:extLst>
          </p:cNvPr>
          <p:cNvSpPr>
            <a:spLocks/>
          </p:cNvSpPr>
          <p:nvPr/>
        </p:nvSpPr>
        <p:spPr bwMode="auto">
          <a:xfrm>
            <a:off x="6837363" y="957263"/>
            <a:ext cx="61912" cy="109537"/>
          </a:xfrm>
          <a:custGeom>
            <a:avLst/>
            <a:gdLst>
              <a:gd name="T0" fmla="*/ 2147483646 w 39"/>
              <a:gd name="T1" fmla="*/ 2147483646 h 69"/>
              <a:gd name="T2" fmla="*/ 2147483646 w 39"/>
              <a:gd name="T3" fmla="*/ 2147483646 h 69"/>
              <a:gd name="T4" fmla="*/ 2147483646 w 39"/>
              <a:gd name="T5" fmla="*/ 0 h 69"/>
              <a:gd name="T6" fmla="*/ 2147483646 w 39"/>
              <a:gd name="T7" fmla="*/ 2147483646 h 69"/>
              <a:gd name="T8" fmla="*/ 0 w 39"/>
              <a:gd name="T9" fmla="*/ 2147483646 h 69"/>
              <a:gd name="T10" fmla="*/ 2147483646 w 39"/>
              <a:gd name="T11" fmla="*/ 2147483646 h 69"/>
              <a:gd name="T12" fmla="*/ 2147483646 w 39"/>
              <a:gd name="T13" fmla="*/ 2147483646 h 69"/>
              <a:gd name="T14" fmla="*/ 2147483646 w 39"/>
              <a:gd name="T15" fmla="*/ 2147483646 h 69"/>
              <a:gd name="T16" fmla="*/ 2147483646 w 39"/>
              <a:gd name="T17" fmla="*/ 2147483646 h 6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9"/>
              <a:gd name="T28" fmla="*/ 0 h 69"/>
              <a:gd name="T29" fmla="*/ 39 w 39"/>
              <a:gd name="T30" fmla="*/ 69 h 6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9" h="69">
                <a:moveTo>
                  <a:pt x="38" y="34"/>
                </a:moveTo>
                <a:lnTo>
                  <a:pt x="33" y="10"/>
                </a:lnTo>
                <a:lnTo>
                  <a:pt x="19" y="0"/>
                </a:lnTo>
                <a:lnTo>
                  <a:pt x="5" y="10"/>
                </a:lnTo>
                <a:lnTo>
                  <a:pt x="0" y="34"/>
                </a:lnTo>
                <a:lnTo>
                  <a:pt x="5" y="58"/>
                </a:lnTo>
                <a:lnTo>
                  <a:pt x="19" y="68"/>
                </a:lnTo>
                <a:lnTo>
                  <a:pt x="33" y="58"/>
                </a:lnTo>
                <a:lnTo>
                  <a:pt x="38" y="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3" name="Freeform 17">
            <a:extLst>
              <a:ext uri="{FF2B5EF4-FFF2-40B4-BE49-F238E27FC236}">
                <a16:creationId xmlns:a16="http://schemas.microsoft.com/office/drawing/2014/main" id="{EBA1F447-6C1D-514C-B9B5-CC74DF86E371}"/>
              </a:ext>
            </a:extLst>
          </p:cNvPr>
          <p:cNvSpPr>
            <a:spLocks/>
          </p:cNvSpPr>
          <p:nvPr/>
        </p:nvSpPr>
        <p:spPr bwMode="auto">
          <a:xfrm>
            <a:off x="6865938" y="966788"/>
            <a:ext cx="57150" cy="1587"/>
          </a:xfrm>
          <a:custGeom>
            <a:avLst/>
            <a:gdLst>
              <a:gd name="T0" fmla="*/ 0 w 36"/>
              <a:gd name="T1" fmla="*/ 0 h 1"/>
              <a:gd name="T2" fmla="*/ 2147483646 w 36"/>
              <a:gd name="T3" fmla="*/ 0 h 1"/>
              <a:gd name="T4" fmla="*/ 0 w 36"/>
              <a:gd name="T5" fmla="*/ 0 h 1"/>
              <a:gd name="T6" fmla="*/ 0 60000 65536"/>
              <a:gd name="T7" fmla="*/ 0 60000 65536"/>
              <a:gd name="T8" fmla="*/ 0 60000 65536"/>
              <a:gd name="T9" fmla="*/ 0 w 36"/>
              <a:gd name="T10" fmla="*/ 0 h 1"/>
              <a:gd name="T11" fmla="*/ 36 w 36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" h="1">
                <a:moveTo>
                  <a:pt x="0" y="0"/>
                </a:moveTo>
                <a:lnTo>
                  <a:pt x="35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4" name="Freeform 18">
            <a:extLst>
              <a:ext uri="{FF2B5EF4-FFF2-40B4-BE49-F238E27FC236}">
                <a16:creationId xmlns:a16="http://schemas.microsoft.com/office/drawing/2014/main" id="{C0AE04B1-CDB9-D84C-858A-D37ED3F19E3E}"/>
              </a:ext>
            </a:extLst>
          </p:cNvPr>
          <p:cNvSpPr>
            <a:spLocks/>
          </p:cNvSpPr>
          <p:nvPr/>
        </p:nvSpPr>
        <p:spPr bwMode="auto">
          <a:xfrm>
            <a:off x="6653213" y="2774950"/>
            <a:ext cx="1587" cy="388938"/>
          </a:xfrm>
          <a:custGeom>
            <a:avLst/>
            <a:gdLst>
              <a:gd name="T0" fmla="*/ 0 w 1"/>
              <a:gd name="T1" fmla="*/ 0 h 245"/>
              <a:gd name="T2" fmla="*/ 0 w 1"/>
              <a:gd name="T3" fmla="*/ 2147483646 h 245"/>
              <a:gd name="T4" fmla="*/ 0 w 1"/>
              <a:gd name="T5" fmla="*/ 0 h 245"/>
              <a:gd name="T6" fmla="*/ 0 60000 65536"/>
              <a:gd name="T7" fmla="*/ 0 60000 65536"/>
              <a:gd name="T8" fmla="*/ 0 60000 65536"/>
              <a:gd name="T9" fmla="*/ 0 w 1"/>
              <a:gd name="T10" fmla="*/ 0 h 245"/>
              <a:gd name="T11" fmla="*/ 1 w 1"/>
              <a:gd name="T12" fmla="*/ 245 h 24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45">
                <a:moveTo>
                  <a:pt x="0" y="0"/>
                </a:moveTo>
                <a:lnTo>
                  <a:pt x="0" y="24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5" name="Rectangle 19">
            <a:extLst>
              <a:ext uri="{FF2B5EF4-FFF2-40B4-BE49-F238E27FC236}">
                <a16:creationId xmlns:a16="http://schemas.microsoft.com/office/drawing/2014/main" id="{B18E5C47-FD92-7646-B611-03D70AA92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3650" y="3203575"/>
            <a:ext cx="858838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200" b="1">
                <a:solidFill>
                  <a:srgbClr val="000000"/>
                </a:solidFill>
                <a:latin typeface="Arial" panose="020B0604020202020204" pitchFamily="34" charset="0"/>
              </a:rPr>
              <a:t>Reserves</a:t>
            </a:r>
          </a:p>
        </p:txBody>
      </p:sp>
      <p:sp>
        <p:nvSpPr>
          <p:cNvPr id="75796" name="Rectangle 20">
            <a:extLst>
              <a:ext uri="{FF2B5EF4-FFF2-40B4-BE49-F238E27FC236}">
                <a16:creationId xmlns:a16="http://schemas.microsoft.com/office/drawing/2014/main" id="{95770C64-C8E5-0548-8DBA-D64668A44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2338" y="2530475"/>
            <a:ext cx="688975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200" b="1">
                <a:solidFill>
                  <a:srgbClr val="000000"/>
                </a:solidFill>
                <a:latin typeface="Arial" panose="020B0604020202020204" pitchFamily="34" charset="0"/>
              </a:rPr>
              <a:t>Sailors</a:t>
            </a:r>
          </a:p>
        </p:txBody>
      </p:sp>
      <p:sp>
        <p:nvSpPr>
          <p:cNvPr id="75797" name="Rectangle 21">
            <a:extLst>
              <a:ext uri="{FF2B5EF4-FFF2-40B4-BE49-F238E27FC236}">
                <a16:creationId xmlns:a16="http://schemas.microsoft.com/office/drawing/2014/main" id="{BBF0502B-B7BB-CB43-8FAB-815950356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2900" y="1854200"/>
            <a:ext cx="709613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200" b="1">
                <a:solidFill>
                  <a:srgbClr val="000000"/>
                </a:solidFill>
                <a:latin typeface="Arial" panose="020B0604020202020204" pitchFamily="34" charset="0"/>
              </a:rPr>
              <a:t>sid=sid</a:t>
            </a:r>
          </a:p>
        </p:txBody>
      </p:sp>
      <p:sp>
        <p:nvSpPr>
          <p:cNvPr id="75798" name="Rectangle 22">
            <a:extLst>
              <a:ext uri="{FF2B5EF4-FFF2-40B4-BE49-F238E27FC236}">
                <a16:creationId xmlns:a16="http://schemas.microsoft.com/office/drawing/2014/main" id="{4DDFBF5C-CF14-314F-A2F4-13916DD21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4138" y="2544763"/>
            <a:ext cx="795337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200" b="1">
                <a:solidFill>
                  <a:srgbClr val="000000"/>
                </a:solidFill>
                <a:latin typeface="Arial" panose="020B0604020202020204" pitchFamily="34" charset="0"/>
              </a:rPr>
              <a:t>bid=100 </a:t>
            </a:r>
          </a:p>
        </p:txBody>
      </p:sp>
      <p:sp>
        <p:nvSpPr>
          <p:cNvPr id="75799" name="Rectangle 23">
            <a:extLst>
              <a:ext uri="{FF2B5EF4-FFF2-40B4-BE49-F238E27FC236}">
                <a16:creationId xmlns:a16="http://schemas.microsoft.com/office/drawing/2014/main" id="{34B11A5A-359E-5B47-9F8C-164F95ECC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1013" y="250825"/>
            <a:ext cx="663575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200" b="1">
                <a:solidFill>
                  <a:srgbClr val="000000"/>
                </a:solidFill>
                <a:latin typeface="Arial" panose="020B0604020202020204" pitchFamily="34" charset="0"/>
              </a:rPr>
              <a:t>sname</a:t>
            </a:r>
          </a:p>
        </p:txBody>
      </p:sp>
      <p:sp>
        <p:nvSpPr>
          <p:cNvPr id="75800" name="Rectangle 24">
            <a:extLst>
              <a:ext uri="{FF2B5EF4-FFF2-40B4-BE49-F238E27FC236}">
                <a16:creationId xmlns:a16="http://schemas.microsoft.com/office/drawing/2014/main" id="{B3FF8F43-19DE-BF4E-B4F9-8F4B445C0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3150" y="138113"/>
            <a:ext cx="1001713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200" b="1">
                <a:solidFill>
                  <a:srgbClr val="000000"/>
                </a:solidFill>
                <a:latin typeface="Arial" panose="020B0604020202020204" pitchFamily="34" charset="0"/>
              </a:rPr>
              <a:t>(On-the-fly)</a:t>
            </a:r>
          </a:p>
        </p:txBody>
      </p:sp>
      <p:sp>
        <p:nvSpPr>
          <p:cNvPr id="75801" name="Rectangle 25">
            <a:extLst>
              <a:ext uri="{FF2B5EF4-FFF2-40B4-BE49-F238E27FC236}">
                <a16:creationId xmlns:a16="http://schemas.microsoft.com/office/drawing/2014/main" id="{94653656-5D16-934A-81FF-E59AB6CBF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1013" y="985838"/>
            <a:ext cx="862012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200" b="1">
                <a:solidFill>
                  <a:srgbClr val="000000"/>
                </a:solidFill>
                <a:latin typeface="Arial" panose="020B0604020202020204" pitchFamily="34" charset="0"/>
              </a:rPr>
              <a:t>rating &gt; 5</a:t>
            </a:r>
          </a:p>
        </p:txBody>
      </p:sp>
      <p:sp>
        <p:nvSpPr>
          <p:cNvPr id="75802" name="Rectangle 26">
            <a:extLst>
              <a:ext uri="{FF2B5EF4-FFF2-40B4-BE49-F238E27FC236}">
                <a16:creationId xmlns:a16="http://schemas.microsoft.com/office/drawing/2014/main" id="{1E1173DC-A62B-984B-B8C7-53B8BDEFA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3700" y="2401888"/>
            <a:ext cx="909638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200" b="1">
                <a:solidFill>
                  <a:srgbClr val="000000"/>
                </a:solidFill>
                <a:latin typeface="Arial" panose="020B0604020202020204" pitchFamily="34" charset="0"/>
              </a:rPr>
              <a:t>(Use hash</a:t>
            </a:r>
          </a:p>
        </p:txBody>
      </p:sp>
      <p:sp>
        <p:nvSpPr>
          <p:cNvPr id="75803" name="Rectangle 27">
            <a:extLst>
              <a:ext uri="{FF2B5EF4-FFF2-40B4-BE49-F238E27FC236}">
                <a16:creationId xmlns:a16="http://schemas.microsoft.com/office/drawing/2014/main" id="{1DF73088-C975-694B-AFBE-78359D2F3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9900" y="2552700"/>
            <a:ext cx="858838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200" b="1">
                <a:solidFill>
                  <a:srgbClr val="000000"/>
                </a:solidFill>
                <a:latin typeface="Arial" panose="020B0604020202020204" pitchFamily="34" charset="0"/>
              </a:rPr>
              <a:t>index; do</a:t>
            </a:r>
          </a:p>
        </p:txBody>
      </p:sp>
      <p:sp>
        <p:nvSpPr>
          <p:cNvPr id="75804" name="Freeform 28">
            <a:extLst>
              <a:ext uri="{FF2B5EF4-FFF2-40B4-BE49-F238E27FC236}">
                <a16:creationId xmlns:a16="http://schemas.microsoft.com/office/drawing/2014/main" id="{2F514333-8750-E747-BF96-1AD6C3BDC1CB}"/>
              </a:ext>
            </a:extLst>
          </p:cNvPr>
          <p:cNvSpPr>
            <a:spLocks/>
          </p:cNvSpPr>
          <p:nvPr/>
        </p:nvSpPr>
        <p:spPr bwMode="auto">
          <a:xfrm>
            <a:off x="6418263" y="2514600"/>
            <a:ext cx="65087" cy="111125"/>
          </a:xfrm>
          <a:custGeom>
            <a:avLst/>
            <a:gdLst>
              <a:gd name="T0" fmla="*/ 2147483646 w 41"/>
              <a:gd name="T1" fmla="*/ 2147483646 h 70"/>
              <a:gd name="T2" fmla="*/ 2147483646 w 41"/>
              <a:gd name="T3" fmla="*/ 2147483646 h 70"/>
              <a:gd name="T4" fmla="*/ 2147483646 w 41"/>
              <a:gd name="T5" fmla="*/ 0 h 70"/>
              <a:gd name="T6" fmla="*/ 2147483646 w 41"/>
              <a:gd name="T7" fmla="*/ 2147483646 h 70"/>
              <a:gd name="T8" fmla="*/ 0 w 41"/>
              <a:gd name="T9" fmla="*/ 2147483646 h 70"/>
              <a:gd name="T10" fmla="*/ 2147483646 w 41"/>
              <a:gd name="T11" fmla="*/ 2147483646 h 70"/>
              <a:gd name="T12" fmla="*/ 2147483646 w 41"/>
              <a:gd name="T13" fmla="*/ 2147483646 h 70"/>
              <a:gd name="T14" fmla="*/ 2147483646 w 41"/>
              <a:gd name="T15" fmla="*/ 2147483646 h 70"/>
              <a:gd name="T16" fmla="*/ 2147483646 w 41"/>
              <a:gd name="T17" fmla="*/ 2147483646 h 7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1"/>
              <a:gd name="T28" fmla="*/ 0 h 70"/>
              <a:gd name="T29" fmla="*/ 41 w 41"/>
              <a:gd name="T30" fmla="*/ 70 h 7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1" h="70">
                <a:moveTo>
                  <a:pt x="40" y="34"/>
                </a:moveTo>
                <a:lnTo>
                  <a:pt x="34" y="10"/>
                </a:lnTo>
                <a:lnTo>
                  <a:pt x="20" y="0"/>
                </a:lnTo>
                <a:lnTo>
                  <a:pt x="6" y="10"/>
                </a:lnTo>
                <a:lnTo>
                  <a:pt x="0" y="34"/>
                </a:lnTo>
                <a:lnTo>
                  <a:pt x="6" y="59"/>
                </a:lnTo>
                <a:lnTo>
                  <a:pt x="20" y="69"/>
                </a:lnTo>
                <a:lnTo>
                  <a:pt x="34" y="59"/>
                </a:lnTo>
                <a:lnTo>
                  <a:pt x="40" y="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05" name="Freeform 29">
            <a:extLst>
              <a:ext uri="{FF2B5EF4-FFF2-40B4-BE49-F238E27FC236}">
                <a16:creationId xmlns:a16="http://schemas.microsoft.com/office/drawing/2014/main" id="{CBC85883-406B-434D-98D0-D2D522E6EF59}"/>
              </a:ext>
            </a:extLst>
          </p:cNvPr>
          <p:cNvSpPr>
            <a:spLocks/>
          </p:cNvSpPr>
          <p:nvPr/>
        </p:nvSpPr>
        <p:spPr bwMode="auto">
          <a:xfrm>
            <a:off x="6450013" y="2525713"/>
            <a:ext cx="58737" cy="1587"/>
          </a:xfrm>
          <a:custGeom>
            <a:avLst/>
            <a:gdLst>
              <a:gd name="T0" fmla="*/ 0 w 37"/>
              <a:gd name="T1" fmla="*/ 0 h 1"/>
              <a:gd name="T2" fmla="*/ 2147483646 w 37"/>
              <a:gd name="T3" fmla="*/ 0 h 1"/>
              <a:gd name="T4" fmla="*/ 0 w 37"/>
              <a:gd name="T5" fmla="*/ 0 h 1"/>
              <a:gd name="T6" fmla="*/ 0 60000 65536"/>
              <a:gd name="T7" fmla="*/ 0 60000 65536"/>
              <a:gd name="T8" fmla="*/ 0 60000 65536"/>
              <a:gd name="T9" fmla="*/ 0 w 37"/>
              <a:gd name="T10" fmla="*/ 0 h 1"/>
              <a:gd name="T11" fmla="*/ 37 w 37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" h="1">
                <a:moveTo>
                  <a:pt x="0" y="0"/>
                </a:moveTo>
                <a:lnTo>
                  <a:pt x="36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06" name="Rectangle 30">
            <a:extLst>
              <a:ext uri="{FF2B5EF4-FFF2-40B4-BE49-F238E27FC236}">
                <a16:creationId xmlns:a16="http://schemas.microsoft.com/office/drawing/2014/main" id="{EFDDAC85-4359-6E49-B608-6AEC1AF5A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0538" y="2706688"/>
            <a:ext cx="815975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200" b="1">
                <a:solidFill>
                  <a:srgbClr val="000000"/>
                </a:solidFill>
                <a:latin typeface="Arial" panose="020B0604020202020204" pitchFamily="34" charset="0"/>
              </a:rPr>
              <a:t>not write</a:t>
            </a:r>
          </a:p>
        </p:txBody>
      </p:sp>
      <p:sp>
        <p:nvSpPr>
          <p:cNvPr id="75807" name="Rectangle 31">
            <a:extLst>
              <a:ext uri="{FF2B5EF4-FFF2-40B4-BE49-F238E27FC236}">
                <a16:creationId xmlns:a16="http://schemas.microsoft.com/office/drawing/2014/main" id="{2FCBCA3A-BA0C-BB4B-BE2C-1A8BC5B1A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0538" y="2855913"/>
            <a:ext cx="823912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200" b="1">
                <a:solidFill>
                  <a:srgbClr val="000000"/>
                </a:solidFill>
                <a:latin typeface="Arial" panose="020B0604020202020204" pitchFamily="34" charset="0"/>
              </a:rPr>
              <a:t>result to </a:t>
            </a:r>
          </a:p>
        </p:txBody>
      </p:sp>
      <p:sp>
        <p:nvSpPr>
          <p:cNvPr id="75808" name="Rectangle 32">
            <a:extLst>
              <a:ext uri="{FF2B5EF4-FFF2-40B4-BE49-F238E27FC236}">
                <a16:creationId xmlns:a16="http://schemas.microsoft.com/office/drawing/2014/main" id="{4720C3ED-34CF-1142-8BF3-DBF09D9AE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0538" y="3006725"/>
            <a:ext cx="595312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200" b="1">
                <a:solidFill>
                  <a:srgbClr val="000000"/>
                </a:solidFill>
                <a:latin typeface="Arial" panose="020B0604020202020204" pitchFamily="34" charset="0"/>
              </a:rPr>
              <a:t>temp)</a:t>
            </a:r>
          </a:p>
        </p:txBody>
      </p:sp>
      <p:sp>
        <p:nvSpPr>
          <p:cNvPr id="75809" name="Rectangle 33">
            <a:extLst>
              <a:ext uri="{FF2B5EF4-FFF2-40B4-BE49-F238E27FC236}">
                <a16:creationId xmlns:a16="http://schemas.microsoft.com/office/drawing/2014/main" id="{DA555143-7C78-1A49-A9D1-23F08014A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8700" y="1685925"/>
            <a:ext cx="1722438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200" b="1">
                <a:solidFill>
                  <a:srgbClr val="000000"/>
                </a:solidFill>
                <a:latin typeface="Arial" panose="020B0604020202020204" pitchFamily="34" charset="0"/>
              </a:rPr>
              <a:t>(Index Nested Loops,</a:t>
            </a:r>
          </a:p>
        </p:txBody>
      </p:sp>
      <p:sp>
        <p:nvSpPr>
          <p:cNvPr id="75810" name="Rectangle 34">
            <a:extLst>
              <a:ext uri="{FF2B5EF4-FFF2-40B4-BE49-F238E27FC236}">
                <a16:creationId xmlns:a16="http://schemas.microsoft.com/office/drawing/2014/main" id="{5749D24A-50A1-714F-A5A9-D7FC92C3F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8700" y="1839913"/>
            <a:ext cx="1341438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200" b="1">
                <a:solidFill>
                  <a:srgbClr val="000000"/>
                </a:solidFill>
                <a:latin typeface="Arial" panose="020B0604020202020204" pitchFamily="34" charset="0"/>
              </a:rPr>
              <a:t>with pipelining )</a:t>
            </a:r>
          </a:p>
        </p:txBody>
      </p:sp>
      <p:sp>
        <p:nvSpPr>
          <p:cNvPr id="75811" name="Rectangle 35">
            <a:extLst>
              <a:ext uri="{FF2B5EF4-FFF2-40B4-BE49-F238E27FC236}">
                <a16:creationId xmlns:a16="http://schemas.microsoft.com/office/drawing/2014/main" id="{1DE10FDB-E8A9-894D-BF59-402A296F1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8100" y="914400"/>
            <a:ext cx="1001713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200" b="1">
                <a:solidFill>
                  <a:srgbClr val="000000"/>
                </a:solidFill>
                <a:latin typeface="Arial" panose="020B0604020202020204" pitchFamily="34" charset="0"/>
              </a:rPr>
              <a:t>(On-the-fly)</a:t>
            </a:r>
          </a:p>
        </p:txBody>
      </p:sp>
      <p:sp>
        <p:nvSpPr>
          <p:cNvPr id="75812" name="Rectangle 36">
            <a:extLst>
              <a:ext uri="{FF2B5EF4-FFF2-40B4-BE49-F238E27FC236}">
                <a16:creationId xmlns:a16="http://schemas.microsoft.com/office/drawing/2014/main" id="{141FB297-CA91-C446-9959-DFE90378CAE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524000"/>
            <a:ext cx="3817938" cy="2844800"/>
          </a:xfrm>
        </p:spPr>
        <p:txBody>
          <a:bodyPr/>
          <a:lstStyle/>
          <a:p>
            <a:pPr eaLnBrk="1" hangingPunct="1"/>
            <a:r>
              <a:rPr lang="en-US" altLang="zh-TW" sz="2000">
                <a:latin typeface="Book Antiqua" panose="02040602050305030304" pitchFamily="18" charset="0"/>
              </a:rPr>
              <a:t>Note: we did not push the selection on rating before the join. Why?</a:t>
            </a:r>
          </a:p>
          <a:p>
            <a:pPr lvl="1" eaLnBrk="1" hangingPunct="1"/>
            <a:r>
              <a:rPr lang="en-US" altLang="zh-TW" sz="1800">
                <a:latin typeface="Book Antiqua" panose="02040602050305030304" pitchFamily="18" charset="0"/>
              </a:rPr>
              <a:t>If we perform the selection before the join, we must scan the </a:t>
            </a:r>
            <a:r>
              <a:rPr lang="en-US" altLang="zh-TW" sz="1800" b="1" i="1">
                <a:latin typeface="Book Antiqua" panose="02040602050305030304" pitchFamily="18" charset="0"/>
              </a:rPr>
              <a:t>Sailors</a:t>
            </a:r>
            <a:r>
              <a:rPr lang="en-US" altLang="zh-TW" sz="1800">
                <a:latin typeface="Book Antiqua" panose="02040602050305030304" pitchFamily="18" charset="0"/>
              </a:rPr>
              <a:t>, with an extra cost of 500 I/Os.</a:t>
            </a:r>
          </a:p>
        </p:txBody>
      </p:sp>
      <p:sp>
        <p:nvSpPr>
          <p:cNvPr id="75813" name="Text Box 37">
            <a:extLst>
              <a:ext uri="{FF2B5EF4-FFF2-40B4-BE49-F238E27FC236}">
                <a16:creationId xmlns:a16="http://schemas.microsoft.com/office/drawing/2014/main" id="{DE0D6E19-484C-E348-969B-748559A46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225" y="4179888"/>
            <a:ext cx="8029575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Char char="q"/>
            </a:pPr>
            <a:r>
              <a:rPr kumimoji="0" lang="zh-TW" altLang="en-US" sz="1600" b="1" i="1">
                <a:latin typeface="Arial" panose="020B0604020202020204" pitchFamily="34" charset="0"/>
              </a:rPr>
              <a:t> </a:t>
            </a:r>
            <a:r>
              <a:rPr kumimoji="0" lang="en-US" altLang="zh-TW" sz="1600">
                <a:latin typeface="Arial" panose="020B0604020202020204" pitchFamily="34" charset="0"/>
              </a:rPr>
              <a:t>More importantly, once the selection is performed, we have no index on the </a:t>
            </a:r>
            <a:r>
              <a:rPr kumimoji="0" lang="en-US" altLang="zh-TW" sz="1600" b="1" i="1">
                <a:latin typeface="Arial" panose="020B0604020202020204" pitchFamily="34" charset="0"/>
              </a:rPr>
              <a:t>sid</a:t>
            </a:r>
            <a:r>
              <a:rPr kumimoji="0" lang="en-US" altLang="zh-TW" sz="1600">
                <a:latin typeface="Arial" panose="020B0604020202020204" pitchFamily="34" charset="0"/>
              </a:rPr>
              <a:t> field of the result any more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v"/>
            </a:pPr>
            <a:r>
              <a:rPr kumimoji="0" lang="en-US" altLang="zh-TW" sz="1600">
                <a:latin typeface="Arial" panose="020B0604020202020204" pitchFamily="34" charset="0"/>
              </a:rPr>
              <a:t>Note: the result is a brand new file. Its location is independent of the location of </a:t>
            </a:r>
            <a:r>
              <a:rPr kumimoji="0" lang="en-US" altLang="zh-TW" sz="1600" b="1" i="1">
                <a:latin typeface="Arial" panose="020B0604020202020204" pitchFamily="34" charset="0"/>
              </a:rPr>
              <a:t>Sailors</a:t>
            </a:r>
            <a:r>
              <a:rPr kumimoji="0" lang="en-US" altLang="zh-TW" sz="1600">
                <a:latin typeface="Arial" panose="020B0604020202020204" pitchFamily="34" charset="0"/>
              </a:rPr>
              <a:t>. 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v"/>
            </a:pPr>
            <a:r>
              <a:rPr kumimoji="0" lang="en-US" altLang="zh-TW" sz="1600">
                <a:latin typeface="Arial" panose="020B0604020202020204" pitchFamily="34" charset="0"/>
              </a:rPr>
              <a:t>We have to build a new index solely for the subsequent Join operation. Is this worthwhile?</a:t>
            </a:r>
            <a:endParaRPr kumimoji="0" lang="en-US" altLang="zh-TW" sz="1600" b="1" i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5">
            <a:extLst>
              <a:ext uri="{FF2B5EF4-FFF2-40B4-BE49-F238E27FC236}">
                <a16:creationId xmlns:a16="http://schemas.microsoft.com/office/drawing/2014/main" id="{90EF03AA-CC07-1E47-838C-3D81667CA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DFF7FEC-CA7A-CA48-8DD2-6C2577A432D9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TW" sz="1400"/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C32FACB9-42DC-4945-9624-954989201A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5438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/>
              <a:t>A Motivating Example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73C943F4-27BC-A948-9FDF-48087D6756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10600" cy="510540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r>
              <a:rPr lang="en-US" altLang="zh-TW" sz="2800"/>
              <a:t>Consider the following simple query</a:t>
            </a:r>
          </a:p>
          <a:p>
            <a:pPr marL="1257300" lvl="2" indent="-342900" eaLnBrk="1" hangingPunct="1">
              <a:lnSpc>
                <a:spcPct val="90000"/>
              </a:lnSpc>
              <a:buFontTx/>
              <a:buNone/>
            </a:pPr>
            <a:r>
              <a:rPr lang="en-US" altLang="zh-TW" sz="2000"/>
              <a:t>SELECT *</a:t>
            </a:r>
          </a:p>
          <a:p>
            <a:pPr marL="1257300" lvl="2" indent="-342900" eaLnBrk="1" hangingPunct="1">
              <a:lnSpc>
                <a:spcPct val="90000"/>
              </a:lnSpc>
              <a:buFontTx/>
              <a:buNone/>
            </a:pPr>
            <a:r>
              <a:rPr lang="en-US" altLang="zh-TW" sz="2000"/>
              <a:t>FROM </a:t>
            </a:r>
            <a:r>
              <a:rPr lang="en-US" altLang="zh-TW" sz="2000">
                <a:solidFill>
                  <a:srgbClr val="A50021"/>
                </a:solidFill>
              </a:rPr>
              <a:t>Reserves R</a:t>
            </a:r>
          </a:p>
          <a:p>
            <a:pPr marL="1257300" lvl="2" indent="-342900" eaLnBrk="1" hangingPunct="1">
              <a:lnSpc>
                <a:spcPct val="90000"/>
              </a:lnSpc>
              <a:buFontTx/>
              <a:buNone/>
            </a:pPr>
            <a:r>
              <a:rPr lang="en-US" altLang="zh-TW" sz="2000"/>
              <a:t>WHERE </a:t>
            </a:r>
            <a:r>
              <a:rPr lang="en-US" altLang="zh-TW" sz="2000">
                <a:solidFill>
                  <a:srgbClr val="A50021"/>
                </a:solidFill>
              </a:rPr>
              <a:t>R.rname = </a:t>
            </a:r>
            <a:r>
              <a:rPr lang="en-US" altLang="zh-TW" sz="2000">
                <a:solidFill>
                  <a:srgbClr val="A50021"/>
                </a:solidFill>
                <a:latin typeface="Arial" panose="020B0604020202020204" pitchFamily="34" charset="0"/>
              </a:rPr>
              <a:t>‘</a:t>
            </a:r>
            <a:r>
              <a:rPr lang="en-US" altLang="zh-TW" sz="2000">
                <a:solidFill>
                  <a:srgbClr val="A50021"/>
                </a:solidFill>
              </a:rPr>
              <a:t>Joe</a:t>
            </a:r>
            <a:r>
              <a:rPr lang="en-US" altLang="zh-TW" sz="2000">
                <a:solidFill>
                  <a:srgbClr val="A50021"/>
                </a:solidFill>
                <a:latin typeface="Arial" panose="020B0604020202020204" pitchFamily="34" charset="0"/>
              </a:rPr>
              <a:t>’</a:t>
            </a:r>
            <a:endParaRPr lang="en-US" altLang="zh-TW" sz="2000">
              <a:solidFill>
                <a:srgbClr val="A50021"/>
              </a:solidFill>
            </a:endParaRP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zh-TW" sz="2800"/>
              <a:t>If no index is created on </a:t>
            </a:r>
            <a:r>
              <a:rPr lang="en-US" altLang="zh-TW" sz="2800">
                <a:solidFill>
                  <a:srgbClr val="A50021"/>
                </a:solidFill>
              </a:rPr>
              <a:t>rname</a:t>
            </a:r>
            <a:r>
              <a:rPr lang="en-US" altLang="zh-TW" sz="2800"/>
              <a:t>, the most selective access path (also the only one) is:</a:t>
            </a:r>
          </a:p>
          <a:p>
            <a:pPr marL="838200" lvl="1" indent="-3810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TW" sz="2400"/>
              <a:t>Scanning the entire </a:t>
            </a:r>
            <a:r>
              <a:rPr lang="en-US" altLang="zh-TW" sz="2400">
                <a:solidFill>
                  <a:srgbClr val="A50021"/>
                </a:solidFill>
              </a:rPr>
              <a:t>Reserves </a:t>
            </a:r>
            <a:r>
              <a:rPr lang="en-US" altLang="zh-TW" sz="2400"/>
              <a:t>relation, by reading the page one after another </a:t>
            </a:r>
          </a:p>
          <a:p>
            <a:pPr marL="838200" lvl="1" indent="-3810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TW" sz="2400"/>
              <a:t>For each page scanned, checking the condition on each tuple</a:t>
            </a:r>
          </a:p>
          <a:p>
            <a:pPr marL="838200" lvl="1" indent="-3810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TW" sz="2400"/>
              <a:t>If the condition is met, then add the tuple to the result</a:t>
            </a:r>
          </a:p>
          <a:p>
            <a:pPr marL="838200" lvl="1" indent="-381000"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zh-TW" sz="2400" b="1"/>
              <a:t>Cost: 1000 I/Os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zh-TW" sz="2800"/>
              <a:t>If index is available on </a:t>
            </a:r>
            <a:r>
              <a:rPr lang="en-US" altLang="zh-TW" sz="2800">
                <a:solidFill>
                  <a:srgbClr val="A50021"/>
                </a:solidFill>
              </a:rPr>
              <a:t>rname</a:t>
            </a:r>
            <a:r>
              <a:rPr lang="en-US" altLang="zh-TW" sz="2800"/>
              <a:t>, we can do it much faster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Number Placeholder 6">
            <a:extLst>
              <a:ext uri="{FF2B5EF4-FFF2-40B4-BE49-F238E27FC236}">
                <a16:creationId xmlns:a16="http://schemas.microsoft.com/office/drawing/2014/main" id="{D4915D69-DF2E-9742-AEF7-7D48598CD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6775F19-318D-B244-89C9-9686100BC142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zh-TW" sz="1400"/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4718A5A2-99EE-6048-9912-EA500A7E9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C8CB142B-03BC-2C4D-97A6-3EC47EB24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0660" name="Rectangle 4">
            <a:extLst>
              <a:ext uri="{FF2B5EF4-FFF2-40B4-BE49-F238E27FC236}">
                <a16:creationId xmlns:a16="http://schemas.microsoft.com/office/drawing/2014/main" id="{1F86CD2C-0952-D04E-819C-2E79C6FC90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5334000" cy="1143000"/>
          </a:xfrm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altLang="zh-TW" sz="3600"/>
              <a:t>Alternative Plans 2</a:t>
            </a:r>
            <a:br>
              <a:rPr lang="en-US" altLang="zh-TW" sz="3600"/>
            </a:br>
            <a:r>
              <a:rPr lang="en-US" altLang="zh-TW" sz="3600"/>
              <a:t>With Indexes (cont.)</a:t>
            </a:r>
          </a:p>
        </p:txBody>
      </p:sp>
      <p:sp>
        <p:nvSpPr>
          <p:cNvPr id="77829" name="Freeform 5">
            <a:extLst>
              <a:ext uri="{FF2B5EF4-FFF2-40B4-BE49-F238E27FC236}">
                <a16:creationId xmlns:a16="http://schemas.microsoft.com/office/drawing/2014/main" id="{7050C308-D401-C34D-9723-473F5775CB27}"/>
              </a:ext>
            </a:extLst>
          </p:cNvPr>
          <p:cNvSpPr>
            <a:spLocks/>
          </p:cNvSpPr>
          <p:nvPr/>
        </p:nvSpPr>
        <p:spPr bwMode="auto">
          <a:xfrm>
            <a:off x="6981825" y="1789113"/>
            <a:ext cx="1588" cy="88900"/>
          </a:xfrm>
          <a:custGeom>
            <a:avLst/>
            <a:gdLst>
              <a:gd name="T0" fmla="*/ 0 w 1"/>
              <a:gd name="T1" fmla="*/ 0 h 56"/>
              <a:gd name="T2" fmla="*/ 0 w 1"/>
              <a:gd name="T3" fmla="*/ 2147483646 h 56"/>
              <a:gd name="T4" fmla="*/ 0 w 1"/>
              <a:gd name="T5" fmla="*/ 0 h 56"/>
              <a:gd name="T6" fmla="*/ 0 60000 65536"/>
              <a:gd name="T7" fmla="*/ 0 60000 65536"/>
              <a:gd name="T8" fmla="*/ 0 60000 65536"/>
              <a:gd name="T9" fmla="*/ 0 w 1"/>
              <a:gd name="T10" fmla="*/ 0 h 56"/>
              <a:gd name="T11" fmla="*/ 1 w 1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56">
                <a:moveTo>
                  <a:pt x="0" y="0"/>
                </a:moveTo>
                <a:lnTo>
                  <a:pt x="0" y="5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30" name="Freeform 6">
            <a:extLst>
              <a:ext uri="{FF2B5EF4-FFF2-40B4-BE49-F238E27FC236}">
                <a16:creationId xmlns:a16="http://schemas.microsoft.com/office/drawing/2014/main" id="{3F4A26A1-B4CD-FC42-A196-8AB3619E2189}"/>
              </a:ext>
            </a:extLst>
          </p:cNvPr>
          <p:cNvSpPr>
            <a:spLocks/>
          </p:cNvSpPr>
          <p:nvPr/>
        </p:nvSpPr>
        <p:spPr bwMode="auto">
          <a:xfrm>
            <a:off x="7164388" y="1789113"/>
            <a:ext cx="1587" cy="88900"/>
          </a:xfrm>
          <a:custGeom>
            <a:avLst/>
            <a:gdLst>
              <a:gd name="T0" fmla="*/ 0 w 1"/>
              <a:gd name="T1" fmla="*/ 0 h 56"/>
              <a:gd name="T2" fmla="*/ 0 w 1"/>
              <a:gd name="T3" fmla="*/ 2147483646 h 56"/>
              <a:gd name="T4" fmla="*/ 0 w 1"/>
              <a:gd name="T5" fmla="*/ 0 h 56"/>
              <a:gd name="T6" fmla="*/ 0 60000 65536"/>
              <a:gd name="T7" fmla="*/ 0 60000 65536"/>
              <a:gd name="T8" fmla="*/ 0 60000 65536"/>
              <a:gd name="T9" fmla="*/ 0 w 1"/>
              <a:gd name="T10" fmla="*/ 0 h 56"/>
              <a:gd name="T11" fmla="*/ 1 w 1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56">
                <a:moveTo>
                  <a:pt x="0" y="0"/>
                </a:moveTo>
                <a:lnTo>
                  <a:pt x="0" y="5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31" name="Freeform 7">
            <a:extLst>
              <a:ext uri="{FF2B5EF4-FFF2-40B4-BE49-F238E27FC236}">
                <a16:creationId xmlns:a16="http://schemas.microsoft.com/office/drawing/2014/main" id="{48C7DEED-5136-3047-A362-3053DB5E0347}"/>
              </a:ext>
            </a:extLst>
          </p:cNvPr>
          <p:cNvSpPr>
            <a:spLocks/>
          </p:cNvSpPr>
          <p:nvPr/>
        </p:nvSpPr>
        <p:spPr bwMode="auto">
          <a:xfrm>
            <a:off x="6981825" y="1789113"/>
            <a:ext cx="184150" cy="88900"/>
          </a:xfrm>
          <a:custGeom>
            <a:avLst/>
            <a:gdLst>
              <a:gd name="T0" fmla="*/ 0 w 116"/>
              <a:gd name="T1" fmla="*/ 0 h 56"/>
              <a:gd name="T2" fmla="*/ 2147483646 w 116"/>
              <a:gd name="T3" fmla="*/ 2147483646 h 56"/>
              <a:gd name="T4" fmla="*/ 0 w 116"/>
              <a:gd name="T5" fmla="*/ 0 h 56"/>
              <a:gd name="T6" fmla="*/ 0 60000 65536"/>
              <a:gd name="T7" fmla="*/ 0 60000 65536"/>
              <a:gd name="T8" fmla="*/ 0 60000 65536"/>
              <a:gd name="T9" fmla="*/ 0 w 116"/>
              <a:gd name="T10" fmla="*/ 0 h 56"/>
              <a:gd name="T11" fmla="*/ 116 w 116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6" h="56">
                <a:moveTo>
                  <a:pt x="0" y="0"/>
                </a:moveTo>
                <a:lnTo>
                  <a:pt x="115" y="5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32" name="Freeform 8">
            <a:extLst>
              <a:ext uri="{FF2B5EF4-FFF2-40B4-BE49-F238E27FC236}">
                <a16:creationId xmlns:a16="http://schemas.microsoft.com/office/drawing/2014/main" id="{F91ED8B8-B48E-BB45-B496-A54B137FA8A4}"/>
              </a:ext>
            </a:extLst>
          </p:cNvPr>
          <p:cNvSpPr>
            <a:spLocks/>
          </p:cNvSpPr>
          <p:nvPr/>
        </p:nvSpPr>
        <p:spPr bwMode="auto">
          <a:xfrm>
            <a:off x="6843713" y="206375"/>
            <a:ext cx="1587" cy="120650"/>
          </a:xfrm>
          <a:custGeom>
            <a:avLst/>
            <a:gdLst>
              <a:gd name="T0" fmla="*/ 0 w 1"/>
              <a:gd name="T1" fmla="*/ 0 h 76"/>
              <a:gd name="T2" fmla="*/ 0 w 1"/>
              <a:gd name="T3" fmla="*/ 2147483646 h 76"/>
              <a:gd name="T4" fmla="*/ 0 w 1"/>
              <a:gd name="T5" fmla="*/ 0 h 76"/>
              <a:gd name="T6" fmla="*/ 0 60000 65536"/>
              <a:gd name="T7" fmla="*/ 0 60000 65536"/>
              <a:gd name="T8" fmla="*/ 0 60000 65536"/>
              <a:gd name="T9" fmla="*/ 0 w 1"/>
              <a:gd name="T10" fmla="*/ 0 h 76"/>
              <a:gd name="T11" fmla="*/ 1 w 1"/>
              <a:gd name="T12" fmla="*/ 76 h 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76">
                <a:moveTo>
                  <a:pt x="0" y="0"/>
                </a:moveTo>
                <a:lnTo>
                  <a:pt x="0" y="7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33" name="Freeform 9">
            <a:extLst>
              <a:ext uri="{FF2B5EF4-FFF2-40B4-BE49-F238E27FC236}">
                <a16:creationId xmlns:a16="http://schemas.microsoft.com/office/drawing/2014/main" id="{A7C7784F-F4E7-6D41-B529-3868EA310F6D}"/>
              </a:ext>
            </a:extLst>
          </p:cNvPr>
          <p:cNvSpPr>
            <a:spLocks/>
          </p:cNvSpPr>
          <p:nvPr/>
        </p:nvSpPr>
        <p:spPr bwMode="auto">
          <a:xfrm>
            <a:off x="6821488" y="196850"/>
            <a:ext cx="92075" cy="1588"/>
          </a:xfrm>
          <a:custGeom>
            <a:avLst/>
            <a:gdLst>
              <a:gd name="T0" fmla="*/ 0 w 58"/>
              <a:gd name="T1" fmla="*/ 0 h 1"/>
              <a:gd name="T2" fmla="*/ 2147483646 w 58"/>
              <a:gd name="T3" fmla="*/ 0 h 1"/>
              <a:gd name="T4" fmla="*/ 0 w 58"/>
              <a:gd name="T5" fmla="*/ 0 h 1"/>
              <a:gd name="T6" fmla="*/ 0 60000 65536"/>
              <a:gd name="T7" fmla="*/ 0 60000 65536"/>
              <a:gd name="T8" fmla="*/ 0 60000 65536"/>
              <a:gd name="T9" fmla="*/ 0 w 58"/>
              <a:gd name="T10" fmla="*/ 0 h 1"/>
              <a:gd name="T11" fmla="*/ 58 w 58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8" h="1">
                <a:moveTo>
                  <a:pt x="0" y="0"/>
                </a:moveTo>
                <a:lnTo>
                  <a:pt x="57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34" name="Freeform 10">
            <a:extLst>
              <a:ext uri="{FF2B5EF4-FFF2-40B4-BE49-F238E27FC236}">
                <a16:creationId xmlns:a16="http://schemas.microsoft.com/office/drawing/2014/main" id="{E66EE61F-F11C-6044-B16E-CB97DD488526}"/>
              </a:ext>
            </a:extLst>
          </p:cNvPr>
          <p:cNvSpPr>
            <a:spLocks/>
          </p:cNvSpPr>
          <p:nvPr/>
        </p:nvSpPr>
        <p:spPr bwMode="auto">
          <a:xfrm>
            <a:off x="6837363" y="957263"/>
            <a:ext cx="61912" cy="109537"/>
          </a:xfrm>
          <a:custGeom>
            <a:avLst/>
            <a:gdLst>
              <a:gd name="T0" fmla="*/ 2147483646 w 39"/>
              <a:gd name="T1" fmla="*/ 2147483646 h 69"/>
              <a:gd name="T2" fmla="*/ 2147483646 w 39"/>
              <a:gd name="T3" fmla="*/ 2147483646 h 69"/>
              <a:gd name="T4" fmla="*/ 2147483646 w 39"/>
              <a:gd name="T5" fmla="*/ 0 h 69"/>
              <a:gd name="T6" fmla="*/ 2147483646 w 39"/>
              <a:gd name="T7" fmla="*/ 2147483646 h 69"/>
              <a:gd name="T8" fmla="*/ 0 w 39"/>
              <a:gd name="T9" fmla="*/ 2147483646 h 69"/>
              <a:gd name="T10" fmla="*/ 2147483646 w 39"/>
              <a:gd name="T11" fmla="*/ 2147483646 h 69"/>
              <a:gd name="T12" fmla="*/ 2147483646 w 39"/>
              <a:gd name="T13" fmla="*/ 2147483646 h 69"/>
              <a:gd name="T14" fmla="*/ 2147483646 w 39"/>
              <a:gd name="T15" fmla="*/ 2147483646 h 69"/>
              <a:gd name="T16" fmla="*/ 2147483646 w 39"/>
              <a:gd name="T17" fmla="*/ 2147483646 h 6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9"/>
              <a:gd name="T28" fmla="*/ 0 h 69"/>
              <a:gd name="T29" fmla="*/ 39 w 39"/>
              <a:gd name="T30" fmla="*/ 69 h 6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9" h="69">
                <a:moveTo>
                  <a:pt x="38" y="34"/>
                </a:moveTo>
                <a:lnTo>
                  <a:pt x="33" y="10"/>
                </a:lnTo>
                <a:lnTo>
                  <a:pt x="19" y="0"/>
                </a:lnTo>
                <a:lnTo>
                  <a:pt x="5" y="10"/>
                </a:lnTo>
                <a:lnTo>
                  <a:pt x="0" y="34"/>
                </a:lnTo>
                <a:lnTo>
                  <a:pt x="5" y="58"/>
                </a:lnTo>
                <a:lnTo>
                  <a:pt x="19" y="68"/>
                </a:lnTo>
                <a:lnTo>
                  <a:pt x="33" y="58"/>
                </a:lnTo>
                <a:lnTo>
                  <a:pt x="38" y="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35" name="Freeform 11">
            <a:extLst>
              <a:ext uri="{FF2B5EF4-FFF2-40B4-BE49-F238E27FC236}">
                <a16:creationId xmlns:a16="http://schemas.microsoft.com/office/drawing/2014/main" id="{7C59C3CD-0469-6E41-9755-60B5E08DCC72}"/>
              </a:ext>
            </a:extLst>
          </p:cNvPr>
          <p:cNvSpPr>
            <a:spLocks/>
          </p:cNvSpPr>
          <p:nvPr/>
        </p:nvSpPr>
        <p:spPr bwMode="auto">
          <a:xfrm>
            <a:off x="6865938" y="966788"/>
            <a:ext cx="57150" cy="1587"/>
          </a:xfrm>
          <a:custGeom>
            <a:avLst/>
            <a:gdLst>
              <a:gd name="T0" fmla="*/ 0 w 36"/>
              <a:gd name="T1" fmla="*/ 0 h 1"/>
              <a:gd name="T2" fmla="*/ 2147483646 w 36"/>
              <a:gd name="T3" fmla="*/ 0 h 1"/>
              <a:gd name="T4" fmla="*/ 0 w 36"/>
              <a:gd name="T5" fmla="*/ 0 h 1"/>
              <a:gd name="T6" fmla="*/ 0 60000 65536"/>
              <a:gd name="T7" fmla="*/ 0 60000 65536"/>
              <a:gd name="T8" fmla="*/ 0 60000 65536"/>
              <a:gd name="T9" fmla="*/ 0 w 36"/>
              <a:gd name="T10" fmla="*/ 0 h 1"/>
              <a:gd name="T11" fmla="*/ 36 w 36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" h="1">
                <a:moveTo>
                  <a:pt x="0" y="0"/>
                </a:moveTo>
                <a:lnTo>
                  <a:pt x="35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36" name="Rectangle 12">
            <a:extLst>
              <a:ext uri="{FF2B5EF4-FFF2-40B4-BE49-F238E27FC236}">
                <a16:creationId xmlns:a16="http://schemas.microsoft.com/office/drawing/2014/main" id="{FC6807C5-7B2D-3B41-B77D-567F478AA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5575" y="2144713"/>
            <a:ext cx="12319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200" b="1">
                <a:solidFill>
                  <a:srgbClr val="000000"/>
                </a:solidFill>
                <a:latin typeface="Arial" panose="020B0604020202020204" pitchFamily="34" charset="0"/>
              </a:rPr>
              <a:t>(Use hash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200" b="1">
                <a:solidFill>
                  <a:srgbClr val="000000"/>
                </a:solidFill>
                <a:latin typeface="Arial" panose="020B0604020202020204" pitchFamily="34" charset="0"/>
              </a:rPr>
              <a:t>index; do not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200" b="1">
                <a:solidFill>
                  <a:srgbClr val="000000"/>
                </a:solidFill>
                <a:latin typeface="Arial" panose="020B0604020202020204" pitchFamily="34" charset="0"/>
              </a:rPr>
              <a:t>write result to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200" b="1">
                <a:solidFill>
                  <a:srgbClr val="000000"/>
                </a:solidFill>
                <a:latin typeface="Arial" panose="020B0604020202020204" pitchFamily="34" charset="0"/>
              </a:rPr>
              <a:t>temp relation) </a:t>
            </a:r>
          </a:p>
        </p:txBody>
      </p:sp>
      <p:sp>
        <p:nvSpPr>
          <p:cNvPr id="77837" name="Freeform 13">
            <a:extLst>
              <a:ext uri="{FF2B5EF4-FFF2-40B4-BE49-F238E27FC236}">
                <a16:creationId xmlns:a16="http://schemas.microsoft.com/office/drawing/2014/main" id="{64B1BA3E-4B3C-8348-82AF-80211F5A333D}"/>
              </a:ext>
            </a:extLst>
          </p:cNvPr>
          <p:cNvSpPr>
            <a:spLocks/>
          </p:cNvSpPr>
          <p:nvPr/>
        </p:nvSpPr>
        <p:spPr bwMode="auto">
          <a:xfrm>
            <a:off x="6418263" y="2514600"/>
            <a:ext cx="65087" cy="111125"/>
          </a:xfrm>
          <a:custGeom>
            <a:avLst/>
            <a:gdLst>
              <a:gd name="T0" fmla="*/ 2147483646 w 41"/>
              <a:gd name="T1" fmla="*/ 2147483646 h 70"/>
              <a:gd name="T2" fmla="*/ 2147483646 w 41"/>
              <a:gd name="T3" fmla="*/ 2147483646 h 70"/>
              <a:gd name="T4" fmla="*/ 2147483646 w 41"/>
              <a:gd name="T5" fmla="*/ 0 h 70"/>
              <a:gd name="T6" fmla="*/ 2147483646 w 41"/>
              <a:gd name="T7" fmla="*/ 2147483646 h 70"/>
              <a:gd name="T8" fmla="*/ 0 w 41"/>
              <a:gd name="T9" fmla="*/ 2147483646 h 70"/>
              <a:gd name="T10" fmla="*/ 2147483646 w 41"/>
              <a:gd name="T11" fmla="*/ 2147483646 h 70"/>
              <a:gd name="T12" fmla="*/ 2147483646 w 41"/>
              <a:gd name="T13" fmla="*/ 2147483646 h 70"/>
              <a:gd name="T14" fmla="*/ 2147483646 w 41"/>
              <a:gd name="T15" fmla="*/ 2147483646 h 70"/>
              <a:gd name="T16" fmla="*/ 2147483646 w 41"/>
              <a:gd name="T17" fmla="*/ 2147483646 h 7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1"/>
              <a:gd name="T28" fmla="*/ 0 h 70"/>
              <a:gd name="T29" fmla="*/ 41 w 41"/>
              <a:gd name="T30" fmla="*/ 70 h 7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1" h="70">
                <a:moveTo>
                  <a:pt x="40" y="34"/>
                </a:moveTo>
                <a:lnTo>
                  <a:pt x="34" y="10"/>
                </a:lnTo>
                <a:lnTo>
                  <a:pt x="20" y="0"/>
                </a:lnTo>
                <a:lnTo>
                  <a:pt x="6" y="10"/>
                </a:lnTo>
                <a:lnTo>
                  <a:pt x="0" y="34"/>
                </a:lnTo>
                <a:lnTo>
                  <a:pt x="6" y="59"/>
                </a:lnTo>
                <a:lnTo>
                  <a:pt x="20" y="69"/>
                </a:lnTo>
                <a:lnTo>
                  <a:pt x="34" y="59"/>
                </a:lnTo>
                <a:lnTo>
                  <a:pt x="40" y="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38" name="Freeform 14">
            <a:extLst>
              <a:ext uri="{FF2B5EF4-FFF2-40B4-BE49-F238E27FC236}">
                <a16:creationId xmlns:a16="http://schemas.microsoft.com/office/drawing/2014/main" id="{48DBA7CC-E2FE-394E-8CE9-DC4F674F48D1}"/>
              </a:ext>
            </a:extLst>
          </p:cNvPr>
          <p:cNvSpPr>
            <a:spLocks/>
          </p:cNvSpPr>
          <p:nvPr/>
        </p:nvSpPr>
        <p:spPr bwMode="auto">
          <a:xfrm>
            <a:off x="6450013" y="2525713"/>
            <a:ext cx="58737" cy="1587"/>
          </a:xfrm>
          <a:custGeom>
            <a:avLst/>
            <a:gdLst>
              <a:gd name="T0" fmla="*/ 0 w 37"/>
              <a:gd name="T1" fmla="*/ 0 h 1"/>
              <a:gd name="T2" fmla="*/ 2147483646 w 37"/>
              <a:gd name="T3" fmla="*/ 0 h 1"/>
              <a:gd name="T4" fmla="*/ 0 w 37"/>
              <a:gd name="T5" fmla="*/ 0 h 1"/>
              <a:gd name="T6" fmla="*/ 0 60000 65536"/>
              <a:gd name="T7" fmla="*/ 0 60000 65536"/>
              <a:gd name="T8" fmla="*/ 0 60000 65536"/>
              <a:gd name="T9" fmla="*/ 0 w 37"/>
              <a:gd name="T10" fmla="*/ 0 h 1"/>
              <a:gd name="T11" fmla="*/ 37 w 37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" h="1">
                <a:moveTo>
                  <a:pt x="0" y="0"/>
                </a:moveTo>
                <a:lnTo>
                  <a:pt x="36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7839" name="Group 15">
            <a:extLst>
              <a:ext uri="{FF2B5EF4-FFF2-40B4-BE49-F238E27FC236}">
                <a16:creationId xmlns:a16="http://schemas.microsoft.com/office/drawing/2014/main" id="{CDD97611-163C-0C4B-92B7-C2301E7A9D17}"/>
              </a:ext>
            </a:extLst>
          </p:cNvPr>
          <p:cNvGrpSpPr>
            <a:grpSpLocks/>
          </p:cNvGrpSpPr>
          <p:nvPr/>
        </p:nvGrpSpPr>
        <p:grpSpPr bwMode="auto">
          <a:xfrm>
            <a:off x="6343650" y="138113"/>
            <a:ext cx="2403475" cy="3336925"/>
            <a:chOff x="3996" y="87"/>
            <a:chExt cx="1514" cy="2102"/>
          </a:xfrm>
        </p:grpSpPr>
        <p:sp>
          <p:nvSpPr>
            <p:cNvPr id="77870" name="Freeform 16">
              <a:extLst>
                <a:ext uri="{FF2B5EF4-FFF2-40B4-BE49-F238E27FC236}">
                  <a16:creationId xmlns:a16="http://schemas.microsoft.com/office/drawing/2014/main" id="{7FF2C9EA-F2F6-FD49-8A66-2827D99919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8" y="1127"/>
              <a:ext cx="116" cy="56"/>
            </a:xfrm>
            <a:custGeom>
              <a:avLst/>
              <a:gdLst>
                <a:gd name="T0" fmla="*/ 0 w 116"/>
                <a:gd name="T1" fmla="*/ 55 h 56"/>
                <a:gd name="T2" fmla="*/ 115 w 116"/>
                <a:gd name="T3" fmla="*/ 0 h 56"/>
                <a:gd name="T4" fmla="*/ 0 w 116"/>
                <a:gd name="T5" fmla="*/ 55 h 56"/>
                <a:gd name="T6" fmla="*/ 0 60000 65536"/>
                <a:gd name="T7" fmla="*/ 0 60000 65536"/>
                <a:gd name="T8" fmla="*/ 0 60000 65536"/>
                <a:gd name="T9" fmla="*/ 0 w 116"/>
                <a:gd name="T10" fmla="*/ 0 h 56"/>
                <a:gd name="T11" fmla="*/ 116 w 116"/>
                <a:gd name="T12" fmla="*/ 56 h 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6" h="56">
                  <a:moveTo>
                    <a:pt x="0" y="55"/>
                  </a:moveTo>
                  <a:lnTo>
                    <a:pt x="115" y="0"/>
                  </a:lnTo>
                  <a:lnTo>
                    <a:pt x="0" y="55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7871" name="Group 17">
              <a:extLst>
                <a:ext uri="{FF2B5EF4-FFF2-40B4-BE49-F238E27FC236}">
                  <a16:creationId xmlns:a16="http://schemas.microsoft.com/office/drawing/2014/main" id="{06453758-05AE-0140-A87E-191EAB9A8A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96" y="87"/>
              <a:ext cx="1514" cy="2102"/>
              <a:chOff x="3996" y="87"/>
              <a:chExt cx="1514" cy="2102"/>
            </a:xfrm>
          </p:grpSpPr>
          <p:sp>
            <p:nvSpPr>
              <p:cNvPr id="77872" name="Rectangle 18">
                <a:extLst>
                  <a:ext uri="{FF2B5EF4-FFF2-40B4-BE49-F238E27FC236}">
                    <a16:creationId xmlns:a16="http://schemas.microsoft.com/office/drawing/2014/main" id="{B4E21AC9-EEFB-4243-9417-FF3210F83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8" y="1062"/>
                <a:ext cx="862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2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( Nested Loops, 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2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page at a time)</a:t>
                </a:r>
              </a:p>
            </p:txBody>
          </p:sp>
          <p:grpSp>
            <p:nvGrpSpPr>
              <p:cNvPr id="77873" name="Group 19">
                <a:extLst>
                  <a:ext uri="{FF2B5EF4-FFF2-40B4-BE49-F238E27FC236}">
                    <a16:creationId xmlns:a16="http://schemas.microsoft.com/office/drawing/2014/main" id="{3E0F91E1-7EB1-FF42-8287-4609E9CBA1F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96" y="87"/>
                <a:ext cx="1459" cy="2102"/>
                <a:chOff x="3996" y="87"/>
                <a:chExt cx="1459" cy="2102"/>
              </a:xfrm>
            </p:grpSpPr>
            <p:sp>
              <p:nvSpPr>
                <p:cNvPr id="77874" name="Freeform 20">
                  <a:extLst>
                    <a:ext uri="{FF2B5EF4-FFF2-40B4-BE49-F238E27FC236}">
                      <a16:creationId xmlns:a16="http://schemas.microsoft.com/office/drawing/2014/main" id="{7BE29972-F49C-EA42-AED2-A72D75825F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01" y="1352"/>
                  <a:ext cx="221" cy="158"/>
                </a:xfrm>
                <a:custGeom>
                  <a:avLst/>
                  <a:gdLst>
                    <a:gd name="T0" fmla="*/ 0 w 221"/>
                    <a:gd name="T1" fmla="*/ 157 h 158"/>
                    <a:gd name="T2" fmla="*/ 220 w 221"/>
                    <a:gd name="T3" fmla="*/ 0 h 158"/>
                    <a:gd name="T4" fmla="*/ 0 w 221"/>
                    <a:gd name="T5" fmla="*/ 157 h 158"/>
                    <a:gd name="T6" fmla="*/ 0 60000 65536"/>
                    <a:gd name="T7" fmla="*/ 0 60000 65536"/>
                    <a:gd name="T8" fmla="*/ 0 60000 65536"/>
                    <a:gd name="T9" fmla="*/ 0 w 221"/>
                    <a:gd name="T10" fmla="*/ 0 h 158"/>
                    <a:gd name="T11" fmla="*/ 221 w 221"/>
                    <a:gd name="T12" fmla="*/ 158 h 15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1" h="158">
                      <a:moveTo>
                        <a:pt x="0" y="157"/>
                      </a:moveTo>
                      <a:lnTo>
                        <a:pt x="220" y="0"/>
                      </a:lnTo>
                      <a:lnTo>
                        <a:pt x="0" y="157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875" name="Freeform 21">
                  <a:extLst>
                    <a:ext uri="{FF2B5EF4-FFF2-40B4-BE49-F238E27FC236}">
                      <a16:creationId xmlns:a16="http://schemas.microsoft.com/office/drawing/2014/main" id="{530733C9-3865-BB4A-9233-35608F0238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04" y="1352"/>
                  <a:ext cx="227" cy="158"/>
                </a:xfrm>
                <a:custGeom>
                  <a:avLst/>
                  <a:gdLst>
                    <a:gd name="T0" fmla="*/ 0 w 227"/>
                    <a:gd name="T1" fmla="*/ 0 h 158"/>
                    <a:gd name="T2" fmla="*/ 226 w 227"/>
                    <a:gd name="T3" fmla="*/ 157 h 158"/>
                    <a:gd name="T4" fmla="*/ 0 w 227"/>
                    <a:gd name="T5" fmla="*/ 0 h 158"/>
                    <a:gd name="T6" fmla="*/ 0 60000 65536"/>
                    <a:gd name="T7" fmla="*/ 0 60000 65536"/>
                    <a:gd name="T8" fmla="*/ 0 60000 65536"/>
                    <a:gd name="T9" fmla="*/ 0 w 227"/>
                    <a:gd name="T10" fmla="*/ 0 h 158"/>
                    <a:gd name="T11" fmla="*/ 227 w 227"/>
                    <a:gd name="T12" fmla="*/ 158 h 15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7" h="158">
                      <a:moveTo>
                        <a:pt x="0" y="0"/>
                      </a:moveTo>
                      <a:lnTo>
                        <a:pt x="226" y="15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876" name="Freeform 22">
                  <a:extLst>
                    <a:ext uri="{FF2B5EF4-FFF2-40B4-BE49-F238E27FC236}">
                      <a16:creationId xmlns:a16="http://schemas.microsoft.com/office/drawing/2014/main" id="{1EF1A375-A536-4C4E-9B2E-E3F535D1DC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55" y="316"/>
                  <a:ext cx="1" cy="246"/>
                </a:xfrm>
                <a:custGeom>
                  <a:avLst/>
                  <a:gdLst>
                    <a:gd name="T0" fmla="*/ 0 w 1"/>
                    <a:gd name="T1" fmla="*/ 0 h 246"/>
                    <a:gd name="T2" fmla="*/ 0 w 1"/>
                    <a:gd name="T3" fmla="*/ 245 h 246"/>
                    <a:gd name="T4" fmla="*/ 0 w 1"/>
                    <a:gd name="T5" fmla="*/ 0 h 246"/>
                    <a:gd name="T6" fmla="*/ 0 60000 65536"/>
                    <a:gd name="T7" fmla="*/ 0 60000 65536"/>
                    <a:gd name="T8" fmla="*/ 0 60000 65536"/>
                    <a:gd name="T9" fmla="*/ 0 w 1"/>
                    <a:gd name="T10" fmla="*/ 0 h 246"/>
                    <a:gd name="T11" fmla="*/ 1 w 1"/>
                    <a:gd name="T12" fmla="*/ 246 h 24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" h="246">
                      <a:moveTo>
                        <a:pt x="0" y="0"/>
                      </a:moveTo>
                      <a:lnTo>
                        <a:pt x="0" y="24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877" name="Freeform 23">
                  <a:extLst>
                    <a:ext uri="{FF2B5EF4-FFF2-40B4-BE49-F238E27FC236}">
                      <a16:creationId xmlns:a16="http://schemas.microsoft.com/office/drawing/2014/main" id="{0E672A19-D91C-1E4F-8857-71EAA1DC3B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51" y="813"/>
                  <a:ext cx="1" cy="226"/>
                </a:xfrm>
                <a:custGeom>
                  <a:avLst/>
                  <a:gdLst>
                    <a:gd name="T0" fmla="*/ 0 w 1"/>
                    <a:gd name="T1" fmla="*/ 0 h 226"/>
                    <a:gd name="T2" fmla="*/ 0 w 1"/>
                    <a:gd name="T3" fmla="*/ 225 h 226"/>
                    <a:gd name="T4" fmla="*/ 0 w 1"/>
                    <a:gd name="T5" fmla="*/ 0 h 226"/>
                    <a:gd name="T6" fmla="*/ 0 60000 65536"/>
                    <a:gd name="T7" fmla="*/ 0 60000 65536"/>
                    <a:gd name="T8" fmla="*/ 0 60000 65536"/>
                    <a:gd name="T9" fmla="*/ 0 w 1"/>
                    <a:gd name="T10" fmla="*/ 0 h 226"/>
                    <a:gd name="T11" fmla="*/ 1 w 1"/>
                    <a:gd name="T12" fmla="*/ 226 h 22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" h="226">
                      <a:moveTo>
                        <a:pt x="0" y="0"/>
                      </a:moveTo>
                      <a:lnTo>
                        <a:pt x="0" y="22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878" name="Freeform 24">
                  <a:extLst>
                    <a:ext uri="{FF2B5EF4-FFF2-40B4-BE49-F238E27FC236}">
                      <a16:creationId xmlns:a16="http://schemas.microsoft.com/office/drawing/2014/main" id="{DC619331-F016-8F4F-AA49-8F28AD3C88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40" y="130"/>
                  <a:ext cx="1" cy="76"/>
                </a:xfrm>
                <a:custGeom>
                  <a:avLst/>
                  <a:gdLst>
                    <a:gd name="T0" fmla="*/ 0 w 1"/>
                    <a:gd name="T1" fmla="*/ 0 h 76"/>
                    <a:gd name="T2" fmla="*/ 0 w 1"/>
                    <a:gd name="T3" fmla="*/ 75 h 76"/>
                    <a:gd name="T4" fmla="*/ 0 w 1"/>
                    <a:gd name="T5" fmla="*/ 0 h 76"/>
                    <a:gd name="T6" fmla="*/ 0 60000 65536"/>
                    <a:gd name="T7" fmla="*/ 0 60000 65536"/>
                    <a:gd name="T8" fmla="*/ 0 60000 65536"/>
                    <a:gd name="T9" fmla="*/ 0 w 1"/>
                    <a:gd name="T10" fmla="*/ 0 h 76"/>
                    <a:gd name="T11" fmla="*/ 1 w 1"/>
                    <a:gd name="T12" fmla="*/ 76 h 7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" h="76">
                      <a:moveTo>
                        <a:pt x="0" y="0"/>
                      </a:moveTo>
                      <a:lnTo>
                        <a:pt x="0" y="7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879" name="Freeform 25">
                  <a:extLst>
                    <a:ext uri="{FF2B5EF4-FFF2-40B4-BE49-F238E27FC236}">
                      <a16:creationId xmlns:a16="http://schemas.microsoft.com/office/drawing/2014/main" id="{C8A684E8-CA09-8C42-BAA3-141C61CBE4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91" y="1748"/>
                  <a:ext cx="1" cy="245"/>
                </a:xfrm>
                <a:custGeom>
                  <a:avLst/>
                  <a:gdLst>
                    <a:gd name="T0" fmla="*/ 0 w 1"/>
                    <a:gd name="T1" fmla="*/ 0 h 245"/>
                    <a:gd name="T2" fmla="*/ 0 w 1"/>
                    <a:gd name="T3" fmla="*/ 244 h 245"/>
                    <a:gd name="T4" fmla="*/ 0 w 1"/>
                    <a:gd name="T5" fmla="*/ 0 h 245"/>
                    <a:gd name="T6" fmla="*/ 0 60000 65536"/>
                    <a:gd name="T7" fmla="*/ 0 60000 65536"/>
                    <a:gd name="T8" fmla="*/ 0 60000 65536"/>
                    <a:gd name="T9" fmla="*/ 0 w 1"/>
                    <a:gd name="T10" fmla="*/ 0 h 245"/>
                    <a:gd name="T11" fmla="*/ 1 w 1"/>
                    <a:gd name="T12" fmla="*/ 245 h 24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" h="245">
                      <a:moveTo>
                        <a:pt x="0" y="0"/>
                      </a:moveTo>
                      <a:lnTo>
                        <a:pt x="0" y="24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880" name="Rectangle 26">
                  <a:extLst>
                    <a:ext uri="{FF2B5EF4-FFF2-40B4-BE49-F238E27FC236}">
                      <a16:creationId xmlns:a16="http://schemas.microsoft.com/office/drawing/2014/main" id="{B1A2C563-DEA7-4F44-8E95-42752A6896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96" y="2018"/>
                  <a:ext cx="541" cy="1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200" b="1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Reserves</a:t>
                  </a:r>
                </a:p>
              </p:txBody>
            </p:sp>
            <p:sp>
              <p:nvSpPr>
                <p:cNvPr id="77881" name="Rectangle 27">
                  <a:extLst>
                    <a:ext uri="{FF2B5EF4-FFF2-40B4-BE49-F238E27FC236}">
                      <a16:creationId xmlns:a16="http://schemas.microsoft.com/office/drawing/2014/main" id="{B8034233-A0A9-4D41-A9CF-55BE4D399D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81" y="1594"/>
                  <a:ext cx="434" cy="1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200" b="1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Sailors</a:t>
                  </a:r>
                </a:p>
              </p:txBody>
            </p:sp>
            <p:sp>
              <p:nvSpPr>
                <p:cNvPr id="77882" name="Rectangle 28">
                  <a:extLst>
                    <a:ext uri="{FF2B5EF4-FFF2-40B4-BE49-F238E27FC236}">
                      <a16:creationId xmlns:a16="http://schemas.microsoft.com/office/drawing/2014/main" id="{B1C4ABAA-3F0B-9A4D-A579-2F79B95257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6" y="1168"/>
                  <a:ext cx="447" cy="1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200" b="1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sid=sid</a:t>
                  </a:r>
                </a:p>
              </p:txBody>
            </p:sp>
            <p:sp>
              <p:nvSpPr>
                <p:cNvPr id="77883" name="Rectangle 29">
                  <a:extLst>
                    <a:ext uri="{FF2B5EF4-FFF2-40B4-BE49-F238E27FC236}">
                      <a16:creationId xmlns:a16="http://schemas.microsoft.com/office/drawing/2014/main" id="{00ED27BD-502D-2E47-A05E-9FEAC0F2EB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3" y="1603"/>
                  <a:ext cx="501" cy="1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200" b="1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bid=100 </a:t>
                  </a:r>
                </a:p>
              </p:txBody>
            </p:sp>
            <p:sp>
              <p:nvSpPr>
                <p:cNvPr id="77884" name="Rectangle 30">
                  <a:extLst>
                    <a:ext uri="{FF2B5EF4-FFF2-40B4-BE49-F238E27FC236}">
                      <a16:creationId xmlns:a16="http://schemas.microsoft.com/office/drawing/2014/main" id="{3EDC3ADA-2F5B-414F-A7E2-1F08336118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3" y="158"/>
                  <a:ext cx="418" cy="1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200" b="1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sname</a:t>
                  </a:r>
                </a:p>
              </p:txBody>
            </p:sp>
            <p:sp>
              <p:nvSpPr>
                <p:cNvPr id="77885" name="Rectangle 31">
                  <a:extLst>
                    <a:ext uri="{FF2B5EF4-FFF2-40B4-BE49-F238E27FC236}">
                      <a16:creationId xmlns:a16="http://schemas.microsoft.com/office/drawing/2014/main" id="{4AACC08D-8B0F-6342-A3DF-7733B6CB2B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76" y="87"/>
                  <a:ext cx="631" cy="1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200" b="1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(On-the-fly)</a:t>
                  </a:r>
                </a:p>
              </p:txBody>
            </p:sp>
            <p:sp>
              <p:nvSpPr>
                <p:cNvPr id="77886" name="Rectangle 32">
                  <a:extLst>
                    <a:ext uri="{FF2B5EF4-FFF2-40B4-BE49-F238E27FC236}">
                      <a16:creationId xmlns:a16="http://schemas.microsoft.com/office/drawing/2014/main" id="{95DE696E-A778-224C-BBBE-00EB62AB96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3" y="621"/>
                  <a:ext cx="543" cy="1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200" b="1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rating &gt; 5</a:t>
                  </a:r>
                </a:p>
              </p:txBody>
            </p:sp>
            <p:sp>
              <p:nvSpPr>
                <p:cNvPr id="77887" name="Rectangle 33">
                  <a:extLst>
                    <a:ext uri="{FF2B5EF4-FFF2-40B4-BE49-F238E27FC236}">
                      <a16:creationId xmlns:a16="http://schemas.microsoft.com/office/drawing/2014/main" id="{941981B7-9B42-2147-9FBD-522E58D78D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48" y="1159"/>
                  <a:ext cx="114" cy="1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kumimoji="0" lang="en-US" altLang="zh-TW" sz="1200" b="1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7888" name="Rectangle 34">
                  <a:extLst>
                    <a:ext uri="{FF2B5EF4-FFF2-40B4-BE49-F238E27FC236}">
                      <a16:creationId xmlns:a16="http://schemas.microsoft.com/office/drawing/2014/main" id="{D3DB9BE0-D246-A94D-B4E7-1F8C004729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24" y="576"/>
                  <a:ext cx="631" cy="1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200" b="1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(On-the-fly)</a:t>
                  </a:r>
                </a:p>
              </p:txBody>
            </p:sp>
          </p:grpSp>
        </p:grpSp>
      </p:grpSp>
      <p:sp>
        <p:nvSpPr>
          <p:cNvPr id="77840" name="Rectangle 35">
            <a:extLst>
              <a:ext uri="{FF2B5EF4-FFF2-40B4-BE49-F238E27FC236}">
                <a16:creationId xmlns:a16="http://schemas.microsoft.com/office/drawing/2014/main" id="{5FCCE18A-5C76-B84B-B52D-337DF31A666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524000"/>
            <a:ext cx="4981575" cy="4129088"/>
          </a:xfrm>
        </p:spPr>
        <p:txBody>
          <a:bodyPr/>
          <a:lstStyle/>
          <a:p>
            <a:pPr eaLnBrk="1" hangingPunct="1"/>
            <a:r>
              <a:rPr lang="en-US" altLang="zh-TW" sz="1800">
                <a:latin typeface="Book Antiqua" panose="02040602050305030304" pitchFamily="18" charset="0"/>
              </a:rPr>
              <a:t>Assume: </a:t>
            </a:r>
            <a:r>
              <a:rPr lang="en-US" altLang="zh-TW" sz="1800" b="1" i="1">
                <a:latin typeface="Book Antiqua" panose="02040602050305030304" pitchFamily="18" charset="0"/>
              </a:rPr>
              <a:t>Sailors</a:t>
            </a:r>
            <a:r>
              <a:rPr lang="en-US" altLang="zh-TW" sz="1800">
                <a:latin typeface="Book Antiqua" panose="02040602050305030304" pitchFamily="18" charset="0"/>
              </a:rPr>
              <a:t> sorted on </a:t>
            </a:r>
            <a:r>
              <a:rPr lang="en-US" altLang="zh-TW" sz="1800" b="1" i="1">
                <a:latin typeface="Book Antiqua" panose="02040602050305030304" pitchFamily="18" charset="0"/>
              </a:rPr>
              <a:t>sid</a:t>
            </a:r>
            <a:r>
              <a:rPr lang="en-US" altLang="zh-TW" sz="1800">
                <a:latin typeface="Book Antiqua" panose="02040602050305030304" pitchFamily="18" charset="0"/>
              </a:rPr>
              <a:t>, clustered hash index on </a:t>
            </a:r>
            <a:r>
              <a:rPr lang="en-US" altLang="zh-TW" sz="1800" b="1" i="1">
                <a:latin typeface="Book Antiqua" panose="02040602050305030304" pitchFamily="18" charset="0"/>
              </a:rPr>
              <a:t>bid</a:t>
            </a:r>
            <a:r>
              <a:rPr lang="en-US" altLang="zh-TW" sz="1800">
                <a:latin typeface="Book Antiqua" panose="02040602050305030304" pitchFamily="18" charset="0"/>
              </a:rPr>
              <a:t> of </a:t>
            </a:r>
            <a:r>
              <a:rPr lang="en-US" altLang="zh-TW" sz="1800" b="1" i="1">
                <a:latin typeface="Book Antiqua" panose="02040602050305030304" pitchFamily="18" charset="0"/>
              </a:rPr>
              <a:t>Reserves,</a:t>
            </a:r>
            <a:r>
              <a:rPr lang="en-US" altLang="zh-TW" sz="1800">
                <a:latin typeface="Book Antiqua" panose="02040602050305030304" pitchFamily="18" charset="0"/>
              </a:rPr>
              <a:t> 3 buffer pages available and 1000 tuples with bid=100 in </a:t>
            </a:r>
            <a:r>
              <a:rPr lang="en-US" altLang="zh-TW" sz="1800" b="1" i="1">
                <a:latin typeface="Book Antiqua" panose="02040602050305030304" pitchFamily="18" charset="0"/>
              </a:rPr>
              <a:t>Reserves (</a:t>
            </a:r>
            <a:r>
              <a:rPr lang="en-US" altLang="zh-TW" sz="1800">
                <a:latin typeface="Book Antiqua" panose="02040602050305030304" pitchFamily="18" charset="0"/>
              </a:rPr>
              <a:t>i.e, in 10 pages)</a:t>
            </a:r>
            <a:endParaRPr lang="en-US" altLang="zh-TW" sz="1800" b="1" i="1">
              <a:latin typeface="Book Antiqua" panose="02040602050305030304" pitchFamily="18" charset="0"/>
            </a:endParaRPr>
          </a:p>
          <a:p>
            <a:pPr eaLnBrk="1" hangingPunct="1"/>
            <a:r>
              <a:rPr lang="en-US" altLang="zh-TW" sz="1800">
                <a:latin typeface="Book Antiqua" panose="02040602050305030304" pitchFamily="18" charset="0"/>
              </a:rPr>
              <a:t>The cost for the upper plan:</a:t>
            </a:r>
          </a:p>
          <a:p>
            <a:pPr lvl="1" eaLnBrk="1" hangingPunct="1"/>
            <a:r>
              <a:rPr lang="en-US" altLang="zh-TW" sz="1600">
                <a:latin typeface="Book Antiqua" panose="02040602050305030304" pitchFamily="18" charset="0"/>
              </a:rPr>
              <a:t> 2 + 10 + 10x500 = 5012</a:t>
            </a:r>
          </a:p>
          <a:p>
            <a:pPr eaLnBrk="1" hangingPunct="1"/>
            <a:r>
              <a:rPr lang="en-US" altLang="zh-TW" sz="1800">
                <a:latin typeface="Book Antiqua" panose="02040602050305030304" pitchFamily="18" charset="0"/>
              </a:rPr>
              <a:t>The cost for the lower plan</a:t>
            </a:r>
          </a:p>
          <a:p>
            <a:pPr lvl="1" eaLnBrk="1" hangingPunct="1"/>
            <a:r>
              <a:rPr lang="en-US" altLang="zh-TW" sz="1600">
                <a:latin typeface="Book Antiqua" panose="02040602050305030304" pitchFamily="18" charset="0"/>
              </a:rPr>
              <a:t>2 + 10(select) + 10(write) + 2x3x10(sort) +  (10+500) (sort-merge join) = 592</a:t>
            </a:r>
          </a:p>
          <a:p>
            <a:pPr eaLnBrk="1" hangingPunct="1"/>
            <a:r>
              <a:rPr lang="en-US" altLang="zh-TW" sz="1800">
                <a:latin typeface="Book Antiqua" panose="02040602050305030304" pitchFamily="18" charset="0"/>
              </a:rPr>
              <a:t>This implies that on-the-fly evaluation is not always the best  </a:t>
            </a:r>
          </a:p>
        </p:txBody>
      </p:sp>
      <p:grpSp>
        <p:nvGrpSpPr>
          <p:cNvPr id="77841" name="Group 36">
            <a:extLst>
              <a:ext uri="{FF2B5EF4-FFF2-40B4-BE49-F238E27FC236}">
                <a16:creationId xmlns:a16="http://schemas.microsoft.com/office/drawing/2014/main" id="{79216468-EBE1-8340-8300-B4E949851C09}"/>
              </a:ext>
            </a:extLst>
          </p:cNvPr>
          <p:cNvGrpSpPr>
            <a:grpSpLocks/>
          </p:cNvGrpSpPr>
          <p:nvPr/>
        </p:nvGrpSpPr>
        <p:grpSpPr bwMode="auto">
          <a:xfrm>
            <a:off x="6208713" y="3521075"/>
            <a:ext cx="2316162" cy="3336925"/>
            <a:chOff x="3996" y="87"/>
            <a:chExt cx="1459" cy="2102"/>
          </a:xfrm>
        </p:grpSpPr>
        <p:sp>
          <p:nvSpPr>
            <p:cNvPr id="77851" name="Freeform 37">
              <a:extLst>
                <a:ext uri="{FF2B5EF4-FFF2-40B4-BE49-F238E27FC236}">
                  <a16:creationId xmlns:a16="http://schemas.microsoft.com/office/drawing/2014/main" id="{7D316BE3-4B66-3D44-A6AE-43C3F0768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8" y="1127"/>
              <a:ext cx="116" cy="56"/>
            </a:xfrm>
            <a:custGeom>
              <a:avLst/>
              <a:gdLst>
                <a:gd name="T0" fmla="*/ 0 w 116"/>
                <a:gd name="T1" fmla="*/ 55 h 56"/>
                <a:gd name="T2" fmla="*/ 115 w 116"/>
                <a:gd name="T3" fmla="*/ 0 h 56"/>
                <a:gd name="T4" fmla="*/ 0 w 116"/>
                <a:gd name="T5" fmla="*/ 55 h 56"/>
                <a:gd name="T6" fmla="*/ 0 60000 65536"/>
                <a:gd name="T7" fmla="*/ 0 60000 65536"/>
                <a:gd name="T8" fmla="*/ 0 60000 65536"/>
                <a:gd name="T9" fmla="*/ 0 w 116"/>
                <a:gd name="T10" fmla="*/ 0 h 56"/>
                <a:gd name="T11" fmla="*/ 116 w 116"/>
                <a:gd name="T12" fmla="*/ 56 h 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6" h="56">
                  <a:moveTo>
                    <a:pt x="0" y="55"/>
                  </a:moveTo>
                  <a:lnTo>
                    <a:pt x="115" y="0"/>
                  </a:lnTo>
                  <a:lnTo>
                    <a:pt x="0" y="55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7852" name="Group 38">
              <a:extLst>
                <a:ext uri="{FF2B5EF4-FFF2-40B4-BE49-F238E27FC236}">
                  <a16:creationId xmlns:a16="http://schemas.microsoft.com/office/drawing/2014/main" id="{E21BE60F-B0CC-6C46-90CF-8410893DA1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96" y="87"/>
              <a:ext cx="1459" cy="2102"/>
              <a:chOff x="3996" y="87"/>
              <a:chExt cx="1459" cy="2102"/>
            </a:xfrm>
          </p:grpSpPr>
          <p:sp>
            <p:nvSpPr>
              <p:cNvPr id="77853" name="Rectangle 39">
                <a:extLst>
                  <a:ext uri="{FF2B5EF4-FFF2-40B4-BE49-F238E27FC236}">
                    <a16:creationId xmlns:a16="http://schemas.microsoft.com/office/drawing/2014/main" id="{BD30D78C-BED9-2F4C-A7ED-16949D316A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8" y="1062"/>
                <a:ext cx="686" cy="1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2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( Merge join)</a:t>
                </a:r>
              </a:p>
            </p:txBody>
          </p:sp>
          <p:grpSp>
            <p:nvGrpSpPr>
              <p:cNvPr id="77854" name="Group 40">
                <a:extLst>
                  <a:ext uri="{FF2B5EF4-FFF2-40B4-BE49-F238E27FC236}">
                    <a16:creationId xmlns:a16="http://schemas.microsoft.com/office/drawing/2014/main" id="{9F7EBC7C-756B-C545-B1C3-92C7FBF727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96" y="87"/>
                <a:ext cx="1459" cy="2102"/>
                <a:chOff x="3996" y="87"/>
                <a:chExt cx="1459" cy="2102"/>
              </a:xfrm>
            </p:grpSpPr>
            <p:sp>
              <p:nvSpPr>
                <p:cNvPr id="77855" name="Freeform 41">
                  <a:extLst>
                    <a:ext uri="{FF2B5EF4-FFF2-40B4-BE49-F238E27FC236}">
                      <a16:creationId xmlns:a16="http://schemas.microsoft.com/office/drawing/2014/main" id="{9C3EDE81-75F9-5847-B3D6-0359FF8D5F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01" y="1352"/>
                  <a:ext cx="221" cy="158"/>
                </a:xfrm>
                <a:custGeom>
                  <a:avLst/>
                  <a:gdLst>
                    <a:gd name="T0" fmla="*/ 0 w 221"/>
                    <a:gd name="T1" fmla="*/ 157 h 158"/>
                    <a:gd name="T2" fmla="*/ 220 w 221"/>
                    <a:gd name="T3" fmla="*/ 0 h 158"/>
                    <a:gd name="T4" fmla="*/ 0 w 221"/>
                    <a:gd name="T5" fmla="*/ 157 h 158"/>
                    <a:gd name="T6" fmla="*/ 0 60000 65536"/>
                    <a:gd name="T7" fmla="*/ 0 60000 65536"/>
                    <a:gd name="T8" fmla="*/ 0 60000 65536"/>
                    <a:gd name="T9" fmla="*/ 0 w 221"/>
                    <a:gd name="T10" fmla="*/ 0 h 158"/>
                    <a:gd name="T11" fmla="*/ 221 w 221"/>
                    <a:gd name="T12" fmla="*/ 158 h 15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1" h="158">
                      <a:moveTo>
                        <a:pt x="0" y="157"/>
                      </a:moveTo>
                      <a:lnTo>
                        <a:pt x="220" y="0"/>
                      </a:lnTo>
                      <a:lnTo>
                        <a:pt x="0" y="157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856" name="Freeform 42">
                  <a:extLst>
                    <a:ext uri="{FF2B5EF4-FFF2-40B4-BE49-F238E27FC236}">
                      <a16:creationId xmlns:a16="http://schemas.microsoft.com/office/drawing/2014/main" id="{C53D24E2-987E-8E46-A8A4-FB87877A70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04" y="1352"/>
                  <a:ext cx="227" cy="158"/>
                </a:xfrm>
                <a:custGeom>
                  <a:avLst/>
                  <a:gdLst>
                    <a:gd name="T0" fmla="*/ 0 w 227"/>
                    <a:gd name="T1" fmla="*/ 0 h 158"/>
                    <a:gd name="T2" fmla="*/ 226 w 227"/>
                    <a:gd name="T3" fmla="*/ 157 h 158"/>
                    <a:gd name="T4" fmla="*/ 0 w 227"/>
                    <a:gd name="T5" fmla="*/ 0 h 158"/>
                    <a:gd name="T6" fmla="*/ 0 60000 65536"/>
                    <a:gd name="T7" fmla="*/ 0 60000 65536"/>
                    <a:gd name="T8" fmla="*/ 0 60000 65536"/>
                    <a:gd name="T9" fmla="*/ 0 w 227"/>
                    <a:gd name="T10" fmla="*/ 0 h 158"/>
                    <a:gd name="T11" fmla="*/ 227 w 227"/>
                    <a:gd name="T12" fmla="*/ 158 h 15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7" h="158">
                      <a:moveTo>
                        <a:pt x="0" y="0"/>
                      </a:moveTo>
                      <a:lnTo>
                        <a:pt x="226" y="15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857" name="Freeform 43">
                  <a:extLst>
                    <a:ext uri="{FF2B5EF4-FFF2-40B4-BE49-F238E27FC236}">
                      <a16:creationId xmlns:a16="http://schemas.microsoft.com/office/drawing/2014/main" id="{6AA0E6C3-6115-0944-9C9E-9CCA398B22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55" y="316"/>
                  <a:ext cx="1" cy="246"/>
                </a:xfrm>
                <a:custGeom>
                  <a:avLst/>
                  <a:gdLst>
                    <a:gd name="T0" fmla="*/ 0 w 1"/>
                    <a:gd name="T1" fmla="*/ 0 h 246"/>
                    <a:gd name="T2" fmla="*/ 0 w 1"/>
                    <a:gd name="T3" fmla="*/ 245 h 246"/>
                    <a:gd name="T4" fmla="*/ 0 w 1"/>
                    <a:gd name="T5" fmla="*/ 0 h 246"/>
                    <a:gd name="T6" fmla="*/ 0 60000 65536"/>
                    <a:gd name="T7" fmla="*/ 0 60000 65536"/>
                    <a:gd name="T8" fmla="*/ 0 60000 65536"/>
                    <a:gd name="T9" fmla="*/ 0 w 1"/>
                    <a:gd name="T10" fmla="*/ 0 h 246"/>
                    <a:gd name="T11" fmla="*/ 1 w 1"/>
                    <a:gd name="T12" fmla="*/ 246 h 24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" h="246">
                      <a:moveTo>
                        <a:pt x="0" y="0"/>
                      </a:moveTo>
                      <a:lnTo>
                        <a:pt x="0" y="24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858" name="Freeform 44">
                  <a:extLst>
                    <a:ext uri="{FF2B5EF4-FFF2-40B4-BE49-F238E27FC236}">
                      <a16:creationId xmlns:a16="http://schemas.microsoft.com/office/drawing/2014/main" id="{CF0D7807-8C37-C549-AC24-DD9668190D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51" y="813"/>
                  <a:ext cx="1" cy="226"/>
                </a:xfrm>
                <a:custGeom>
                  <a:avLst/>
                  <a:gdLst>
                    <a:gd name="T0" fmla="*/ 0 w 1"/>
                    <a:gd name="T1" fmla="*/ 0 h 226"/>
                    <a:gd name="T2" fmla="*/ 0 w 1"/>
                    <a:gd name="T3" fmla="*/ 225 h 226"/>
                    <a:gd name="T4" fmla="*/ 0 w 1"/>
                    <a:gd name="T5" fmla="*/ 0 h 226"/>
                    <a:gd name="T6" fmla="*/ 0 60000 65536"/>
                    <a:gd name="T7" fmla="*/ 0 60000 65536"/>
                    <a:gd name="T8" fmla="*/ 0 60000 65536"/>
                    <a:gd name="T9" fmla="*/ 0 w 1"/>
                    <a:gd name="T10" fmla="*/ 0 h 226"/>
                    <a:gd name="T11" fmla="*/ 1 w 1"/>
                    <a:gd name="T12" fmla="*/ 226 h 22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" h="226">
                      <a:moveTo>
                        <a:pt x="0" y="0"/>
                      </a:moveTo>
                      <a:lnTo>
                        <a:pt x="0" y="22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859" name="Freeform 45">
                  <a:extLst>
                    <a:ext uri="{FF2B5EF4-FFF2-40B4-BE49-F238E27FC236}">
                      <a16:creationId xmlns:a16="http://schemas.microsoft.com/office/drawing/2014/main" id="{E73D5AA9-92A8-2D44-9EEF-3DDB8F65CB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40" y="130"/>
                  <a:ext cx="1" cy="76"/>
                </a:xfrm>
                <a:custGeom>
                  <a:avLst/>
                  <a:gdLst>
                    <a:gd name="T0" fmla="*/ 0 w 1"/>
                    <a:gd name="T1" fmla="*/ 0 h 76"/>
                    <a:gd name="T2" fmla="*/ 0 w 1"/>
                    <a:gd name="T3" fmla="*/ 75 h 76"/>
                    <a:gd name="T4" fmla="*/ 0 w 1"/>
                    <a:gd name="T5" fmla="*/ 0 h 76"/>
                    <a:gd name="T6" fmla="*/ 0 60000 65536"/>
                    <a:gd name="T7" fmla="*/ 0 60000 65536"/>
                    <a:gd name="T8" fmla="*/ 0 60000 65536"/>
                    <a:gd name="T9" fmla="*/ 0 w 1"/>
                    <a:gd name="T10" fmla="*/ 0 h 76"/>
                    <a:gd name="T11" fmla="*/ 1 w 1"/>
                    <a:gd name="T12" fmla="*/ 76 h 7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" h="76">
                      <a:moveTo>
                        <a:pt x="0" y="0"/>
                      </a:moveTo>
                      <a:lnTo>
                        <a:pt x="0" y="7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860" name="Freeform 46">
                  <a:extLst>
                    <a:ext uri="{FF2B5EF4-FFF2-40B4-BE49-F238E27FC236}">
                      <a16:creationId xmlns:a16="http://schemas.microsoft.com/office/drawing/2014/main" id="{9578899C-42EF-D94F-ABD8-AB7701B033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91" y="1748"/>
                  <a:ext cx="1" cy="245"/>
                </a:xfrm>
                <a:custGeom>
                  <a:avLst/>
                  <a:gdLst>
                    <a:gd name="T0" fmla="*/ 0 w 1"/>
                    <a:gd name="T1" fmla="*/ 0 h 245"/>
                    <a:gd name="T2" fmla="*/ 0 w 1"/>
                    <a:gd name="T3" fmla="*/ 244 h 245"/>
                    <a:gd name="T4" fmla="*/ 0 w 1"/>
                    <a:gd name="T5" fmla="*/ 0 h 245"/>
                    <a:gd name="T6" fmla="*/ 0 60000 65536"/>
                    <a:gd name="T7" fmla="*/ 0 60000 65536"/>
                    <a:gd name="T8" fmla="*/ 0 60000 65536"/>
                    <a:gd name="T9" fmla="*/ 0 w 1"/>
                    <a:gd name="T10" fmla="*/ 0 h 245"/>
                    <a:gd name="T11" fmla="*/ 1 w 1"/>
                    <a:gd name="T12" fmla="*/ 245 h 24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" h="245">
                      <a:moveTo>
                        <a:pt x="0" y="0"/>
                      </a:moveTo>
                      <a:lnTo>
                        <a:pt x="0" y="24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861" name="Rectangle 47">
                  <a:extLst>
                    <a:ext uri="{FF2B5EF4-FFF2-40B4-BE49-F238E27FC236}">
                      <a16:creationId xmlns:a16="http://schemas.microsoft.com/office/drawing/2014/main" id="{53FB40B2-083C-6C4B-A07A-3EDD07587B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96" y="2018"/>
                  <a:ext cx="538" cy="1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200" b="1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Reserves</a:t>
                  </a:r>
                </a:p>
              </p:txBody>
            </p:sp>
            <p:sp>
              <p:nvSpPr>
                <p:cNvPr id="77862" name="Rectangle 48">
                  <a:extLst>
                    <a:ext uri="{FF2B5EF4-FFF2-40B4-BE49-F238E27FC236}">
                      <a16:creationId xmlns:a16="http://schemas.microsoft.com/office/drawing/2014/main" id="{73E6CBCE-A6FA-7941-A331-0DD414A6A6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81" y="1594"/>
                  <a:ext cx="434" cy="1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200" b="1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Sailors</a:t>
                  </a:r>
                </a:p>
              </p:txBody>
            </p:sp>
            <p:sp>
              <p:nvSpPr>
                <p:cNvPr id="77863" name="Rectangle 49">
                  <a:extLst>
                    <a:ext uri="{FF2B5EF4-FFF2-40B4-BE49-F238E27FC236}">
                      <a16:creationId xmlns:a16="http://schemas.microsoft.com/office/drawing/2014/main" id="{75D6FDCE-152B-5E4E-A10C-13AD2696A6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6" y="1168"/>
                  <a:ext cx="447" cy="1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200" b="1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sid=sid</a:t>
                  </a:r>
                </a:p>
              </p:txBody>
            </p:sp>
            <p:sp>
              <p:nvSpPr>
                <p:cNvPr id="77864" name="Rectangle 50">
                  <a:extLst>
                    <a:ext uri="{FF2B5EF4-FFF2-40B4-BE49-F238E27FC236}">
                      <a16:creationId xmlns:a16="http://schemas.microsoft.com/office/drawing/2014/main" id="{753CC2B8-F767-5C42-8463-68473C9EBB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3" y="1603"/>
                  <a:ext cx="501" cy="1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200" b="1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bid=100 </a:t>
                  </a:r>
                </a:p>
              </p:txBody>
            </p:sp>
            <p:sp>
              <p:nvSpPr>
                <p:cNvPr id="77865" name="Rectangle 51">
                  <a:extLst>
                    <a:ext uri="{FF2B5EF4-FFF2-40B4-BE49-F238E27FC236}">
                      <a16:creationId xmlns:a16="http://schemas.microsoft.com/office/drawing/2014/main" id="{8BE4D06B-ADF1-D34A-A672-4A627FC4E3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3" y="158"/>
                  <a:ext cx="418" cy="1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200" b="1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sname</a:t>
                  </a:r>
                </a:p>
              </p:txBody>
            </p:sp>
            <p:sp>
              <p:nvSpPr>
                <p:cNvPr id="77866" name="Rectangle 52">
                  <a:extLst>
                    <a:ext uri="{FF2B5EF4-FFF2-40B4-BE49-F238E27FC236}">
                      <a16:creationId xmlns:a16="http://schemas.microsoft.com/office/drawing/2014/main" id="{DB6846D9-6AD3-5843-ACE3-572E323DE1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76" y="87"/>
                  <a:ext cx="631" cy="1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200" b="1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(On-the-fly)</a:t>
                  </a:r>
                </a:p>
              </p:txBody>
            </p:sp>
            <p:sp>
              <p:nvSpPr>
                <p:cNvPr id="77867" name="Rectangle 53">
                  <a:extLst>
                    <a:ext uri="{FF2B5EF4-FFF2-40B4-BE49-F238E27FC236}">
                      <a16:creationId xmlns:a16="http://schemas.microsoft.com/office/drawing/2014/main" id="{B83D29B8-CA56-3A4B-960D-A50174F08E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3" y="621"/>
                  <a:ext cx="543" cy="1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200" b="1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rating &gt; 5</a:t>
                  </a:r>
                </a:p>
              </p:txBody>
            </p:sp>
            <p:sp>
              <p:nvSpPr>
                <p:cNvPr id="77868" name="Rectangle 54">
                  <a:extLst>
                    <a:ext uri="{FF2B5EF4-FFF2-40B4-BE49-F238E27FC236}">
                      <a16:creationId xmlns:a16="http://schemas.microsoft.com/office/drawing/2014/main" id="{5364D7B0-8939-C44B-934A-685FD34E4A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48" y="1159"/>
                  <a:ext cx="114" cy="1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kumimoji="0" lang="en-US" altLang="zh-TW" sz="1200" b="1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7869" name="Rectangle 55">
                  <a:extLst>
                    <a:ext uri="{FF2B5EF4-FFF2-40B4-BE49-F238E27FC236}">
                      <a16:creationId xmlns:a16="http://schemas.microsoft.com/office/drawing/2014/main" id="{CC78EE3A-5394-1F41-A408-EAC4CAE201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24" y="576"/>
                  <a:ext cx="631" cy="1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sz="1200" b="1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(On-the-fly)</a:t>
                  </a:r>
                </a:p>
              </p:txBody>
            </p:sp>
          </p:grpSp>
        </p:grpSp>
      </p:grpSp>
      <p:sp>
        <p:nvSpPr>
          <p:cNvPr id="77842" name="Freeform 56">
            <a:extLst>
              <a:ext uri="{FF2B5EF4-FFF2-40B4-BE49-F238E27FC236}">
                <a16:creationId xmlns:a16="http://schemas.microsoft.com/office/drawing/2014/main" id="{9FC4778D-87B0-5546-9EDE-AAA66393B326}"/>
              </a:ext>
            </a:extLst>
          </p:cNvPr>
          <p:cNvSpPr>
            <a:spLocks/>
          </p:cNvSpPr>
          <p:nvPr/>
        </p:nvSpPr>
        <p:spPr bwMode="auto">
          <a:xfrm>
            <a:off x="6256338" y="5957888"/>
            <a:ext cx="65087" cy="111125"/>
          </a:xfrm>
          <a:custGeom>
            <a:avLst/>
            <a:gdLst>
              <a:gd name="T0" fmla="*/ 2147483646 w 41"/>
              <a:gd name="T1" fmla="*/ 2147483646 h 70"/>
              <a:gd name="T2" fmla="*/ 2147483646 w 41"/>
              <a:gd name="T3" fmla="*/ 2147483646 h 70"/>
              <a:gd name="T4" fmla="*/ 2147483646 w 41"/>
              <a:gd name="T5" fmla="*/ 0 h 70"/>
              <a:gd name="T6" fmla="*/ 2147483646 w 41"/>
              <a:gd name="T7" fmla="*/ 2147483646 h 70"/>
              <a:gd name="T8" fmla="*/ 0 w 41"/>
              <a:gd name="T9" fmla="*/ 2147483646 h 70"/>
              <a:gd name="T10" fmla="*/ 2147483646 w 41"/>
              <a:gd name="T11" fmla="*/ 2147483646 h 70"/>
              <a:gd name="T12" fmla="*/ 2147483646 w 41"/>
              <a:gd name="T13" fmla="*/ 2147483646 h 70"/>
              <a:gd name="T14" fmla="*/ 2147483646 w 41"/>
              <a:gd name="T15" fmla="*/ 2147483646 h 70"/>
              <a:gd name="T16" fmla="*/ 2147483646 w 41"/>
              <a:gd name="T17" fmla="*/ 2147483646 h 7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1"/>
              <a:gd name="T28" fmla="*/ 0 h 70"/>
              <a:gd name="T29" fmla="*/ 41 w 41"/>
              <a:gd name="T30" fmla="*/ 70 h 7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1" h="70">
                <a:moveTo>
                  <a:pt x="40" y="34"/>
                </a:moveTo>
                <a:lnTo>
                  <a:pt x="34" y="10"/>
                </a:lnTo>
                <a:lnTo>
                  <a:pt x="20" y="0"/>
                </a:lnTo>
                <a:lnTo>
                  <a:pt x="6" y="10"/>
                </a:lnTo>
                <a:lnTo>
                  <a:pt x="0" y="34"/>
                </a:lnTo>
                <a:lnTo>
                  <a:pt x="6" y="59"/>
                </a:lnTo>
                <a:lnTo>
                  <a:pt x="20" y="69"/>
                </a:lnTo>
                <a:lnTo>
                  <a:pt x="34" y="59"/>
                </a:lnTo>
                <a:lnTo>
                  <a:pt x="40" y="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43" name="Line 57">
            <a:extLst>
              <a:ext uri="{FF2B5EF4-FFF2-40B4-BE49-F238E27FC236}">
                <a16:creationId xmlns:a16="http://schemas.microsoft.com/office/drawing/2014/main" id="{D385345E-C5D6-5346-BAC1-3A2F79E348A1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3325" y="5943600"/>
            <a:ext cx="52388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7844" name="Line 58">
            <a:extLst>
              <a:ext uri="{FF2B5EF4-FFF2-40B4-BE49-F238E27FC236}">
                <a16:creationId xmlns:a16="http://schemas.microsoft.com/office/drawing/2014/main" id="{15F2572E-D881-6A43-8547-B3968062971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8313" y="3565525"/>
            <a:ext cx="0" cy="131763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7845" name="Line 59">
            <a:extLst>
              <a:ext uri="{FF2B5EF4-FFF2-40B4-BE49-F238E27FC236}">
                <a16:creationId xmlns:a16="http://schemas.microsoft.com/office/drawing/2014/main" id="{9115DE38-0873-D048-9880-F3D79190445B}"/>
              </a:ext>
            </a:extLst>
          </p:cNvPr>
          <p:cNvSpPr>
            <a:spLocks noChangeShapeType="1"/>
          </p:cNvSpPr>
          <p:nvPr/>
        </p:nvSpPr>
        <p:spPr bwMode="auto">
          <a:xfrm>
            <a:off x="6713538" y="3552825"/>
            <a:ext cx="157162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7846" name="Rectangle 60">
            <a:extLst>
              <a:ext uri="{FF2B5EF4-FFF2-40B4-BE49-F238E27FC236}">
                <a16:creationId xmlns:a16="http://schemas.microsoft.com/office/drawing/2014/main" id="{6FA7BC10-419E-074C-AB11-6F817BD2F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0700" y="5616575"/>
            <a:ext cx="1878013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200" b="1">
                <a:solidFill>
                  <a:srgbClr val="000000"/>
                </a:solidFill>
                <a:latin typeface="Arial" panose="020B0604020202020204" pitchFamily="34" charset="0"/>
              </a:rPr>
              <a:t>(Use hash index; write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200" b="1">
                <a:solidFill>
                  <a:srgbClr val="000000"/>
                </a:solidFill>
                <a:latin typeface="Arial" panose="020B0604020202020204" pitchFamily="34" charset="0"/>
              </a:rPr>
              <a:t>result to T1.Then sort it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200" b="1">
                <a:solidFill>
                  <a:srgbClr val="000000"/>
                </a:solidFill>
                <a:latin typeface="Arial" panose="020B0604020202020204" pitchFamily="34" charset="0"/>
              </a:rPr>
              <a:t>on sid)</a:t>
            </a:r>
          </a:p>
        </p:txBody>
      </p:sp>
      <p:sp>
        <p:nvSpPr>
          <p:cNvPr id="77847" name="Line 61">
            <a:extLst>
              <a:ext uri="{FF2B5EF4-FFF2-40B4-BE49-F238E27FC236}">
                <a16:creationId xmlns:a16="http://schemas.microsoft.com/office/drawing/2014/main" id="{5D14618C-DE06-2840-847B-85CE9126E3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15163" y="5173663"/>
            <a:ext cx="12700" cy="77787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7848" name="Line 62">
            <a:extLst>
              <a:ext uri="{FF2B5EF4-FFF2-40B4-BE49-F238E27FC236}">
                <a16:creationId xmlns:a16="http://schemas.microsoft.com/office/drawing/2014/main" id="{EC329FF2-F808-1244-BF1B-CF59115A7AA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832600" y="5173663"/>
            <a:ext cx="182563" cy="77787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7849" name="Line 63">
            <a:extLst>
              <a:ext uri="{FF2B5EF4-FFF2-40B4-BE49-F238E27FC236}">
                <a16:creationId xmlns:a16="http://schemas.microsoft.com/office/drawing/2014/main" id="{9004E27B-4D3F-7C44-80BA-E439DF8B579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32600" y="5146675"/>
            <a:ext cx="0" cy="92075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7850" name="Line 64">
            <a:extLst>
              <a:ext uri="{FF2B5EF4-FFF2-40B4-BE49-F238E27FC236}">
                <a16:creationId xmlns:a16="http://schemas.microsoft.com/office/drawing/2014/main" id="{9DB79CA9-3947-F349-ACC9-2F5B19E95DF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1138" y="3475038"/>
            <a:ext cx="3852862" cy="127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5">
            <a:extLst>
              <a:ext uri="{FF2B5EF4-FFF2-40B4-BE49-F238E27FC236}">
                <a16:creationId xmlns:a16="http://schemas.microsoft.com/office/drawing/2014/main" id="{9DA5FBE4-C24F-E44F-A341-75AC132CA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254F21B-4AA2-DF4A-A86C-54E1812C0757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TW" sz="1400"/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F35165DA-4081-414E-829B-DD8B58D2DD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74676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4000"/>
              <a:t>Selection: </a:t>
            </a:r>
            <a:r>
              <a:rPr lang="en-US" altLang="zh-TW" sz="4000">
                <a:sym typeface="Symbol" pitchFamily="18" charset="2"/>
              </a:rPr>
              <a:t></a:t>
            </a:r>
            <a:r>
              <a:rPr lang="en-US" altLang="zh-TW" sz="4000" baseline="-25000">
                <a:sym typeface="Symbol" pitchFamily="18" charset="2"/>
              </a:rPr>
              <a:t>R.attr </a:t>
            </a:r>
            <a:r>
              <a:rPr lang="en-US" altLang="zh-TW" sz="4000" b="0" i="1" baseline="-25000">
                <a:sym typeface="Symbol" pitchFamily="18" charset="2"/>
              </a:rPr>
              <a:t>op</a:t>
            </a:r>
            <a:r>
              <a:rPr lang="en-US" altLang="zh-TW" sz="4000" b="0" i="1">
                <a:sym typeface="Symbol" pitchFamily="18" charset="2"/>
              </a:rPr>
              <a:t> </a:t>
            </a:r>
            <a:r>
              <a:rPr lang="en-US" altLang="zh-TW" sz="4000" b="0" i="1" baseline="-25000">
                <a:sym typeface="Symbol" pitchFamily="18" charset="2"/>
              </a:rPr>
              <a:t>value </a:t>
            </a:r>
            <a:r>
              <a:rPr lang="en-US" altLang="zh-TW" sz="4000" b="0" i="1">
                <a:sym typeface="Symbol" pitchFamily="18" charset="2"/>
              </a:rPr>
              <a:t>(R)</a:t>
            </a:r>
            <a:endParaRPr lang="en-US" altLang="zh-TW" sz="4000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E32EF9A5-89DA-1B43-BA34-DD11310D35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7630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/>
              <a:t>No Index, Unsorted (R contains M pages, same below)</a:t>
            </a:r>
          </a:p>
          <a:p>
            <a:pPr marL="803275" lvl="1" indent="-346075" eaLnBrk="1" hangingPunct="1">
              <a:lnSpc>
                <a:spcPct val="90000"/>
              </a:lnSpc>
            </a:pPr>
            <a:r>
              <a:rPr lang="en-US" altLang="zh-TW" sz="2000"/>
              <a:t>Most selective access path is file scan</a:t>
            </a:r>
          </a:p>
          <a:p>
            <a:pPr marL="803275" lvl="1" indent="-346075" eaLnBrk="1" hangingPunct="1">
              <a:lnSpc>
                <a:spcPct val="90000"/>
              </a:lnSpc>
            </a:pPr>
            <a:r>
              <a:rPr lang="en-US" altLang="zh-TW" sz="2000"/>
              <a:t>Cost: M I/Os. Let R be Reserves. Then M = 1000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/>
              <a:t>No Index, R sorted on </a:t>
            </a:r>
            <a:r>
              <a:rPr lang="en-US" altLang="zh-TW" sz="2400" i="1"/>
              <a:t>R.attr. </a:t>
            </a:r>
            <a:r>
              <a:rPr lang="en-US" altLang="zh-TW" sz="2400"/>
              <a:t>Most selective access path:</a:t>
            </a:r>
            <a:endParaRPr lang="en-US" altLang="zh-TW" sz="2400" i="1"/>
          </a:p>
          <a:p>
            <a:pPr marL="803275" lvl="1" indent="-346075" eaLnBrk="1" hangingPunct="1">
              <a:lnSpc>
                <a:spcPct val="90000"/>
              </a:lnSpc>
            </a:pPr>
            <a:r>
              <a:rPr lang="en-US" altLang="zh-TW" sz="2000"/>
              <a:t>Binary search on</a:t>
            </a:r>
            <a:r>
              <a:rPr lang="en-US" altLang="zh-TW" sz="2000">
                <a:solidFill>
                  <a:srgbClr val="A50021"/>
                </a:solidFill>
              </a:rPr>
              <a:t> </a:t>
            </a:r>
            <a:r>
              <a:rPr lang="en-US" altLang="zh-TW" sz="2000" i="1">
                <a:solidFill>
                  <a:srgbClr val="A50021"/>
                </a:solidFill>
              </a:rPr>
              <a:t>R.attr</a:t>
            </a:r>
            <a:r>
              <a:rPr lang="en-US" altLang="zh-TW" sz="2000">
                <a:solidFill>
                  <a:srgbClr val="A50021"/>
                </a:solidFill>
              </a:rPr>
              <a:t> </a:t>
            </a:r>
            <a:r>
              <a:rPr lang="en-US" altLang="zh-TW" sz="2000"/>
              <a:t>for</a:t>
            </a:r>
            <a:r>
              <a:rPr lang="en-US" altLang="zh-TW" sz="2000">
                <a:solidFill>
                  <a:srgbClr val="A50021"/>
                </a:solidFill>
              </a:rPr>
              <a:t> </a:t>
            </a:r>
            <a:r>
              <a:rPr lang="en-US" altLang="zh-TW" sz="2000" i="1">
                <a:solidFill>
                  <a:srgbClr val="A50021"/>
                </a:solidFill>
              </a:rPr>
              <a:t>value </a:t>
            </a:r>
            <a:r>
              <a:rPr lang="en-US" altLang="zh-TW" sz="2000"/>
              <a:t>to locate the first tuple that satisfies the condition</a:t>
            </a:r>
          </a:p>
          <a:p>
            <a:pPr marL="803275" lvl="1" indent="-346075" eaLnBrk="1" hangingPunct="1">
              <a:lnSpc>
                <a:spcPct val="90000"/>
              </a:lnSpc>
            </a:pPr>
            <a:r>
              <a:rPr lang="en-US" altLang="zh-TW" sz="2000"/>
              <a:t>Start at this position, scan the relation until the condition becomes untrue </a:t>
            </a:r>
            <a:endParaRPr lang="en-US" altLang="zh-TW" sz="2000">
              <a:solidFill>
                <a:srgbClr val="A50021"/>
              </a:solidFill>
            </a:endParaRPr>
          </a:p>
          <a:p>
            <a:pPr marL="803275" lvl="1" indent="-346075" eaLnBrk="1" hangingPunct="1">
              <a:lnSpc>
                <a:spcPct val="90000"/>
              </a:lnSpc>
            </a:pPr>
            <a:r>
              <a:rPr lang="en-US" altLang="zh-TW" sz="2000"/>
              <a:t>Cost of binary search: log</a:t>
            </a:r>
            <a:r>
              <a:rPr lang="en-US" altLang="zh-TW" sz="2000" baseline="-25000"/>
              <a:t>2</a:t>
            </a:r>
            <a:r>
              <a:rPr lang="en-US" altLang="zh-TW" sz="2000"/>
              <a:t>(M)</a:t>
            </a:r>
          </a:p>
          <a:p>
            <a:pPr marL="803275" lvl="1" indent="-346075" eaLnBrk="1" hangingPunct="1">
              <a:lnSpc>
                <a:spcPct val="90000"/>
              </a:lnSpc>
            </a:pPr>
            <a:r>
              <a:rPr lang="en-US" altLang="zh-TW" sz="2000"/>
              <a:t>Cost of scanning after binary search: depends on the # of tuples satisfying the condition, can vary from zero to M.</a:t>
            </a:r>
            <a:endParaRPr lang="en-US" altLang="zh-TW" sz="2000">
              <a:solidFill>
                <a:srgbClr val="A50021"/>
              </a:solidFill>
            </a:endParaRPr>
          </a:p>
          <a:p>
            <a:pPr marL="803275" lvl="1" indent="-346075" eaLnBrk="1" hangingPunct="1">
              <a:lnSpc>
                <a:spcPct val="90000"/>
              </a:lnSpc>
            </a:pPr>
            <a:r>
              <a:rPr lang="en-US" altLang="zh-TW" sz="2000"/>
              <a:t>Example: Let R be Reserves and ‘Chan’ &lt; rname &lt; </a:t>
            </a:r>
            <a:r>
              <a:rPr lang="en-US" altLang="zh-TW" sz="2000">
                <a:latin typeface="Arial" panose="020B0604020202020204" pitchFamily="34" charset="0"/>
              </a:rPr>
              <a:t>‘</a:t>
            </a:r>
            <a:r>
              <a:rPr lang="en-US" altLang="zh-TW" sz="2000"/>
              <a:t>Lin</a:t>
            </a:r>
            <a:r>
              <a:rPr lang="en-US" altLang="zh-TW" sz="2000">
                <a:latin typeface="Arial" panose="020B0604020202020204" pitchFamily="34" charset="0"/>
              </a:rPr>
              <a:t>’</a:t>
            </a:r>
            <a:r>
              <a:rPr lang="en-US" altLang="zh-TW" sz="2000"/>
              <a:t>. Assume 10% of the tuples satisfy the condition.</a:t>
            </a:r>
          </a:p>
          <a:p>
            <a:pPr marL="1146175" lvl="2" eaLnBrk="1" hangingPunct="1">
              <a:lnSpc>
                <a:spcPct val="90000"/>
              </a:lnSpc>
            </a:pPr>
            <a:r>
              <a:rPr lang="en-US" altLang="zh-TW" sz="1800"/>
              <a:t>Cost of binary search: log</a:t>
            </a:r>
            <a:r>
              <a:rPr lang="en-US" altLang="zh-TW" sz="1800" baseline="-25000"/>
              <a:t>2</a:t>
            </a:r>
            <a:r>
              <a:rPr lang="en-US" altLang="zh-TW" sz="1800"/>
              <a:t>(1000) </a:t>
            </a:r>
            <a:r>
              <a:rPr lang="en-US" altLang="zh-TW" sz="1800">
                <a:sym typeface="Symbol" pitchFamily="2" charset="2"/>
              </a:rPr>
              <a:t> 10</a:t>
            </a:r>
          </a:p>
          <a:p>
            <a:pPr marL="1146175" lvl="2" eaLnBrk="1" hangingPunct="1">
              <a:lnSpc>
                <a:spcPct val="90000"/>
              </a:lnSpc>
            </a:pPr>
            <a:r>
              <a:rPr lang="en-US" altLang="zh-TW" sz="1800">
                <a:sym typeface="Symbol" pitchFamily="2" charset="2"/>
              </a:rPr>
              <a:t>Cost of scanning after binary search: 100</a:t>
            </a:r>
          </a:p>
          <a:p>
            <a:pPr marL="1146175" lvl="2" eaLnBrk="1" hangingPunct="1">
              <a:lnSpc>
                <a:spcPct val="90000"/>
              </a:lnSpc>
            </a:pPr>
            <a:r>
              <a:rPr lang="en-US" altLang="zh-TW" sz="1800">
                <a:sym typeface="Symbol" pitchFamily="2" charset="2"/>
              </a:rPr>
              <a:t>Total cost: 110</a:t>
            </a:r>
            <a:endParaRPr lang="en-US" altLang="zh-TW" sz="1800"/>
          </a:p>
          <a:p>
            <a:pPr marL="1146175" lvl="2" eaLnBrk="1" hangingPunct="1">
              <a:lnSpc>
                <a:spcPct val="90000"/>
              </a:lnSpc>
            </a:pPr>
            <a:endParaRPr lang="en-US" altLang="zh-TW" sz="1800"/>
          </a:p>
          <a:p>
            <a:pPr marL="1146175" lvl="2" eaLnBrk="1" hangingPunct="1">
              <a:lnSpc>
                <a:spcPct val="90000"/>
              </a:lnSpc>
            </a:pPr>
            <a:endParaRPr lang="zh-TW" altLang="en-US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5">
            <a:extLst>
              <a:ext uri="{FF2B5EF4-FFF2-40B4-BE49-F238E27FC236}">
                <a16:creationId xmlns:a16="http://schemas.microsoft.com/office/drawing/2014/main" id="{AF448809-CB47-8845-B146-B18913195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C2029A-E365-EC40-A885-D5CC965A58C5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TW" sz="1400"/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57DB47D2-A429-4A40-847F-434B47AD3A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6629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/>
              <a:t>Selection: </a:t>
            </a:r>
            <a:r>
              <a:rPr lang="en-US" altLang="zh-TW">
                <a:sym typeface="Symbol" pitchFamily="18" charset="2"/>
              </a:rPr>
              <a:t></a:t>
            </a:r>
            <a:r>
              <a:rPr lang="en-US" altLang="zh-TW" i="1" baseline="-25000">
                <a:sym typeface="Symbol" pitchFamily="18" charset="2"/>
              </a:rPr>
              <a:t>R.attr</a:t>
            </a:r>
            <a:r>
              <a:rPr lang="en-US" altLang="zh-TW" baseline="-25000">
                <a:sym typeface="Symbol" pitchFamily="18" charset="2"/>
              </a:rPr>
              <a:t> </a:t>
            </a:r>
            <a:r>
              <a:rPr lang="en-US" altLang="zh-TW" b="0" i="1" baseline="-25000">
                <a:sym typeface="Symbol" pitchFamily="18" charset="2"/>
              </a:rPr>
              <a:t>op</a:t>
            </a:r>
            <a:r>
              <a:rPr lang="en-US" altLang="zh-TW" b="0" i="1">
                <a:sym typeface="Symbol" pitchFamily="18" charset="2"/>
              </a:rPr>
              <a:t> </a:t>
            </a:r>
            <a:r>
              <a:rPr lang="en-US" altLang="zh-TW" b="0" i="1" baseline="-25000">
                <a:sym typeface="Symbol" pitchFamily="18" charset="2"/>
              </a:rPr>
              <a:t>value </a:t>
            </a:r>
            <a:r>
              <a:rPr lang="en-US" altLang="zh-TW" b="0" i="1">
                <a:sym typeface="Symbol" pitchFamily="18" charset="2"/>
              </a:rPr>
              <a:t>(R)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05D751F5-C67E-5E4A-9114-D66FD83BC1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382000" cy="518160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r>
              <a:rPr lang="en-US" altLang="zh-TW" sz="2400"/>
              <a:t>B+ Tree Index on </a:t>
            </a:r>
            <a:r>
              <a:rPr lang="en-US" altLang="zh-TW" sz="2400" b="1" i="1"/>
              <a:t>R.attr </a:t>
            </a:r>
            <a:r>
              <a:rPr lang="en-US" altLang="zh-TW" sz="2400"/>
              <a:t>(assuming op is not </a:t>
            </a:r>
            <a:r>
              <a:rPr lang="en-US" altLang="zh-TW" sz="2400">
                <a:sym typeface="Symbol" pitchFamily="2" charset="2"/>
              </a:rPr>
              <a:t></a:t>
            </a:r>
            <a:r>
              <a:rPr lang="en-US" altLang="zh-TW" sz="2400" b="1">
                <a:sym typeface="Symbol" pitchFamily="2" charset="2"/>
              </a:rPr>
              <a:t> </a:t>
            </a:r>
            <a:r>
              <a:rPr lang="en-US" altLang="zh-TW" sz="2400">
                <a:sym typeface="Symbol" pitchFamily="2" charset="2"/>
              </a:rPr>
              <a:t>)</a:t>
            </a:r>
          </a:p>
          <a:p>
            <a:pPr marL="838200" lvl="1" indent="-3810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TW" sz="2000"/>
              <a:t>Search the tree to find the first data entry that points to a qualifying tuple of R</a:t>
            </a:r>
          </a:p>
          <a:p>
            <a:pPr marL="838200" lvl="1" indent="-3810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TW" sz="2000"/>
              <a:t>Scan the leaf page  to retrieve all the data entries in which the key value satisfies the selection condition (not needed for clustered index)</a:t>
            </a:r>
          </a:p>
          <a:p>
            <a:pPr marL="838200" lvl="1" indent="-3810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TW" sz="2000"/>
              <a:t>For each data entry retrieved, follow the pointer to get the corresponding tuple of R</a:t>
            </a:r>
          </a:p>
          <a:p>
            <a:pPr marL="457200" indent="-457200" eaLnBrk="1" hangingPunct="1">
              <a:lnSpc>
                <a:spcPct val="90000"/>
              </a:lnSpc>
              <a:buSzPct val="150000"/>
              <a:buFont typeface="Wingdings" pitchFamily="2" charset="2"/>
              <a:buChar char="§"/>
            </a:pPr>
            <a:r>
              <a:rPr lang="en-US" altLang="zh-TW" sz="2400"/>
              <a:t>Cost</a:t>
            </a:r>
          </a:p>
          <a:p>
            <a:pPr marL="838200" lvl="1" indent="-381000" eaLnBrk="1" hangingPunct="1">
              <a:lnSpc>
                <a:spcPct val="90000"/>
              </a:lnSpc>
              <a:buSzPct val="150000"/>
              <a:buFont typeface="Wingdings" pitchFamily="2" charset="2"/>
              <a:buChar char="§"/>
            </a:pPr>
            <a:r>
              <a:rPr lang="en-US" altLang="zh-TW" sz="2000"/>
              <a:t>Step 1: height of the tree, usually 2 or 3 I/Os</a:t>
            </a:r>
          </a:p>
          <a:p>
            <a:pPr marL="838200" lvl="1" indent="-381000" eaLnBrk="1" hangingPunct="1">
              <a:lnSpc>
                <a:spcPct val="90000"/>
              </a:lnSpc>
              <a:buSzPct val="150000"/>
              <a:buFont typeface="Wingdings" pitchFamily="2" charset="2"/>
              <a:buChar char="§"/>
            </a:pPr>
            <a:r>
              <a:rPr lang="en-US" altLang="zh-TW" sz="2000"/>
              <a:t>Step 2: depends on the number of such data entries</a:t>
            </a:r>
          </a:p>
          <a:p>
            <a:pPr marL="838200" lvl="1" indent="-381000" eaLnBrk="1" hangingPunct="1">
              <a:lnSpc>
                <a:spcPct val="90000"/>
              </a:lnSpc>
              <a:buSzPct val="150000"/>
              <a:buFont typeface="Wingdings" pitchFamily="2" charset="2"/>
              <a:buChar char="§"/>
            </a:pPr>
            <a:r>
              <a:rPr lang="en-US" altLang="zh-TW" sz="2000"/>
              <a:t>Step 3: let N be the number of the qualifying tuples and P be the number of tuples that can be stored in a page.</a:t>
            </a:r>
          </a:p>
          <a:p>
            <a:pPr marL="1257300" lvl="2" indent="-342900" eaLnBrk="1" hangingPunct="1">
              <a:lnSpc>
                <a:spcPct val="90000"/>
              </a:lnSpc>
              <a:buSzPct val="150000"/>
              <a:buFont typeface="Wingdings" pitchFamily="2" charset="2"/>
              <a:buChar char="§"/>
            </a:pPr>
            <a:r>
              <a:rPr lang="en-US" altLang="zh-TW" sz="1800"/>
              <a:t>Index is clustered:  </a:t>
            </a:r>
            <a:r>
              <a:rPr lang="en-US" altLang="zh-TW" sz="1800">
                <a:sym typeface="Symbol" pitchFamily="2" charset="2"/>
              </a:rPr>
              <a:t> </a:t>
            </a:r>
            <a:r>
              <a:rPr lang="en-US" altLang="zh-TW" sz="1800"/>
              <a:t>N/P</a:t>
            </a:r>
            <a:r>
              <a:rPr lang="en-US" altLang="zh-TW" sz="1800">
                <a:sym typeface="Symbol" pitchFamily="2" charset="2"/>
              </a:rPr>
              <a:t>+1</a:t>
            </a:r>
            <a:r>
              <a:rPr lang="en-US" altLang="zh-TW" sz="1800"/>
              <a:t> (in reality, most likely N &lt; P, so cost </a:t>
            </a:r>
            <a:r>
              <a:rPr lang="en-US" altLang="zh-TW" sz="1800">
                <a:sym typeface="Symbol" pitchFamily="2" charset="2"/>
              </a:rPr>
              <a:t></a:t>
            </a:r>
            <a:r>
              <a:rPr lang="en-US" altLang="zh-TW" sz="1800"/>
              <a:t> 2)</a:t>
            </a:r>
          </a:p>
          <a:p>
            <a:pPr marL="1257300" lvl="2" indent="-342900" eaLnBrk="1" hangingPunct="1">
              <a:lnSpc>
                <a:spcPct val="90000"/>
              </a:lnSpc>
              <a:buSzPct val="150000"/>
              <a:buFont typeface="Wingdings" pitchFamily="2" charset="2"/>
              <a:buChar char="§"/>
            </a:pPr>
            <a:r>
              <a:rPr lang="en-US" altLang="zh-TW" sz="1800"/>
              <a:t>Index is not clustered: N (since in the worst case, each qualifying tuple could be in a different page.</a:t>
            </a:r>
          </a:p>
          <a:p>
            <a:pPr marL="838200" lvl="1" indent="-381000" eaLnBrk="1" hangingPunct="1">
              <a:lnSpc>
                <a:spcPct val="90000"/>
              </a:lnSpc>
              <a:buSzPct val="150000"/>
              <a:buFont typeface="Wingdings" pitchFamily="2" charset="2"/>
              <a:buChar char="§"/>
            </a:pPr>
            <a:endParaRPr lang="zh-TW" altLang="en-US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5">
            <a:extLst>
              <a:ext uri="{FF2B5EF4-FFF2-40B4-BE49-F238E27FC236}">
                <a16:creationId xmlns:a16="http://schemas.microsoft.com/office/drawing/2014/main" id="{8B8E058F-8F61-C541-A7BA-42CCE61E6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E869E53-75F0-4D42-BBEB-320EA4015471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TW" sz="14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2E5018CA-35DE-3C45-93C1-27F9819A1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A03ED5CC-3AE3-C54B-9289-8FA81ED04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B21A4276-8F15-E140-8050-6EA7D69A83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8458200" cy="533400"/>
          </a:xfrm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altLang="zh-TW" sz="3600"/>
              <a:t>Example Sel. : B+ Tree Clustered Index</a:t>
            </a:r>
          </a:p>
        </p:txBody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65DC5E01-CD1D-A340-B304-816DE623B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562600"/>
            <a:ext cx="8026400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zh-TW" sz="2000">
                <a:latin typeface="Book Antiqua" panose="02040602050305030304" pitchFamily="18" charset="0"/>
              </a:rPr>
              <a:t>Step 1 (searching the tree): 3 pages</a:t>
            </a:r>
          </a:p>
          <a:p>
            <a:pPr>
              <a:spcBef>
                <a:spcPct val="0"/>
              </a:spcBef>
            </a:pPr>
            <a:r>
              <a:rPr kumimoji="0" lang="en-US" altLang="zh-TW" sz="2000">
                <a:latin typeface="Book Antiqua" panose="02040602050305030304" pitchFamily="18" charset="0"/>
              </a:rPr>
              <a:t>Step 2: (need not scan the leave nodes) 0 pages</a:t>
            </a:r>
          </a:p>
          <a:p>
            <a:pPr>
              <a:spcBef>
                <a:spcPct val="0"/>
              </a:spcBef>
            </a:pPr>
            <a:r>
              <a:rPr kumimoji="0" lang="en-US" altLang="zh-TW" sz="2000">
                <a:latin typeface="Book Antiqua" panose="02040602050305030304" pitchFamily="18" charset="0"/>
              </a:rPr>
              <a:t>Step 3 (retrieving the qualifying tuples): 2 pages</a:t>
            </a:r>
          </a:p>
        </p:txBody>
      </p:sp>
      <p:sp>
        <p:nvSpPr>
          <p:cNvPr id="22534" name="Freeform 6">
            <a:extLst>
              <a:ext uri="{FF2B5EF4-FFF2-40B4-BE49-F238E27FC236}">
                <a16:creationId xmlns:a16="http://schemas.microsoft.com/office/drawing/2014/main" id="{72AD5CF2-F3C1-4C47-80F6-36BE2CDA9A8C}"/>
              </a:ext>
            </a:extLst>
          </p:cNvPr>
          <p:cNvSpPr>
            <a:spLocks/>
          </p:cNvSpPr>
          <p:nvPr/>
        </p:nvSpPr>
        <p:spPr bwMode="auto">
          <a:xfrm>
            <a:off x="293688" y="3711575"/>
            <a:ext cx="327025" cy="325438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5" name="Freeform 7">
            <a:extLst>
              <a:ext uri="{FF2B5EF4-FFF2-40B4-BE49-F238E27FC236}">
                <a16:creationId xmlns:a16="http://schemas.microsoft.com/office/drawing/2014/main" id="{C4E36C0B-8912-9945-8BE0-0AE7F29E1A0C}"/>
              </a:ext>
            </a:extLst>
          </p:cNvPr>
          <p:cNvSpPr>
            <a:spLocks/>
          </p:cNvSpPr>
          <p:nvPr/>
        </p:nvSpPr>
        <p:spPr bwMode="auto">
          <a:xfrm>
            <a:off x="619125" y="3711575"/>
            <a:ext cx="325438" cy="325438"/>
          </a:xfrm>
          <a:custGeom>
            <a:avLst/>
            <a:gdLst>
              <a:gd name="T0" fmla="*/ 0 w 205"/>
              <a:gd name="T1" fmla="*/ 2147483646 h 205"/>
              <a:gd name="T2" fmla="*/ 0 w 205"/>
              <a:gd name="T3" fmla="*/ 0 h 205"/>
              <a:gd name="T4" fmla="*/ 2147483646 w 205"/>
              <a:gd name="T5" fmla="*/ 0 h 205"/>
              <a:gd name="T6" fmla="*/ 2147483646 w 205"/>
              <a:gd name="T7" fmla="*/ 2147483646 h 205"/>
              <a:gd name="T8" fmla="*/ 0 w 205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6" name="Freeform 8">
            <a:extLst>
              <a:ext uri="{FF2B5EF4-FFF2-40B4-BE49-F238E27FC236}">
                <a16:creationId xmlns:a16="http://schemas.microsoft.com/office/drawing/2014/main" id="{0FF7EC21-F5F8-A245-B028-32BA3DD73E6A}"/>
              </a:ext>
            </a:extLst>
          </p:cNvPr>
          <p:cNvSpPr>
            <a:spLocks/>
          </p:cNvSpPr>
          <p:nvPr/>
        </p:nvSpPr>
        <p:spPr bwMode="auto">
          <a:xfrm>
            <a:off x="942975" y="3711575"/>
            <a:ext cx="327025" cy="325438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7" name="Freeform 9">
            <a:extLst>
              <a:ext uri="{FF2B5EF4-FFF2-40B4-BE49-F238E27FC236}">
                <a16:creationId xmlns:a16="http://schemas.microsoft.com/office/drawing/2014/main" id="{5B9893DC-DF37-ED4A-888B-18F5FC4D5BFE}"/>
              </a:ext>
            </a:extLst>
          </p:cNvPr>
          <p:cNvSpPr>
            <a:spLocks/>
          </p:cNvSpPr>
          <p:nvPr/>
        </p:nvSpPr>
        <p:spPr bwMode="auto">
          <a:xfrm>
            <a:off x="1268413" y="3711575"/>
            <a:ext cx="325437" cy="325438"/>
          </a:xfrm>
          <a:custGeom>
            <a:avLst/>
            <a:gdLst>
              <a:gd name="T0" fmla="*/ 0 w 205"/>
              <a:gd name="T1" fmla="*/ 2147483646 h 205"/>
              <a:gd name="T2" fmla="*/ 0 w 205"/>
              <a:gd name="T3" fmla="*/ 0 h 205"/>
              <a:gd name="T4" fmla="*/ 2147483646 w 205"/>
              <a:gd name="T5" fmla="*/ 0 h 205"/>
              <a:gd name="T6" fmla="*/ 2147483646 w 205"/>
              <a:gd name="T7" fmla="*/ 2147483646 h 205"/>
              <a:gd name="T8" fmla="*/ 0 w 205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8" name="Rectangle 10">
            <a:extLst>
              <a:ext uri="{FF2B5EF4-FFF2-40B4-BE49-F238E27FC236}">
                <a16:creationId xmlns:a16="http://schemas.microsoft.com/office/drawing/2014/main" id="{A63A2CED-907A-FE43-8896-5C8545B51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690938"/>
            <a:ext cx="3365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2*</a:t>
            </a:r>
          </a:p>
        </p:txBody>
      </p:sp>
      <p:sp>
        <p:nvSpPr>
          <p:cNvPr id="22539" name="Rectangle 11">
            <a:extLst>
              <a:ext uri="{FF2B5EF4-FFF2-40B4-BE49-F238E27FC236}">
                <a16:creationId xmlns:a16="http://schemas.microsoft.com/office/drawing/2014/main" id="{43F9D9C8-1ABB-A34C-A016-1DA304388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238" y="3690938"/>
            <a:ext cx="3365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3*</a:t>
            </a:r>
          </a:p>
        </p:txBody>
      </p:sp>
      <p:sp>
        <p:nvSpPr>
          <p:cNvPr id="22540" name="Freeform 12">
            <a:extLst>
              <a:ext uri="{FF2B5EF4-FFF2-40B4-BE49-F238E27FC236}">
                <a16:creationId xmlns:a16="http://schemas.microsoft.com/office/drawing/2014/main" id="{48C74C32-BB9A-224D-BDAA-E7648B57DB4A}"/>
              </a:ext>
            </a:extLst>
          </p:cNvPr>
          <p:cNvSpPr>
            <a:spLocks/>
          </p:cNvSpPr>
          <p:nvPr/>
        </p:nvSpPr>
        <p:spPr bwMode="auto">
          <a:xfrm>
            <a:off x="3462338" y="2093913"/>
            <a:ext cx="487362" cy="404812"/>
          </a:xfrm>
          <a:custGeom>
            <a:avLst/>
            <a:gdLst>
              <a:gd name="T0" fmla="*/ 0 w 307"/>
              <a:gd name="T1" fmla="*/ 2147483646 h 255"/>
              <a:gd name="T2" fmla="*/ 0 w 307"/>
              <a:gd name="T3" fmla="*/ 0 h 255"/>
              <a:gd name="T4" fmla="*/ 2147483646 w 307"/>
              <a:gd name="T5" fmla="*/ 0 h 255"/>
              <a:gd name="T6" fmla="*/ 2147483646 w 307"/>
              <a:gd name="T7" fmla="*/ 2147483646 h 255"/>
              <a:gd name="T8" fmla="*/ 0 w 307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7"/>
              <a:gd name="T16" fmla="*/ 0 h 255"/>
              <a:gd name="T17" fmla="*/ 307 w 307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7" h="255">
                <a:moveTo>
                  <a:pt x="0" y="254"/>
                </a:moveTo>
                <a:lnTo>
                  <a:pt x="0" y="0"/>
                </a:lnTo>
                <a:lnTo>
                  <a:pt x="306" y="0"/>
                </a:lnTo>
                <a:lnTo>
                  <a:pt x="306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1" name="Freeform 13">
            <a:extLst>
              <a:ext uri="{FF2B5EF4-FFF2-40B4-BE49-F238E27FC236}">
                <a16:creationId xmlns:a16="http://schemas.microsoft.com/office/drawing/2014/main" id="{1234AFFC-C9F1-E441-B012-FB4F6E697D6F}"/>
              </a:ext>
            </a:extLst>
          </p:cNvPr>
          <p:cNvSpPr>
            <a:spLocks/>
          </p:cNvSpPr>
          <p:nvPr/>
        </p:nvSpPr>
        <p:spPr bwMode="auto">
          <a:xfrm>
            <a:off x="3541713" y="209391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2" name="Freeform 14">
            <a:extLst>
              <a:ext uri="{FF2B5EF4-FFF2-40B4-BE49-F238E27FC236}">
                <a16:creationId xmlns:a16="http://schemas.microsoft.com/office/drawing/2014/main" id="{36C54CA8-3C18-3A4B-BABD-233D729CD9D6}"/>
              </a:ext>
            </a:extLst>
          </p:cNvPr>
          <p:cNvSpPr>
            <a:spLocks/>
          </p:cNvSpPr>
          <p:nvPr/>
        </p:nvSpPr>
        <p:spPr bwMode="auto">
          <a:xfrm>
            <a:off x="3948113" y="2093913"/>
            <a:ext cx="488950" cy="404812"/>
          </a:xfrm>
          <a:custGeom>
            <a:avLst/>
            <a:gdLst>
              <a:gd name="T0" fmla="*/ 0 w 308"/>
              <a:gd name="T1" fmla="*/ 2147483646 h 255"/>
              <a:gd name="T2" fmla="*/ 0 w 308"/>
              <a:gd name="T3" fmla="*/ 0 h 255"/>
              <a:gd name="T4" fmla="*/ 2147483646 w 308"/>
              <a:gd name="T5" fmla="*/ 0 h 255"/>
              <a:gd name="T6" fmla="*/ 2147483646 w 308"/>
              <a:gd name="T7" fmla="*/ 2147483646 h 255"/>
              <a:gd name="T8" fmla="*/ 0 w 308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3" name="Freeform 15">
            <a:extLst>
              <a:ext uri="{FF2B5EF4-FFF2-40B4-BE49-F238E27FC236}">
                <a16:creationId xmlns:a16="http://schemas.microsoft.com/office/drawing/2014/main" id="{C11778FD-1725-5F4D-AC6E-F75D18A2CF75}"/>
              </a:ext>
            </a:extLst>
          </p:cNvPr>
          <p:cNvSpPr>
            <a:spLocks/>
          </p:cNvSpPr>
          <p:nvPr/>
        </p:nvSpPr>
        <p:spPr bwMode="auto">
          <a:xfrm>
            <a:off x="4029075" y="209391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4" name="Freeform 16">
            <a:extLst>
              <a:ext uri="{FF2B5EF4-FFF2-40B4-BE49-F238E27FC236}">
                <a16:creationId xmlns:a16="http://schemas.microsoft.com/office/drawing/2014/main" id="{40D3E4DE-2E27-5746-B426-F8F9CAD6A97B}"/>
              </a:ext>
            </a:extLst>
          </p:cNvPr>
          <p:cNvSpPr>
            <a:spLocks/>
          </p:cNvSpPr>
          <p:nvPr/>
        </p:nvSpPr>
        <p:spPr bwMode="auto">
          <a:xfrm>
            <a:off x="4435475" y="2093913"/>
            <a:ext cx="488950" cy="404812"/>
          </a:xfrm>
          <a:custGeom>
            <a:avLst/>
            <a:gdLst>
              <a:gd name="T0" fmla="*/ 0 w 308"/>
              <a:gd name="T1" fmla="*/ 2147483646 h 255"/>
              <a:gd name="T2" fmla="*/ 0 w 308"/>
              <a:gd name="T3" fmla="*/ 0 h 255"/>
              <a:gd name="T4" fmla="*/ 2147483646 w 308"/>
              <a:gd name="T5" fmla="*/ 0 h 255"/>
              <a:gd name="T6" fmla="*/ 2147483646 w 308"/>
              <a:gd name="T7" fmla="*/ 2147483646 h 255"/>
              <a:gd name="T8" fmla="*/ 0 w 308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5" name="Freeform 17">
            <a:extLst>
              <a:ext uri="{FF2B5EF4-FFF2-40B4-BE49-F238E27FC236}">
                <a16:creationId xmlns:a16="http://schemas.microsoft.com/office/drawing/2014/main" id="{0DBC616A-ED4D-FD44-BA11-EE4E8A7A11AB}"/>
              </a:ext>
            </a:extLst>
          </p:cNvPr>
          <p:cNvSpPr>
            <a:spLocks/>
          </p:cNvSpPr>
          <p:nvPr/>
        </p:nvSpPr>
        <p:spPr bwMode="auto">
          <a:xfrm>
            <a:off x="4516438" y="209391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6" name="Freeform 18">
            <a:extLst>
              <a:ext uri="{FF2B5EF4-FFF2-40B4-BE49-F238E27FC236}">
                <a16:creationId xmlns:a16="http://schemas.microsoft.com/office/drawing/2014/main" id="{A217FB02-C9C4-834A-B99F-3A952A593F6C}"/>
              </a:ext>
            </a:extLst>
          </p:cNvPr>
          <p:cNvSpPr>
            <a:spLocks/>
          </p:cNvSpPr>
          <p:nvPr/>
        </p:nvSpPr>
        <p:spPr bwMode="auto">
          <a:xfrm>
            <a:off x="4922838" y="2093913"/>
            <a:ext cx="488950" cy="404812"/>
          </a:xfrm>
          <a:custGeom>
            <a:avLst/>
            <a:gdLst>
              <a:gd name="T0" fmla="*/ 0 w 308"/>
              <a:gd name="T1" fmla="*/ 2147483646 h 255"/>
              <a:gd name="T2" fmla="*/ 0 w 308"/>
              <a:gd name="T3" fmla="*/ 0 h 255"/>
              <a:gd name="T4" fmla="*/ 2147483646 w 308"/>
              <a:gd name="T5" fmla="*/ 0 h 255"/>
              <a:gd name="T6" fmla="*/ 2147483646 w 308"/>
              <a:gd name="T7" fmla="*/ 2147483646 h 255"/>
              <a:gd name="T8" fmla="*/ 0 w 308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7" name="Freeform 19">
            <a:extLst>
              <a:ext uri="{FF2B5EF4-FFF2-40B4-BE49-F238E27FC236}">
                <a16:creationId xmlns:a16="http://schemas.microsoft.com/office/drawing/2014/main" id="{CDDDF539-F7F8-1F41-930E-137C27C7FD0E}"/>
              </a:ext>
            </a:extLst>
          </p:cNvPr>
          <p:cNvSpPr>
            <a:spLocks/>
          </p:cNvSpPr>
          <p:nvPr/>
        </p:nvSpPr>
        <p:spPr bwMode="auto">
          <a:xfrm>
            <a:off x="5003800" y="209391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8" name="Freeform 20">
            <a:extLst>
              <a:ext uri="{FF2B5EF4-FFF2-40B4-BE49-F238E27FC236}">
                <a16:creationId xmlns:a16="http://schemas.microsoft.com/office/drawing/2014/main" id="{0122A451-B230-E14F-A1F4-57FD5E0E364F}"/>
              </a:ext>
            </a:extLst>
          </p:cNvPr>
          <p:cNvSpPr>
            <a:spLocks/>
          </p:cNvSpPr>
          <p:nvPr/>
        </p:nvSpPr>
        <p:spPr bwMode="auto">
          <a:xfrm>
            <a:off x="5410200" y="2093913"/>
            <a:ext cx="82550" cy="404812"/>
          </a:xfrm>
          <a:custGeom>
            <a:avLst/>
            <a:gdLst>
              <a:gd name="T0" fmla="*/ 0 w 52"/>
              <a:gd name="T1" fmla="*/ 2147483646 h 255"/>
              <a:gd name="T2" fmla="*/ 0 w 52"/>
              <a:gd name="T3" fmla="*/ 0 h 255"/>
              <a:gd name="T4" fmla="*/ 2147483646 w 52"/>
              <a:gd name="T5" fmla="*/ 0 h 255"/>
              <a:gd name="T6" fmla="*/ 2147483646 w 52"/>
              <a:gd name="T7" fmla="*/ 2147483646 h 255"/>
              <a:gd name="T8" fmla="*/ 0 w 52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"/>
              <a:gd name="T16" fmla="*/ 0 h 255"/>
              <a:gd name="T17" fmla="*/ 52 w 52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" h="255">
                <a:moveTo>
                  <a:pt x="0" y="254"/>
                </a:moveTo>
                <a:lnTo>
                  <a:pt x="0" y="0"/>
                </a:lnTo>
                <a:lnTo>
                  <a:pt x="51" y="0"/>
                </a:lnTo>
                <a:lnTo>
                  <a:pt x="51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9" name="Freeform 21">
            <a:extLst>
              <a:ext uri="{FF2B5EF4-FFF2-40B4-BE49-F238E27FC236}">
                <a16:creationId xmlns:a16="http://schemas.microsoft.com/office/drawing/2014/main" id="{BA9E3023-759B-4E49-B5DC-5B35D317C8BC}"/>
              </a:ext>
            </a:extLst>
          </p:cNvPr>
          <p:cNvSpPr>
            <a:spLocks/>
          </p:cNvSpPr>
          <p:nvPr/>
        </p:nvSpPr>
        <p:spPr bwMode="auto">
          <a:xfrm>
            <a:off x="3074988" y="3719513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0" name="Freeform 22">
            <a:extLst>
              <a:ext uri="{FF2B5EF4-FFF2-40B4-BE49-F238E27FC236}">
                <a16:creationId xmlns:a16="http://schemas.microsoft.com/office/drawing/2014/main" id="{893E357E-28BB-0D43-ABAE-1EF2F09F36FA}"/>
              </a:ext>
            </a:extLst>
          </p:cNvPr>
          <p:cNvSpPr>
            <a:spLocks/>
          </p:cNvSpPr>
          <p:nvPr/>
        </p:nvSpPr>
        <p:spPr bwMode="auto">
          <a:xfrm>
            <a:off x="3400425" y="3719513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1" name="Freeform 23">
            <a:extLst>
              <a:ext uri="{FF2B5EF4-FFF2-40B4-BE49-F238E27FC236}">
                <a16:creationId xmlns:a16="http://schemas.microsoft.com/office/drawing/2014/main" id="{51154C50-35B3-4543-92A5-DAA7FD32021B}"/>
              </a:ext>
            </a:extLst>
          </p:cNvPr>
          <p:cNvSpPr>
            <a:spLocks/>
          </p:cNvSpPr>
          <p:nvPr/>
        </p:nvSpPr>
        <p:spPr bwMode="auto">
          <a:xfrm>
            <a:off x="3725863" y="3719513"/>
            <a:ext cx="325437" cy="325437"/>
          </a:xfrm>
          <a:custGeom>
            <a:avLst/>
            <a:gdLst>
              <a:gd name="T0" fmla="*/ 0 w 205"/>
              <a:gd name="T1" fmla="*/ 2147483646 h 205"/>
              <a:gd name="T2" fmla="*/ 0 w 205"/>
              <a:gd name="T3" fmla="*/ 0 h 205"/>
              <a:gd name="T4" fmla="*/ 2147483646 w 205"/>
              <a:gd name="T5" fmla="*/ 0 h 205"/>
              <a:gd name="T6" fmla="*/ 2147483646 w 205"/>
              <a:gd name="T7" fmla="*/ 2147483646 h 205"/>
              <a:gd name="T8" fmla="*/ 0 w 205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2" name="Freeform 24">
            <a:extLst>
              <a:ext uri="{FF2B5EF4-FFF2-40B4-BE49-F238E27FC236}">
                <a16:creationId xmlns:a16="http://schemas.microsoft.com/office/drawing/2014/main" id="{6FAB4E30-64E6-EB46-BA9A-D25D4B27351E}"/>
              </a:ext>
            </a:extLst>
          </p:cNvPr>
          <p:cNvSpPr>
            <a:spLocks/>
          </p:cNvSpPr>
          <p:nvPr/>
        </p:nvSpPr>
        <p:spPr bwMode="auto">
          <a:xfrm>
            <a:off x="4049713" y="3719513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3" name="Freeform 25">
            <a:extLst>
              <a:ext uri="{FF2B5EF4-FFF2-40B4-BE49-F238E27FC236}">
                <a16:creationId xmlns:a16="http://schemas.microsoft.com/office/drawing/2014/main" id="{46EF13D5-DDCD-174D-9753-E18C2C172F3B}"/>
              </a:ext>
            </a:extLst>
          </p:cNvPr>
          <p:cNvSpPr>
            <a:spLocks/>
          </p:cNvSpPr>
          <p:nvPr/>
        </p:nvSpPr>
        <p:spPr bwMode="auto">
          <a:xfrm>
            <a:off x="4486275" y="3719513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4" name="Freeform 26">
            <a:extLst>
              <a:ext uri="{FF2B5EF4-FFF2-40B4-BE49-F238E27FC236}">
                <a16:creationId xmlns:a16="http://schemas.microsoft.com/office/drawing/2014/main" id="{46C50BA9-5481-024A-A334-88443ED0FA55}"/>
              </a:ext>
            </a:extLst>
          </p:cNvPr>
          <p:cNvSpPr>
            <a:spLocks/>
          </p:cNvSpPr>
          <p:nvPr/>
        </p:nvSpPr>
        <p:spPr bwMode="auto">
          <a:xfrm>
            <a:off x="4811713" y="3719513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5" name="Freeform 27">
            <a:extLst>
              <a:ext uri="{FF2B5EF4-FFF2-40B4-BE49-F238E27FC236}">
                <a16:creationId xmlns:a16="http://schemas.microsoft.com/office/drawing/2014/main" id="{99EED563-C6E0-5141-B554-73A4873EF217}"/>
              </a:ext>
            </a:extLst>
          </p:cNvPr>
          <p:cNvSpPr>
            <a:spLocks/>
          </p:cNvSpPr>
          <p:nvPr/>
        </p:nvSpPr>
        <p:spPr bwMode="auto">
          <a:xfrm>
            <a:off x="5137150" y="3719513"/>
            <a:ext cx="323850" cy="325437"/>
          </a:xfrm>
          <a:custGeom>
            <a:avLst/>
            <a:gdLst>
              <a:gd name="T0" fmla="*/ 0 w 204"/>
              <a:gd name="T1" fmla="*/ 2147483646 h 205"/>
              <a:gd name="T2" fmla="*/ 0 w 204"/>
              <a:gd name="T3" fmla="*/ 0 h 205"/>
              <a:gd name="T4" fmla="*/ 2147483646 w 204"/>
              <a:gd name="T5" fmla="*/ 0 h 205"/>
              <a:gd name="T6" fmla="*/ 2147483646 w 204"/>
              <a:gd name="T7" fmla="*/ 2147483646 h 205"/>
              <a:gd name="T8" fmla="*/ 0 w 204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205"/>
              <a:gd name="T17" fmla="*/ 204 w 204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205">
                <a:moveTo>
                  <a:pt x="0" y="204"/>
                </a:moveTo>
                <a:lnTo>
                  <a:pt x="0" y="0"/>
                </a:lnTo>
                <a:lnTo>
                  <a:pt x="203" y="0"/>
                </a:lnTo>
                <a:lnTo>
                  <a:pt x="203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6" name="Freeform 28">
            <a:extLst>
              <a:ext uri="{FF2B5EF4-FFF2-40B4-BE49-F238E27FC236}">
                <a16:creationId xmlns:a16="http://schemas.microsoft.com/office/drawing/2014/main" id="{44256046-4A4A-EA4D-8525-DF772A28B9A5}"/>
              </a:ext>
            </a:extLst>
          </p:cNvPr>
          <p:cNvSpPr>
            <a:spLocks/>
          </p:cNvSpPr>
          <p:nvPr/>
        </p:nvSpPr>
        <p:spPr bwMode="auto">
          <a:xfrm>
            <a:off x="5459413" y="3719513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7" name="Freeform 29">
            <a:extLst>
              <a:ext uri="{FF2B5EF4-FFF2-40B4-BE49-F238E27FC236}">
                <a16:creationId xmlns:a16="http://schemas.microsoft.com/office/drawing/2014/main" id="{6AF7422B-4045-734F-ACD8-4F63CC1EF144}"/>
              </a:ext>
            </a:extLst>
          </p:cNvPr>
          <p:cNvSpPr>
            <a:spLocks/>
          </p:cNvSpPr>
          <p:nvPr/>
        </p:nvSpPr>
        <p:spPr bwMode="auto">
          <a:xfrm>
            <a:off x="5897563" y="3719513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8" name="Freeform 30">
            <a:extLst>
              <a:ext uri="{FF2B5EF4-FFF2-40B4-BE49-F238E27FC236}">
                <a16:creationId xmlns:a16="http://schemas.microsoft.com/office/drawing/2014/main" id="{BA8BF03B-14DE-4348-B77F-085986E15B5F}"/>
              </a:ext>
            </a:extLst>
          </p:cNvPr>
          <p:cNvSpPr>
            <a:spLocks/>
          </p:cNvSpPr>
          <p:nvPr/>
        </p:nvSpPr>
        <p:spPr bwMode="auto">
          <a:xfrm>
            <a:off x="6223000" y="3719513"/>
            <a:ext cx="325438" cy="325437"/>
          </a:xfrm>
          <a:custGeom>
            <a:avLst/>
            <a:gdLst>
              <a:gd name="T0" fmla="*/ 0 w 205"/>
              <a:gd name="T1" fmla="*/ 2147483646 h 205"/>
              <a:gd name="T2" fmla="*/ 0 w 205"/>
              <a:gd name="T3" fmla="*/ 0 h 205"/>
              <a:gd name="T4" fmla="*/ 2147483646 w 205"/>
              <a:gd name="T5" fmla="*/ 0 h 205"/>
              <a:gd name="T6" fmla="*/ 2147483646 w 205"/>
              <a:gd name="T7" fmla="*/ 2147483646 h 205"/>
              <a:gd name="T8" fmla="*/ 0 w 205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9" name="Freeform 31">
            <a:extLst>
              <a:ext uri="{FF2B5EF4-FFF2-40B4-BE49-F238E27FC236}">
                <a16:creationId xmlns:a16="http://schemas.microsoft.com/office/drawing/2014/main" id="{3561E40A-C37F-9C45-80B1-BDC967EF5755}"/>
              </a:ext>
            </a:extLst>
          </p:cNvPr>
          <p:cNvSpPr>
            <a:spLocks/>
          </p:cNvSpPr>
          <p:nvPr/>
        </p:nvSpPr>
        <p:spPr bwMode="auto">
          <a:xfrm>
            <a:off x="6546850" y="3719513"/>
            <a:ext cx="325438" cy="325437"/>
          </a:xfrm>
          <a:custGeom>
            <a:avLst/>
            <a:gdLst>
              <a:gd name="T0" fmla="*/ 0 w 205"/>
              <a:gd name="T1" fmla="*/ 2147483646 h 205"/>
              <a:gd name="T2" fmla="*/ 0 w 205"/>
              <a:gd name="T3" fmla="*/ 0 h 205"/>
              <a:gd name="T4" fmla="*/ 2147483646 w 205"/>
              <a:gd name="T5" fmla="*/ 0 h 205"/>
              <a:gd name="T6" fmla="*/ 2147483646 w 205"/>
              <a:gd name="T7" fmla="*/ 2147483646 h 205"/>
              <a:gd name="T8" fmla="*/ 0 w 205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0" name="Freeform 32">
            <a:extLst>
              <a:ext uri="{FF2B5EF4-FFF2-40B4-BE49-F238E27FC236}">
                <a16:creationId xmlns:a16="http://schemas.microsoft.com/office/drawing/2014/main" id="{76DE4381-DF3F-2249-8EEF-3ECAA9B64ECD}"/>
              </a:ext>
            </a:extLst>
          </p:cNvPr>
          <p:cNvSpPr>
            <a:spLocks/>
          </p:cNvSpPr>
          <p:nvPr/>
        </p:nvSpPr>
        <p:spPr bwMode="auto">
          <a:xfrm>
            <a:off x="6870700" y="3719513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1" name="Freeform 33">
            <a:extLst>
              <a:ext uri="{FF2B5EF4-FFF2-40B4-BE49-F238E27FC236}">
                <a16:creationId xmlns:a16="http://schemas.microsoft.com/office/drawing/2014/main" id="{5719AC01-5873-8041-9790-1728FBA09E22}"/>
              </a:ext>
            </a:extLst>
          </p:cNvPr>
          <p:cNvSpPr>
            <a:spLocks/>
          </p:cNvSpPr>
          <p:nvPr/>
        </p:nvSpPr>
        <p:spPr bwMode="auto">
          <a:xfrm>
            <a:off x="7297738" y="3719513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2" name="Freeform 34">
            <a:extLst>
              <a:ext uri="{FF2B5EF4-FFF2-40B4-BE49-F238E27FC236}">
                <a16:creationId xmlns:a16="http://schemas.microsoft.com/office/drawing/2014/main" id="{937B063B-88C4-AC41-9F1F-105A89AE70C2}"/>
              </a:ext>
            </a:extLst>
          </p:cNvPr>
          <p:cNvSpPr>
            <a:spLocks/>
          </p:cNvSpPr>
          <p:nvPr/>
        </p:nvSpPr>
        <p:spPr bwMode="auto">
          <a:xfrm>
            <a:off x="7623175" y="3719513"/>
            <a:ext cx="325438" cy="325437"/>
          </a:xfrm>
          <a:custGeom>
            <a:avLst/>
            <a:gdLst>
              <a:gd name="T0" fmla="*/ 0 w 205"/>
              <a:gd name="T1" fmla="*/ 2147483646 h 205"/>
              <a:gd name="T2" fmla="*/ 0 w 205"/>
              <a:gd name="T3" fmla="*/ 0 h 205"/>
              <a:gd name="T4" fmla="*/ 2147483646 w 205"/>
              <a:gd name="T5" fmla="*/ 0 h 205"/>
              <a:gd name="T6" fmla="*/ 2147483646 w 205"/>
              <a:gd name="T7" fmla="*/ 2147483646 h 205"/>
              <a:gd name="T8" fmla="*/ 0 w 205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3" name="Freeform 35">
            <a:extLst>
              <a:ext uri="{FF2B5EF4-FFF2-40B4-BE49-F238E27FC236}">
                <a16:creationId xmlns:a16="http://schemas.microsoft.com/office/drawing/2014/main" id="{34E361EF-D170-1A47-B01F-2910DADC5018}"/>
              </a:ext>
            </a:extLst>
          </p:cNvPr>
          <p:cNvSpPr>
            <a:spLocks/>
          </p:cNvSpPr>
          <p:nvPr/>
        </p:nvSpPr>
        <p:spPr bwMode="auto">
          <a:xfrm>
            <a:off x="7947025" y="3719513"/>
            <a:ext cx="325438" cy="325437"/>
          </a:xfrm>
          <a:custGeom>
            <a:avLst/>
            <a:gdLst>
              <a:gd name="T0" fmla="*/ 0 w 205"/>
              <a:gd name="T1" fmla="*/ 2147483646 h 205"/>
              <a:gd name="T2" fmla="*/ 0 w 205"/>
              <a:gd name="T3" fmla="*/ 0 h 205"/>
              <a:gd name="T4" fmla="*/ 2147483646 w 205"/>
              <a:gd name="T5" fmla="*/ 0 h 205"/>
              <a:gd name="T6" fmla="*/ 2147483646 w 205"/>
              <a:gd name="T7" fmla="*/ 2147483646 h 205"/>
              <a:gd name="T8" fmla="*/ 0 w 205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4" name="Freeform 36">
            <a:extLst>
              <a:ext uri="{FF2B5EF4-FFF2-40B4-BE49-F238E27FC236}">
                <a16:creationId xmlns:a16="http://schemas.microsoft.com/office/drawing/2014/main" id="{1645EE9A-7A31-4F41-AD52-B71132FAE0CB}"/>
              </a:ext>
            </a:extLst>
          </p:cNvPr>
          <p:cNvSpPr>
            <a:spLocks/>
          </p:cNvSpPr>
          <p:nvPr/>
        </p:nvSpPr>
        <p:spPr bwMode="auto">
          <a:xfrm>
            <a:off x="8270875" y="3719513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5" name="Freeform 37">
            <a:extLst>
              <a:ext uri="{FF2B5EF4-FFF2-40B4-BE49-F238E27FC236}">
                <a16:creationId xmlns:a16="http://schemas.microsoft.com/office/drawing/2014/main" id="{1FA58D25-BAC3-7F4A-B32B-91B2226790BB}"/>
              </a:ext>
            </a:extLst>
          </p:cNvPr>
          <p:cNvSpPr>
            <a:spLocks/>
          </p:cNvSpPr>
          <p:nvPr/>
        </p:nvSpPr>
        <p:spPr bwMode="auto">
          <a:xfrm>
            <a:off x="1341438" y="2862263"/>
            <a:ext cx="487362" cy="404812"/>
          </a:xfrm>
          <a:custGeom>
            <a:avLst/>
            <a:gdLst>
              <a:gd name="T0" fmla="*/ 0 w 307"/>
              <a:gd name="T1" fmla="*/ 2147483646 h 255"/>
              <a:gd name="T2" fmla="*/ 0 w 307"/>
              <a:gd name="T3" fmla="*/ 0 h 255"/>
              <a:gd name="T4" fmla="*/ 2147483646 w 307"/>
              <a:gd name="T5" fmla="*/ 0 h 255"/>
              <a:gd name="T6" fmla="*/ 2147483646 w 307"/>
              <a:gd name="T7" fmla="*/ 2147483646 h 255"/>
              <a:gd name="T8" fmla="*/ 0 w 307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7"/>
              <a:gd name="T16" fmla="*/ 0 h 255"/>
              <a:gd name="T17" fmla="*/ 307 w 307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7" h="255">
                <a:moveTo>
                  <a:pt x="0" y="254"/>
                </a:moveTo>
                <a:lnTo>
                  <a:pt x="0" y="0"/>
                </a:lnTo>
                <a:lnTo>
                  <a:pt x="306" y="0"/>
                </a:lnTo>
                <a:lnTo>
                  <a:pt x="306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6" name="Freeform 38">
            <a:extLst>
              <a:ext uri="{FF2B5EF4-FFF2-40B4-BE49-F238E27FC236}">
                <a16:creationId xmlns:a16="http://schemas.microsoft.com/office/drawing/2014/main" id="{B7748686-D4A1-1340-8304-04B4318DF00B}"/>
              </a:ext>
            </a:extLst>
          </p:cNvPr>
          <p:cNvSpPr>
            <a:spLocks/>
          </p:cNvSpPr>
          <p:nvPr/>
        </p:nvSpPr>
        <p:spPr bwMode="auto">
          <a:xfrm>
            <a:off x="1422400" y="286226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7" name="Freeform 39">
            <a:extLst>
              <a:ext uri="{FF2B5EF4-FFF2-40B4-BE49-F238E27FC236}">
                <a16:creationId xmlns:a16="http://schemas.microsoft.com/office/drawing/2014/main" id="{4C88E76F-478F-ED48-A99E-3820919274F3}"/>
              </a:ext>
            </a:extLst>
          </p:cNvPr>
          <p:cNvSpPr>
            <a:spLocks/>
          </p:cNvSpPr>
          <p:nvPr/>
        </p:nvSpPr>
        <p:spPr bwMode="auto">
          <a:xfrm>
            <a:off x="1827213" y="2862263"/>
            <a:ext cx="488950" cy="404812"/>
          </a:xfrm>
          <a:custGeom>
            <a:avLst/>
            <a:gdLst>
              <a:gd name="T0" fmla="*/ 0 w 308"/>
              <a:gd name="T1" fmla="*/ 2147483646 h 255"/>
              <a:gd name="T2" fmla="*/ 0 w 308"/>
              <a:gd name="T3" fmla="*/ 0 h 255"/>
              <a:gd name="T4" fmla="*/ 2147483646 w 308"/>
              <a:gd name="T5" fmla="*/ 0 h 255"/>
              <a:gd name="T6" fmla="*/ 2147483646 w 308"/>
              <a:gd name="T7" fmla="*/ 2147483646 h 255"/>
              <a:gd name="T8" fmla="*/ 0 w 308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8" name="Freeform 40">
            <a:extLst>
              <a:ext uri="{FF2B5EF4-FFF2-40B4-BE49-F238E27FC236}">
                <a16:creationId xmlns:a16="http://schemas.microsoft.com/office/drawing/2014/main" id="{88B87BA1-A9A9-AB43-AF59-E50B3CBC3D52}"/>
              </a:ext>
            </a:extLst>
          </p:cNvPr>
          <p:cNvSpPr>
            <a:spLocks/>
          </p:cNvSpPr>
          <p:nvPr/>
        </p:nvSpPr>
        <p:spPr bwMode="auto">
          <a:xfrm>
            <a:off x="1908175" y="286226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9" name="Freeform 41">
            <a:extLst>
              <a:ext uri="{FF2B5EF4-FFF2-40B4-BE49-F238E27FC236}">
                <a16:creationId xmlns:a16="http://schemas.microsoft.com/office/drawing/2014/main" id="{809C6F28-C6C4-3B44-A772-8FB2D1065CD5}"/>
              </a:ext>
            </a:extLst>
          </p:cNvPr>
          <p:cNvSpPr>
            <a:spLocks/>
          </p:cNvSpPr>
          <p:nvPr/>
        </p:nvSpPr>
        <p:spPr bwMode="auto">
          <a:xfrm>
            <a:off x="2314575" y="2862263"/>
            <a:ext cx="488950" cy="404812"/>
          </a:xfrm>
          <a:custGeom>
            <a:avLst/>
            <a:gdLst>
              <a:gd name="T0" fmla="*/ 0 w 308"/>
              <a:gd name="T1" fmla="*/ 2147483646 h 255"/>
              <a:gd name="T2" fmla="*/ 0 w 308"/>
              <a:gd name="T3" fmla="*/ 0 h 255"/>
              <a:gd name="T4" fmla="*/ 2147483646 w 308"/>
              <a:gd name="T5" fmla="*/ 0 h 255"/>
              <a:gd name="T6" fmla="*/ 2147483646 w 308"/>
              <a:gd name="T7" fmla="*/ 2147483646 h 255"/>
              <a:gd name="T8" fmla="*/ 0 w 308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0" name="Freeform 42">
            <a:extLst>
              <a:ext uri="{FF2B5EF4-FFF2-40B4-BE49-F238E27FC236}">
                <a16:creationId xmlns:a16="http://schemas.microsoft.com/office/drawing/2014/main" id="{93C4E092-17C0-814C-9902-117E80E9098E}"/>
              </a:ext>
            </a:extLst>
          </p:cNvPr>
          <p:cNvSpPr>
            <a:spLocks/>
          </p:cNvSpPr>
          <p:nvPr/>
        </p:nvSpPr>
        <p:spPr bwMode="auto">
          <a:xfrm>
            <a:off x="2395538" y="286226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1" name="Freeform 43">
            <a:extLst>
              <a:ext uri="{FF2B5EF4-FFF2-40B4-BE49-F238E27FC236}">
                <a16:creationId xmlns:a16="http://schemas.microsoft.com/office/drawing/2014/main" id="{19225216-25F9-8246-A3DA-D0F65AB062B2}"/>
              </a:ext>
            </a:extLst>
          </p:cNvPr>
          <p:cNvSpPr>
            <a:spLocks/>
          </p:cNvSpPr>
          <p:nvPr/>
        </p:nvSpPr>
        <p:spPr bwMode="auto">
          <a:xfrm>
            <a:off x="2801938" y="2862263"/>
            <a:ext cx="488950" cy="404812"/>
          </a:xfrm>
          <a:custGeom>
            <a:avLst/>
            <a:gdLst>
              <a:gd name="T0" fmla="*/ 0 w 308"/>
              <a:gd name="T1" fmla="*/ 2147483646 h 255"/>
              <a:gd name="T2" fmla="*/ 0 w 308"/>
              <a:gd name="T3" fmla="*/ 0 h 255"/>
              <a:gd name="T4" fmla="*/ 2147483646 w 308"/>
              <a:gd name="T5" fmla="*/ 0 h 255"/>
              <a:gd name="T6" fmla="*/ 2147483646 w 308"/>
              <a:gd name="T7" fmla="*/ 2147483646 h 255"/>
              <a:gd name="T8" fmla="*/ 0 w 308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2" name="Freeform 44">
            <a:extLst>
              <a:ext uri="{FF2B5EF4-FFF2-40B4-BE49-F238E27FC236}">
                <a16:creationId xmlns:a16="http://schemas.microsoft.com/office/drawing/2014/main" id="{4932068C-F812-FA44-ABC4-6EC3E668AA64}"/>
              </a:ext>
            </a:extLst>
          </p:cNvPr>
          <p:cNvSpPr>
            <a:spLocks/>
          </p:cNvSpPr>
          <p:nvPr/>
        </p:nvSpPr>
        <p:spPr bwMode="auto">
          <a:xfrm>
            <a:off x="2882900" y="286226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3" name="Freeform 45">
            <a:extLst>
              <a:ext uri="{FF2B5EF4-FFF2-40B4-BE49-F238E27FC236}">
                <a16:creationId xmlns:a16="http://schemas.microsoft.com/office/drawing/2014/main" id="{8FF7E17E-3779-014C-8EBD-0F95B5BE553D}"/>
              </a:ext>
            </a:extLst>
          </p:cNvPr>
          <p:cNvSpPr>
            <a:spLocks/>
          </p:cNvSpPr>
          <p:nvPr/>
        </p:nvSpPr>
        <p:spPr bwMode="auto">
          <a:xfrm>
            <a:off x="3289300" y="2862263"/>
            <a:ext cx="82550" cy="404812"/>
          </a:xfrm>
          <a:custGeom>
            <a:avLst/>
            <a:gdLst>
              <a:gd name="T0" fmla="*/ 0 w 52"/>
              <a:gd name="T1" fmla="*/ 2147483646 h 255"/>
              <a:gd name="T2" fmla="*/ 0 w 52"/>
              <a:gd name="T3" fmla="*/ 0 h 255"/>
              <a:gd name="T4" fmla="*/ 2147483646 w 52"/>
              <a:gd name="T5" fmla="*/ 0 h 255"/>
              <a:gd name="T6" fmla="*/ 2147483646 w 52"/>
              <a:gd name="T7" fmla="*/ 2147483646 h 255"/>
              <a:gd name="T8" fmla="*/ 0 w 52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"/>
              <a:gd name="T16" fmla="*/ 0 h 255"/>
              <a:gd name="T17" fmla="*/ 52 w 52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" h="255">
                <a:moveTo>
                  <a:pt x="0" y="254"/>
                </a:moveTo>
                <a:lnTo>
                  <a:pt x="0" y="0"/>
                </a:lnTo>
                <a:lnTo>
                  <a:pt x="51" y="0"/>
                </a:lnTo>
                <a:lnTo>
                  <a:pt x="51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4" name="Freeform 46">
            <a:extLst>
              <a:ext uri="{FF2B5EF4-FFF2-40B4-BE49-F238E27FC236}">
                <a16:creationId xmlns:a16="http://schemas.microsoft.com/office/drawing/2014/main" id="{6C3A1BB5-19F6-3249-99B3-2CF4FE02B62E}"/>
              </a:ext>
            </a:extLst>
          </p:cNvPr>
          <p:cNvSpPr>
            <a:spLocks/>
          </p:cNvSpPr>
          <p:nvPr/>
        </p:nvSpPr>
        <p:spPr bwMode="auto">
          <a:xfrm>
            <a:off x="5551488" y="2862263"/>
            <a:ext cx="488950" cy="404812"/>
          </a:xfrm>
          <a:custGeom>
            <a:avLst/>
            <a:gdLst>
              <a:gd name="T0" fmla="*/ 0 w 308"/>
              <a:gd name="T1" fmla="*/ 2147483646 h 255"/>
              <a:gd name="T2" fmla="*/ 0 w 308"/>
              <a:gd name="T3" fmla="*/ 0 h 255"/>
              <a:gd name="T4" fmla="*/ 2147483646 w 308"/>
              <a:gd name="T5" fmla="*/ 0 h 255"/>
              <a:gd name="T6" fmla="*/ 2147483646 w 308"/>
              <a:gd name="T7" fmla="*/ 2147483646 h 255"/>
              <a:gd name="T8" fmla="*/ 0 w 308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5" name="Freeform 47">
            <a:extLst>
              <a:ext uri="{FF2B5EF4-FFF2-40B4-BE49-F238E27FC236}">
                <a16:creationId xmlns:a16="http://schemas.microsoft.com/office/drawing/2014/main" id="{A7A3B5C7-3B14-B94B-8F54-94B74B9A1268}"/>
              </a:ext>
            </a:extLst>
          </p:cNvPr>
          <p:cNvSpPr>
            <a:spLocks/>
          </p:cNvSpPr>
          <p:nvPr/>
        </p:nvSpPr>
        <p:spPr bwMode="auto">
          <a:xfrm>
            <a:off x="5632450" y="286226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6" name="Freeform 48">
            <a:extLst>
              <a:ext uri="{FF2B5EF4-FFF2-40B4-BE49-F238E27FC236}">
                <a16:creationId xmlns:a16="http://schemas.microsoft.com/office/drawing/2014/main" id="{A448FAE0-F8AF-6247-97A5-D84E7CD49510}"/>
              </a:ext>
            </a:extLst>
          </p:cNvPr>
          <p:cNvSpPr>
            <a:spLocks/>
          </p:cNvSpPr>
          <p:nvPr/>
        </p:nvSpPr>
        <p:spPr bwMode="auto">
          <a:xfrm>
            <a:off x="6038850" y="2862263"/>
            <a:ext cx="488950" cy="404812"/>
          </a:xfrm>
          <a:custGeom>
            <a:avLst/>
            <a:gdLst>
              <a:gd name="T0" fmla="*/ 0 w 308"/>
              <a:gd name="T1" fmla="*/ 2147483646 h 255"/>
              <a:gd name="T2" fmla="*/ 0 w 308"/>
              <a:gd name="T3" fmla="*/ 0 h 255"/>
              <a:gd name="T4" fmla="*/ 2147483646 w 308"/>
              <a:gd name="T5" fmla="*/ 0 h 255"/>
              <a:gd name="T6" fmla="*/ 2147483646 w 308"/>
              <a:gd name="T7" fmla="*/ 2147483646 h 255"/>
              <a:gd name="T8" fmla="*/ 0 w 308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7" name="Freeform 49">
            <a:extLst>
              <a:ext uri="{FF2B5EF4-FFF2-40B4-BE49-F238E27FC236}">
                <a16:creationId xmlns:a16="http://schemas.microsoft.com/office/drawing/2014/main" id="{9378FCEA-5C6B-EC44-A950-6FB79AB7243E}"/>
              </a:ext>
            </a:extLst>
          </p:cNvPr>
          <p:cNvSpPr>
            <a:spLocks/>
          </p:cNvSpPr>
          <p:nvPr/>
        </p:nvSpPr>
        <p:spPr bwMode="auto">
          <a:xfrm>
            <a:off x="6119813" y="286226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8" name="Freeform 50">
            <a:extLst>
              <a:ext uri="{FF2B5EF4-FFF2-40B4-BE49-F238E27FC236}">
                <a16:creationId xmlns:a16="http://schemas.microsoft.com/office/drawing/2014/main" id="{F305BDD0-4211-754F-8A9E-4E03822B6754}"/>
              </a:ext>
            </a:extLst>
          </p:cNvPr>
          <p:cNvSpPr>
            <a:spLocks/>
          </p:cNvSpPr>
          <p:nvPr/>
        </p:nvSpPr>
        <p:spPr bwMode="auto">
          <a:xfrm>
            <a:off x="6526213" y="2862263"/>
            <a:ext cx="487362" cy="404812"/>
          </a:xfrm>
          <a:custGeom>
            <a:avLst/>
            <a:gdLst>
              <a:gd name="T0" fmla="*/ 0 w 307"/>
              <a:gd name="T1" fmla="*/ 2147483646 h 255"/>
              <a:gd name="T2" fmla="*/ 0 w 307"/>
              <a:gd name="T3" fmla="*/ 0 h 255"/>
              <a:gd name="T4" fmla="*/ 2147483646 w 307"/>
              <a:gd name="T5" fmla="*/ 0 h 255"/>
              <a:gd name="T6" fmla="*/ 2147483646 w 307"/>
              <a:gd name="T7" fmla="*/ 2147483646 h 255"/>
              <a:gd name="T8" fmla="*/ 0 w 307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7"/>
              <a:gd name="T16" fmla="*/ 0 h 255"/>
              <a:gd name="T17" fmla="*/ 307 w 307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7" h="255">
                <a:moveTo>
                  <a:pt x="0" y="254"/>
                </a:moveTo>
                <a:lnTo>
                  <a:pt x="0" y="0"/>
                </a:lnTo>
                <a:lnTo>
                  <a:pt x="306" y="0"/>
                </a:lnTo>
                <a:lnTo>
                  <a:pt x="306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9" name="Freeform 51">
            <a:extLst>
              <a:ext uri="{FF2B5EF4-FFF2-40B4-BE49-F238E27FC236}">
                <a16:creationId xmlns:a16="http://schemas.microsoft.com/office/drawing/2014/main" id="{BEA3DCCA-11D6-FE4C-B0C1-897107F21040}"/>
              </a:ext>
            </a:extLst>
          </p:cNvPr>
          <p:cNvSpPr>
            <a:spLocks/>
          </p:cNvSpPr>
          <p:nvPr/>
        </p:nvSpPr>
        <p:spPr bwMode="auto">
          <a:xfrm>
            <a:off x="6607175" y="286226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80" name="Freeform 52">
            <a:extLst>
              <a:ext uri="{FF2B5EF4-FFF2-40B4-BE49-F238E27FC236}">
                <a16:creationId xmlns:a16="http://schemas.microsoft.com/office/drawing/2014/main" id="{647FBDBF-8DE9-0D44-A521-D7717F3EDB28}"/>
              </a:ext>
            </a:extLst>
          </p:cNvPr>
          <p:cNvSpPr>
            <a:spLocks/>
          </p:cNvSpPr>
          <p:nvPr/>
        </p:nvSpPr>
        <p:spPr bwMode="auto">
          <a:xfrm>
            <a:off x="7011988" y="2862263"/>
            <a:ext cx="488950" cy="404812"/>
          </a:xfrm>
          <a:custGeom>
            <a:avLst/>
            <a:gdLst>
              <a:gd name="T0" fmla="*/ 0 w 308"/>
              <a:gd name="T1" fmla="*/ 2147483646 h 255"/>
              <a:gd name="T2" fmla="*/ 0 w 308"/>
              <a:gd name="T3" fmla="*/ 0 h 255"/>
              <a:gd name="T4" fmla="*/ 2147483646 w 308"/>
              <a:gd name="T5" fmla="*/ 0 h 255"/>
              <a:gd name="T6" fmla="*/ 2147483646 w 308"/>
              <a:gd name="T7" fmla="*/ 2147483646 h 255"/>
              <a:gd name="T8" fmla="*/ 0 w 308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81" name="Freeform 53">
            <a:extLst>
              <a:ext uri="{FF2B5EF4-FFF2-40B4-BE49-F238E27FC236}">
                <a16:creationId xmlns:a16="http://schemas.microsoft.com/office/drawing/2014/main" id="{F8ABC216-1CBC-2842-BE04-46FC050DA308}"/>
              </a:ext>
            </a:extLst>
          </p:cNvPr>
          <p:cNvSpPr>
            <a:spLocks/>
          </p:cNvSpPr>
          <p:nvPr/>
        </p:nvSpPr>
        <p:spPr bwMode="auto">
          <a:xfrm>
            <a:off x="7096125" y="286226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82" name="Freeform 54">
            <a:extLst>
              <a:ext uri="{FF2B5EF4-FFF2-40B4-BE49-F238E27FC236}">
                <a16:creationId xmlns:a16="http://schemas.microsoft.com/office/drawing/2014/main" id="{4288229C-7A75-5A40-9282-002A86CA62CB}"/>
              </a:ext>
            </a:extLst>
          </p:cNvPr>
          <p:cNvSpPr>
            <a:spLocks/>
          </p:cNvSpPr>
          <p:nvPr/>
        </p:nvSpPr>
        <p:spPr bwMode="auto">
          <a:xfrm>
            <a:off x="7499350" y="2862263"/>
            <a:ext cx="84138" cy="404812"/>
          </a:xfrm>
          <a:custGeom>
            <a:avLst/>
            <a:gdLst>
              <a:gd name="T0" fmla="*/ 0 w 53"/>
              <a:gd name="T1" fmla="*/ 2147483646 h 255"/>
              <a:gd name="T2" fmla="*/ 0 w 53"/>
              <a:gd name="T3" fmla="*/ 0 h 255"/>
              <a:gd name="T4" fmla="*/ 2147483646 w 53"/>
              <a:gd name="T5" fmla="*/ 0 h 255"/>
              <a:gd name="T6" fmla="*/ 2147483646 w 53"/>
              <a:gd name="T7" fmla="*/ 2147483646 h 255"/>
              <a:gd name="T8" fmla="*/ 0 w 53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3"/>
              <a:gd name="T16" fmla="*/ 0 h 255"/>
              <a:gd name="T17" fmla="*/ 53 w 53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3" h="255">
                <a:moveTo>
                  <a:pt x="0" y="254"/>
                </a:moveTo>
                <a:lnTo>
                  <a:pt x="0" y="0"/>
                </a:lnTo>
                <a:lnTo>
                  <a:pt x="52" y="0"/>
                </a:lnTo>
                <a:lnTo>
                  <a:pt x="52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83" name="Freeform 55">
            <a:extLst>
              <a:ext uri="{FF2B5EF4-FFF2-40B4-BE49-F238E27FC236}">
                <a16:creationId xmlns:a16="http://schemas.microsoft.com/office/drawing/2014/main" id="{341BD29F-ACFB-B346-A6F6-6F7645C299B8}"/>
              </a:ext>
            </a:extLst>
          </p:cNvPr>
          <p:cNvSpPr>
            <a:spLocks/>
          </p:cNvSpPr>
          <p:nvPr/>
        </p:nvSpPr>
        <p:spPr bwMode="auto">
          <a:xfrm>
            <a:off x="925513" y="3184525"/>
            <a:ext cx="446087" cy="496888"/>
          </a:xfrm>
          <a:custGeom>
            <a:avLst/>
            <a:gdLst>
              <a:gd name="T0" fmla="*/ 2147483646 w 281"/>
              <a:gd name="T1" fmla="*/ 0 h 313"/>
              <a:gd name="T2" fmla="*/ 0 w 281"/>
              <a:gd name="T3" fmla="*/ 2147483646 h 313"/>
              <a:gd name="T4" fmla="*/ 2147483646 w 281"/>
              <a:gd name="T5" fmla="*/ 0 h 313"/>
              <a:gd name="T6" fmla="*/ 0 60000 65536"/>
              <a:gd name="T7" fmla="*/ 0 60000 65536"/>
              <a:gd name="T8" fmla="*/ 0 60000 65536"/>
              <a:gd name="T9" fmla="*/ 0 w 281"/>
              <a:gd name="T10" fmla="*/ 0 h 313"/>
              <a:gd name="T11" fmla="*/ 281 w 281"/>
              <a:gd name="T12" fmla="*/ 313 h 3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1" h="313">
                <a:moveTo>
                  <a:pt x="280" y="0"/>
                </a:moveTo>
                <a:lnTo>
                  <a:pt x="0" y="312"/>
                </a:lnTo>
                <a:lnTo>
                  <a:pt x="28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84" name="Freeform 56">
            <a:extLst>
              <a:ext uri="{FF2B5EF4-FFF2-40B4-BE49-F238E27FC236}">
                <a16:creationId xmlns:a16="http://schemas.microsoft.com/office/drawing/2014/main" id="{4403DFFB-AA6F-584F-92BB-2691B5CC3734}"/>
              </a:ext>
            </a:extLst>
          </p:cNvPr>
          <p:cNvSpPr>
            <a:spLocks/>
          </p:cNvSpPr>
          <p:nvPr/>
        </p:nvSpPr>
        <p:spPr bwMode="auto">
          <a:xfrm>
            <a:off x="925513" y="3587750"/>
            <a:ext cx="87312" cy="93663"/>
          </a:xfrm>
          <a:custGeom>
            <a:avLst/>
            <a:gdLst>
              <a:gd name="T0" fmla="*/ 2147483646 w 55"/>
              <a:gd name="T1" fmla="*/ 2147483646 h 59"/>
              <a:gd name="T2" fmla="*/ 0 w 55"/>
              <a:gd name="T3" fmla="*/ 2147483646 h 59"/>
              <a:gd name="T4" fmla="*/ 2147483646 w 55"/>
              <a:gd name="T5" fmla="*/ 0 h 59"/>
              <a:gd name="T6" fmla="*/ 2147483646 w 55"/>
              <a:gd name="T7" fmla="*/ 2147483646 h 59"/>
              <a:gd name="T8" fmla="*/ 0 60000 65536"/>
              <a:gd name="T9" fmla="*/ 0 60000 65536"/>
              <a:gd name="T10" fmla="*/ 0 60000 65536"/>
              <a:gd name="T11" fmla="*/ 0 60000 65536"/>
              <a:gd name="T12" fmla="*/ 0 w 55"/>
              <a:gd name="T13" fmla="*/ 0 h 59"/>
              <a:gd name="T14" fmla="*/ 55 w 55"/>
              <a:gd name="T15" fmla="*/ 59 h 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" h="59">
                <a:moveTo>
                  <a:pt x="54" y="21"/>
                </a:moveTo>
                <a:lnTo>
                  <a:pt x="0" y="58"/>
                </a:lnTo>
                <a:lnTo>
                  <a:pt x="30" y="0"/>
                </a:lnTo>
                <a:lnTo>
                  <a:pt x="54" y="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85" name="Freeform 57">
            <a:extLst>
              <a:ext uri="{FF2B5EF4-FFF2-40B4-BE49-F238E27FC236}">
                <a16:creationId xmlns:a16="http://schemas.microsoft.com/office/drawing/2014/main" id="{6992E001-9AEE-DC4A-8E64-2A5F227926E3}"/>
              </a:ext>
            </a:extLst>
          </p:cNvPr>
          <p:cNvSpPr>
            <a:spLocks/>
          </p:cNvSpPr>
          <p:nvPr/>
        </p:nvSpPr>
        <p:spPr bwMode="auto">
          <a:xfrm>
            <a:off x="1857375" y="3184525"/>
            <a:ext cx="449263" cy="506413"/>
          </a:xfrm>
          <a:custGeom>
            <a:avLst/>
            <a:gdLst>
              <a:gd name="T0" fmla="*/ 0 w 283"/>
              <a:gd name="T1" fmla="*/ 0 h 319"/>
              <a:gd name="T2" fmla="*/ 2147483646 w 283"/>
              <a:gd name="T3" fmla="*/ 2147483646 h 319"/>
              <a:gd name="T4" fmla="*/ 0 w 283"/>
              <a:gd name="T5" fmla="*/ 0 h 319"/>
              <a:gd name="T6" fmla="*/ 0 60000 65536"/>
              <a:gd name="T7" fmla="*/ 0 60000 65536"/>
              <a:gd name="T8" fmla="*/ 0 60000 65536"/>
              <a:gd name="T9" fmla="*/ 0 w 283"/>
              <a:gd name="T10" fmla="*/ 0 h 319"/>
              <a:gd name="T11" fmla="*/ 283 w 283"/>
              <a:gd name="T12" fmla="*/ 319 h 31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3" h="319">
                <a:moveTo>
                  <a:pt x="0" y="0"/>
                </a:moveTo>
                <a:lnTo>
                  <a:pt x="282" y="31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86" name="Freeform 58">
            <a:extLst>
              <a:ext uri="{FF2B5EF4-FFF2-40B4-BE49-F238E27FC236}">
                <a16:creationId xmlns:a16="http://schemas.microsoft.com/office/drawing/2014/main" id="{6A94F2BB-389B-4647-95DD-0C8754A87E30}"/>
              </a:ext>
            </a:extLst>
          </p:cNvPr>
          <p:cNvSpPr>
            <a:spLocks/>
          </p:cNvSpPr>
          <p:nvPr/>
        </p:nvSpPr>
        <p:spPr bwMode="auto">
          <a:xfrm>
            <a:off x="2217738" y="3598863"/>
            <a:ext cx="88900" cy="92075"/>
          </a:xfrm>
          <a:custGeom>
            <a:avLst/>
            <a:gdLst>
              <a:gd name="T0" fmla="*/ 2147483646 w 56"/>
              <a:gd name="T1" fmla="*/ 0 h 58"/>
              <a:gd name="T2" fmla="*/ 2147483646 w 56"/>
              <a:gd name="T3" fmla="*/ 2147483646 h 58"/>
              <a:gd name="T4" fmla="*/ 0 w 56"/>
              <a:gd name="T5" fmla="*/ 2147483646 h 58"/>
              <a:gd name="T6" fmla="*/ 2147483646 w 56"/>
              <a:gd name="T7" fmla="*/ 0 h 58"/>
              <a:gd name="T8" fmla="*/ 0 60000 65536"/>
              <a:gd name="T9" fmla="*/ 0 60000 65536"/>
              <a:gd name="T10" fmla="*/ 0 60000 65536"/>
              <a:gd name="T11" fmla="*/ 0 60000 65536"/>
              <a:gd name="T12" fmla="*/ 0 w 56"/>
              <a:gd name="T13" fmla="*/ 0 h 58"/>
              <a:gd name="T14" fmla="*/ 56 w 56"/>
              <a:gd name="T15" fmla="*/ 58 h 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" h="58">
                <a:moveTo>
                  <a:pt x="24" y="0"/>
                </a:moveTo>
                <a:lnTo>
                  <a:pt x="55" y="57"/>
                </a:lnTo>
                <a:lnTo>
                  <a:pt x="0" y="21"/>
                </a:lnTo>
                <a:lnTo>
                  <a:pt x="24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87" name="Freeform 59">
            <a:extLst>
              <a:ext uri="{FF2B5EF4-FFF2-40B4-BE49-F238E27FC236}">
                <a16:creationId xmlns:a16="http://schemas.microsoft.com/office/drawing/2014/main" id="{C038A234-79DC-C94B-9149-5F62E83372DB}"/>
              </a:ext>
            </a:extLst>
          </p:cNvPr>
          <p:cNvSpPr>
            <a:spLocks/>
          </p:cNvSpPr>
          <p:nvPr/>
        </p:nvSpPr>
        <p:spPr bwMode="auto">
          <a:xfrm>
            <a:off x="2355850" y="3184525"/>
            <a:ext cx="1330325" cy="517525"/>
          </a:xfrm>
          <a:custGeom>
            <a:avLst/>
            <a:gdLst>
              <a:gd name="T0" fmla="*/ 0 w 838"/>
              <a:gd name="T1" fmla="*/ 0 h 326"/>
              <a:gd name="T2" fmla="*/ 2147483646 w 838"/>
              <a:gd name="T3" fmla="*/ 2147483646 h 326"/>
              <a:gd name="T4" fmla="*/ 0 w 838"/>
              <a:gd name="T5" fmla="*/ 0 h 326"/>
              <a:gd name="T6" fmla="*/ 0 60000 65536"/>
              <a:gd name="T7" fmla="*/ 0 60000 65536"/>
              <a:gd name="T8" fmla="*/ 0 60000 65536"/>
              <a:gd name="T9" fmla="*/ 0 w 838"/>
              <a:gd name="T10" fmla="*/ 0 h 326"/>
              <a:gd name="T11" fmla="*/ 838 w 838"/>
              <a:gd name="T12" fmla="*/ 326 h 3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38" h="326">
                <a:moveTo>
                  <a:pt x="0" y="0"/>
                </a:moveTo>
                <a:lnTo>
                  <a:pt x="837" y="32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88" name="Freeform 60">
            <a:extLst>
              <a:ext uri="{FF2B5EF4-FFF2-40B4-BE49-F238E27FC236}">
                <a16:creationId xmlns:a16="http://schemas.microsoft.com/office/drawing/2014/main" id="{E8304EB8-79D9-2E42-9BC0-DC0C5C84EC39}"/>
              </a:ext>
            </a:extLst>
          </p:cNvPr>
          <p:cNvSpPr>
            <a:spLocks/>
          </p:cNvSpPr>
          <p:nvPr/>
        </p:nvSpPr>
        <p:spPr bwMode="auto">
          <a:xfrm>
            <a:off x="3581400" y="3640138"/>
            <a:ext cx="104775" cy="61912"/>
          </a:xfrm>
          <a:custGeom>
            <a:avLst/>
            <a:gdLst>
              <a:gd name="T0" fmla="*/ 2147483646 w 66"/>
              <a:gd name="T1" fmla="*/ 0 h 39"/>
              <a:gd name="T2" fmla="*/ 2147483646 w 66"/>
              <a:gd name="T3" fmla="*/ 2147483646 h 39"/>
              <a:gd name="T4" fmla="*/ 0 w 66"/>
              <a:gd name="T5" fmla="*/ 2147483646 h 39"/>
              <a:gd name="T6" fmla="*/ 2147483646 w 66"/>
              <a:gd name="T7" fmla="*/ 0 h 39"/>
              <a:gd name="T8" fmla="*/ 0 60000 65536"/>
              <a:gd name="T9" fmla="*/ 0 60000 65536"/>
              <a:gd name="T10" fmla="*/ 0 60000 65536"/>
              <a:gd name="T11" fmla="*/ 0 60000 65536"/>
              <a:gd name="T12" fmla="*/ 0 w 66"/>
              <a:gd name="T13" fmla="*/ 0 h 39"/>
              <a:gd name="T14" fmla="*/ 66 w 66"/>
              <a:gd name="T15" fmla="*/ 39 h 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6" h="39">
                <a:moveTo>
                  <a:pt x="11" y="0"/>
                </a:moveTo>
                <a:lnTo>
                  <a:pt x="65" y="38"/>
                </a:lnTo>
                <a:lnTo>
                  <a:pt x="0" y="30"/>
                </a:lnTo>
                <a:lnTo>
                  <a:pt x="11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89" name="Freeform 61">
            <a:extLst>
              <a:ext uri="{FF2B5EF4-FFF2-40B4-BE49-F238E27FC236}">
                <a16:creationId xmlns:a16="http://schemas.microsoft.com/office/drawing/2014/main" id="{39337827-3D60-6A4E-B9A4-55FD175B1555}"/>
              </a:ext>
            </a:extLst>
          </p:cNvPr>
          <p:cNvSpPr>
            <a:spLocks/>
          </p:cNvSpPr>
          <p:nvPr/>
        </p:nvSpPr>
        <p:spPr bwMode="auto">
          <a:xfrm>
            <a:off x="5137150" y="3205163"/>
            <a:ext cx="446088" cy="496887"/>
          </a:xfrm>
          <a:custGeom>
            <a:avLst/>
            <a:gdLst>
              <a:gd name="T0" fmla="*/ 2147483646 w 281"/>
              <a:gd name="T1" fmla="*/ 0 h 313"/>
              <a:gd name="T2" fmla="*/ 0 w 281"/>
              <a:gd name="T3" fmla="*/ 2147483646 h 313"/>
              <a:gd name="T4" fmla="*/ 2147483646 w 281"/>
              <a:gd name="T5" fmla="*/ 0 h 313"/>
              <a:gd name="T6" fmla="*/ 0 60000 65536"/>
              <a:gd name="T7" fmla="*/ 0 60000 65536"/>
              <a:gd name="T8" fmla="*/ 0 60000 65536"/>
              <a:gd name="T9" fmla="*/ 0 w 281"/>
              <a:gd name="T10" fmla="*/ 0 h 313"/>
              <a:gd name="T11" fmla="*/ 281 w 281"/>
              <a:gd name="T12" fmla="*/ 313 h 3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1" h="313">
                <a:moveTo>
                  <a:pt x="280" y="0"/>
                </a:moveTo>
                <a:lnTo>
                  <a:pt x="0" y="312"/>
                </a:lnTo>
                <a:lnTo>
                  <a:pt x="28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90" name="Freeform 62">
            <a:extLst>
              <a:ext uri="{FF2B5EF4-FFF2-40B4-BE49-F238E27FC236}">
                <a16:creationId xmlns:a16="http://schemas.microsoft.com/office/drawing/2014/main" id="{8060AFD6-8D75-DF49-ADC2-042BB80927C4}"/>
              </a:ext>
            </a:extLst>
          </p:cNvPr>
          <p:cNvSpPr>
            <a:spLocks/>
          </p:cNvSpPr>
          <p:nvPr/>
        </p:nvSpPr>
        <p:spPr bwMode="auto">
          <a:xfrm>
            <a:off x="5137150" y="3608388"/>
            <a:ext cx="87313" cy="93662"/>
          </a:xfrm>
          <a:custGeom>
            <a:avLst/>
            <a:gdLst>
              <a:gd name="T0" fmla="*/ 2147483646 w 55"/>
              <a:gd name="T1" fmla="*/ 2147483646 h 59"/>
              <a:gd name="T2" fmla="*/ 0 w 55"/>
              <a:gd name="T3" fmla="*/ 2147483646 h 59"/>
              <a:gd name="T4" fmla="*/ 2147483646 w 55"/>
              <a:gd name="T5" fmla="*/ 0 h 59"/>
              <a:gd name="T6" fmla="*/ 2147483646 w 55"/>
              <a:gd name="T7" fmla="*/ 2147483646 h 59"/>
              <a:gd name="T8" fmla="*/ 0 60000 65536"/>
              <a:gd name="T9" fmla="*/ 0 60000 65536"/>
              <a:gd name="T10" fmla="*/ 0 60000 65536"/>
              <a:gd name="T11" fmla="*/ 0 60000 65536"/>
              <a:gd name="T12" fmla="*/ 0 w 55"/>
              <a:gd name="T13" fmla="*/ 0 h 59"/>
              <a:gd name="T14" fmla="*/ 55 w 55"/>
              <a:gd name="T15" fmla="*/ 59 h 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" h="59">
                <a:moveTo>
                  <a:pt x="54" y="21"/>
                </a:moveTo>
                <a:lnTo>
                  <a:pt x="0" y="58"/>
                </a:lnTo>
                <a:lnTo>
                  <a:pt x="30" y="0"/>
                </a:lnTo>
                <a:lnTo>
                  <a:pt x="54" y="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91" name="Freeform 63">
            <a:extLst>
              <a:ext uri="{FF2B5EF4-FFF2-40B4-BE49-F238E27FC236}">
                <a16:creationId xmlns:a16="http://schemas.microsoft.com/office/drawing/2014/main" id="{4720180E-558C-624C-8A63-4199319B0D8A}"/>
              </a:ext>
            </a:extLst>
          </p:cNvPr>
          <p:cNvSpPr>
            <a:spLocks/>
          </p:cNvSpPr>
          <p:nvPr/>
        </p:nvSpPr>
        <p:spPr bwMode="auto">
          <a:xfrm>
            <a:off x="6069013" y="3205163"/>
            <a:ext cx="458787" cy="476250"/>
          </a:xfrm>
          <a:custGeom>
            <a:avLst/>
            <a:gdLst>
              <a:gd name="T0" fmla="*/ 0 w 289"/>
              <a:gd name="T1" fmla="*/ 0 h 300"/>
              <a:gd name="T2" fmla="*/ 2147483646 w 289"/>
              <a:gd name="T3" fmla="*/ 2147483646 h 300"/>
              <a:gd name="T4" fmla="*/ 0 w 289"/>
              <a:gd name="T5" fmla="*/ 0 h 300"/>
              <a:gd name="T6" fmla="*/ 0 60000 65536"/>
              <a:gd name="T7" fmla="*/ 0 60000 65536"/>
              <a:gd name="T8" fmla="*/ 0 60000 65536"/>
              <a:gd name="T9" fmla="*/ 0 w 289"/>
              <a:gd name="T10" fmla="*/ 0 h 300"/>
              <a:gd name="T11" fmla="*/ 289 w 289"/>
              <a:gd name="T12" fmla="*/ 300 h 3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9" h="300">
                <a:moveTo>
                  <a:pt x="0" y="0"/>
                </a:moveTo>
                <a:lnTo>
                  <a:pt x="288" y="29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92" name="Freeform 64">
            <a:extLst>
              <a:ext uri="{FF2B5EF4-FFF2-40B4-BE49-F238E27FC236}">
                <a16:creationId xmlns:a16="http://schemas.microsoft.com/office/drawing/2014/main" id="{EC0360A5-4B62-2E46-AC4A-579816B8966D}"/>
              </a:ext>
            </a:extLst>
          </p:cNvPr>
          <p:cNvSpPr>
            <a:spLocks/>
          </p:cNvSpPr>
          <p:nvPr/>
        </p:nvSpPr>
        <p:spPr bwMode="auto">
          <a:xfrm>
            <a:off x="6437313" y="3589338"/>
            <a:ext cx="90487" cy="92075"/>
          </a:xfrm>
          <a:custGeom>
            <a:avLst/>
            <a:gdLst>
              <a:gd name="T0" fmla="*/ 2147483646 w 57"/>
              <a:gd name="T1" fmla="*/ 0 h 58"/>
              <a:gd name="T2" fmla="*/ 2147483646 w 57"/>
              <a:gd name="T3" fmla="*/ 2147483646 h 58"/>
              <a:gd name="T4" fmla="*/ 0 w 57"/>
              <a:gd name="T5" fmla="*/ 2147483646 h 58"/>
              <a:gd name="T6" fmla="*/ 2147483646 w 57"/>
              <a:gd name="T7" fmla="*/ 0 h 58"/>
              <a:gd name="T8" fmla="*/ 0 60000 65536"/>
              <a:gd name="T9" fmla="*/ 0 60000 65536"/>
              <a:gd name="T10" fmla="*/ 0 60000 65536"/>
              <a:gd name="T11" fmla="*/ 0 60000 65536"/>
              <a:gd name="T12" fmla="*/ 0 w 57"/>
              <a:gd name="T13" fmla="*/ 0 h 58"/>
              <a:gd name="T14" fmla="*/ 57 w 57"/>
              <a:gd name="T15" fmla="*/ 58 h 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" h="58">
                <a:moveTo>
                  <a:pt x="23" y="0"/>
                </a:moveTo>
                <a:lnTo>
                  <a:pt x="56" y="57"/>
                </a:lnTo>
                <a:lnTo>
                  <a:pt x="0" y="22"/>
                </a:lnTo>
                <a:lnTo>
                  <a:pt x="23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93" name="Freeform 65">
            <a:extLst>
              <a:ext uri="{FF2B5EF4-FFF2-40B4-BE49-F238E27FC236}">
                <a16:creationId xmlns:a16="http://schemas.microsoft.com/office/drawing/2014/main" id="{AC792218-E087-6D43-9954-D18C21BC9AAC}"/>
              </a:ext>
            </a:extLst>
          </p:cNvPr>
          <p:cNvSpPr>
            <a:spLocks/>
          </p:cNvSpPr>
          <p:nvPr/>
        </p:nvSpPr>
        <p:spPr bwMode="auto">
          <a:xfrm>
            <a:off x="6556375" y="3214688"/>
            <a:ext cx="1362075" cy="476250"/>
          </a:xfrm>
          <a:custGeom>
            <a:avLst/>
            <a:gdLst>
              <a:gd name="T0" fmla="*/ 0 w 858"/>
              <a:gd name="T1" fmla="*/ 0 h 300"/>
              <a:gd name="T2" fmla="*/ 2147483646 w 858"/>
              <a:gd name="T3" fmla="*/ 2147483646 h 300"/>
              <a:gd name="T4" fmla="*/ 0 w 858"/>
              <a:gd name="T5" fmla="*/ 0 h 300"/>
              <a:gd name="T6" fmla="*/ 0 60000 65536"/>
              <a:gd name="T7" fmla="*/ 0 60000 65536"/>
              <a:gd name="T8" fmla="*/ 0 60000 65536"/>
              <a:gd name="T9" fmla="*/ 0 w 858"/>
              <a:gd name="T10" fmla="*/ 0 h 300"/>
              <a:gd name="T11" fmla="*/ 858 w 858"/>
              <a:gd name="T12" fmla="*/ 300 h 3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58" h="300">
                <a:moveTo>
                  <a:pt x="0" y="0"/>
                </a:moveTo>
                <a:lnTo>
                  <a:pt x="857" y="29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94" name="Freeform 66">
            <a:extLst>
              <a:ext uri="{FF2B5EF4-FFF2-40B4-BE49-F238E27FC236}">
                <a16:creationId xmlns:a16="http://schemas.microsoft.com/office/drawing/2014/main" id="{FCED5077-F932-3142-B337-D2E4D699FB73}"/>
              </a:ext>
            </a:extLst>
          </p:cNvPr>
          <p:cNvSpPr>
            <a:spLocks/>
          </p:cNvSpPr>
          <p:nvPr/>
        </p:nvSpPr>
        <p:spPr bwMode="auto">
          <a:xfrm>
            <a:off x="7812088" y="3632200"/>
            <a:ext cx="106362" cy="58738"/>
          </a:xfrm>
          <a:custGeom>
            <a:avLst/>
            <a:gdLst>
              <a:gd name="T0" fmla="*/ 2147483646 w 67"/>
              <a:gd name="T1" fmla="*/ 0 h 37"/>
              <a:gd name="T2" fmla="*/ 2147483646 w 67"/>
              <a:gd name="T3" fmla="*/ 2147483646 h 37"/>
              <a:gd name="T4" fmla="*/ 0 w 67"/>
              <a:gd name="T5" fmla="*/ 2147483646 h 37"/>
              <a:gd name="T6" fmla="*/ 2147483646 w 67"/>
              <a:gd name="T7" fmla="*/ 0 h 37"/>
              <a:gd name="T8" fmla="*/ 0 60000 65536"/>
              <a:gd name="T9" fmla="*/ 0 60000 65536"/>
              <a:gd name="T10" fmla="*/ 0 60000 65536"/>
              <a:gd name="T11" fmla="*/ 0 60000 65536"/>
              <a:gd name="T12" fmla="*/ 0 w 67"/>
              <a:gd name="T13" fmla="*/ 0 h 37"/>
              <a:gd name="T14" fmla="*/ 67 w 67"/>
              <a:gd name="T15" fmla="*/ 37 h 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" h="37">
                <a:moveTo>
                  <a:pt x="11" y="0"/>
                </a:moveTo>
                <a:lnTo>
                  <a:pt x="66" y="36"/>
                </a:lnTo>
                <a:lnTo>
                  <a:pt x="0" y="31"/>
                </a:lnTo>
                <a:lnTo>
                  <a:pt x="11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95" name="Freeform 67">
            <a:extLst>
              <a:ext uri="{FF2B5EF4-FFF2-40B4-BE49-F238E27FC236}">
                <a16:creationId xmlns:a16="http://schemas.microsoft.com/office/drawing/2014/main" id="{EB0B3C48-EF5A-224B-9CDE-2665C9AF75E5}"/>
              </a:ext>
            </a:extLst>
          </p:cNvPr>
          <p:cNvSpPr>
            <a:spLocks/>
          </p:cNvSpPr>
          <p:nvPr/>
        </p:nvSpPr>
        <p:spPr bwMode="auto">
          <a:xfrm>
            <a:off x="2314575" y="2446338"/>
            <a:ext cx="1177925" cy="396875"/>
          </a:xfrm>
          <a:custGeom>
            <a:avLst/>
            <a:gdLst>
              <a:gd name="T0" fmla="*/ 2147483646 w 742"/>
              <a:gd name="T1" fmla="*/ 0 h 250"/>
              <a:gd name="T2" fmla="*/ 0 w 742"/>
              <a:gd name="T3" fmla="*/ 2147483646 h 250"/>
              <a:gd name="T4" fmla="*/ 2147483646 w 742"/>
              <a:gd name="T5" fmla="*/ 0 h 250"/>
              <a:gd name="T6" fmla="*/ 0 60000 65536"/>
              <a:gd name="T7" fmla="*/ 0 60000 65536"/>
              <a:gd name="T8" fmla="*/ 0 60000 65536"/>
              <a:gd name="T9" fmla="*/ 0 w 742"/>
              <a:gd name="T10" fmla="*/ 0 h 250"/>
              <a:gd name="T11" fmla="*/ 742 w 742"/>
              <a:gd name="T12" fmla="*/ 250 h 2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42" h="250">
                <a:moveTo>
                  <a:pt x="741" y="0"/>
                </a:moveTo>
                <a:lnTo>
                  <a:pt x="0" y="249"/>
                </a:lnTo>
                <a:lnTo>
                  <a:pt x="741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96" name="Freeform 68">
            <a:extLst>
              <a:ext uri="{FF2B5EF4-FFF2-40B4-BE49-F238E27FC236}">
                <a16:creationId xmlns:a16="http://schemas.microsoft.com/office/drawing/2014/main" id="{9C5B07C5-D2D6-B34C-9F4B-7AFFF0B65FDB}"/>
              </a:ext>
            </a:extLst>
          </p:cNvPr>
          <p:cNvSpPr>
            <a:spLocks/>
          </p:cNvSpPr>
          <p:nvPr/>
        </p:nvSpPr>
        <p:spPr bwMode="auto">
          <a:xfrm>
            <a:off x="2314575" y="2784475"/>
            <a:ext cx="106363" cy="58738"/>
          </a:xfrm>
          <a:custGeom>
            <a:avLst/>
            <a:gdLst>
              <a:gd name="T0" fmla="*/ 2147483646 w 67"/>
              <a:gd name="T1" fmla="*/ 2147483646 h 37"/>
              <a:gd name="T2" fmla="*/ 0 w 67"/>
              <a:gd name="T3" fmla="*/ 2147483646 h 37"/>
              <a:gd name="T4" fmla="*/ 2147483646 w 67"/>
              <a:gd name="T5" fmla="*/ 0 h 37"/>
              <a:gd name="T6" fmla="*/ 2147483646 w 67"/>
              <a:gd name="T7" fmla="*/ 2147483646 h 37"/>
              <a:gd name="T8" fmla="*/ 0 60000 65536"/>
              <a:gd name="T9" fmla="*/ 0 60000 65536"/>
              <a:gd name="T10" fmla="*/ 0 60000 65536"/>
              <a:gd name="T11" fmla="*/ 0 60000 65536"/>
              <a:gd name="T12" fmla="*/ 0 w 67"/>
              <a:gd name="T13" fmla="*/ 0 h 37"/>
              <a:gd name="T14" fmla="*/ 67 w 67"/>
              <a:gd name="T15" fmla="*/ 37 h 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" h="37">
                <a:moveTo>
                  <a:pt x="66" y="31"/>
                </a:moveTo>
                <a:lnTo>
                  <a:pt x="0" y="36"/>
                </a:lnTo>
                <a:lnTo>
                  <a:pt x="56" y="0"/>
                </a:lnTo>
                <a:lnTo>
                  <a:pt x="66" y="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97" name="Freeform 69">
            <a:extLst>
              <a:ext uri="{FF2B5EF4-FFF2-40B4-BE49-F238E27FC236}">
                <a16:creationId xmlns:a16="http://schemas.microsoft.com/office/drawing/2014/main" id="{E3B644D3-4C67-084B-9E88-B7FF0A03F18D}"/>
              </a:ext>
            </a:extLst>
          </p:cNvPr>
          <p:cNvSpPr>
            <a:spLocks/>
          </p:cNvSpPr>
          <p:nvPr/>
        </p:nvSpPr>
        <p:spPr bwMode="auto">
          <a:xfrm>
            <a:off x="3978275" y="2455863"/>
            <a:ext cx="1992313" cy="387350"/>
          </a:xfrm>
          <a:custGeom>
            <a:avLst/>
            <a:gdLst>
              <a:gd name="T0" fmla="*/ 0 w 1255"/>
              <a:gd name="T1" fmla="*/ 0 h 244"/>
              <a:gd name="T2" fmla="*/ 2147483646 w 1255"/>
              <a:gd name="T3" fmla="*/ 2147483646 h 244"/>
              <a:gd name="T4" fmla="*/ 0 w 1255"/>
              <a:gd name="T5" fmla="*/ 0 h 244"/>
              <a:gd name="T6" fmla="*/ 0 60000 65536"/>
              <a:gd name="T7" fmla="*/ 0 60000 65536"/>
              <a:gd name="T8" fmla="*/ 0 60000 65536"/>
              <a:gd name="T9" fmla="*/ 0 w 1255"/>
              <a:gd name="T10" fmla="*/ 0 h 244"/>
              <a:gd name="T11" fmla="*/ 1255 w 1255"/>
              <a:gd name="T12" fmla="*/ 244 h 2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55" h="244">
                <a:moveTo>
                  <a:pt x="0" y="0"/>
                </a:moveTo>
                <a:lnTo>
                  <a:pt x="1254" y="243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98" name="Freeform 70">
            <a:extLst>
              <a:ext uri="{FF2B5EF4-FFF2-40B4-BE49-F238E27FC236}">
                <a16:creationId xmlns:a16="http://schemas.microsoft.com/office/drawing/2014/main" id="{C804FC44-3C6E-3845-9A78-1FB2E284389C}"/>
              </a:ext>
            </a:extLst>
          </p:cNvPr>
          <p:cNvSpPr>
            <a:spLocks/>
          </p:cNvSpPr>
          <p:nvPr/>
        </p:nvSpPr>
        <p:spPr bwMode="auto">
          <a:xfrm>
            <a:off x="5864225" y="2797175"/>
            <a:ext cx="106363" cy="50800"/>
          </a:xfrm>
          <a:custGeom>
            <a:avLst/>
            <a:gdLst>
              <a:gd name="T0" fmla="*/ 2147483646 w 67"/>
              <a:gd name="T1" fmla="*/ 0 h 32"/>
              <a:gd name="T2" fmla="*/ 2147483646 w 67"/>
              <a:gd name="T3" fmla="*/ 2147483646 h 32"/>
              <a:gd name="T4" fmla="*/ 0 w 67"/>
              <a:gd name="T5" fmla="*/ 2147483646 h 32"/>
              <a:gd name="T6" fmla="*/ 2147483646 w 67"/>
              <a:gd name="T7" fmla="*/ 0 h 32"/>
              <a:gd name="T8" fmla="*/ 0 60000 65536"/>
              <a:gd name="T9" fmla="*/ 0 60000 65536"/>
              <a:gd name="T10" fmla="*/ 0 60000 65536"/>
              <a:gd name="T11" fmla="*/ 0 60000 65536"/>
              <a:gd name="T12" fmla="*/ 0 w 67"/>
              <a:gd name="T13" fmla="*/ 0 h 32"/>
              <a:gd name="T14" fmla="*/ 67 w 67"/>
              <a:gd name="T15" fmla="*/ 32 h 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" h="32">
                <a:moveTo>
                  <a:pt x="6" y="0"/>
                </a:moveTo>
                <a:lnTo>
                  <a:pt x="66" y="28"/>
                </a:lnTo>
                <a:lnTo>
                  <a:pt x="0" y="31"/>
                </a:lnTo>
                <a:lnTo>
                  <a:pt x="6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99" name="Freeform 71">
            <a:extLst>
              <a:ext uri="{FF2B5EF4-FFF2-40B4-BE49-F238E27FC236}">
                <a16:creationId xmlns:a16="http://schemas.microsoft.com/office/drawing/2014/main" id="{DBB94C65-9BE6-2346-B983-356B62FB96D5}"/>
              </a:ext>
            </a:extLst>
          </p:cNvPr>
          <p:cNvSpPr>
            <a:spLocks/>
          </p:cNvSpPr>
          <p:nvPr/>
        </p:nvSpPr>
        <p:spPr bwMode="auto">
          <a:xfrm>
            <a:off x="1676400" y="3719513"/>
            <a:ext cx="325438" cy="325437"/>
          </a:xfrm>
          <a:custGeom>
            <a:avLst/>
            <a:gdLst>
              <a:gd name="T0" fmla="*/ 0 w 205"/>
              <a:gd name="T1" fmla="*/ 2147483646 h 205"/>
              <a:gd name="T2" fmla="*/ 0 w 205"/>
              <a:gd name="T3" fmla="*/ 0 h 205"/>
              <a:gd name="T4" fmla="*/ 2147483646 w 205"/>
              <a:gd name="T5" fmla="*/ 0 h 205"/>
              <a:gd name="T6" fmla="*/ 2147483646 w 205"/>
              <a:gd name="T7" fmla="*/ 2147483646 h 205"/>
              <a:gd name="T8" fmla="*/ 0 w 205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00" name="Freeform 72">
            <a:extLst>
              <a:ext uri="{FF2B5EF4-FFF2-40B4-BE49-F238E27FC236}">
                <a16:creationId xmlns:a16="http://schemas.microsoft.com/office/drawing/2014/main" id="{D2AEC650-948E-6B41-9958-93E0738966C4}"/>
              </a:ext>
            </a:extLst>
          </p:cNvPr>
          <p:cNvSpPr>
            <a:spLocks/>
          </p:cNvSpPr>
          <p:nvPr/>
        </p:nvSpPr>
        <p:spPr bwMode="auto">
          <a:xfrm>
            <a:off x="2000250" y="3719513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01" name="Freeform 73">
            <a:extLst>
              <a:ext uri="{FF2B5EF4-FFF2-40B4-BE49-F238E27FC236}">
                <a16:creationId xmlns:a16="http://schemas.microsoft.com/office/drawing/2014/main" id="{C0E96C59-8D43-1B42-8AB1-B37EED23578F}"/>
              </a:ext>
            </a:extLst>
          </p:cNvPr>
          <p:cNvSpPr>
            <a:spLocks/>
          </p:cNvSpPr>
          <p:nvPr/>
        </p:nvSpPr>
        <p:spPr bwMode="auto">
          <a:xfrm>
            <a:off x="2325688" y="3719513"/>
            <a:ext cx="325437" cy="325437"/>
          </a:xfrm>
          <a:custGeom>
            <a:avLst/>
            <a:gdLst>
              <a:gd name="T0" fmla="*/ 0 w 205"/>
              <a:gd name="T1" fmla="*/ 2147483646 h 205"/>
              <a:gd name="T2" fmla="*/ 0 w 205"/>
              <a:gd name="T3" fmla="*/ 0 h 205"/>
              <a:gd name="T4" fmla="*/ 2147483646 w 205"/>
              <a:gd name="T5" fmla="*/ 0 h 205"/>
              <a:gd name="T6" fmla="*/ 2147483646 w 205"/>
              <a:gd name="T7" fmla="*/ 2147483646 h 205"/>
              <a:gd name="T8" fmla="*/ 0 w 205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02" name="Freeform 74">
            <a:extLst>
              <a:ext uri="{FF2B5EF4-FFF2-40B4-BE49-F238E27FC236}">
                <a16:creationId xmlns:a16="http://schemas.microsoft.com/office/drawing/2014/main" id="{23224380-EBA9-234A-BCBC-11B8D45404CD}"/>
              </a:ext>
            </a:extLst>
          </p:cNvPr>
          <p:cNvSpPr>
            <a:spLocks/>
          </p:cNvSpPr>
          <p:nvPr/>
        </p:nvSpPr>
        <p:spPr bwMode="auto">
          <a:xfrm>
            <a:off x="2649538" y="3719513"/>
            <a:ext cx="325437" cy="325437"/>
          </a:xfrm>
          <a:custGeom>
            <a:avLst/>
            <a:gdLst>
              <a:gd name="T0" fmla="*/ 0 w 205"/>
              <a:gd name="T1" fmla="*/ 2147483646 h 205"/>
              <a:gd name="T2" fmla="*/ 0 w 205"/>
              <a:gd name="T3" fmla="*/ 0 h 205"/>
              <a:gd name="T4" fmla="*/ 2147483646 w 205"/>
              <a:gd name="T5" fmla="*/ 0 h 205"/>
              <a:gd name="T6" fmla="*/ 2147483646 w 205"/>
              <a:gd name="T7" fmla="*/ 2147483646 h 205"/>
              <a:gd name="T8" fmla="*/ 0 w 205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03" name="Rectangle 75">
            <a:extLst>
              <a:ext uri="{FF2B5EF4-FFF2-40B4-BE49-F238E27FC236}">
                <a16:creationId xmlns:a16="http://schemas.microsoft.com/office/drawing/2014/main" id="{25123558-7141-8E44-BBE9-D65FFD7F2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4100" y="2122488"/>
            <a:ext cx="3651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17</a:t>
            </a:r>
          </a:p>
        </p:txBody>
      </p:sp>
      <p:sp>
        <p:nvSpPr>
          <p:cNvPr id="22604" name="Rectangle 76">
            <a:extLst>
              <a:ext uri="{FF2B5EF4-FFF2-40B4-BE49-F238E27FC236}">
                <a16:creationId xmlns:a16="http://schemas.microsoft.com/office/drawing/2014/main" id="{30C7DD2D-27EB-A341-A45C-869366C2E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4200" y="2879725"/>
            <a:ext cx="3651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24</a:t>
            </a:r>
          </a:p>
        </p:txBody>
      </p:sp>
      <p:sp>
        <p:nvSpPr>
          <p:cNvPr id="22605" name="Rectangle 77">
            <a:extLst>
              <a:ext uri="{FF2B5EF4-FFF2-40B4-BE49-F238E27FC236}">
                <a16:creationId xmlns:a16="http://schemas.microsoft.com/office/drawing/2014/main" id="{B877BA87-FB43-0548-B9B6-1190DF427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1088" y="2890838"/>
            <a:ext cx="3651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30</a:t>
            </a:r>
          </a:p>
        </p:txBody>
      </p:sp>
      <p:sp>
        <p:nvSpPr>
          <p:cNvPr id="22606" name="Rectangle 78">
            <a:extLst>
              <a:ext uri="{FF2B5EF4-FFF2-40B4-BE49-F238E27FC236}">
                <a16:creationId xmlns:a16="http://schemas.microsoft.com/office/drawing/2014/main" id="{F728FF91-E6FE-2F4C-A83B-77DE27E6E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6888" y="3717925"/>
            <a:ext cx="428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14*</a:t>
            </a:r>
          </a:p>
        </p:txBody>
      </p:sp>
      <p:sp>
        <p:nvSpPr>
          <p:cNvPr id="22607" name="Rectangle 79">
            <a:extLst>
              <a:ext uri="{FF2B5EF4-FFF2-40B4-BE49-F238E27FC236}">
                <a16:creationId xmlns:a16="http://schemas.microsoft.com/office/drawing/2014/main" id="{65991694-05D7-7A49-8C4D-2F716248E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0738" y="3717925"/>
            <a:ext cx="428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16*</a:t>
            </a:r>
          </a:p>
        </p:txBody>
      </p:sp>
      <p:sp>
        <p:nvSpPr>
          <p:cNvPr id="22608" name="Rectangle 80">
            <a:extLst>
              <a:ext uri="{FF2B5EF4-FFF2-40B4-BE49-F238E27FC236}">
                <a16:creationId xmlns:a16="http://schemas.microsoft.com/office/drawing/2014/main" id="{7E9E2EA6-60EC-1B46-88C1-36FE11F30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6275" y="3697288"/>
            <a:ext cx="4286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19*</a:t>
            </a:r>
          </a:p>
        </p:txBody>
      </p:sp>
      <p:sp>
        <p:nvSpPr>
          <p:cNvPr id="22609" name="Rectangle 81">
            <a:extLst>
              <a:ext uri="{FF2B5EF4-FFF2-40B4-BE49-F238E27FC236}">
                <a16:creationId xmlns:a16="http://schemas.microsoft.com/office/drawing/2014/main" id="{BBC64026-209B-B743-ACB7-04B87DDAB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2663" y="3697288"/>
            <a:ext cx="4286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20*</a:t>
            </a:r>
          </a:p>
        </p:txBody>
      </p:sp>
      <p:sp>
        <p:nvSpPr>
          <p:cNvPr id="22610" name="Rectangle 82">
            <a:extLst>
              <a:ext uri="{FF2B5EF4-FFF2-40B4-BE49-F238E27FC236}">
                <a16:creationId xmlns:a16="http://schemas.microsoft.com/office/drawing/2014/main" id="{31FBB836-2AB4-2146-8401-EA4C453EF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6988" y="3697288"/>
            <a:ext cx="4286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22*</a:t>
            </a:r>
          </a:p>
        </p:txBody>
      </p:sp>
      <p:sp>
        <p:nvSpPr>
          <p:cNvPr id="22611" name="Rectangle 83">
            <a:extLst>
              <a:ext uri="{FF2B5EF4-FFF2-40B4-BE49-F238E27FC236}">
                <a16:creationId xmlns:a16="http://schemas.microsoft.com/office/drawing/2014/main" id="{429FE5C6-5B8E-8041-806A-A2C24A09E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7875" y="3697288"/>
            <a:ext cx="4286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24*</a:t>
            </a:r>
          </a:p>
        </p:txBody>
      </p:sp>
      <p:sp>
        <p:nvSpPr>
          <p:cNvPr id="22612" name="Rectangle 84">
            <a:extLst>
              <a:ext uri="{FF2B5EF4-FFF2-40B4-BE49-F238E27FC236}">
                <a16:creationId xmlns:a16="http://schemas.microsoft.com/office/drawing/2014/main" id="{DC14DC5E-B44C-AC45-8F47-467B59FE6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2838" y="3697288"/>
            <a:ext cx="4286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27*</a:t>
            </a:r>
          </a:p>
        </p:txBody>
      </p:sp>
      <p:sp>
        <p:nvSpPr>
          <p:cNvPr id="22613" name="Rectangle 85">
            <a:extLst>
              <a:ext uri="{FF2B5EF4-FFF2-40B4-BE49-F238E27FC236}">
                <a16:creationId xmlns:a16="http://schemas.microsoft.com/office/drawing/2014/main" id="{17DA915B-8529-7443-8173-8961483BF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6050" y="3708400"/>
            <a:ext cx="428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29*</a:t>
            </a:r>
          </a:p>
        </p:txBody>
      </p:sp>
      <p:sp>
        <p:nvSpPr>
          <p:cNvPr id="22614" name="Rectangle 86">
            <a:extLst>
              <a:ext uri="{FF2B5EF4-FFF2-40B4-BE49-F238E27FC236}">
                <a16:creationId xmlns:a16="http://schemas.microsoft.com/office/drawing/2014/main" id="{3F1E4790-65B6-5147-8006-F360E3848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7575" y="3708400"/>
            <a:ext cx="428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33*</a:t>
            </a:r>
          </a:p>
        </p:txBody>
      </p:sp>
      <p:sp>
        <p:nvSpPr>
          <p:cNvPr id="22615" name="Rectangle 87">
            <a:extLst>
              <a:ext uri="{FF2B5EF4-FFF2-40B4-BE49-F238E27FC236}">
                <a16:creationId xmlns:a16="http://schemas.microsoft.com/office/drawing/2014/main" id="{84E609BE-FE8D-224C-B8B7-024CF8745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3013" y="3708400"/>
            <a:ext cx="428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34*</a:t>
            </a:r>
          </a:p>
        </p:txBody>
      </p:sp>
      <p:sp>
        <p:nvSpPr>
          <p:cNvPr id="22616" name="Rectangle 88">
            <a:extLst>
              <a:ext uri="{FF2B5EF4-FFF2-40B4-BE49-F238E27FC236}">
                <a16:creationId xmlns:a16="http://schemas.microsoft.com/office/drawing/2014/main" id="{99197FCD-C632-074B-AC6A-1190481D7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7338" y="3697288"/>
            <a:ext cx="4286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38*</a:t>
            </a:r>
          </a:p>
        </p:txBody>
      </p:sp>
      <p:sp>
        <p:nvSpPr>
          <p:cNvPr id="22617" name="Rectangle 89">
            <a:extLst>
              <a:ext uri="{FF2B5EF4-FFF2-40B4-BE49-F238E27FC236}">
                <a16:creationId xmlns:a16="http://schemas.microsoft.com/office/drawing/2014/main" id="{8FBC5F54-14BB-3F4E-8E2C-1102666EF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1188" y="3687763"/>
            <a:ext cx="4286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39*</a:t>
            </a:r>
          </a:p>
        </p:txBody>
      </p:sp>
      <p:sp>
        <p:nvSpPr>
          <p:cNvPr id="22618" name="Rectangle 90">
            <a:extLst>
              <a:ext uri="{FF2B5EF4-FFF2-40B4-BE49-F238E27FC236}">
                <a16:creationId xmlns:a16="http://schemas.microsoft.com/office/drawing/2014/main" id="{FD7A34DA-05A6-404D-BF15-859275ABA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925" y="2890838"/>
            <a:ext cx="3651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13</a:t>
            </a:r>
          </a:p>
        </p:txBody>
      </p:sp>
      <p:sp>
        <p:nvSpPr>
          <p:cNvPr id="22619" name="Rectangle 91">
            <a:extLst>
              <a:ext uri="{FF2B5EF4-FFF2-40B4-BE49-F238E27FC236}">
                <a16:creationId xmlns:a16="http://schemas.microsoft.com/office/drawing/2014/main" id="{E44EA0FE-6B2F-9A43-98DD-64F3AA76B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200" y="2890838"/>
            <a:ext cx="2730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22620" name="Rectangle 92">
            <a:extLst>
              <a:ext uri="{FF2B5EF4-FFF2-40B4-BE49-F238E27FC236}">
                <a16:creationId xmlns:a16="http://schemas.microsoft.com/office/drawing/2014/main" id="{0B994B0C-EF44-9C4E-93EE-8050ADF91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9775" y="3697288"/>
            <a:ext cx="3365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7*</a:t>
            </a:r>
          </a:p>
        </p:txBody>
      </p:sp>
      <p:sp>
        <p:nvSpPr>
          <p:cNvPr id="22621" name="Rectangle 93">
            <a:extLst>
              <a:ext uri="{FF2B5EF4-FFF2-40B4-BE49-F238E27FC236}">
                <a16:creationId xmlns:a16="http://schemas.microsoft.com/office/drawing/2014/main" id="{1E5E5612-B04D-554E-8C78-1360E8500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513" y="3697288"/>
            <a:ext cx="3365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5*</a:t>
            </a:r>
          </a:p>
        </p:txBody>
      </p:sp>
      <p:sp>
        <p:nvSpPr>
          <p:cNvPr id="22622" name="Rectangle 94">
            <a:extLst>
              <a:ext uri="{FF2B5EF4-FFF2-40B4-BE49-F238E27FC236}">
                <a16:creationId xmlns:a16="http://schemas.microsoft.com/office/drawing/2014/main" id="{42EA1C87-9961-0547-85A6-84AA7235A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5688" y="3697288"/>
            <a:ext cx="3365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8*</a:t>
            </a:r>
          </a:p>
        </p:txBody>
      </p:sp>
      <p:sp>
        <p:nvSpPr>
          <p:cNvPr id="22623" name="Arc 95">
            <a:extLst>
              <a:ext uri="{FF2B5EF4-FFF2-40B4-BE49-F238E27FC236}">
                <a16:creationId xmlns:a16="http://schemas.microsoft.com/office/drawing/2014/main" id="{68F09C67-D86A-D14E-82C1-EA473E889ED5}"/>
              </a:ext>
            </a:extLst>
          </p:cNvPr>
          <p:cNvSpPr>
            <a:spLocks/>
          </p:cNvSpPr>
          <p:nvPr/>
        </p:nvSpPr>
        <p:spPr bwMode="auto">
          <a:xfrm rot="-8160000">
            <a:off x="7010400" y="3505200"/>
            <a:ext cx="304800" cy="3048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24" name="Arc 96">
            <a:extLst>
              <a:ext uri="{FF2B5EF4-FFF2-40B4-BE49-F238E27FC236}">
                <a16:creationId xmlns:a16="http://schemas.microsoft.com/office/drawing/2014/main" id="{BB48CCBC-E5BF-9B47-BA8C-CA2B7E026D26}"/>
              </a:ext>
            </a:extLst>
          </p:cNvPr>
          <p:cNvSpPr>
            <a:spLocks/>
          </p:cNvSpPr>
          <p:nvPr/>
        </p:nvSpPr>
        <p:spPr bwMode="auto">
          <a:xfrm rot="-8160000">
            <a:off x="1447800" y="3505200"/>
            <a:ext cx="304800" cy="3048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25" name="Arc 97">
            <a:extLst>
              <a:ext uri="{FF2B5EF4-FFF2-40B4-BE49-F238E27FC236}">
                <a16:creationId xmlns:a16="http://schemas.microsoft.com/office/drawing/2014/main" id="{A4B585F3-975D-F246-8B41-2779199989E6}"/>
              </a:ext>
            </a:extLst>
          </p:cNvPr>
          <p:cNvSpPr>
            <a:spLocks/>
          </p:cNvSpPr>
          <p:nvPr/>
        </p:nvSpPr>
        <p:spPr bwMode="auto">
          <a:xfrm rot="-8160000">
            <a:off x="2819400" y="3505200"/>
            <a:ext cx="304800" cy="3048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26" name="Arc 98">
            <a:extLst>
              <a:ext uri="{FF2B5EF4-FFF2-40B4-BE49-F238E27FC236}">
                <a16:creationId xmlns:a16="http://schemas.microsoft.com/office/drawing/2014/main" id="{21E12A89-EBFB-994F-881B-98416AA18773}"/>
              </a:ext>
            </a:extLst>
          </p:cNvPr>
          <p:cNvSpPr>
            <a:spLocks/>
          </p:cNvSpPr>
          <p:nvPr/>
        </p:nvSpPr>
        <p:spPr bwMode="auto">
          <a:xfrm rot="-8160000">
            <a:off x="4267200" y="3505200"/>
            <a:ext cx="304800" cy="3048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27" name="Arc 99">
            <a:extLst>
              <a:ext uri="{FF2B5EF4-FFF2-40B4-BE49-F238E27FC236}">
                <a16:creationId xmlns:a16="http://schemas.microsoft.com/office/drawing/2014/main" id="{84BB58B4-D667-6649-9029-D33929FC25AC}"/>
              </a:ext>
            </a:extLst>
          </p:cNvPr>
          <p:cNvSpPr>
            <a:spLocks/>
          </p:cNvSpPr>
          <p:nvPr/>
        </p:nvSpPr>
        <p:spPr bwMode="auto">
          <a:xfrm rot="-8160000">
            <a:off x="5638800" y="3505200"/>
            <a:ext cx="304800" cy="3048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28" name="Text Box 100">
            <a:extLst>
              <a:ext uri="{FF2B5EF4-FFF2-40B4-BE49-F238E27FC236}">
                <a16:creationId xmlns:a16="http://schemas.microsoft.com/office/drawing/2014/main" id="{1F459D4A-69C5-4A49-86F2-D9B69AA16B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143000"/>
            <a:ext cx="711835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en-US" altLang="zh-TW" sz="1800" b="1">
                <a:solidFill>
                  <a:srgbClr val="A50021"/>
                </a:solidFill>
                <a:latin typeface="Arial" panose="020B0604020202020204" pitchFamily="34" charset="0"/>
              </a:rPr>
              <a:t>Assume the search key is sid. Consider the selection condition: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kumimoji="0" lang="en-US" altLang="zh-TW" sz="1800" b="1">
                <a:solidFill>
                  <a:srgbClr val="A50021"/>
                </a:solidFill>
                <a:latin typeface="Arial" panose="020B0604020202020204" pitchFamily="34" charset="0"/>
              </a:rPr>
              <a:t>19 &lt; sid &lt; 29</a:t>
            </a:r>
          </a:p>
        </p:txBody>
      </p:sp>
      <p:sp>
        <p:nvSpPr>
          <p:cNvPr id="22629" name="Text Box 101">
            <a:extLst>
              <a:ext uri="{FF2B5EF4-FFF2-40B4-BE49-F238E27FC236}">
                <a16:creationId xmlns:a16="http://schemas.microsoft.com/office/drawing/2014/main" id="{89B4B506-BCDF-F54D-BEF9-DF4A808A2DE7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4303713" y="5221287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1000" i="1">
                <a:latin typeface="Arial" panose="020B0604020202020204" pitchFamily="34" charset="0"/>
              </a:rPr>
              <a:t>19</a:t>
            </a:r>
          </a:p>
        </p:txBody>
      </p:sp>
      <p:sp>
        <p:nvSpPr>
          <p:cNvPr id="22630" name="Text Box 102">
            <a:extLst>
              <a:ext uri="{FF2B5EF4-FFF2-40B4-BE49-F238E27FC236}">
                <a16:creationId xmlns:a16="http://schemas.microsoft.com/office/drawing/2014/main" id="{BF5508C6-15E2-8A4C-847D-C94AED93345A}"/>
              </a:ext>
            </a:extLst>
          </p:cNvPr>
          <p:cNvSpPr txBox="1">
            <a:spLocks noChangeArrowheads="1"/>
          </p:cNvSpPr>
          <p:nvPr/>
        </p:nvSpPr>
        <p:spPr bwMode="auto">
          <a:xfrm rot="-5227730">
            <a:off x="4456113" y="5221287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000" i="1"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22631" name="Text Box 103">
            <a:extLst>
              <a:ext uri="{FF2B5EF4-FFF2-40B4-BE49-F238E27FC236}">
                <a16:creationId xmlns:a16="http://schemas.microsoft.com/office/drawing/2014/main" id="{527F094B-C7CD-0741-B8C9-1F3F426650C2}"/>
              </a:ext>
            </a:extLst>
          </p:cNvPr>
          <p:cNvSpPr txBox="1">
            <a:spLocks noChangeArrowheads="1"/>
          </p:cNvSpPr>
          <p:nvPr/>
        </p:nvSpPr>
        <p:spPr bwMode="auto">
          <a:xfrm rot="-5518393">
            <a:off x="4608513" y="5221287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000" i="1">
                <a:latin typeface="Arial" panose="020B0604020202020204" pitchFamily="34" charset="0"/>
              </a:rPr>
              <a:t>22</a:t>
            </a:r>
          </a:p>
        </p:txBody>
      </p:sp>
      <p:sp>
        <p:nvSpPr>
          <p:cNvPr id="22632" name="Text Box 104">
            <a:extLst>
              <a:ext uri="{FF2B5EF4-FFF2-40B4-BE49-F238E27FC236}">
                <a16:creationId xmlns:a16="http://schemas.microsoft.com/office/drawing/2014/main" id="{802B9948-FBA8-4345-A748-7D10DB5A3256}"/>
              </a:ext>
            </a:extLst>
          </p:cNvPr>
          <p:cNvSpPr txBox="1">
            <a:spLocks noChangeArrowheads="1"/>
          </p:cNvSpPr>
          <p:nvPr/>
        </p:nvSpPr>
        <p:spPr bwMode="auto">
          <a:xfrm rot="-5265589">
            <a:off x="4760913" y="5221287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000" i="1">
                <a:latin typeface="Arial" panose="020B0604020202020204" pitchFamily="34" charset="0"/>
              </a:rPr>
              <a:t>24</a:t>
            </a:r>
          </a:p>
        </p:txBody>
      </p:sp>
      <p:grpSp>
        <p:nvGrpSpPr>
          <p:cNvPr id="22633" name="Group 105">
            <a:extLst>
              <a:ext uri="{FF2B5EF4-FFF2-40B4-BE49-F238E27FC236}">
                <a16:creationId xmlns:a16="http://schemas.microsoft.com/office/drawing/2014/main" id="{63673F00-C2ED-1A45-8CD2-CE7CD3012AAA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4572000"/>
            <a:ext cx="3962400" cy="914400"/>
            <a:chOff x="1728" y="2880"/>
            <a:chExt cx="2496" cy="576"/>
          </a:xfrm>
        </p:grpSpPr>
        <p:grpSp>
          <p:nvGrpSpPr>
            <p:cNvPr id="22664" name="Group 106">
              <a:extLst>
                <a:ext uri="{FF2B5EF4-FFF2-40B4-BE49-F238E27FC236}">
                  <a16:creationId xmlns:a16="http://schemas.microsoft.com/office/drawing/2014/main" id="{0E0287EC-EED2-2C4A-A6ED-77856E578C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4" y="2880"/>
              <a:ext cx="384" cy="576"/>
              <a:chOff x="2784" y="2880"/>
              <a:chExt cx="384" cy="576"/>
            </a:xfrm>
          </p:grpSpPr>
          <p:sp>
            <p:nvSpPr>
              <p:cNvPr id="22685" name="Rectangle 107">
                <a:extLst>
                  <a:ext uri="{FF2B5EF4-FFF2-40B4-BE49-F238E27FC236}">
                    <a16:creationId xmlns:a16="http://schemas.microsoft.com/office/drawing/2014/main" id="{63787720-FCE8-AB4D-B098-0A3F140F56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2880"/>
                <a:ext cx="384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2686" name="Line 108">
                <a:extLst>
                  <a:ext uri="{FF2B5EF4-FFF2-40B4-BE49-F238E27FC236}">
                    <a16:creationId xmlns:a16="http://schemas.microsoft.com/office/drawing/2014/main" id="{5D5E4FCA-8DD2-5547-A1C5-3896977F0C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2880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687" name="Line 109">
                <a:extLst>
                  <a:ext uri="{FF2B5EF4-FFF2-40B4-BE49-F238E27FC236}">
                    <a16:creationId xmlns:a16="http://schemas.microsoft.com/office/drawing/2014/main" id="{FDF109C0-28B1-0242-99D4-37782F8851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2880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688" name="Line 110">
                <a:extLst>
                  <a:ext uri="{FF2B5EF4-FFF2-40B4-BE49-F238E27FC236}">
                    <a16:creationId xmlns:a16="http://schemas.microsoft.com/office/drawing/2014/main" id="{CF2000B3-2045-1B46-8E6E-D3AD333260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880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2665" name="Group 111">
              <a:extLst>
                <a:ext uri="{FF2B5EF4-FFF2-40B4-BE49-F238E27FC236}">
                  <a16:creationId xmlns:a16="http://schemas.microsoft.com/office/drawing/2014/main" id="{9EDD38DF-9C83-D648-97D2-B68BE096B9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12" y="2880"/>
              <a:ext cx="384" cy="576"/>
              <a:chOff x="2784" y="2880"/>
              <a:chExt cx="384" cy="576"/>
            </a:xfrm>
          </p:grpSpPr>
          <p:sp>
            <p:nvSpPr>
              <p:cNvPr id="22681" name="Rectangle 112">
                <a:extLst>
                  <a:ext uri="{FF2B5EF4-FFF2-40B4-BE49-F238E27FC236}">
                    <a16:creationId xmlns:a16="http://schemas.microsoft.com/office/drawing/2014/main" id="{DE39A804-CE17-7A48-AF64-997296E6E9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2880"/>
                <a:ext cx="384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2682" name="Line 113">
                <a:extLst>
                  <a:ext uri="{FF2B5EF4-FFF2-40B4-BE49-F238E27FC236}">
                    <a16:creationId xmlns:a16="http://schemas.microsoft.com/office/drawing/2014/main" id="{3A33D34F-5A61-6F4A-B305-44F31434CB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2880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683" name="Line 114">
                <a:extLst>
                  <a:ext uri="{FF2B5EF4-FFF2-40B4-BE49-F238E27FC236}">
                    <a16:creationId xmlns:a16="http://schemas.microsoft.com/office/drawing/2014/main" id="{D7E9B5AA-2191-204B-8CAC-A93CAF0F60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2880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684" name="Line 115">
                <a:extLst>
                  <a:ext uri="{FF2B5EF4-FFF2-40B4-BE49-F238E27FC236}">
                    <a16:creationId xmlns:a16="http://schemas.microsoft.com/office/drawing/2014/main" id="{DF60413C-ECBE-3946-8CB6-51BAD5F4AA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880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2666" name="Group 116">
              <a:extLst>
                <a:ext uri="{FF2B5EF4-FFF2-40B4-BE49-F238E27FC236}">
                  <a16:creationId xmlns:a16="http://schemas.microsoft.com/office/drawing/2014/main" id="{DACBB77B-9C36-334C-90A6-84F5905A30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0" y="2880"/>
              <a:ext cx="384" cy="576"/>
              <a:chOff x="2784" y="2880"/>
              <a:chExt cx="384" cy="576"/>
            </a:xfrm>
          </p:grpSpPr>
          <p:sp>
            <p:nvSpPr>
              <p:cNvPr id="22677" name="Rectangle 117">
                <a:extLst>
                  <a:ext uri="{FF2B5EF4-FFF2-40B4-BE49-F238E27FC236}">
                    <a16:creationId xmlns:a16="http://schemas.microsoft.com/office/drawing/2014/main" id="{B751BB60-C8F0-A647-A704-8285FBDA3A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2880"/>
                <a:ext cx="384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2678" name="Line 118">
                <a:extLst>
                  <a:ext uri="{FF2B5EF4-FFF2-40B4-BE49-F238E27FC236}">
                    <a16:creationId xmlns:a16="http://schemas.microsoft.com/office/drawing/2014/main" id="{5F45B28A-E0E8-EB4B-8393-F11CA6D523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2880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679" name="Line 119">
                <a:extLst>
                  <a:ext uri="{FF2B5EF4-FFF2-40B4-BE49-F238E27FC236}">
                    <a16:creationId xmlns:a16="http://schemas.microsoft.com/office/drawing/2014/main" id="{930C46A1-790D-1143-902B-0390BA646B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2880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680" name="Line 120">
                <a:extLst>
                  <a:ext uri="{FF2B5EF4-FFF2-40B4-BE49-F238E27FC236}">
                    <a16:creationId xmlns:a16="http://schemas.microsoft.com/office/drawing/2014/main" id="{34D9889C-952B-1848-AD45-4D293E36CF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880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2667" name="Group 121">
              <a:extLst>
                <a:ext uri="{FF2B5EF4-FFF2-40B4-BE49-F238E27FC236}">
                  <a16:creationId xmlns:a16="http://schemas.microsoft.com/office/drawing/2014/main" id="{514C7C38-F395-6C4F-A8E9-B73ED1B600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6" y="2880"/>
              <a:ext cx="384" cy="576"/>
              <a:chOff x="2784" y="2880"/>
              <a:chExt cx="384" cy="576"/>
            </a:xfrm>
          </p:grpSpPr>
          <p:sp>
            <p:nvSpPr>
              <p:cNvPr id="22673" name="Rectangle 122">
                <a:extLst>
                  <a:ext uri="{FF2B5EF4-FFF2-40B4-BE49-F238E27FC236}">
                    <a16:creationId xmlns:a16="http://schemas.microsoft.com/office/drawing/2014/main" id="{E8A148B9-4B18-534E-B2F3-F7C314D702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2880"/>
                <a:ext cx="384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2674" name="Line 123">
                <a:extLst>
                  <a:ext uri="{FF2B5EF4-FFF2-40B4-BE49-F238E27FC236}">
                    <a16:creationId xmlns:a16="http://schemas.microsoft.com/office/drawing/2014/main" id="{42FA5B5B-B2A3-1541-8BDC-31A2471740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2880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675" name="Line 124">
                <a:extLst>
                  <a:ext uri="{FF2B5EF4-FFF2-40B4-BE49-F238E27FC236}">
                    <a16:creationId xmlns:a16="http://schemas.microsoft.com/office/drawing/2014/main" id="{C271C565-E250-1541-82F5-3FCFDAE4C9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2880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676" name="Line 125">
                <a:extLst>
                  <a:ext uri="{FF2B5EF4-FFF2-40B4-BE49-F238E27FC236}">
                    <a16:creationId xmlns:a16="http://schemas.microsoft.com/office/drawing/2014/main" id="{7B7341DA-E0B8-154A-A2BA-79D9C21107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880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2668" name="Group 126">
              <a:extLst>
                <a:ext uri="{FF2B5EF4-FFF2-40B4-BE49-F238E27FC236}">
                  <a16:creationId xmlns:a16="http://schemas.microsoft.com/office/drawing/2014/main" id="{39823174-D562-674B-AEA4-F1A0EA4A4F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8" y="2880"/>
              <a:ext cx="384" cy="576"/>
              <a:chOff x="2784" y="2880"/>
              <a:chExt cx="384" cy="576"/>
            </a:xfrm>
          </p:grpSpPr>
          <p:sp>
            <p:nvSpPr>
              <p:cNvPr id="22669" name="Rectangle 127">
                <a:extLst>
                  <a:ext uri="{FF2B5EF4-FFF2-40B4-BE49-F238E27FC236}">
                    <a16:creationId xmlns:a16="http://schemas.microsoft.com/office/drawing/2014/main" id="{643E617B-212C-C745-B2E9-C59675A1B6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2880"/>
                <a:ext cx="384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2670" name="Line 128">
                <a:extLst>
                  <a:ext uri="{FF2B5EF4-FFF2-40B4-BE49-F238E27FC236}">
                    <a16:creationId xmlns:a16="http://schemas.microsoft.com/office/drawing/2014/main" id="{28B04E08-774C-2B41-A0B4-F0194A8710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2880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671" name="Line 129">
                <a:extLst>
                  <a:ext uri="{FF2B5EF4-FFF2-40B4-BE49-F238E27FC236}">
                    <a16:creationId xmlns:a16="http://schemas.microsoft.com/office/drawing/2014/main" id="{B519C136-8A8E-484D-9E83-61CBD1D7AB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2880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672" name="Line 130">
                <a:extLst>
                  <a:ext uri="{FF2B5EF4-FFF2-40B4-BE49-F238E27FC236}">
                    <a16:creationId xmlns:a16="http://schemas.microsoft.com/office/drawing/2014/main" id="{D046ECDF-9E10-F249-A5A3-E5067136C1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880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22634" name="Text Box 131">
            <a:extLst>
              <a:ext uri="{FF2B5EF4-FFF2-40B4-BE49-F238E27FC236}">
                <a16:creationId xmlns:a16="http://schemas.microsoft.com/office/drawing/2014/main" id="{39F69189-194F-8E4F-BEA0-93FE92059D1B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5141913" y="5221287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000" i="1">
                <a:latin typeface="Arial" panose="020B0604020202020204" pitchFamily="34" charset="0"/>
              </a:rPr>
              <a:t>27</a:t>
            </a:r>
          </a:p>
        </p:txBody>
      </p:sp>
      <p:sp>
        <p:nvSpPr>
          <p:cNvPr id="22635" name="Text Box 132">
            <a:extLst>
              <a:ext uri="{FF2B5EF4-FFF2-40B4-BE49-F238E27FC236}">
                <a16:creationId xmlns:a16="http://schemas.microsoft.com/office/drawing/2014/main" id="{01E433EF-A319-004A-A730-A78B75165926}"/>
              </a:ext>
            </a:extLst>
          </p:cNvPr>
          <p:cNvSpPr txBox="1">
            <a:spLocks noChangeArrowheads="1"/>
          </p:cNvSpPr>
          <p:nvPr/>
        </p:nvSpPr>
        <p:spPr bwMode="auto">
          <a:xfrm rot="-5362268">
            <a:off x="5294313" y="5221287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000" i="1">
                <a:latin typeface="Arial" panose="020B0604020202020204" pitchFamily="34" charset="0"/>
              </a:rPr>
              <a:t>29</a:t>
            </a:r>
          </a:p>
        </p:txBody>
      </p:sp>
      <p:sp>
        <p:nvSpPr>
          <p:cNvPr id="22636" name="Text Box 133">
            <a:extLst>
              <a:ext uri="{FF2B5EF4-FFF2-40B4-BE49-F238E27FC236}">
                <a16:creationId xmlns:a16="http://schemas.microsoft.com/office/drawing/2014/main" id="{DD6891DD-583B-1746-AE72-9658E68DEE6B}"/>
              </a:ext>
            </a:extLst>
          </p:cNvPr>
          <p:cNvSpPr txBox="1">
            <a:spLocks noChangeArrowheads="1"/>
          </p:cNvSpPr>
          <p:nvPr/>
        </p:nvSpPr>
        <p:spPr bwMode="auto">
          <a:xfrm rot="-5378633">
            <a:off x="5446713" y="5221287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1000" i="1">
                <a:latin typeface="Arial" panose="020B0604020202020204" pitchFamily="34" charset="0"/>
              </a:rPr>
              <a:t>30</a:t>
            </a:r>
          </a:p>
        </p:txBody>
      </p:sp>
      <p:sp>
        <p:nvSpPr>
          <p:cNvPr id="22637" name="Text Box 134">
            <a:extLst>
              <a:ext uri="{FF2B5EF4-FFF2-40B4-BE49-F238E27FC236}">
                <a16:creationId xmlns:a16="http://schemas.microsoft.com/office/drawing/2014/main" id="{524B02C2-CC86-F64F-A367-4EECB1A07289}"/>
              </a:ext>
            </a:extLst>
          </p:cNvPr>
          <p:cNvSpPr txBox="1">
            <a:spLocks noChangeArrowheads="1"/>
          </p:cNvSpPr>
          <p:nvPr/>
        </p:nvSpPr>
        <p:spPr bwMode="auto">
          <a:xfrm rot="-5464821">
            <a:off x="5599113" y="5221287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000" i="1">
                <a:latin typeface="Arial" panose="020B0604020202020204" pitchFamily="34" charset="0"/>
              </a:rPr>
              <a:t>33</a:t>
            </a:r>
          </a:p>
        </p:txBody>
      </p:sp>
      <p:sp>
        <p:nvSpPr>
          <p:cNvPr id="22638" name="Text Box 135">
            <a:extLst>
              <a:ext uri="{FF2B5EF4-FFF2-40B4-BE49-F238E27FC236}">
                <a16:creationId xmlns:a16="http://schemas.microsoft.com/office/drawing/2014/main" id="{3EA4574D-6DF4-C740-83F4-01D3756E07B3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5980113" y="5221287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000">
                <a:latin typeface="Arial" panose="020B0604020202020204" pitchFamily="34" charset="0"/>
              </a:rPr>
              <a:t>34</a:t>
            </a:r>
          </a:p>
        </p:txBody>
      </p:sp>
      <p:sp>
        <p:nvSpPr>
          <p:cNvPr id="22639" name="Text Box 136">
            <a:extLst>
              <a:ext uri="{FF2B5EF4-FFF2-40B4-BE49-F238E27FC236}">
                <a16:creationId xmlns:a16="http://schemas.microsoft.com/office/drawing/2014/main" id="{9E4FD78D-2897-9249-9119-9E06130D3384}"/>
              </a:ext>
            </a:extLst>
          </p:cNvPr>
          <p:cNvSpPr txBox="1">
            <a:spLocks noChangeArrowheads="1"/>
          </p:cNvSpPr>
          <p:nvPr/>
        </p:nvSpPr>
        <p:spPr bwMode="auto">
          <a:xfrm rot="-5341049">
            <a:off x="6132513" y="5221287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000">
                <a:latin typeface="Arial" panose="020B0604020202020204" pitchFamily="34" charset="0"/>
              </a:rPr>
              <a:t>38</a:t>
            </a:r>
          </a:p>
        </p:txBody>
      </p:sp>
      <p:sp>
        <p:nvSpPr>
          <p:cNvPr id="22640" name="Text Box 137">
            <a:extLst>
              <a:ext uri="{FF2B5EF4-FFF2-40B4-BE49-F238E27FC236}">
                <a16:creationId xmlns:a16="http://schemas.microsoft.com/office/drawing/2014/main" id="{0BAF5FF2-59B9-1B47-A4A3-FE9BAD4C6942}"/>
              </a:ext>
            </a:extLst>
          </p:cNvPr>
          <p:cNvSpPr txBox="1">
            <a:spLocks noChangeArrowheads="1"/>
          </p:cNvSpPr>
          <p:nvPr/>
        </p:nvSpPr>
        <p:spPr bwMode="auto">
          <a:xfrm rot="-5341049">
            <a:off x="6284913" y="5221287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1000">
                <a:latin typeface="Arial" panose="020B0604020202020204" pitchFamily="34" charset="0"/>
              </a:rPr>
              <a:t>39</a:t>
            </a:r>
          </a:p>
        </p:txBody>
      </p:sp>
      <p:sp>
        <p:nvSpPr>
          <p:cNvPr id="22641" name="Line 138">
            <a:extLst>
              <a:ext uri="{FF2B5EF4-FFF2-40B4-BE49-F238E27FC236}">
                <a16:creationId xmlns:a16="http://schemas.microsoft.com/office/drawing/2014/main" id="{38CC61B9-A56D-7D42-8566-3DD92E64FA6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3886200"/>
            <a:ext cx="2286000" cy="685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642" name="Line 139">
            <a:extLst>
              <a:ext uri="{FF2B5EF4-FFF2-40B4-BE49-F238E27FC236}">
                <a16:creationId xmlns:a16="http://schemas.microsoft.com/office/drawing/2014/main" id="{57480442-48CE-D749-A480-6F66E3B29CB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962400"/>
            <a:ext cx="381000" cy="5334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643" name="Line 140">
            <a:extLst>
              <a:ext uri="{FF2B5EF4-FFF2-40B4-BE49-F238E27FC236}">
                <a16:creationId xmlns:a16="http://schemas.microsoft.com/office/drawing/2014/main" id="{4D06E8F6-016F-A243-8CBA-299C1096D8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3886200"/>
            <a:ext cx="304800" cy="685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644" name="Line 141">
            <a:extLst>
              <a:ext uri="{FF2B5EF4-FFF2-40B4-BE49-F238E27FC236}">
                <a16:creationId xmlns:a16="http://schemas.microsoft.com/office/drawing/2014/main" id="{11DA2193-8FFD-5843-B8F0-E2FAD4AB03F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8200" y="3886200"/>
            <a:ext cx="457200" cy="6858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645" name="Line 142">
            <a:extLst>
              <a:ext uri="{FF2B5EF4-FFF2-40B4-BE49-F238E27FC236}">
                <a16:creationId xmlns:a16="http://schemas.microsoft.com/office/drawing/2014/main" id="{DFC87558-DC81-A343-AA69-71DCF0F954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00600" y="3886200"/>
            <a:ext cx="609600" cy="6858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646" name="Line 143">
            <a:extLst>
              <a:ext uri="{FF2B5EF4-FFF2-40B4-BE49-F238E27FC236}">
                <a16:creationId xmlns:a16="http://schemas.microsoft.com/office/drawing/2014/main" id="{6EFCE294-7D34-B34A-850C-70086EDD4E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53000" y="3886200"/>
            <a:ext cx="1219200" cy="6858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647" name="Line 144">
            <a:extLst>
              <a:ext uri="{FF2B5EF4-FFF2-40B4-BE49-F238E27FC236}">
                <a16:creationId xmlns:a16="http://schemas.microsoft.com/office/drawing/2014/main" id="{F1D92EED-AB88-174A-9E40-0999BDD580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0" y="3886200"/>
            <a:ext cx="1143000" cy="6858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648" name="Line 145">
            <a:extLst>
              <a:ext uri="{FF2B5EF4-FFF2-40B4-BE49-F238E27FC236}">
                <a16:creationId xmlns:a16="http://schemas.microsoft.com/office/drawing/2014/main" id="{EC9170CE-BAAD-3449-804D-870A064946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86400" y="3886200"/>
            <a:ext cx="1295400" cy="685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649" name="Text Box 146">
            <a:extLst>
              <a:ext uri="{FF2B5EF4-FFF2-40B4-BE49-F238E27FC236}">
                <a16:creationId xmlns:a16="http://schemas.microsoft.com/office/drawing/2014/main" id="{AFDB2F8F-69D6-2D49-B5FE-34ED398DE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711575"/>
            <a:ext cx="53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TW" altLang="en-US" sz="1200" b="1">
                <a:latin typeface="Arial" panose="020B0604020202020204" pitchFamily="34" charset="0"/>
              </a:rPr>
              <a:t> </a:t>
            </a:r>
            <a:r>
              <a:rPr kumimoji="0" lang="en-US" altLang="zh-TW" sz="1400" b="1">
                <a:latin typeface="Arial" panose="020B0604020202020204" pitchFamily="34" charset="0"/>
              </a:rPr>
              <a:t>30*</a:t>
            </a:r>
            <a:r>
              <a:rPr kumimoji="0" lang="en-US" altLang="zh-TW" sz="1200" b="1">
                <a:latin typeface="Arial" panose="020B0604020202020204" pitchFamily="34" charset="0"/>
              </a:rPr>
              <a:t> </a:t>
            </a:r>
          </a:p>
        </p:txBody>
      </p:sp>
      <p:grpSp>
        <p:nvGrpSpPr>
          <p:cNvPr id="22650" name="Group 147">
            <a:extLst>
              <a:ext uri="{FF2B5EF4-FFF2-40B4-BE49-F238E27FC236}">
                <a16:creationId xmlns:a16="http://schemas.microsoft.com/office/drawing/2014/main" id="{2BA4A616-C6E4-CF40-922D-C2D0526654B9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3886200"/>
            <a:ext cx="2895600" cy="685800"/>
            <a:chOff x="3552" y="2448"/>
            <a:chExt cx="1824" cy="432"/>
          </a:xfrm>
        </p:grpSpPr>
        <p:sp>
          <p:nvSpPr>
            <p:cNvPr id="22659" name="Line 148">
              <a:extLst>
                <a:ext uri="{FF2B5EF4-FFF2-40B4-BE49-F238E27FC236}">
                  <a16:creationId xmlns:a16="http://schemas.microsoft.com/office/drawing/2014/main" id="{73FECF51-F888-724C-AAFC-6777209A6A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2" y="2448"/>
              <a:ext cx="96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660" name="Line 149">
              <a:extLst>
                <a:ext uri="{FF2B5EF4-FFF2-40B4-BE49-F238E27FC236}">
                  <a16:creationId xmlns:a16="http://schemas.microsoft.com/office/drawing/2014/main" id="{65B10390-3432-6649-A21C-D9C1905E45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96" y="2448"/>
              <a:ext cx="1056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661" name="Line 150">
              <a:extLst>
                <a:ext uri="{FF2B5EF4-FFF2-40B4-BE49-F238E27FC236}">
                  <a16:creationId xmlns:a16="http://schemas.microsoft.com/office/drawing/2014/main" id="{206CC894-119F-7F4D-93CF-2BE19B14C4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8" y="2496"/>
              <a:ext cx="1056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662" name="Line 151">
              <a:extLst>
                <a:ext uri="{FF2B5EF4-FFF2-40B4-BE49-F238E27FC236}">
                  <a16:creationId xmlns:a16="http://schemas.microsoft.com/office/drawing/2014/main" id="{42CBB0A3-4085-FA4A-8345-C4AC938B4B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84" y="2448"/>
              <a:ext cx="120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663" name="Line 152">
              <a:extLst>
                <a:ext uri="{FF2B5EF4-FFF2-40B4-BE49-F238E27FC236}">
                  <a16:creationId xmlns:a16="http://schemas.microsoft.com/office/drawing/2014/main" id="{5461BF5A-065A-BB44-863C-691380AB6D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80" y="2448"/>
              <a:ext cx="1296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2651" name="Line 153">
            <a:extLst>
              <a:ext uri="{FF2B5EF4-FFF2-40B4-BE49-F238E27FC236}">
                <a16:creationId xmlns:a16="http://schemas.microsoft.com/office/drawing/2014/main" id="{2D288B6D-EBCE-4B40-9810-D1935AE7ABA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42672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652" name="Line 154">
            <a:extLst>
              <a:ext uri="{FF2B5EF4-FFF2-40B4-BE49-F238E27FC236}">
                <a16:creationId xmlns:a16="http://schemas.microsoft.com/office/drawing/2014/main" id="{A6C94FF1-B928-B640-82EC-66A7F8514D2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51816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653" name="Line 155">
            <a:extLst>
              <a:ext uri="{FF2B5EF4-FFF2-40B4-BE49-F238E27FC236}">
                <a16:creationId xmlns:a16="http://schemas.microsoft.com/office/drawing/2014/main" id="{6AF4D41B-A889-9642-8786-7B6F796F8CE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51816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654" name="Line 156">
            <a:extLst>
              <a:ext uri="{FF2B5EF4-FFF2-40B4-BE49-F238E27FC236}">
                <a16:creationId xmlns:a16="http://schemas.microsoft.com/office/drawing/2014/main" id="{D48B0DCD-06E4-6846-9EDA-772F6B507E8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51816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655" name="Line 157">
            <a:extLst>
              <a:ext uri="{FF2B5EF4-FFF2-40B4-BE49-F238E27FC236}">
                <a16:creationId xmlns:a16="http://schemas.microsoft.com/office/drawing/2014/main" id="{D237D20F-A81F-2B42-BA08-731065497EAB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51816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656" name="Line 158">
            <a:extLst>
              <a:ext uri="{FF2B5EF4-FFF2-40B4-BE49-F238E27FC236}">
                <a16:creationId xmlns:a16="http://schemas.microsoft.com/office/drawing/2014/main" id="{7254451C-DEEB-7243-B708-8AF27871C875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51816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657" name="Text Box 159">
            <a:extLst>
              <a:ext uri="{FF2B5EF4-FFF2-40B4-BE49-F238E27FC236}">
                <a16:creationId xmlns:a16="http://schemas.microsoft.com/office/drawing/2014/main" id="{80143FDC-B868-9D44-A26D-DBB1B4A7FB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4837113"/>
            <a:ext cx="1073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b="1" i="1">
                <a:latin typeface="Arial" panose="020B0604020202020204" pitchFamily="34" charset="0"/>
              </a:rPr>
              <a:t>Data file</a:t>
            </a:r>
          </a:p>
        </p:txBody>
      </p:sp>
      <p:sp>
        <p:nvSpPr>
          <p:cNvPr id="22658" name="Line 160">
            <a:extLst>
              <a:ext uri="{FF2B5EF4-FFF2-40B4-BE49-F238E27FC236}">
                <a16:creationId xmlns:a16="http://schemas.microsoft.com/office/drawing/2014/main" id="{FE38AC36-5997-1843-9413-957FEBE1A80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50292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5">
            <a:extLst>
              <a:ext uri="{FF2B5EF4-FFF2-40B4-BE49-F238E27FC236}">
                <a16:creationId xmlns:a16="http://schemas.microsoft.com/office/drawing/2014/main" id="{C130D6C0-8258-2747-A4B7-10B07A9A2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638DF94-DADE-2F44-99E6-9AFCC16D3772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TW" sz="1400"/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EFE9BAD6-F31B-5149-A97D-FF4858166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EC5A4A28-5624-444C-B018-97E5F6784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ECBC8FA5-5F65-7A40-8727-956AB8975B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8458200" cy="533400"/>
          </a:xfrm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altLang="zh-TW" sz="3600"/>
              <a:t>Example Sel. : B+ Tree Unclustered Index</a:t>
            </a:r>
          </a:p>
        </p:txBody>
      </p:sp>
      <p:sp>
        <p:nvSpPr>
          <p:cNvPr id="24581" name="Rectangle 5">
            <a:extLst>
              <a:ext uri="{FF2B5EF4-FFF2-40B4-BE49-F238E27FC236}">
                <a16:creationId xmlns:a16="http://schemas.microsoft.com/office/drawing/2014/main" id="{4510DBED-76EE-1B4A-BCF8-582128DB7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562600"/>
            <a:ext cx="80264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zh-TW" sz="1800">
                <a:latin typeface="Book Antiqua" panose="02040602050305030304" pitchFamily="18" charset="0"/>
              </a:rPr>
              <a:t>searching the tree: 3 pages</a:t>
            </a:r>
          </a:p>
          <a:p>
            <a:pPr>
              <a:spcBef>
                <a:spcPct val="0"/>
              </a:spcBef>
            </a:pPr>
            <a:r>
              <a:rPr kumimoji="0" lang="en-US" altLang="zh-TW" sz="1800">
                <a:latin typeface="Book Antiqua" panose="02040602050305030304" pitchFamily="18" charset="0"/>
              </a:rPr>
              <a:t>scan the leaf nodes: 2 pages</a:t>
            </a:r>
          </a:p>
          <a:p>
            <a:pPr>
              <a:spcBef>
                <a:spcPct val="0"/>
              </a:spcBef>
            </a:pPr>
            <a:r>
              <a:rPr kumimoji="0" lang="en-US" altLang="zh-TW" sz="1800">
                <a:latin typeface="Book Antiqua" panose="02040602050305030304" pitchFamily="18" charset="0"/>
              </a:rPr>
              <a:t>retrieving the qualifying tuples: 4 pages </a:t>
            </a:r>
          </a:p>
          <a:p>
            <a:pPr>
              <a:spcBef>
                <a:spcPct val="0"/>
              </a:spcBef>
            </a:pPr>
            <a:r>
              <a:rPr kumimoji="0" lang="en-US" altLang="zh-TW" sz="1800">
                <a:latin typeface="Book Antiqua" panose="02040602050305030304" pitchFamily="18" charset="0"/>
              </a:rPr>
              <a:t>Total = 3+2-1+4 = 8</a:t>
            </a:r>
          </a:p>
        </p:txBody>
      </p:sp>
      <p:sp>
        <p:nvSpPr>
          <p:cNvPr id="24582" name="Freeform 6">
            <a:extLst>
              <a:ext uri="{FF2B5EF4-FFF2-40B4-BE49-F238E27FC236}">
                <a16:creationId xmlns:a16="http://schemas.microsoft.com/office/drawing/2014/main" id="{9294D535-E18C-274C-B8B4-69320B2AA748}"/>
              </a:ext>
            </a:extLst>
          </p:cNvPr>
          <p:cNvSpPr>
            <a:spLocks/>
          </p:cNvSpPr>
          <p:nvPr/>
        </p:nvSpPr>
        <p:spPr bwMode="auto">
          <a:xfrm>
            <a:off x="293688" y="3711575"/>
            <a:ext cx="327025" cy="325438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Freeform 7">
            <a:extLst>
              <a:ext uri="{FF2B5EF4-FFF2-40B4-BE49-F238E27FC236}">
                <a16:creationId xmlns:a16="http://schemas.microsoft.com/office/drawing/2014/main" id="{59C69F97-0855-4442-B94A-E23B30DD5FB9}"/>
              </a:ext>
            </a:extLst>
          </p:cNvPr>
          <p:cNvSpPr>
            <a:spLocks/>
          </p:cNvSpPr>
          <p:nvPr/>
        </p:nvSpPr>
        <p:spPr bwMode="auto">
          <a:xfrm>
            <a:off x="619125" y="3711575"/>
            <a:ext cx="325438" cy="325438"/>
          </a:xfrm>
          <a:custGeom>
            <a:avLst/>
            <a:gdLst>
              <a:gd name="T0" fmla="*/ 0 w 205"/>
              <a:gd name="T1" fmla="*/ 2147483646 h 205"/>
              <a:gd name="T2" fmla="*/ 0 w 205"/>
              <a:gd name="T3" fmla="*/ 0 h 205"/>
              <a:gd name="T4" fmla="*/ 2147483646 w 205"/>
              <a:gd name="T5" fmla="*/ 0 h 205"/>
              <a:gd name="T6" fmla="*/ 2147483646 w 205"/>
              <a:gd name="T7" fmla="*/ 2147483646 h 205"/>
              <a:gd name="T8" fmla="*/ 0 w 205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Freeform 8">
            <a:extLst>
              <a:ext uri="{FF2B5EF4-FFF2-40B4-BE49-F238E27FC236}">
                <a16:creationId xmlns:a16="http://schemas.microsoft.com/office/drawing/2014/main" id="{AA6D7ADC-4AA0-7346-8343-EC617ED54CE8}"/>
              </a:ext>
            </a:extLst>
          </p:cNvPr>
          <p:cNvSpPr>
            <a:spLocks/>
          </p:cNvSpPr>
          <p:nvPr/>
        </p:nvSpPr>
        <p:spPr bwMode="auto">
          <a:xfrm>
            <a:off x="942975" y="3711575"/>
            <a:ext cx="327025" cy="325438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5" name="Freeform 9">
            <a:extLst>
              <a:ext uri="{FF2B5EF4-FFF2-40B4-BE49-F238E27FC236}">
                <a16:creationId xmlns:a16="http://schemas.microsoft.com/office/drawing/2014/main" id="{34934DF9-7AA0-C547-9B61-1678BDF1BF86}"/>
              </a:ext>
            </a:extLst>
          </p:cNvPr>
          <p:cNvSpPr>
            <a:spLocks/>
          </p:cNvSpPr>
          <p:nvPr/>
        </p:nvSpPr>
        <p:spPr bwMode="auto">
          <a:xfrm>
            <a:off x="1268413" y="3711575"/>
            <a:ext cx="325437" cy="325438"/>
          </a:xfrm>
          <a:custGeom>
            <a:avLst/>
            <a:gdLst>
              <a:gd name="T0" fmla="*/ 0 w 205"/>
              <a:gd name="T1" fmla="*/ 2147483646 h 205"/>
              <a:gd name="T2" fmla="*/ 0 w 205"/>
              <a:gd name="T3" fmla="*/ 0 h 205"/>
              <a:gd name="T4" fmla="*/ 2147483646 w 205"/>
              <a:gd name="T5" fmla="*/ 0 h 205"/>
              <a:gd name="T6" fmla="*/ 2147483646 w 205"/>
              <a:gd name="T7" fmla="*/ 2147483646 h 205"/>
              <a:gd name="T8" fmla="*/ 0 w 205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Rectangle 10">
            <a:extLst>
              <a:ext uri="{FF2B5EF4-FFF2-40B4-BE49-F238E27FC236}">
                <a16:creationId xmlns:a16="http://schemas.microsoft.com/office/drawing/2014/main" id="{3D6BBA02-197D-C441-86B5-837862EC3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690938"/>
            <a:ext cx="3365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2*</a:t>
            </a:r>
          </a:p>
        </p:txBody>
      </p:sp>
      <p:sp>
        <p:nvSpPr>
          <p:cNvPr id="24587" name="Rectangle 11">
            <a:extLst>
              <a:ext uri="{FF2B5EF4-FFF2-40B4-BE49-F238E27FC236}">
                <a16:creationId xmlns:a16="http://schemas.microsoft.com/office/drawing/2014/main" id="{31C36F69-A20C-9A4B-A9AB-3BCC81489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238" y="3690938"/>
            <a:ext cx="3365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3*</a:t>
            </a:r>
          </a:p>
        </p:txBody>
      </p:sp>
      <p:sp>
        <p:nvSpPr>
          <p:cNvPr id="24588" name="Freeform 12">
            <a:extLst>
              <a:ext uri="{FF2B5EF4-FFF2-40B4-BE49-F238E27FC236}">
                <a16:creationId xmlns:a16="http://schemas.microsoft.com/office/drawing/2014/main" id="{95B91A89-BCEA-9346-B67C-3F1488043804}"/>
              </a:ext>
            </a:extLst>
          </p:cNvPr>
          <p:cNvSpPr>
            <a:spLocks/>
          </p:cNvSpPr>
          <p:nvPr/>
        </p:nvSpPr>
        <p:spPr bwMode="auto">
          <a:xfrm>
            <a:off x="3462338" y="2093913"/>
            <a:ext cx="487362" cy="404812"/>
          </a:xfrm>
          <a:custGeom>
            <a:avLst/>
            <a:gdLst>
              <a:gd name="T0" fmla="*/ 0 w 307"/>
              <a:gd name="T1" fmla="*/ 2147483646 h 255"/>
              <a:gd name="T2" fmla="*/ 0 w 307"/>
              <a:gd name="T3" fmla="*/ 0 h 255"/>
              <a:gd name="T4" fmla="*/ 2147483646 w 307"/>
              <a:gd name="T5" fmla="*/ 0 h 255"/>
              <a:gd name="T6" fmla="*/ 2147483646 w 307"/>
              <a:gd name="T7" fmla="*/ 2147483646 h 255"/>
              <a:gd name="T8" fmla="*/ 0 w 307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7"/>
              <a:gd name="T16" fmla="*/ 0 h 255"/>
              <a:gd name="T17" fmla="*/ 307 w 307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7" h="255">
                <a:moveTo>
                  <a:pt x="0" y="254"/>
                </a:moveTo>
                <a:lnTo>
                  <a:pt x="0" y="0"/>
                </a:lnTo>
                <a:lnTo>
                  <a:pt x="306" y="0"/>
                </a:lnTo>
                <a:lnTo>
                  <a:pt x="306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9" name="Freeform 13">
            <a:extLst>
              <a:ext uri="{FF2B5EF4-FFF2-40B4-BE49-F238E27FC236}">
                <a16:creationId xmlns:a16="http://schemas.microsoft.com/office/drawing/2014/main" id="{889E202B-BE51-CF49-9420-7A9FB739CE29}"/>
              </a:ext>
            </a:extLst>
          </p:cNvPr>
          <p:cNvSpPr>
            <a:spLocks/>
          </p:cNvSpPr>
          <p:nvPr/>
        </p:nvSpPr>
        <p:spPr bwMode="auto">
          <a:xfrm>
            <a:off x="3541713" y="209391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0" name="Freeform 14">
            <a:extLst>
              <a:ext uri="{FF2B5EF4-FFF2-40B4-BE49-F238E27FC236}">
                <a16:creationId xmlns:a16="http://schemas.microsoft.com/office/drawing/2014/main" id="{38422B98-46BE-BD42-9008-2EC0408AACA2}"/>
              </a:ext>
            </a:extLst>
          </p:cNvPr>
          <p:cNvSpPr>
            <a:spLocks/>
          </p:cNvSpPr>
          <p:nvPr/>
        </p:nvSpPr>
        <p:spPr bwMode="auto">
          <a:xfrm>
            <a:off x="3948113" y="2093913"/>
            <a:ext cx="488950" cy="404812"/>
          </a:xfrm>
          <a:custGeom>
            <a:avLst/>
            <a:gdLst>
              <a:gd name="T0" fmla="*/ 0 w 308"/>
              <a:gd name="T1" fmla="*/ 2147483646 h 255"/>
              <a:gd name="T2" fmla="*/ 0 w 308"/>
              <a:gd name="T3" fmla="*/ 0 h 255"/>
              <a:gd name="T4" fmla="*/ 2147483646 w 308"/>
              <a:gd name="T5" fmla="*/ 0 h 255"/>
              <a:gd name="T6" fmla="*/ 2147483646 w 308"/>
              <a:gd name="T7" fmla="*/ 2147483646 h 255"/>
              <a:gd name="T8" fmla="*/ 0 w 308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1" name="Freeform 15">
            <a:extLst>
              <a:ext uri="{FF2B5EF4-FFF2-40B4-BE49-F238E27FC236}">
                <a16:creationId xmlns:a16="http://schemas.microsoft.com/office/drawing/2014/main" id="{47627EBF-8877-FC4E-93BE-C6D662FB2C35}"/>
              </a:ext>
            </a:extLst>
          </p:cNvPr>
          <p:cNvSpPr>
            <a:spLocks/>
          </p:cNvSpPr>
          <p:nvPr/>
        </p:nvSpPr>
        <p:spPr bwMode="auto">
          <a:xfrm>
            <a:off x="4029075" y="209391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Freeform 16">
            <a:extLst>
              <a:ext uri="{FF2B5EF4-FFF2-40B4-BE49-F238E27FC236}">
                <a16:creationId xmlns:a16="http://schemas.microsoft.com/office/drawing/2014/main" id="{835B8370-CB6C-7147-96A5-777B4D09D17F}"/>
              </a:ext>
            </a:extLst>
          </p:cNvPr>
          <p:cNvSpPr>
            <a:spLocks/>
          </p:cNvSpPr>
          <p:nvPr/>
        </p:nvSpPr>
        <p:spPr bwMode="auto">
          <a:xfrm>
            <a:off x="4435475" y="2093913"/>
            <a:ext cx="488950" cy="404812"/>
          </a:xfrm>
          <a:custGeom>
            <a:avLst/>
            <a:gdLst>
              <a:gd name="T0" fmla="*/ 0 w 308"/>
              <a:gd name="T1" fmla="*/ 2147483646 h 255"/>
              <a:gd name="T2" fmla="*/ 0 w 308"/>
              <a:gd name="T3" fmla="*/ 0 h 255"/>
              <a:gd name="T4" fmla="*/ 2147483646 w 308"/>
              <a:gd name="T5" fmla="*/ 0 h 255"/>
              <a:gd name="T6" fmla="*/ 2147483646 w 308"/>
              <a:gd name="T7" fmla="*/ 2147483646 h 255"/>
              <a:gd name="T8" fmla="*/ 0 w 308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3" name="Freeform 17">
            <a:extLst>
              <a:ext uri="{FF2B5EF4-FFF2-40B4-BE49-F238E27FC236}">
                <a16:creationId xmlns:a16="http://schemas.microsoft.com/office/drawing/2014/main" id="{71740E98-B8F6-D44A-A72A-3224EDAEC6B6}"/>
              </a:ext>
            </a:extLst>
          </p:cNvPr>
          <p:cNvSpPr>
            <a:spLocks/>
          </p:cNvSpPr>
          <p:nvPr/>
        </p:nvSpPr>
        <p:spPr bwMode="auto">
          <a:xfrm>
            <a:off x="4516438" y="209391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4" name="Freeform 18">
            <a:extLst>
              <a:ext uri="{FF2B5EF4-FFF2-40B4-BE49-F238E27FC236}">
                <a16:creationId xmlns:a16="http://schemas.microsoft.com/office/drawing/2014/main" id="{DDADFE77-2364-974C-8161-69CC86EDD1A6}"/>
              </a:ext>
            </a:extLst>
          </p:cNvPr>
          <p:cNvSpPr>
            <a:spLocks/>
          </p:cNvSpPr>
          <p:nvPr/>
        </p:nvSpPr>
        <p:spPr bwMode="auto">
          <a:xfrm>
            <a:off x="4922838" y="2093913"/>
            <a:ext cx="488950" cy="404812"/>
          </a:xfrm>
          <a:custGeom>
            <a:avLst/>
            <a:gdLst>
              <a:gd name="T0" fmla="*/ 0 w 308"/>
              <a:gd name="T1" fmla="*/ 2147483646 h 255"/>
              <a:gd name="T2" fmla="*/ 0 w 308"/>
              <a:gd name="T3" fmla="*/ 0 h 255"/>
              <a:gd name="T4" fmla="*/ 2147483646 w 308"/>
              <a:gd name="T5" fmla="*/ 0 h 255"/>
              <a:gd name="T6" fmla="*/ 2147483646 w 308"/>
              <a:gd name="T7" fmla="*/ 2147483646 h 255"/>
              <a:gd name="T8" fmla="*/ 0 w 308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5" name="Freeform 19">
            <a:extLst>
              <a:ext uri="{FF2B5EF4-FFF2-40B4-BE49-F238E27FC236}">
                <a16:creationId xmlns:a16="http://schemas.microsoft.com/office/drawing/2014/main" id="{9DD6A889-A5C5-5041-B9D3-A48921836B01}"/>
              </a:ext>
            </a:extLst>
          </p:cNvPr>
          <p:cNvSpPr>
            <a:spLocks/>
          </p:cNvSpPr>
          <p:nvPr/>
        </p:nvSpPr>
        <p:spPr bwMode="auto">
          <a:xfrm>
            <a:off x="5003800" y="209391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6" name="Freeform 20">
            <a:extLst>
              <a:ext uri="{FF2B5EF4-FFF2-40B4-BE49-F238E27FC236}">
                <a16:creationId xmlns:a16="http://schemas.microsoft.com/office/drawing/2014/main" id="{6D03FC9D-F864-3C4A-9C2F-A7AAA7233EC2}"/>
              </a:ext>
            </a:extLst>
          </p:cNvPr>
          <p:cNvSpPr>
            <a:spLocks/>
          </p:cNvSpPr>
          <p:nvPr/>
        </p:nvSpPr>
        <p:spPr bwMode="auto">
          <a:xfrm>
            <a:off x="5410200" y="2093913"/>
            <a:ext cx="82550" cy="404812"/>
          </a:xfrm>
          <a:custGeom>
            <a:avLst/>
            <a:gdLst>
              <a:gd name="T0" fmla="*/ 0 w 52"/>
              <a:gd name="T1" fmla="*/ 2147483646 h 255"/>
              <a:gd name="T2" fmla="*/ 0 w 52"/>
              <a:gd name="T3" fmla="*/ 0 h 255"/>
              <a:gd name="T4" fmla="*/ 2147483646 w 52"/>
              <a:gd name="T5" fmla="*/ 0 h 255"/>
              <a:gd name="T6" fmla="*/ 2147483646 w 52"/>
              <a:gd name="T7" fmla="*/ 2147483646 h 255"/>
              <a:gd name="T8" fmla="*/ 0 w 52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"/>
              <a:gd name="T16" fmla="*/ 0 h 255"/>
              <a:gd name="T17" fmla="*/ 52 w 52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" h="255">
                <a:moveTo>
                  <a:pt x="0" y="254"/>
                </a:moveTo>
                <a:lnTo>
                  <a:pt x="0" y="0"/>
                </a:lnTo>
                <a:lnTo>
                  <a:pt x="51" y="0"/>
                </a:lnTo>
                <a:lnTo>
                  <a:pt x="51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7" name="Freeform 21">
            <a:extLst>
              <a:ext uri="{FF2B5EF4-FFF2-40B4-BE49-F238E27FC236}">
                <a16:creationId xmlns:a16="http://schemas.microsoft.com/office/drawing/2014/main" id="{8F994BF9-F316-D941-9BE0-ED5302540B2B}"/>
              </a:ext>
            </a:extLst>
          </p:cNvPr>
          <p:cNvSpPr>
            <a:spLocks/>
          </p:cNvSpPr>
          <p:nvPr/>
        </p:nvSpPr>
        <p:spPr bwMode="auto">
          <a:xfrm>
            <a:off x="3074988" y="3719513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8" name="Freeform 22">
            <a:extLst>
              <a:ext uri="{FF2B5EF4-FFF2-40B4-BE49-F238E27FC236}">
                <a16:creationId xmlns:a16="http://schemas.microsoft.com/office/drawing/2014/main" id="{82A1E5FC-2FB3-7D4A-B3D2-65F6C517CEEA}"/>
              </a:ext>
            </a:extLst>
          </p:cNvPr>
          <p:cNvSpPr>
            <a:spLocks/>
          </p:cNvSpPr>
          <p:nvPr/>
        </p:nvSpPr>
        <p:spPr bwMode="auto">
          <a:xfrm>
            <a:off x="3400425" y="3719513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9" name="Freeform 23">
            <a:extLst>
              <a:ext uri="{FF2B5EF4-FFF2-40B4-BE49-F238E27FC236}">
                <a16:creationId xmlns:a16="http://schemas.microsoft.com/office/drawing/2014/main" id="{2F1C981E-6646-E64B-96D1-DE039C6DD508}"/>
              </a:ext>
            </a:extLst>
          </p:cNvPr>
          <p:cNvSpPr>
            <a:spLocks/>
          </p:cNvSpPr>
          <p:nvPr/>
        </p:nvSpPr>
        <p:spPr bwMode="auto">
          <a:xfrm>
            <a:off x="3725863" y="3719513"/>
            <a:ext cx="325437" cy="325437"/>
          </a:xfrm>
          <a:custGeom>
            <a:avLst/>
            <a:gdLst>
              <a:gd name="T0" fmla="*/ 0 w 205"/>
              <a:gd name="T1" fmla="*/ 2147483646 h 205"/>
              <a:gd name="T2" fmla="*/ 0 w 205"/>
              <a:gd name="T3" fmla="*/ 0 h 205"/>
              <a:gd name="T4" fmla="*/ 2147483646 w 205"/>
              <a:gd name="T5" fmla="*/ 0 h 205"/>
              <a:gd name="T6" fmla="*/ 2147483646 w 205"/>
              <a:gd name="T7" fmla="*/ 2147483646 h 205"/>
              <a:gd name="T8" fmla="*/ 0 w 205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0" name="Freeform 24">
            <a:extLst>
              <a:ext uri="{FF2B5EF4-FFF2-40B4-BE49-F238E27FC236}">
                <a16:creationId xmlns:a16="http://schemas.microsoft.com/office/drawing/2014/main" id="{EB1078E6-9FBF-B247-BDE7-CFBFFC5E2B7A}"/>
              </a:ext>
            </a:extLst>
          </p:cNvPr>
          <p:cNvSpPr>
            <a:spLocks/>
          </p:cNvSpPr>
          <p:nvPr/>
        </p:nvSpPr>
        <p:spPr bwMode="auto">
          <a:xfrm>
            <a:off x="4049713" y="3719513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1" name="Freeform 25">
            <a:extLst>
              <a:ext uri="{FF2B5EF4-FFF2-40B4-BE49-F238E27FC236}">
                <a16:creationId xmlns:a16="http://schemas.microsoft.com/office/drawing/2014/main" id="{BBE9C95C-4AD5-144B-9B3E-1D5F5ADDB8E8}"/>
              </a:ext>
            </a:extLst>
          </p:cNvPr>
          <p:cNvSpPr>
            <a:spLocks/>
          </p:cNvSpPr>
          <p:nvPr/>
        </p:nvSpPr>
        <p:spPr bwMode="auto">
          <a:xfrm>
            <a:off x="4486275" y="3719513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2" name="Freeform 26">
            <a:extLst>
              <a:ext uri="{FF2B5EF4-FFF2-40B4-BE49-F238E27FC236}">
                <a16:creationId xmlns:a16="http://schemas.microsoft.com/office/drawing/2014/main" id="{94A07FB4-30E1-0D4C-88CB-E2A3B32C62C6}"/>
              </a:ext>
            </a:extLst>
          </p:cNvPr>
          <p:cNvSpPr>
            <a:spLocks/>
          </p:cNvSpPr>
          <p:nvPr/>
        </p:nvSpPr>
        <p:spPr bwMode="auto">
          <a:xfrm>
            <a:off x="4811713" y="3719513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3" name="Freeform 27">
            <a:extLst>
              <a:ext uri="{FF2B5EF4-FFF2-40B4-BE49-F238E27FC236}">
                <a16:creationId xmlns:a16="http://schemas.microsoft.com/office/drawing/2014/main" id="{C59B6FBB-C4EB-BC44-AF16-BA198BFE04BE}"/>
              </a:ext>
            </a:extLst>
          </p:cNvPr>
          <p:cNvSpPr>
            <a:spLocks/>
          </p:cNvSpPr>
          <p:nvPr/>
        </p:nvSpPr>
        <p:spPr bwMode="auto">
          <a:xfrm>
            <a:off x="5137150" y="3719513"/>
            <a:ext cx="323850" cy="325437"/>
          </a:xfrm>
          <a:custGeom>
            <a:avLst/>
            <a:gdLst>
              <a:gd name="T0" fmla="*/ 0 w 204"/>
              <a:gd name="T1" fmla="*/ 2147483646 h 205"/>
              <a:gd name="T2" fmla="*/ 0 w 204"/>
              <a:gd name="T3" fmla="*/ 0 h 205"/>
              <a:gd name="T4" fmla="*/ 2147483646 w 204"/>
              <a:gd name="T5" fmla="*/ 0 h 205"/>
              <a:gd name="T6" fmla="*/ 2147483646 w 204"/>
              <a:gd name="T7" fmla="*/ 2147483646 h 205"/>
              <a:gd name="T8" fmla="*/ 0 w 204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205"/>
              <a:gd name="T17" fmla="*/ 204 w 204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205">
                <a:moveTo>
                  <a:pt x="0" y="204"/>
                </a:moveTo>
                <a:lnTo>
                  <a:pt x="0" y="0"/>
                </a:lnTo>
                <a:lnTo>
                  <a:pt x="203" y="0"/>
                </a:lnTo>
                <a:lnTo>
                  <a:pt x="203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4" name="Freeform 28">
            <a:extLst>
              <a:ext uri="{FF2B5EF4-FFF2-40B4-BE49-F238E27FC236}">
                <a16:creationId xmlns:a16="http://schemas.microsoft.com/office/drawing/2014/main" id="{695F29E4-BD7A-5349-9D21-CFEFFB3F8990}"/>
              </a:ext>
            </a:extLst>
          </p:cNvPr>
          <p:cNvSpPr>
            <a:spLocks/>
          </p:cNvSpPr>
          <p:nvPr/>
        </p:nvSpPr>
        <p:spPr bwMode="auto">
          <a:xfrm>
            <a:off x="5459413" y="3719513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5" name="Freeform 29">
            <a:extLst>
              <a:ext uri="{FF2B5EF4-FFF2-40B4-BE49-F238E27FC236}">
                <a16:creationId xmlns:a16="http://schemas.microsoft.com/office/drawing/2014/main" id="{D324C00F-35D2-AA4E-A10F-168BA5298063}"/>
              </a:ext>
            </a:extLst>
          </p:cNvPr>
          <p:cNvSpPr>
            <a:spLocks/>
          </p:cNvSpPr>
          <p:nvPr/>
        </p:nvSpPr>
        <p:spPr bwMode="auto">
          <a:xfrm>
            <a:off x="5897563" y="3719513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6" name="Freeform 30">
            <a:extLst>
              <a:ext uri="{FF2B5EF4-FFF2-40B4-BE49-F238E27FC236}">
                <a16:creationId xmlns:a16="http://schemas.microsoft.com/office/drawing/2014/main" id="{5CC01D26-F899-374E-A773-596E8D326E7F}"/>
              </a:ext>
            </a:extLst>
          </p:cNvPr>
          <p:cNvSpPr>
            <a:spLocks/>
          </p:cNvSpPr>
          <p:nvPr/>
        </p:nvSpPr>
        <p:spPr bwMode="auto">
          <a:xfrm>
            <a:off x="6223000" y="3719513"/>
            <a:ext cx="325438" cy="325437"/>
          </a:xfrm>
          <a:custGeom>
            <a:avLst/>
            <a:gdLst>
              <a:gd name="T0" fmla="*/ 0 w 205"/>
              <a:gd name="T1" fmla="*/ 2147483646 h 205"/>
              <a:gd name="T2" fmla="*/ 0 w 205"/>
              <a:gd name="T3" fmla="*/ 0 h 205"/>
              <a:gd name="T4" fmla="*/ 2147483646 w 205"/>
              <a:gd name="T5" fmla="*/ 0 h 205"/>
              <a:gd name="T6" fmla="*/ 2147483646 w 205"/>
              <a:gd name="T7" fmla="*/ 2147483646 h 205"/>
              <a:gd name="T8" fmla="*/ 0 w 205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7" name="Freeform 31">
            <a:extLst>
              <a:ext uri="{FF2B5EF4-FFF2-40B4-BE49-F238E27FC236}">
                <a16:creationId xmlns:a16="http://schemas.microsoft.com/office/drawing/2014/main" id="{F1647C2E-4E8E-034E-B1C4-9ABC35ABF715}"/>
              </a:ext>
            </a:extLst>
          </p:cNvPr>
          <p:cNvSpPr>
            <a:spLocks/>
          </p:cNvSpPr>
          <p:nvPr/>
        </p:nvSpPr>
        <p:spPr bwMode="auto">
          <a:xfrm>
            <a:off x="6546850" y="3719513"/>
            <a:ext cx="325438" cy="325437"/>
          </a:xfrm>
          <a:custGeom>
            <a:avLst/>
            <a:gdLst>
              <a:gd name="T0" fmla="*/ 0 w 205"/>
              <a:gd name="T1" fmla="*/ 2147483646 h 205"/>
              <a:gd name="T2" fmla="*/ 0 w 205"/>
              <a:gd name="T3" fmla="*/ 0 h 205"/>
              <a:gd name="T4" fmla="*/ 2147483646 w 205"/>
              <a:gd name="T5" fmla="*/ 0 h 205"/>
              <a:gd name="T6" fmla="*/ 2147483646 w 205"/>
              <a:gd name="T7" fmla="*/ 2147483646 h 205"/>
              <a:gd name="T8" fmla="*/ 0 w 205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8" name="Freeform 32">
            <a:extLst>
              <a:ext uri="{FF2B5EF4-FFF2-40B4-BE49-F238E27FC236}">
                <a16:creationId xmlns:a16="http://schemas.microsoft.com/office/drawing/2014/main" id="{3F62E149-7E0F-0F4F-B127-03875B04E19D}"/>
              </a:ext>
            </a:extLst>
          </p:cNvPr>
          <p:cNvSpPr>
            <a:spLocks/>
          </p:cNvSpPr>
          <p:nvPr/>
        </p:nvSpPr>
        <p:spPr bwMode="auto">
          <a:xfrm>
            <a:off x="6870700" y="3719513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9" name="Freeform 33">
            <a:extLst>
              <a:ext uri="{FF2B5EF4-FFF2-40B4-BE49-F238E27FC236}">
                <a16:creationId xmlns:a16="http://schemas.microsoft.com/office/drawing/2014/main" id="{835539A8-36AA-8D46-B099-CE69957E77D8}"/>
              </a:ext>
            </a:extLst>
          </p:cNvPr>
          <p:cNvSpPr>
            <a:spLocks/>
          </p:cNvSpPr>
          <p:nvPr/>
        </p:nvSpPr>
        <p:spPr bwMode="auto">
          <a:xfrm>
            <a:off x="7297738" y="3719513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10" name="Freeform 34">
            <a:extLst>
              <a:ext uri="{FF2B5EF4-FFF2-40B4-BE49-F238E27FC236}">
                <a16:creationId xmlns:a16="http://schemas.microsoft.com/office/drawing/2014/main" id="{4542AA7C-7183-C348-84FF-AE871602DC60}"/>
              </a:ext>
            </a:extLst>
          </p:cNvPr>
          <p:cNvSpPr>
            <a:spLocks/>
          </p:cNvSpPr>
          <p:nvPr/>
        </p:nvSpPr>
        <p:spPr bwMode="auto">
          <a:xfrm>
            <a:off x="7623175" y="3719513"/>
            <a:ext cx="325438" cy="325437"/>
          </a:xfrm>
          <a:custGeom>
            <a:avLst/>
            <a:gdLst>
              <a:gd name="T0" fmla="*/ 0 w 205"/>
              <a:gd name="T1" fmla="*/ 2147483646 h 205"/>
              <a:gd name="T2" fmla="*/ 0 w 205"/>
              <a:gd name="T3" fmla="*/ 0 h 205"/>
              <a:gd name="T4" fmla="*/ 2147483646 w 205"/>
              <a:gd name="T5" fmla="*/ 0 h 205"/>
              <a:gd name="T6" fmla="*/ 2147483646 w 205"/>
              <a:gd name="T7" fmla="*/ 2147483646 h 205"/>
              <a:gd name="T8" fmla="*/ 0 w 205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11" name="Freeform 35">
            <a:extLst>
              <a:ext uri="{FF2B5EF4-FFF2-40B4-BE49-F238E27FC236}">
                <a16:creationId xmlns:a16="http://schemas.microsoft.com/office/drawing/2014/main" id="{FBB130FE-1AD4-C34E-9954-0748757361A5}"/>
              </a:ext>
            </a:extLst>
          </p:cNvPr>
          <p:cNvSpPr>
            <a:spLocks/>
          </p:cNvSpPr>
          <p:nvPr/>
        </p:nvSpPr>
        <p:spPr bwMode="auto">
          <a:xfrm>
            <a:off x="7947025" y="3719513"/>
            <a:ext cx="325438" cy="325437"/>
          </a:xfrm>
          <a:custGeom>
            <a:avLst/>
            <a:gdLst>
              <a:gd name="T0" fmla="*/ 0 w 205"/>
              <a:gd name="T1" fmla="*/ 2147483646 h 205"/>
              <a:gd name="T2" fmla="*/ 0 w 205"/>
              <a:gd name="T3" fmla="*/ 0 h 205"/>
              <a:gd name="T4" fmla="*/ 2147483646 w 205"/>
              <a:gd name="T5" fmla="*/ 0 h 205"/>
              <a:gd name="T6" fmla="*/ 2147483646 w 205"/>
              <a:gd name="T7" fmla="*/ 2147483646 h 205"/>
              <a:gd name="T8" fmla="*/ 0 w 205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12" name="Freeform 36">
            <a:extLst>
              <a:ext uri="{FF2B5EF4-FFF2-40B4-BE49-F238E27FC236}">
                <a16:creationId xmlns:a16="http://schemas.microsoft.com/office/drawing/2014/main" id="{BE4C884C-B0CF-BF41-8567-D46548D60405}"/>
              </a:ext>
            </a:extLst>
          </p:cNvPr>
          <p:cNvSpPr>
            <a:spLocks/>
          </p:cNvSpPr>
          <p:nvPr/>
        </p:nvSpPr>
        <p:spPr bwMode="auto">
          <a:xfrm>
            <a:off x="8270875" y="3719513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13" name="Freeform 37">
            <a:extLst>
              <a:ext uri="{FF2B5EF4-FFF2-40B4-BE49-F238E27FC236}">
                <a16:creationId xmlns:a16="http://schemas.microsoft.com/office/drawing/2014/main" id="{63A3F6F1-7999-F145-BBF9-A6A53379A7BD}"/>
              </a:ext>
            </a:extLst>
          </p:cNvPr>
          <p:cNvSpPr>
            <a:spLocks/>
          </p:cNvSpPr>
          <p:nvPr/>
        </p:nvSpPr>
        <p:spPr bwMode="auto">
          <a:xfrm>
            <a:off x="1341438" y="2862263"/>
            <a:ext cx="487362" cy="404812"/>
          </a:xfrm>
          <a:custGeom>
            <a:avLst/>
            <a:gdLst>
              <a:gd name="T0" fmla="*/ 0 w 307"/>
              <a:gd name="T1" fmla="*/ 2147483646 h 255"/>
              <a:gd name="T2" fmla="*/ 0 w 307"/>
              <a:gd name="T3" fmla="*/ 0 h 255"/>
              <a:gd name="T4" fmla="*/ 2147483646 w 307"/>
              <a:gd name="T5" fmla="*/ 0 h 255"/>
              <a:gd name="T6" fmla="*/ 2147483646 w 307"/>
              <a:gd name="T7" fmla="*/ 2147483646 h 255"/>
              <a:gd name="T8" fmla="*/ 0 w 307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7"/>
              <a:gd name="T16" fmla="*/ 0 h 255"/>
              <a:gd name="T17" fmla="*/ 307 w 307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7" h="255">
                <a:moveTo>
                  <a:pt x="0" y="254"/>
                </a:moveTo>
                <a:lnTo>
                  <a:pt x="0" y="0"/>
                </a:lnTo>
                <a:lnTo>
                  <a:pt x="306" y="0"/>
                </a:lnTo>
                <a:lnTo>
                  <a:pt x="306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14" name="Freeform 38">
            <a:extLst>
              <a:ext uri="{FF2B5EF4-FFF2-40B4-BE49-F238E27FC236}">
                <a16:creationId xmlns:a16="http://schemas.microsoft.com/office/drawing/2014/main" id="{597B1E20-00AB-1A48-9783-6841823431D5}"/>
              </a:ext>
            </a:extLst>
          </p:cNvPr>
          <p:cNvSpPr>
            <a:spLocks/>
          </p:cNvSpPr>
          <p:nvPr/>
        </p:nvSpPr>
        <p:spPr bwMode="auto">
          <a:xfrm>
            <a:off x="1422400" y="286226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15" name="Freeform 39">
            <a:extLst>
              <a:ext uri="{FF2B5EF4-FFF2-40B4-BE49-F238E27FC236}">
                <a16:creationId xmlns:a16="http://schemas.microsoft.com/office/drawing/2014/main" id="{17E2154F-BDCE-3A4A-969C-552DE9051E26}"/>
              </a:ext>
            </a:extLst>
          </p:cNvPr>
          <p:cNvSpPr>
            <a:spLocks/>
          </p:cNvSpPr>
          <p:nvPr/>
        </p:nvSpPr>
        <p:spPr bwMode="auto">
          <a:xfrm>
            <a:off x="1827213" y="2862263"/>
            <a:ext cx="488950" cy="404812"/>
          </a:xfrm>
          <a:custGeom>
            <a:avLst/>
            <a:gdLst>
              <a:gd name="T0" fmla="*/ 0 w 308"/>
              <a:gd name="T1" fmla="*/ 2147483646 h 255"/>
              <a:gd name="T2" fmla="*/ 0 w 308"/>
              <a:gd name="T3" fmla="*/ 0 h 255"/>
              <a:gd name="T4" fmla="*/ 2147483646 w 308"/>
              <a:gd name="T5" fmla="*/ 0 h 255"/>
              <a:gd name="T6" fmla="*/ 2147483646 w 308"/>
              <a:gd name="T7" fmla="*/ 2147483646 h 255"/>
              <a:gd name="T8" fmla="*/ 0 w 308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16" name="Freeform 40">
            <a:extLst>
              <a:ext uri="{FF2B5EF4-FFF2-40B4-BE49-F238E27FC236}">
                <a16:creationId xmlns:a16="http://schemas.microsoft.com/office/drawing/2014/main" id="{7372998B-1D99-8F4B-9F7C-7E9571C99543}"/>
              </a:ext>
            </a:extLst>
          </p:cNvPr>
          <p:cNvSpPr>
            <a:spLocks/>
          </p:cNvSpPr>
          <p:nvPr/>
        </p:nvSpPr>
        <p:spPr bwMode="auto">
          <a:xfrm>
            <a:off x="1908175" y="286226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17" name="Freeform 41">
            <a:extLst>
              <a:ext uri="{FF2B5EF4-FFF2-40B4-BE49-F238E27FC236}">
                <a16:creationId xmlns:a16="http://schemas.microsoft.com/office/drawing/2014/main" id="{1276A100-9131-8F4C-86F6-2CF644800724}"/>
              </a:ext>
            </a:extLst>
          </p:cNvPr>
          <p:cNvSpPr>
            <a:spLocks/>
          </p:cNvSpPr>
          <p:nvPr/>
        </p:nvSpPr>
        <p:spPr bwMode="auto">
          <a:xfrm>
            <a:off x="2314575" y="2862263"/>
            <a:ext cx="488950" cy="404812"/>
          </a:xfrm>
          <a:custGeom>
            <a:avLst/>
            <a:gdLst>
              <a:gd name="T0" fmla="*/ 0 w 308"/>
              <a:gd name="T1" fmla="*/ 2147483646 h 255"/>
              <a:gd name="T2" fmla="*/ 0 w 308"/>
              <a:gd name="T3" fmla="*/ 0 h 255"/>
              <a:gd name="T4" fmla="*/ 2147483646 w 308"/>
              <a:gd name="T5" fmla="*/ 0 h 255"/>
              <a:gd name="T6" fmla="*/ 2147483646 w 308"/>
              <a:gd name="T7" fmla="*/ 2147483646 h 255"/>
              <a:gd name="T8" fmla="*/ 0 w 308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18" name="Freeform 42">
            <a:extLst>
              <a:ext uri="{FF2B5EF4-FFF2-40B4-BE49-F238E27FC236}">
                <a16:creationId xmlns:a16="http://schemas.microsoft.com/office/drawing/2014/main" id="{7FA44036-DF1F-1D47-B273-636DE872B182}"/>
              </a:ext>
            </a:extLst>
          </p:cNvPr>
          <p:cNvSpPr>
            <a:spLocks/>
          </p:cNvSpPr>
          <p:nvPr/>
        </p:nvSpPr>
        <p:spPr bwMode="auto">
          <a:xfrm>
            <a:off x="2395538" y="286226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19" name="Freeform 43">
            <a:extLst>
              <a:ext uri="{FF2B5EF4-FFF2-40B4-BE49-F238E27FC236}">
                <a16:creationId xmlns:a16="http://schemas.microsoft.com/office/drawing/2014/main" id="{B702E5A9-11B9-294B-A352-A336F154E7F3}"/>
              </a:ext>
            </a:extLst>
          </p:cNvPr>
          <p:cNvSpPr>
            <a:spLocks/>
          </p:cNvSpPr>
          <p:nvPr/>
        </p:nvSpPr>
        <p:spPr bwMode="auto">
          <a:xfrm>
            <a:off x="2801938" y="2862263"/>
            <a:ext cx="488950" cy="404812"/>
          </a:xfrm>
          <a:custGeom>
            <a:avLst/>
            <a:gdLst>
              <a:gd name="T0" fmla="*/ 0 w 308"/>
              <a:gd name="T1" fmla="*/ 2147483646 h 255"/>
              <a:gd name="T2" fmla="*/ 0 w 308"/>
              <a:gd name="T3" fmla="*/ 0 h 255"/>
              <a:gd name="T4" fmla="*/ 2147483646 w 308"/>
              <a:gd name="T5" fmla="*/ 0 h 255"/>
              <a:gd name="T6" fmla="*/ 2147483646 w 308"/>
              <a:gd name="T7" fmla="*/ 2147483646 h 255"/>
              <a:gd name="T8" fmla="*/ 0 w 308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0" name="Freeform 44">
            <a:extLst>
              <a:ext uri="{FF2B5EF4-FFF2-40B4-BE49-F238E27FC236}">
                <a16:creationId xmlns:a16="http://schemas.microsoft.com/office/drawing/2014/main" id="{10E45E64-9EAD-5141-983B-27AD42277AE2}"/>
              </a:ext>
            </a:extLst>
          </p:cNvPr>
          <p:cNvSpPr>
            <a:spLocks/>
          </p:cNvSpPr>
          <p:nvPr/>
        </p:nvSpPr>
        <p:spPr bwMode="auto">
          <a:xfrm>
            <a:off x="2882900" y="286226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1" name="Freeform 45">
            <a:extLst>
              <a:ext uri="{FF2B5EF4-FFF2-40B4-BE49-F238E27FC236}">
                <a16:creationId xmlns:a16="http://schemas.microsoft.com/office/drawing/2014/main" id="{081E1B0F-7447-DB45-8EA4-3214FC65EFEA}"/>
              </a:ext>
            </a:extLst>
          </p:cNvPr>
          <p:cNvSpPr>
            <a:spLocks/>
          </p:cNvSpPr>
          <p:nvPr/>
        </p:nvSpPr>
        <p:spPr bwMode="auto">
          <a:xfrm>
            <a:off x="3289300" y="2862263"/>
            <a:ext cx="82550" cy="404812"/>
          </a:xfrm>
          <a:custGeom>
            <a:avLst/>
            <a:gdLst>
              <a:gd name="T0" fmla="*/ 0 w 52"/>
              <a:gd name="T1" fmla="*/ 2147483646 h 255"/>
              <a:gd name="T2" fmla="*/ 0 w 52"/>
              <a:gd name="T3" fmla="*/ 0 h 255"/>
              <a:gd name="T4" fmla="*/ 2147483646 w 52"/>
              <a:gd name="T5" fmla="*/ 0 h 255"/>
              <a:gd name="T6" fmla="*/ 2147483646 w 52"/>
              <a:gd name="T7" fmla="*/ 2147483646 h 255"/>
              <a:gd name="T8" fmla="*/ 0 w 52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"/>
              <a:gd name="T16" fmla="*/ 0 h 255"/>
              <a:gd name="T17" fmla="*/ 52 w 52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" h="255">
                <a:moveTo>
                  <a:pt x="0" y="254"/>
                </a:moveTo>
                <a:lnTo>
                  <a:pt x="0" y="0"/>
                </a:lnTo>
                <a:lnTo>
                  <a:pt x="51" y="0"/>
                </a:lnTo>
                <a:lnTo>
                  <a:pt x="51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2" name="Freeform 46">
            <a:extLst>
              <a:ext uri="{FF2B5EF4-FFF2-40B4-BE49-F238E27FC236}">
                <a16:creationId xmlns:a16="http://schemas.microsoft.com/office/drawing/2014/main" id="{8931AB94-3801-3E40-AB20-98DD25C6F632}"/>
              </a:ext>
            </a:extLst>
          </p:cNvPr>
          <p:cNvSpPr>
            <a:spLocks/>
          </p:cNvSpPr>
          <p:nvPr/>
        </p:nvSpPr>
        <p:spPr bwMode="auto">
          <a:xfrm>
            <a:off x="5551488" y="2862263"/>
            <a:ext cx="488950" cy="404812"/>
          </a:xfrm>
          <a:custGeom>
            <a:avLst/>
            <a:gdLst>
              <a:gd name="T0" fmla="*/ 0 w 308"/>
              <a:gd name="T1" fmla="*/ 2147483646 h 255"/>
              <a:gd name="T2" fmla="*/ 0 w 308"/>
              <a:gd name="T3" fmla="*/ 0 h 255"/>
              <a:gd name="T4" fmla="*/ 2147483646 w 308"/>
              <a:gd name="T5" fmla="*/ 0 h 255"/>
              <a:gd name="T6" fmla="*/ 2147483646 w 308"/>
              <a:gd name="T7" fmla="*/ 2147483646 h 255"/>
              <a:gd name="T8" fmla="*/ 0 w 308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3" name="Freeform 47">
            <a:extLst>
              <a:ext uri="{FF2B5EF4-FFF2-40B4-BE49-F238E27FC236}">
                <a16:creationId xmlns:a16="http://schemas.microsoft.com/office/drawing/2014/main" id="{24277A84-7BFB-7A41-A96C-8CE633C9C002}"/>
              </a:ext>
            </a:extLst>
          </p:cNvPr>
          <p:cNvSpPr>
            <a:spLocks/>
          </p:cNvSpPr>
          <p:nvPr/>
        </p:nvSpPr>
        <p:spPr bwMode="auto">
          <a:xfrm>
            <a:off x="5632450" y="286226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4" name="Freeform 48">
            <a:extLst>
              <a:ext uri="{FF2B5EF4-FFF2-40B4-BE49-F238E27FC236}">
                <a16:creationId xmlns:a16="http://schemas.microsoft.com/office/drawing/2014/main" id="{A37C25AF-D4C9-2D4C-AAC2-AF29E8590795}"/>
              </a:ext>
            </a:extLst>
          </p:cNvPr>
          <p:cNvSpPr>
            <a:spLocks/>
          </p:cNvSpPr>
          <p:nvPr/>
        </p:nvSpPr>
        <p:spPr bwMode="auto">
          <a:xfrm>
            <a:off x="6038850" y="2862263"/>
            <a:ext cx="488950" cy="404812"/>
          </a:xfrm>
          <a:custGeom>
            <a:avLst/>
            <a:gdLst>
              <a:gd name="T0" fmla="*/ 0 w 308"/>
              <a:gd name="T1" fmla="*/ 2147483646 h 255"/>
              <a:gd name="T2" fmla="*/ 0 w 308"/>
              <a:gd name="T3" fmla="*/ 0 h 255"/>
              <a:gd name="T4" fmla="*/ 2147483646 w 308"/>
              <a:gd name="T5" fmla="*/ 0 h 255"/>
              <a:gd name="T6" fmla="*/ 2147483646 w 308"/>
              <a:gd name="T7" fmla="*/ 2147483646 h 255"/>
              <a:gd name="T8" fmla="*/ 0 w 308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5" name="Freeform 49">
            <a:extLst>
              <a:ext uri="{FF2B5EF4-FFF2-40B4-BE49-F238E27FC236}">
                <a16:creationId xmlns:a16="http://schemas.microsoft.com/office/drawing/2014/main" id="{C9D87453-2BF3-9641-8C49-F549C462F888}"/>
              </a:ext>
            </a:extLst>
          </p:cNvPr>
          <p:cNvSpPr>
            <a:spLocks/>
          </p:cNvSpPr>
          <p:nvPr/>
        </p:nvSpPr>
        <p:spPr bwMode="auto">
          <a:xfrm>
            <a:off x="6119813" y="286226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6" name="Freeform 50">
            <a:extLst>
              <a:ext uri="{FF2B5EF4-FFF2-40B4-BE49-F238E27FC236}">
                <a16:creationId xmlns:a16="http://schemas.microsoft.com/office/drawing/2014/main" id="{BC2C5A74-C81D-6E46-93B5-989A95A64628}"/>
              </a:ext>
            </a:extLst>
          </p:cNvPr>
          <p:cNvSpPr>
            <a:spLocks/>
          </p:cNvSpPr>
          <p:nvPr/>
        </p:nvSpPr>
        <p:spPr bwMode="auto">
          <a:xfrm>
            <a:off x="6526213" y="2862263"/>
            <a:ext cx="487362" cy="404812"/>
          </a:xfrm>
          <a:custGeom>
            <a:avLst/>
            <a:gdLst>
              <a:gd name="T0" fmla="*/ 0 w 307"/>
              <a:gd name="T1" fmla="*/ 2147483646 h 255"/>
              <a:gd name="T2" fmla="*/ 0 w 307"/>
              <a:gd name="T3" fmla="*/ 0 h 255"/>
              <a:gd name="T4" fmla="*/ 2147483646 w 307"/>
              <a:gd name="T5" fmla="*/ 0 h 255"/>
              <a:gd name="T6" fmla="*/ 2147483646 w 307"/>
              <a:gd name="T7" fmla="*/ 2147483646 h 255"/>
              <a:gd name="T8" fmla="*/ 0 w 307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7"/>
              <a:gd name="T16" fmla="*/ 0 h 255"/>
              <a:gd name="T17" fmla="*/ 307 w 307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7" h="255">
                <a:moveTo>
                  <a:pt x="0" y="254"/>
                </a:moveTo>
                <a:lnTo>
                  <a:pt x="0" y="0"/>
                </a:lnTo>
                <a:lnTo>
                  <a:pt x="306" y="0"/>
                </a:lnTo>
                <a:lnTo>
                  <a:pt x="306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7" name="Freeform 51">
            <a:extLst>
              <a:ext uri="{FF2B5EF4-FFF2-40B4-BE49-F238E27FC236}">
                <a16:creationId xmlns:a16="http://schemas.microsoft.com/office/drawing/2014/main" id="{0C06F10E-0A01-434A-AD5F-4777338E40AF}"/>
              </a:ext>
            </a:extLst>
          </p:cNvPr>
          <p:cNvSpPr>
            <a:spLocks/>
          </p:cNvSpPr>
          <p:nvPr/>
        </p:nvSpPr>
        <p:spPr bwMode="auto">
          <a:xfrm>
            <a:off x="6607175" y="286226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8" name="Freeform 52">
            <a:extLst>
              <a:ext uri="{FF2B5EF4-FFF2-40B4-BE49-F238E27FC236}">
                <a16:creationId xmlns:a16="http://schemas.microsoft.com/office/drawing/2014/main" id="{7733BAFF-099F-D940-BADD-D3204CFE7A09}"/>
              </a:ext>
            </a:extLst>
          </p:cNvPr>
          <p:cNvSpPr>
            <a:spLocks/>
          </p:cNvSpPr>
          <p:nvPr/>
        </p:nvSpPr>
        <p:spPr bwMode="auto">
          <a:xfrm>
            <a:off x="7011988" y="2862263"/>
            <a:ext cx="488950" cy="404812"/>
          </a:xfrm>
          <a:custGeom>
            <a:avLst/>
            <a:gdLst>
              <a:gd name="T0" fmla="*/ 0 w 308"/>
              <a:gd name="T1" fmla="*/ 2147483646 h 255"/>
              <a:gd name="T2" fmla="*/ 0 w 308"/>
              <a:gd name="T3" fmla="*/ 0 h 255"/>
              <a:gd name="T4" fmla="*/ 2147483646 w 308"/>
              <a:gd name="T5" fmla="*/ 0 h 255"/>
              <a:gd name="T6" fmla="*/ 2147483646 w 308"/>
              <a:gd name="T7" fmla="*/ 2147483646 h 255"/>
              <a:gd name="T8" fmla="*/ 0 w 308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"/>
              <a:gd name="T16" fmla="*/ 0 h 255"/>
              <a:gd name="T17" fmla="*/ 308 w 308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9" name="Freeform 53">
            <a:extLst>
              <a:ext uri="{FF2B5EF4-FFF2-40B4-BE49-F238E27FC236}">
                <a16:creationId xmlns:a16="http://schemas.microsoft.com/office/drawing/2014/main" id="{E58A22BE-35C4-9C45-ACB7-E6B6386250C7}"/>
              </a:ext>
            </a:extLst>
          </p:cNvPr>
          <p:cNvSpPr>
            <a:spLocks/>
          </p:cNvSpPr>
          <p:nvPr/>
        </p:nvSpPr>
        <p:spPr bwMode="auto">
          <a:xfrm>
            <a:off x="7096125" y="286226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  <a:gd name="T9" fmla="*/ 0 w 1"/>
              <a:gd name="T10" fmla="*/ 0 h 255"/>
              <a:gd name="T11" fmla="*/ 1 w 1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30" name="Freeform 54">
            <a:extLst>
              <a:ext uri="{FF2B5EF4-FFF2-40B4-BE49-F238E27FC236}">
                <a16:creationId xmlns:a16="http://schemas.microsoft.com/office/drawing/2014/main" id="{8FF19090-D2EB-DD4D-9BC5-A2F65432BB96}"/>
              </a:ext>
            </a:extLst>
          </p:cNvPr>
          <p:cNvSpPr>
            <a:spLocks/>
          </p:cNvSpPr>
          <p:nvPr/>
        </p:nvSpPr>
        <p:spPr bwMode="auto">
          <a:xfrm>
            <a:off x="7499350" y="2862263"/>
            <a:ext cx="84138" cy="404812"/>
          </a:xfrm>
          <a:custGeom>
            <a:avLst/>
            <a:gdLst>
              <a:gd name="T0" fmla="*/ 0 w 53"/>
              <a:gd name="T1" fmla="*/ 2147483646 h 255"/>
              <a:gd name="T2" fmla="*/ 0 w 53"/>
              <a:gd name="T3" fmla="*/ 0 h 255"/>
              <a:gd name="T4" fmla="*/ 2147483646 w 53"/>
              <a:gd name="T5" fmla="*/ 0 h 255"/>
              <a:gd name="T6" fmla="*/ 2147483646 w 53"/>
              <a:gd name="T7" fmla="*/ 2147483646 h 255"/>
              <a:gd name="T8" fmla="*/ 0 w 53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3"/>
              <a:gd name="T16" fmla="*/ 0 h 255"/>
              <a:gd name="T17" fmla="*/ 53 w 53"/>
              <a:gd name="T18" fmla="*/ 255 h 2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3" h="255">
                <a:moveTo>
                  <a:pt x="0" y="254"/>
                </a:moveTo>
                <a:lnTo>
                  <a:pt x="0" y="0"/>
                </a:lnTo>
                <a:lnTo>
                  <a:pt x="52" y="0"/>
                </a:lnTo>
                <a:lnTo>
                  <a:pt x="52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31" name="Freeform 55">
            <a:extLst>
              <a:ext uri="{FF2B5EF4-FFF2-40B4-BE49-F238E27FC236}">
                <a16:creationId xmlns:a16="http://schemas.microsoft.com/office/drawing/2014/main" id="{ADBAEB6D-AF7F-DE4D-A52E-1FE7DFA8AC1C}"/>
              </a:ext>
            </a:extLst>
          </p:cNvPr>
          <p:cNvSpPr>
            <a:spLocks/>
          </p:cNvSpPr>
          <p:nvPr/>
        </p:nvSpPr>
        <p:spPr bwMode="auto">
          <a:xfrm>
            <a:off x="925513" y="3184525"/>
            <a:ext cx="446087" cy="496888"/>
          </a:xfrm>
          <a:custGeom>
            <a:avLst/>
            <a:gdLst>
              <a:gd name="T0" fmla="*/ 2147483646 w 281"/>
              <a:gd name="T1" fmla="*/ 0 h 313"/>
              <a:gd name="T2" fmla="*/ 0 w 281"/>
              <a:gd name="T3" fmla="*/ 2147483646 h 313"/>
              <a:gd name="T4" fmla="*/ 2147483646 w 281"/>
              <a:gd name="T5" fmla="*/ 0 h 313"/>
              <a:gd name="T6" fmla="*/ 0 60000 65536"/>
              <a:gd name="T7" fmla="*/ 0 60000 65536"/>
              <a:gd name="T8" fmla="*/ 0 60000 65536"/>
              <a:gd name="T9" fmla="*/ 0 w 281"/>
              <a:gd name="T10" fmla="*/ 0 h 313"/>
              <a:gd name="T11" fmla="*/ 281 w 281"/>
              <a:gd name="T12" fmla="*/ 313 h 3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1" h="313">
                <a:moveTo>
                  <a:pt x="280" y="0"/>
                </a:moveTo>
                <a:lnTo>
                  <a:pt x="0" y="312"/>
                </a:lnTo>
                <a:lnTo>
                  <a:pt x="28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32" name="Freeform 56">
            <a:extLst>
              <a:ext uri="{FF2B5EF4-FFF2-40B4-BE49-F238E27FC236}">
                <a16:creationId xmlns:a16="http://schemas.microsoft.com/office/drawing/2014/main" id="{77913433-5792-AF41-AD5B-03642C0C6C33}"/>
              </a:ext>
            </a:extLst>
          </p:cNvPr>
          <p:cNvSpPr>
            <a:spLocks/>
          </p:cNvSpPr>
          <p:nvPr/>
        </p:nvSpPr>
        <p:spPr bwMode="auto">
          <a:xfrm>
            <a:off x="925513" y="3587750"/>
            <a:ext cx="87312" cy="93663"/>
          </a:xfrm>
          <a:custGeom>
            <a:avLst/>
            <a:gdLst>
              <a:gd name="T0" fmla="*/ 2147483646 w 55"/>
              <a:gd name="T1" fmla="*/ 2147483646 h 59"/>
              <a:gd name="T2" fmla="*/ 0 w 55"/>
              <a:gd name="T3" fmla="*/ 2147483646 h 59"/>
              <a:gd name="T4" fmla="*/ 2147483646 w 55"/>
              <a:gd name="T5" fmla="*/ 0 h 59"/>
              <a:gd name="T6" fmla="*/ 2147483646 w 55"/>
              <a:gd name="T7" fmla="*/ 2147483646 h 59"/>
              <a:gd name="T8" fmla="*/ 0 60000 65536"/>
              <a:gd name="T9" fmla="*/ 0 60000 65536"/>
              <a:gd name="T10" fmla="*/ 0 60000 65536"/>
              <a:gd name="T11" fmla="*/ 0 60000 65536"/>
              <a:gd name="T12" fmla="*/ 0 w 55"/>
              <a:gd name="T13" fmla="*/ 0 h 59"/>
              <a:gd name="T14" fmla="*/ 55 w 55"/>
              <a:gd name="T15" fmla="*/ 59 h 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" h="59">
                <a:moveTo>
                  <a:pt x="54" y="21"/>
                </a:moveTo>
                <a:lnTo>
                  <a:pt x="0" y="58"/>
                </a:lnTo>
                <a:lnTo>
                  <a:pt x="30" y="0"/>
                </a:lnTo>
                <a:lnTo>
                  <a:pt x="54" y="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33" name="Freeform 57">
            <a:extLst>
              <a:ext uri="{FF2B5EF4-FFF2-40B4-BE49-F238E27FC236}">
                <a16:creationId xmlns:a16="http://schemas.microsoft.com/office/drawing/2014/main" id="{563E7411-498E-F444-8072-00D8D375AC64}"/>
              </a:ext>
            </a:extLst>
          </p:cNvPr>
          <p:cNvSpPr>
            <a:spLocks/>
          </p:cNvSpPr>
          <p:nvPr/>
        </p:nvSpPr>
        <p:spPr bwMode="auto">
          <a:xfrm>
            <a:off x="1857375" y="3184525"/>
            <a:ext cx="449263" cy="506413"/>
          </a:xfrm>
          <a:custGeom>
            <a:avLst/>
            <a:gdLst>
              <a:gd name="T0" fmla="*/ 0 w 283"/>
              <a:gd name="T1" fmla="*/ 0 h 319"/>
              <a:gd name="T2" fmla="*/ 2147483646 w 283"/>
              <a:gd name="T3" fmla="*/ 2147483646 h 319"/>
              <a:gd name="T4" fmla="*/ 0 w 283"/>
              <a:gd name="T5" fmla="*/ 0 h 319"/>
              <a:gd name="T6" fmla="*/ 0 60000 65536"/>
              <a:gd name="T7" fmla="*/ 0 60000 65536"/>
              <a:gd name="T8" fmla="*/ 0 60000 65536"/>
              <a:gd name="T9" fmla="*/ 0 w 283"/>
              <a:gd name="T10" fmla="*/ 0 h 319"/>
              <a:gd name="T11" fmla="*/ 283 w 283"/>
              <a:gd name="T12" fmla="*/ 319 h 31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3" h="319">
                <a:moveTo>
                  <a:pt x="0" y="0"/>
                </a:moveTo>
                <a:lnTo>
                  <a:pt x="282" y="31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34" name="Freeform 58">
            <a:extLst>
              <a:ext uri="{FF2B5EF4-FFF2-40B4-BE49-F238E27FC236}">
                <a16:creationId xmlns:a16="http://schemas.microsoft.com/office/drawing/2014/main" id="{B78B75E5-A03C-9C47-A158-E518C8DC85B6}"/>
              </a:ext>
            </a:extLst>
          </p:cNvPr>
          <p:cNvSpPr>
            <a:spLocks/>
          </p:cNvSpPr>
          <p:nvPr/>
        </p:nvSpPr>
        <p:spPr bwMode="auto">
          <a:xfrm>
            <a:off x="2217738" y="3598863"/>
            <a:ext cx="88900" cy="92075"/>
          </a:xfrm>
          <a:custGeom>
            <a:avLst/>
            <a:gdLst>
              <a:gd name="T0" fmla="*/ 2147483646 w 56"/>
              <a:gd name="T1" fmla="*/ 0 h 58"/>
              <a:gd name="T2" fmla="*/ 2147483646 w 56"/>
              <a:gd name="T3" fmla="*/ 2147483646 h 58"/>
              <a:gd name="T4" fmla="*/ 0 w 56"/>
              <a:gd name="T5" fmla="*/ 2147483646 h 58"/>
              <a:gd name="T6" fmla="*/ 2147483646 w 56"/>
              <a:gd name="T7" fmla="*/ 0 h 58"/>
              <a:gd name="T8" fmla="*/ 0 60000 65536"/>
              <a:gd name="T9" fmla="*/ 0 60000 65536"/>
              <a:gd name="T10" fmla="*/ 0 60000 65536"/>
              <a:gd name="T11" fmla="*/ 0 60000 65536"/>
              <a:gd name="T12" fmla="*/ 0 w 56"/>
              <a:gd name="T13" fmla="*/ 0 h 58"/>
              <a:gd name="T14" fmla="*/ 56 w 56"/>
              <a:gd name="T15" fmla="*/ 58 h 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" h="58">
                <a:moveTo>
                  <a:pt x="24" y="0"/>
                </a:moveTo>
                <a:lnTo>
                  <a:pt x="55" y="57"/>
                </a:lnTo>
                <a:lnTo>
                  <a:pt x="0" y="21"/>
                </a:lnTo>
                <a:lnTo>
                  <a:pt x="24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35" name="Freeform 59">
            <a:extLst>
              <a:ext uri="{FF2B5EF4-FFF2-40B4-BE49-F238E27FC236}">
                <a16:creationId xmlns:a16="http://schemas.microsoft.com/office/drawing/2014/main" id="{BF9869B1-B3D7-2B47-BEC5-CC4DC91ABDF5}"/>
              </a:ext>
            </a:extLst>
          </p:cNvPr>
          <p:cNvSpPr>
            <a:spLocks/>
          </p:cNvSpPr>
          <p:nvPr/>
        </p:nvSpPr>
        <p:spPr bwMode="auto">
          <a:xfrm>
            <a:off x="2355850" y="3184525"/>
            <a:ext cx="1330325" cy="517525"/>
          </a:xfrm>
          <a:custGeom>
            <a:avLst/>
            <a:gdLst>
              <a:gd name="T0" fmla="*/ 0 w 838"/>
              <a:gd name="T1" fmla="*/ 0 h 326"/>
              <a:gd name="T2" fmla="*/ 2147483646 w 838"/>
              <a:gd name="T3" fmla="*/ 2147483646 h 326"/>
              <a:gd name="T4" fmla="*/ 0 w 838"/>
              <a:gd name="T5" fmla="*/ 0 h 326"/>
              <a:gd name="T6" fmla="*/ 0 60000 65536"/>
              <a:gd name="T7" fmla="*/ 0 60000 65536"/>
              <a:gd name="T8" fmla="*/ 0 60000 65536"/>
              <a:gd name="T9" fmla="*/ 0 w 838"/>
              <a:gd name="T10" fmla="*/ 0 h 326"/>
              <a:gd name="T11" fmla="*/ 838 w 838"/>
              <a:gd name="T12" fmla="*/ 326 h 3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38" h="326">
                <a:moveTo>
                  <a:pt x="0" y="0"/>
                </a:moveTo>
                <a:lnTo>
                  <a:pt x="837" y="32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36" name="Freeform 60">
            <a:extLst>
              <a:ext uri="{FF2B5EF4-FFF2-40B4-BE49-F238E27FC236}">
                <a16:creationId xmlns:a16="http://schemas.microsoft.com/office/drawing/2014/main" id="{9EDC25DA-E1B7-9742-B944-774940F29620}"/>
              </a:ext>
            </a:extLst>
          </p:cNvPr>
          <p:cNvSpPr>
            <a:spLocks/>
          </p:cNvSpPr>
          <p:nvPr/>
        </p:nvSpPr>
        <p:spPr bwMode="auto">
          <a:xfrm>
            <a:off x="3581400" y="3640138"/>
            <a:ext cx="104775" cy="61912"/>
          </a:xfrm>
          <a:custGeom>
            <a:avLst/>
            <a:gdLst>
              <a:gd name="T0" fmla="*/ 2147483646 w 66"/>
              <a:gd name="T1" fmla="*/ 0 h 39"/>
              <a:gd name="T2" fmla="*/ 2147483646 w 66"/>
              <a:gd name="T3" fmla="*/ 2147483646 h 39"/>
              <a:gd name="T4" fmla="*/ 0 w 66"/>
              <a:gd name="T5" fmla="*/ 2147483646 h 39"/>
              <a:gd name="T6" fmla="*/ 2147483646 w 66"/>
              <a:gd name="T7" fmla="*/ 0 h 39"/>
              <a:gd name="T8" fmla="*/ 0 60000 65536"/>
              <a:gd name="T9" fmla="*/ 0 60000 65536"/>
              <a:gd name="T10" fmla="*/ 0 60000 65536"/>
              <a:gd name="T11" fmla="*/ 0 60000 65536"/>
              <a:gd name="T12" fmla="*/ 0 w 66"/>
              <a:gd name="T13" fmla="*/ 0 h 39"/>
              <a:gd name="T14" fmla="*/ 66 w 66"/>
              <a:gd name="T15" fmla="*/ 39 h 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6" h="39">
                <a:moveTo>
                  <a:pt x="11" y="0"/>
                </a:moveTo>
                <a:lnTo>
                  <a:pt x="65" y="38"/>
                </a:lnTo>
                <a:lnTo>
                  <a:pt x="0" y="30"/>
                </a:lnTo>
                <a:lnTo>
                  <a:pt x="11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37" name="Freeform 61">
            <a:extLst>
              <a:ext uri="{FF2B5EF4-FFF2-40B4-BE49-F238E27FC236}">
                <a16:creationId xmlns:a16="http://schemas.microsoft.com/office/drawing/2014/main" id="{7305D9F3-D559-E04F-9A45-9EFF50CC1260}"/>
              </a:ext>
            </a:extLst>
          </p:cNvPr>
          <p:cNvSpPr>
            <a:spLocks/>
          </p:cNvSpPr>
          <p:nvPr/>
        </p:nvSpPr>
        <p:spPr bwMode="auto">
          <a:xfrm>
            <a:off x="5137150" y="3205163"/>
            <a:ext cx="446088" cy="496887"/>
          </a:xfrm>
          <a:custGeom>
            <a:avLst/>
            <a:gdLst>
              <a:gd name="T0" fmla="*/ 2147483646 w 281"/>
              <a:gd name="T1" fmla="*/ 0 h 313"/>
              <a:gd name="T2" fmla="*/ 0 w 281"/>
              <a:gd name="T3" fmla="*/ 2147483646 h 313"/>
              <a:gd name="T4" fmla="*/ 2147483646 w 281"/>
              <a:gd name="T5" fmla="*/ 0 h 313"/>
              <a:gd name="T6" fmla="*/ 0 60000 65536"/>
              <a:gd name="T7" fmla="*/ 0 60000 65536"/>
              <a:gd name="T8" fmla="*/ 0 60000 65536"/>
              <a:gd name="T9" fmla="*/ 0 w 281"/>
              <a:gd name="T10" fmla="*/ 0 h 313"/>
              <a:gd name="T11" fmla="*/ 281 w 281"/>
              <a:gd name="T12" fmla="*/ 313 h 3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1" h="313">
                <a:moveTo>
                  <a:pt x="280" y="0"/>
                </a:moveTo>
                <a:lnTo>
                  <a:pt x="0" y="312"/>
                </a:lnTo>
                <a:lnTo>
                  <a:pt x="28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38" name="Freeform 62">
            <a:extLst>
              <a:ext uri="{FF2B5EF4-FFF2-40B4-BE49-F238E27FC236}">
                <a16:creationId xmlns:a16="http://schemas.microsoft.com/office/drawing/2014/main" id="{D8FD3609-19B0-814F-9ACD-A0CA416C5C76}"/>
              </a:ext>
            </a:extLst>
          </p:cNvPr>
          <p:cNvSpPr>
            <a:spLocks/>
          </p:cNvSpPr>
          <p:nvPr/>
        </p:nvSpPr>
        <p:spPr bwMode="auto">
          <a:xfrm>
            <a:off x="5137150" y="3608388"/>
            <a:ext cx="87313" cy="93662"/>
          </a:xfrm>
          <a:custGeom>
            <a:avLst/>
            <a:gdLst>
              <a:gd name="T0" fmla="*/ 2147483646 w 55"/>
              <a:gd name="T1" fmla="*/ 2147483646 h 59"/>
              <a:gd name="T2" fmla="*/ 0 w 55"/>
              <a:gd name="T3" fmla="*/ 2147483646 h 59"/>
              <a:gd name="T4" fmla="*/ 2147483646 w 55"/>
              <a:gd name="T5" fmla="*/ 0 h 59"/>
              <a:gd name="T6" fmla="*/ 2147483646 w 55"/>
              <a:gd name="T7" fmla="*/ 2147483646 h 59"/>
              <a:gd name="T8" fmla="*/ 0 60000 65536"/>
              <a:gd name="T9" fmla="*/ 0 60000 65536"/>
              <a:gd name="T10" fmla="*/ 0 60000 65536"/>
              <a:gd name="T11" fmla="*/ 0 60000 65536"/>
              <a:gd name="T12" fmla="*/ 0 w 55"/>
              <a:gd name="T13" fmla="*/ 0 h 59"/>
              <a:gd name="T14" fmla="*/ 55 w 55"/>
              <a:gd name="T15" fmla="*/ 59 h 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" h="59">
                <a:moveTo>
                  <a:pt x="54" y="21"/>
                </a:moveTo>
                <a:lnTo>
                  <a:pt x="0" y="58"/>
                </a:lnTo>
                <a:lnTo>
                  <a:pt x="30" y="0"/>
                </a:lnTo>
                <a:lnTo>
                  <a:pt x="54" y="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39" name="Freeform 63">
            <a:extLst>
              <a:ext uri="{FF2B5EF4-FFF2-40B4-BE49-F238E27FC236}">
                <a16:creationId xmlns:a16="http://schemas.microsoft.com/office/drawing/2014/main" id="{6788D7AF-0BB3-0C4A-A7E3-340F863F40CB}"/>
              </a:ext>
            </a:extLst>
          </p:cNvPr>
          <p:cNvSpPr>
            <a:spLocks/>
          </p:cNvSpPr>
          <p:nvPr/>
        </p:nvSpPr>
        <p:spPr bwMode="auto">
          <a:xfrm>
            <a:off x="6069013" y="3205163"/>
            <a:ext cx="458787" cy="476250"/>
          </a:xfrm>
          <a:custGeom>
            <a:avLst/>
            <a:gdLst>
              <a:gd name="T0" fmla="*/ 0 w 289"/>
              <a:gd name="T1" fmla="*/ 0 h 300"/>
              <a:gd name="T2" fmla="*/ 2147483646 w 289"/>
              <a:gd name="T3" fmla="*/ 2147483646 h 300"/>
              <a:gd name="T4" fmla="*/ 0 w 289"/>
              <a:gd name="T5" fmla="*/ 0 h 300"/>
              <a:gd name="T6" fmla="*/ 0 60000 65536"/>
              <a:gd name="T7" fmla="*/ 0 60000 65536"/>
              <a:gd name="T8" fmla="*/ 0 60000 65536"/>
              <a:gd name="T9" fmla="*/ 0 w 289"/>
              <a:gd name="T10" fmla="*/ 0 h 300"/>
              <a:gd name="T11" fmla="*/ 289 w 289"/>
              <a:gd name="T12" fmla="*/ 300 h 3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9" h="300">
                <a:moveTo>
                  <a:pt x="0" y="0"/>
                </a:moveTo>
                <a:lnTo>
                  <a:pt x="288" y="29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40" name="Freeform 64">
            <a:extLst>
              <a:ext uri="{FF2B5EF4-FFF2-40B4-BE49-F238E27FC236}">
                <a16:creationId xmlns:a16="http://schemas.microsoft.com/office/drawing/2014/main" id="{A1FC52F0-D8E3-FF41-8678-E903BCCD190D}"/>
              </a:ext>
            </a:extLst>
          </p:cNvPr>
          <p:cNvSpPr>
            <a:spLocks/>
          </p:cNvSpPr>
          <p:nvPr/>
        </p:nvSpPr>
        <p:spPr bwMode="auto">
          <a:xfrm>
            <a:off x="6437313" y="3589338"/>
            <a:ext cx="90487" cy="92075"/>
          </a:xfrm>
          <a:custGeom>
            <a:avLst/>
            <a:gdLst>
              <a:gd name="T0" fmla="*/ 2147483646 w 57"/>
              <a:gd name="T1" fmla="*/ 0 h 58"/>
              <a:gd name="T2" fmla="*/ 2147483646 w 57"/>
              <a:gd name="T3" fmla="*/ 2147483646 h 58"/>
              <a:gd name="T4" fmla="*/ 0 w 57"/>
              <a:gd name="T5" fmla="*/ 2147483646 h 58"/>
              <a:gd name="T6" fmla="*/ 2147483646 w 57"/>
              <a:gd name="T7" fmla="*/ 0 h 58"/>
              <a:gd name="T8" fmla="*/ 0 60000 65536"/>
              <a:gd name="T9" fmla="*/ 0 60000 65536"/>
              <a:gd name="T10" fmla="*/ 0 60000 65536"/>
              <a:gd name="T11" fmla="*/ 0 60000 65536"/>
              <a:gd name="T12" fmla="*/ 0 w 57"/>
              <a:gd name="T13" fmla="*/ 0 h 58"/>
              <a:gd name="T14" fmla="*/ 57 w 57"/>
              <a:gd name="T15" fmla="*/ 58 h 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" h="58">
                <a:moveTo>
                  <a:pt x="23" y="0"/>
                </a:moveTo>
                <a:lnTo>
                  <a:pt x="56" y="57"/>
                </a:lnTo>
                <a:lnTo>
                  <a:pt x="0" y="22"/>
                </a:lnTo>
                <a:lnTo>
                  <a:pt x="23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41" name="Freeform 65">
            <a:extLst>
              <a:ext uri="{FF2B5EF4-FFF2-40B4-BE49-F238E27FC236}">
                <a16:creationId xmlns:a16="http://schemas.microsoft.com/office/drawing/2014/main" id="{6D3787DF-4A2E-D946-ACC8-5949C855C0BC}"/>
              </a:ext>
            </a:extLst>
          </p:cNvPr>
          <p:cNvSpPr>
            <a:spLocks/>
          </p:cNvSpPr>
          <p:nvPr/>
        </p:nvSpPr>
        <p:spPr bwMode="auto">
          <a:xfrm>
            <a:off x="6556375" y="3214688"/>
            <a:ext cx="1362075" cy="476250"/>
          </a:xfrm>
          <a:custGeom>
            <a:avLst/>
            <a:gdLst>
              <a:gd name="T0" fmla="*/ 0 w 858"/>
              <a:gd name="T1" fmla="*/ 0 h 300"/>
              <a:gd name="T2" fmla="*/ 2147483646 w 858"/>
              <a:gd name="T3" fmla="*/ 2147483646 h 300"/>
              <a:gd name="T4" fmla="*/ 0 w 858"/>
              <a:gd name="T5" fmla="*/ 0 h 300"/>
              <a:gd name="T6" fmla="*/ 0 60000 65536"/>
              <a:gd name="T7" fmla="*/ 0 60000 65536"/>
              <a:gd name="T8" fmla="*/ 0 60000 65536"/>
              <a:gd name="T9" fmla="*/ 0 w 858"/>
              <a:gd name="T10" fmla="*/ 0 h 300"/>
              <a:gd name="T11" fmla="*/ 858 w 858"/>
              <a:gd name="T12" fmla="*/ 300 h 3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58" h="300">
                <a:moveTo>
                  <a:pt x="0" y="0"/>
                </a:moveTo>
                <a:lnTo>
                  <a:pt x="857" y="29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42" name="Freeform 66">
            <a:extLst>
              <a:ext uri="{FF2B5EF4-FFF2-40B4-BE49-F238E27FC236}">
                <a16:creationId xmlns:a16="http://schemas.microsoft.com/office/drawing/2014/main" id="{7D8BDF98-55D6-BA46-A772-234C4DBFB3FE}"/>
              </a:ext>
            </a:extLst>
          </p:cNvPr>
          <p:cNvSpPr>
            <a:spLocks/>
          </p:cNvSpPr>
          <p:nvPr/>
        </p:nvSpPr>
        <p:spPr bwMode="auto">
          <a:xfrm>
            <a:off x="7812088" y="3632200"/>
            <a:ext cx="106362" cy="58738"/>
          </a:xfrm>
          <a:custGeom>
            <a:avLst/>
            <a:gdLst>
              <a:gd name="T0" fmla="*/ 2147483646 w 67"/>
              <a:gd name="T1" fmla="*/ 0 h 37"/>
              <a:gd name="T2" fmla="*/ 2147483646 w 67"/>
              <a:gd name="T3" fmla="*/ 2147483646 h 37"/>
              <a:gd name="T4" fmla="*/ 0 w 67"/>
              <a:gd name="T5" fmla="*/ 2147483646 h 37"/>
              <a:gd name="T6" fmla="*/ 2147483646 w 67"/>
              <a:gd name="T7" fmla="*/ 0 h 37"/>
              <a:gd name="T8" fmla="*/ 0 60000 65536"/>
              <a:gd name="T9" fmla="*/ 0 60000 65536"/>
              <a:gd name="T10" fmla="*/ 0 60000 65536"/>
              <a:gd name="T11" fmla="*/ 0 60000 65536"/>
              <a:gd name="T12" fmla="*/ 0 w 67"/>
              <a:gd name="T13" fmla="*/ 0 h 37"/>
              <a:gd name="T14" fmla="*/ 67 w 67"/>
              <a:gd name="T15" fmla="*/ 37 h 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" h="37">
                <a:moveTo>
                  <a:pt x="11" y="0"/>
                </a:moveTo>
                <a:lnTo>
                  <a:pt x="66" y="36"/>
                </a:lnTo>
                <a:lnTo>
                  <a:pt x="0" y="31"/>
                </a:lnTo>
                <a:lnTo>
                  <a:pt x="11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43" name="Freeform 67">
            <a:extLst>
              <a:ext uri="{FF2B5EF4-FFF2-40B4-BE49-F238E27FC236}">
                <a16:creationId xmlns:a16="http://schemas.microsoft.com/office/drawing/2014/main" id="{2C5E057D-D9FB-BA44-87B0-D3F0D8433D3A}"/>
              </a:ext>
            </a:extLst>
          </p:cNvPr>
          <p:cNvSpPr>
            <a:spLocks/>
          </p:cNvSpPr>
          <p:nvPr/>
        </p:nvSpPr>
        <p:spPr bwMode="auto">
          <a:xfrm>
            <a:off x="2314575" y="2446338"/>
            <a:ext cx="1177925" cy="396875"/>
          </a:xfrm>
          <a:custGeom>
            <a:avLst/>
            <a:gdLst>
              <a:gd name="T0" fmla="*/ 2147483646 w 742"/>
              <a:gd name="T1" fmla="*/ 0 h 250"/>
              <a:gd name="T2" fmla="*/ 0 w 742"/>
              <a:gd name="T3" fmla="*/ 2147483646 h 250"/>
              <a:gd name="T4" fmla="*/ 2147483646 w 742"/>
              <a:gd name="T5" fmla="*/ 0 h 250"/>
              <a:gd name="T6" fmla="*/ 0 60000 65536"/>
              <a:gd name="T7" fmla="*/ 0 60000 65536"/>
              <a:gd name="T8" fmla="*/ 0 60000 65536"/>
              <a:gd name="T9" fmla="*/ 0 w 742"/>
              <a:gd name="T10" fmla="*/ 0 h 250"/>
              <a:gd name="T11" fmla="*/ 742 w 742"/>
              <a:gd name="T12" fmla="*/ 250 h 2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42" h="250">
                <a:moveTo>
                  <a:pt x="741" y="0"/>
                </a:moveTo>
                <a:lnTo>
                  <a:pt x="0" y="249"/>
                </a:lnTo>
                <a:lnTo>
                  <a:pt x="741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44" name="Freeform 68">
            <a:extLst>
              <a:ext uri="{FF2B5EF4-FFF2-40B4-BE49-F238E27FC236}">
                <a16:creationId xmlns:a16="http://schemas.microsoft.com/office/drawing/2014/main" id="{D6204DE2-980C-7342-AF95-922D2F1A927F}"/>
              </a:ext>
            </a:extLst>
          </p:cNvPr>
          <p:cNvSpPr>
            <a:spLocks/>
          </p:cNvSpPr>
          <p:nvPr/>
        </p:nvSpPr>
        <p:spPr bwMode="auto">
          <a:xfrm>
            <a:off x="2314575" y="2784475"/>
            <a:ext cx="106363" cy="58738"/>
          </a:xfrm>
          <a:custGeom>
            <a:avLst/>
            <a:gdLst>
              <a:gd name="T0" fmla="*/ 2147483646 w 67"/>
              <a:gd name="T1" fmla="*/ 2147483646 h 37"/>
              <a:gd name="T2" fmla="*/ 0 w 67"/>
              <a:gd name="T3" fmla="*/ 2147483646 h 37"/>
              <a:gd name="T4" fmla="*/ 2147483646 w 67"/>
              <a:gd name="T5" fmla="*/ 0 h 37"/>
              <a:gd name="T6" fmla="*/ 2147483646 w 67"/>
              <a:gd name="T7" fmla="*/ 2147483646 h 37"/>
              <a:gd name="T8" fmla="*/ 0 60000 65536"/>
              <a:gd name="T9" fmla="*/ 0 60000 65536"/>
              <a:gd name="T10" fmla="*/ 0 60000 65536"/>
              <a:gd name="T11" fmla="*/ 0 60000 65536"/>
              <a:gd name="T12" fmla="*/ 0 w 67"/>
              <a:gd name="T13" fmla="*/ 0 h 37"/>
              <a:gd name="T14" fmla="*/ 67 w 67"/>
              <a:gd name="T15" fmla="*/ 37 h 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" h="37">
                <a:moveTo>
                  <a:pt x="66" y="31"/>
                </a:moveTo>
                <a:lnTo>
                  <a:pt x="0" y="36"/>
                </a:lnTo>
                <a:lnTo>
                  <a:pt x="56" y="0"/>
                </a:lnTo>
                <a:lnTo>
                  <a:pt x="66" y="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45" name="Freeform 69">
            <a:extLst>
              <a:ext uri="{FF2B5EF4-FFF2-40B4-BE49-F238E27FC236}">
                <a16:creationId xmlns:a16="http://schemas.microsoft.com/office/drawing/2014/main" id="{45CBF1AB-97B2-DA48-9051-7EA767C8C23B}"/>
              </a:ext>
            </a:extLst>
          </p:cNvPr>
          <p:cNvSpPr>
            <a:spLocks/>
          </p:cNvSpPr>
          <p:nvPr/>
        </p:nvSpPr>
        <p:spPr bwMode="auto">
          <a:xfrm>
            <a:off x="3978275" y="2455863"/>
            <a:ext cx="1992313" cy="387350"/>
          </a:xfrm>
          <a:custGeom>
            <a:avLst/>
            <a:gdLst>
              <a:gd name="T0" fmla="*/ 0 w 1255"/>
              <a:gd name="T1" fmla="*/ 0 h 244"/>
              <a:gd name="T2" fmla="*/ 2147483646 w 1255"/>
              <a:gd name="T3" fmla="*/ 2147483646 h 244"/>
              <a:gd name="T4" fmla="*/ 0 w 1255"/>
              <a:gd name="T5" fmla="*/ 0 h 244"/>
              <a:gd name="T6" fmla="*/ 0 60000 65536"/>
              <a:gd name="T7" fmla="*/ 0 60000 65536"/>
              <a:gd name="T8" fmla="*/ 0 60000 65536"/>
              <a:gd name="T9" fmla="*/ 0 w 1255"/>
              <a:gd name="T10" fmla="*/ 0 h 244"/>
              <a:gd name="T11" fmla="*/ 1255 w 1255"/>
              <a:gd name="T12" fmla="*/ 244 h 2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55" h="244">
                <a:moveTo>
                  <a:pt x="0" y="0"/>
                </a:moveTo>
                <a:lnTo>
                  <a:pt x="1254" y="243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46" name="Freeform 70">
            <a:extLst>
              <a:ext uri="{FF2B5EF4-FFF2-40B4-BE49-F238E27FC236}">
                <a16:creationId xmlns:a16="http://schemas.microsoft.com/office/drawing/2014/main" id="{27BF87B0-2F05-5745-A83F-C329EAA2049A}"/>
              </a:ext>
            </a:extLst>
          </p:cNvPr>
          <p:cNvSpPr>
            <a:spLocks/>
          </p:cNvSpPr>
          <p:nvPr/>
        </p:nvSpPr>
        <p:spPr bwMode="auto">
          <a:xfrm>
            <a:off x="5864225" y="2797175"/>
            <a:ext cx="106363" cy="50800"/>
          </a:xfrm>
          <a:custGeom>
            <a:avLst/>
            <a:gdLst>
              <a:gd name="T0" fmla="*/ 2147483646 w 67"/>
              <a:gd name="T1" fmla="*/ 0 h 32"/>
              <a:gd name="T2" fmla="*/ 2147483646 w 67"/>
              <a:gd name="T3" fmla="*/ 2147483646 h 32"/>
              <a:gd name="T4" fmla="*/ 0 w 67"/>
              <a:gd name="T5" fmla="*/ 2147483646 h 32"/>
              <a:gd name="T6" fmla="*/ 2147483646 w 67"/>
              <a:gd name="T7" fmla="*/ 0 h 32"/>
              <a:gd name="T8" fmla="*/ 0 60000 65536"/>
              <a:gd name="T9" fmla="*/ 0 60000 65536"/>
              <a:gd name="T10" fmla="*/ 0 60000 65536"/>
              <a:gd name="T11" fmla="*/ 0 60000 65536"/>
              <a:gd name="T12" fmla="*/ 0 w 67"/>
              <a:gd name="T13" fmla="*/ 0 h 32"/>
              <a:gd name="T14" fmla="*/ 67 w 67"/>
              <a:gd name="T15" fmla="*/ 32 h 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" h="32">
                <a:moveTo>
                  <a:pt x="6" y="0"/>
                </a:moveTo>
                <a:lnTo>
                  <a:pt x="66" y="28"/>
                </a:lnTo>
                <a:lnTo>
                  <a:pt x="0" y="31"/>
                </a:lnTo>
                <a:lnTo>
                  <a:pt x="6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47" name="Freeform 71">
            <a:extLst>
              <a:ext uri="{FF2B5EF4-FFF2-40B4-BE49-F238E27FC236}">
                <a16:creationId xmlns:a16="http://schemas.microsoft.com/office/drawing/2014/main" id="{87114908-3680-8C43-B9AD-E34F3A6482FF}"/>
              </a:ext>
            </a:extLst>
          </p:cNvPr>
          <p:cNvSpPr>
            <a:spLocks/>
          </p:cNvSpPr>
          <p:nvPr/>
        </p:nvSpPr>
        <p:spPr bwMode="auto">
          <a:xfrm>
            <a:off x="1676400" y="3719513"/>
            <a:ext cx="325438" cy="325437"/>
          </a:xfrm>
          <a:custGeom>
            <a:avLst/>
            <a:gdLst>
              <a:gd name="T0" fmla="*/ 0 w 205"/>
              <a:gd name="T1" fmla="*/ 2147483646 h 205"/>
              <a:gd name="T2" fmla="*/ 0 w 205"/>
              <a:gd name="T3" fmla="*/ 0 h 205"/>
              <a:gd name="T4" fmla="*/ 2147483646 w 205"/>
              <a:gd name="T5" fmla="*/ 0 h 205"/>
              <a:gd name="T6" fmla="*/ 2147483646 w 205"/>
              <a:gd name="T7" fmla="*/ 2147483646 h 205"/>
              <a:gd name="T8" fmla="*/ 0 w 205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48" name="Freeform 72">
            <a:extLst>
              <a:ext uri="{FF2B5EF4-FFF2-40B4-BE49-F238E27FC236}">
                <a16:creationId xmlns:a16="http://schemas.microsoft.com/office/drawing/2014/main" id="{7DD09879-D575-A244-B49A-DAA04D5B4E77}"/>
              </a:ext>
            </a:extLst>
          </p:cNvPr>
          <p:cNvSpPr>
            <a:spLocks/>
          </p:cNvSpPr>
          <p:nvPr/>
        </p:nvSpPr>
        <p:spPr bwMode="auto">
          <a:xfrm>
            <a:off x="2000250" y="3719513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6"/>
              <a:gd name="T16" fmla="*/ 0 h 205"/>
              <a:gd name="T17" fmla="*/ 206 w 20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49" name="Freeform 73">
            <a:extLst>
              <a:ext uri="{FF2B5EF4-FFF2-40B4-BE49-F238E27FC236}">
                <a16:creationId xmlns:a16="http://schemas.microsoft.com/office/drawing/2014/main" id="{94050B70-156B-A641-8AFC-568347ED5B29}"/>
              </a:ext>
            </a:extLst>
          </p:cNvPr>
          <p:cNvSpPr>
            <a:spLocks/>
          </p:cNvSpPr>
          <p:nvPr/>
        </p:nvSpPr>
        <p:spPr bwMode="auto">
          <a:xfrm>
            <a:off x="2325688" y="3719513"/>
            <a:ext cx="325437" cy="325437"/>
          </a:xfrm>
          <a:custGeom>
            <a:avLst/>
            <a:gdLst>
              <a:gd name="T0" fmla="*/ 0 w 205"/>
              <a:gd name="T1" fmla="*/ 2147483646 h 205"/>
              <a:gd name="T2" fmla="*/ 0 w 205"/>
              <a:gd name="T3" fmla="*/ 0 h 205"/>
              <a:gd name="T4" fmla="*/ 2147483646 w 205"/>
              <a:gd name="T5" fmla="*/ 0 h 205"/>
              <a:gd name="T6" fmla="*/ 2147483646 w 205"/>
              <a:gd name="T7" fmla="*/ 2147483646 h 205"/>
              <a:gd name="T8" fmla="*/ 0 w 205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50" name="Freeform 74">
            <a:extLst>
              <a:ext uri="{FF2B5EF4-FFF2-40B4-BE49-F238E27FC236}">
                <a16:creationId xmlns:a16="http://schemas.microsoft.com/office/drawing/2014/main" id="{BA87C20A-85C1-5645-8C04-C43D4868B143}"/>
              </a:ext>
            </a:extLst>
          </p:cNvPr>
          <p:cNvSpPr>
            <a:spLocks/>
          </p:cNvSpPr>
          <p:nvPr/>
        </p:nvSpPr>
        <p:spPr bwMode="auto">
          <a:xfrm>
            <a:off x="2649538" y="3719513"/>
            <a:ext cx="325437" cy="325437"/>
          </a:xfrm>
          <a:custGeom>
            <a:avLst/>
            <a:gdLst>
              <a:gd name="T0" fmla="*/ 0 w 205"/>
              <a:gd name="T1" fmla="*/ 2147483646 h 205"/>
              <a:gd name="T2" fmla="*/ 0 w 205"/>
              <a:gd name="T3" fmla="*/ 0 h 205"/>
              <a:gd name="T4" fmla="*/ 2147483646 w 205"/>
              <a:gd name="T5" fmla="*/ 0 h 205"/>
              <a:gd name="T6" fmla="*/ 2147483646 w 205"/>
              <a:gd name="T7" fmla="*/ 2147483646 h 205"/>
              <a:gd name="T8" fmla="*/ 0 w 205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205"/>
              <a:gd name="T17" fmla="*/ 205 w 205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51" name="Rectangle 75">
            <a:extLst>
              <a:ext uri="{FF2B5EF4-FFF2-40B4-BE49-F238E27FC236}">
                <a16:creationId xmlns:a16="http://schemas.microsoft.com/office/drawing/2014/main" id="{A7638EB1-754E-BD4A-9E54-36CE1E73E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4100" y="2122488"/>
            <a:ext cx="3651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17</a:t>
            </a:r>
          </a:p>
        </p:txBody>
      </p:sp>
      <p:sp>
        <p:nvSpPr>
          <p:cNvPr id="24652" name="Rectangle 76">
            <a:extLst>
              <a:ext uri="{FF2B5EF4-FFF2-40B4-BE49-F238E27FC236}">
                <a16:creationId xmlns:a16="http://schemas.microsoft.com/office/drawing/2014/main" id="{7A6EE12A-420D-D541-9B74-C3EBBC103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4200" y="2879725"/>
            <a:ext cx="3651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24</a:t>
            </a:r>
          </a:p>
        </p:txBody>
      </p:sp>
      <p:sp>
        <p:nvSpPr>
          <p:cNvPr id="24653" name="Rectangle 77">
            <a:extLst>
              <a:ext uri="{FF2B5EF4-FFF2-40B4-BE49-F238E27FC236}">
                <a16:creationId xmlns:a16="http://schemas.microsoft.com/office/drawing/2014/main" id="{32027EA0-7306-764B-9E0B-4D2B56794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1088" y="2890838"/>
            <a:ext cx="3651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30</a:t>
            </a:r>
          </a:p>
        </p:txBody>
      </p:sp>
      <p:sp>
        <p:nvSpPr>
          <p:cNvPr id="24654" name="Rectangle 78">
            <a:extLst>
              <a:ext uri="{FF2B5EF4-FFF2-40B4-BE49-F238E27FC236}">
                <a16:creationId xmlns:a16="http://schemas.microsoft.com/office/drawing/2014/main" id="{BF3491B0-0F8E-9747-BA38-62DB0501E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6888" y="3717925"/>
            <a:ext cx="428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14*</a:t>
            </a:r>
          </a:p>
        </p:txBody>
      </p:sp>
      <p:sp>
        <p:nvSpPr>
          <p:cNvPr id="24655" name="Rectangle 79">
            <a:extLst>
              <a:ext uri="{FF2B5EF4-FFF2-40B4-BE49-F238E27FC236}">
                <a16:creationId xmlns:a16="http://schemas.microsoft.com/office/drawing/2014/main" id="{B026EAB6-7CDE-A548-89FD-6E1027D46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0738" y="3717925"/>
            <a:ext cx="428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16*</a:t>
            </a:r>
          </a:p>
        </p:txBody>
      </p:sp>
      <p:sp>
        <p:nvSpPr>
          <p:cNvPr id="24656" name="Rectangle 80">
            <a:extLst>
              <a:ext uri="{FF2B5EF4-FFF2-40B4-BE49-F238E27FC236}">
                <a16:creationId xmlns:a16="http://schemas.microsoft.com/office/drawing/2014/main" id="{7A5EB2F1-8A0D-674C-BAB1-1F984453A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6275" y="3697288"/>
            <a:ext cx="4286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19*</a:t>
            </a:r>
          </a:p>
        </p:txBody>
      </p:sp>
      <p:sp>
        <p:nvSpPr>
          <p:cNvPr id="24657" name="Rectangle 81">
            <a:extLst>
              <a:ext uri="{FF2B5EF4-FFF2-40B4-BE49-F238E27FC236}">
                <a16:creationId xmlns:a16="http://schemas.microsoft.com/office/drawing/2014/main" id="{3163B029-008C-724F-B64D-0860410E1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2663" y="3697288"/>
            <a:ext cx="4286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20*</a:t>
            </a:r>
          </a:p>
        </p:txBody>
      </p:sp>
      <p:sp>
        <p:nvSpPr>
          <p:cNvPr id="24658" name="Rectangle 82">
            <a:extLst>
              <a:ext uri="{FF2B5EF4-FFF2-40B4-BE49-F238E27FC236}">
                <a16:creationId xmlns:a16="http://schemas.microsoft.com/office/drawing/2014/main" id="{0CC55248-ACF5-A64A-B5FE-7FF093D52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6988" y="3697288"/>
            <a:ext cx="4286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22*</a:t>
            </a:r>
          </a:p>
        </p:txBody>
      </p:sp>
      <p:sp>
        <p:nvSpPr>
          <p:cNvPr id="24659" name="Rectangle 83">
            <a:extLst>
              <a:ext uri="{FF2B5EF4-FFF2-40B4-BE49-F238E27FC236}">
                <a16:creationId xmlns:a16="http://schemas.microsoft.com/office/drawing/2014/main" id="{8080DE30-436E-FA40-8034-B5D8C1A22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7875" y="3697288"/>
            <a:ext cx="4286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24*</a:t>
            </a:r>
          </a:p>
        </p:txBody>
      </p:sp>
      <p:sp>
        <p:nvSpPr>
          <p:cNvPr id="24660" name="Rectangle 84">
            <a:extLst>
              <a:ext uri="{FF2B5EF4-FFF2-40B4-BE49-F238E27FC236}">
                <a16:creationId xmlns:a16="http://schemas.microsoft.com/office/drawing/2014/main" id="{5EF33976-78DB-6249-B747-4D3F2FEDE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2838" y="3697288"/>
            <a:ext cx="4286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27*</a:t>
            </a:r>
          </a:p>
        </p:txBody>
      </p:sp>
      <p:sp>
        <p:nvSpPr>
          <p:cNvPr id="24661" name="Rectangle 85">
            <a:extLst>
              <a:ext uri="{FF2B5EF4-FFF2-40B4-BE49-F238E27FC236}">
                <a16:creationId xmlns:a16="http://schemas.microsoft.com/office/drawing/2014/main" id="{CD4FF5AE-5884-D141-8AE4-FAE75416F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6050" y="3708400"/>
            <a:ext cx="428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29*</a:t>
            </a:r>
          </a:p>
        </p:txBody>
      </p:sp>
      <p:sp>
        <p:nvSpPr>
          <p:cNvPr id="24662" name="Rectangle 86">
            <a:extLst>
              <a:ext uri="{FF2B5EF4-FFF2-40B4-BE49-F238E27FC236}">
                <a16:creationId xmlns:a16="http://schemas.microsoft.com/office/drawing/2014/main" id="{80AC3BD5-5C4B-D340-9A7F-825E6BED7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7575" y="3708400"/>
            <a:ext cx="428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33*</a:t>
            </a:r>
          </a:p>
        </p:txBody>
      </p:sp>
      <p:sp>
        <p:nvSpPr>
          <p:cNvPr id="24663" name="Rectangle 87">
            <a:extLst>
              <a:ext uri="{FF2B5EF4-FFF2-40B4-BE49-F238E27FC236}">
                <a16:creationId xmlns:a16="http://schemas.microsoft.com/office/drawing/2014/main" id="{D07DB269-2C06-5D44-ABC0-D4D1A4C02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3013" y="3708400"/>
            <a:ext cx="428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34*</a:t>
            </a:r>
          </a:p>
        </p:txBody>
      </p:sp>
      <p:sp>
        <p:nvSpPr>
          <p:cNvPr id="24664" name="Rectangle 88">
            <a:extLst>
              <a:ext uri="{FF2B5EF4-FFF2-40B4-BE49-F238E27FC236}">
                <a16:creationId xmlns:a16="http://schemas.microsoft.com/office/drawing/2014/main" id="{23ED4A28-1627-DB48-8093-E184328EB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7338" y="3697288"/>
            <a:ext cx="4286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38*</a:t>
            </a:r>
          </a:p>
        </p:txBody>
      </p:sp>
      <p:sp>
        <p:nvSpPr>
          <p:cNvPr id="24665" name="Rectangle 89">
            <a:extLst>
              <a:ext uri="{FF2B5EF4-FFF2-40B4-BE49-F238E27FC236}">
                <a16:creationId xmlns:a16="http://schemas.microsoft.com/office/drawing/2014/main" id="{1E962E4D-3D9D-0D46-AA10-B5AA76493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1188" y="3687763"/>
            <a:ext cx="4286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39*</a:t>
            </a:r>
          </a:p>
        </p:txBody>
      </p:sp>
      <p:sp>
        <p:nvSpPr>
          <p:cNvPr id="24666" name="Rectangle 90">
            <a:extLst>
              <a:ext uri="{FF2B5EF4-FFF2-40B4-BE49-F238E27FC236}">
                <a16:creationId xmlns:a16="http://schemas.microsoft.com/office/drawing/2014/main" id="{32343583-F2FB-4A49-A7A4-D1AD7A383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925" y="2890838"/>
            <a:ext cx="3651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13</a:t>
            </a:r>
          </a:p>
        </p:txBody>
      </p:sp>
      <p:sp>
        <p:nvSpPr>
          <p:cNvPr id="24667" name="Rectangle 91">
            <a:extLst>
              <a:ext uri="{FF2B5EF4-FFF2-40B4-BE49-F238E27FC236}">
                <a16:creationId xmlns:a16="http://schemas.microsoft.com/office/drawing/2014/main" id="{D8C60C9C-C22B-604F-982F-C7ACC4A8C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200" y="2890838"/>
            <a:ext cx="2730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24668" name="Rectangle 92">
            <a:extLst>
              <a:ext uri="{FF2B5EF4-FFF2-40B4-BE49-F238E27FC236}">
                <a16:creationId xmlns:a16="http://schemas.microsoft.com/office/drawing/2014/main" id="{DF290D07-267D-7C40-840F-B9B0B71D3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9775" y="3697288"/>
            <a:ext cx="3365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7*</a:t>
            </a:r>
          </a:p>
        </p:txBody>
      </p:sp>
      <p:sp>
        <p:nvSpPr>
          <p:cNvPr id="24669" name="Rectangle 93">
            <a:extLst>
              <a:ext uri="{FF2B5EF4-FFF2-40B4-BE49-F238E27FC236}">
                <a16:creationId xmlns:a16="http://schemas.microsoft.com/office/drawing/2014/main" id="{974446A6-EA43-CB49-9C5F-90E68C304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513" y="3697288"/>
            <a:ext cx="3365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5*</a:t>
            </a:r>
          </a:p>
        </p:txBody>
      </p:sp>
      <p:sp>
        <p:nvSpPr>
          <p:cNvPr id="24670" name="Rectangle 94">
            <a:extLst>
              <a:ext uri="{FF2B5EF4-FFF2-40B4-BE49-F238E27FC236}">
                <a16:creationId xmlns:a16="http://schemas.microsoft.com/office/drawing/2014/main" id="{3518ED2E-7AD5-8B46-AA2E-B87B66DC9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5688" y="3697288"/>
            <a:ext cx="3365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300" b="1">
                <a:solidFill>
                  <a:srgbClr val="000000"/>
                </a:solidFill>
                <a:latin typeface="Arial" panose="020B0604020202020204" pitchFamily="34" charset="0"/>
              </a:rPr>
              <a:t>8*</a:t>
            </a:r>
          </a:p>
        </p:txBody>
      </p:sp>
      <p:sp>
        <p:nvSpPr>
          <p:cNvPr id="24671" name="Arc 95">
            <a:extLst>
              <a:ext uri="{FF2B5EF4-FFF2-40B4-BE49-F238E27FC236}">
                <a16:creationId xmlns:a16="http://schemas.microsoft.com/office/drawing/2014/main" id="{E48CDA4D-6B91-F14F-B9DB-9051266EA856}"/>
              </a:ext>
            </a:extLst>
          </p:cNvPr>
          <p:cNvSpPr>
            <a:spLocks/>
          </p:cNvSpPr>
          <p:nvPr/>
        </p:nvSpPr>
        <p:spPr bwMode="auto">
          <a:xfrm rot="-8160000">
            <a:off x="7010400" y="3505200"/>
            <a:ext cx="304800" cy="3048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72" name="Arc 96">
            <a:extLst>
              <a:ext uri="{FF2B5EF4-FFF2-40B4-BE49-F238E27FC236}">
                <a16:creationId xmlns:a16="http://schemas.microsoft.com/office/drawing/2014/main" id="{7C070D24-D246-F140-A5DD-678209938B62}"/>
              </a:ext>
            </a:extLst>
          </p:cNvPr>
          <p:cNvSpPr>
            <a:spLocks/>
          </p:cNvSpPr>
          <p:nvPr/>
        </p:nvSpPr>
        <p:spPr bwMode="auto">
          <a:xfrm rot="-8160000">
            <a:off x="1447800" y="3505200"/>
            <a:ext cx="304800" cy="3048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73" name="Arc 97">
            <a:extLst>
              <a:ext uri="{FF2B5EF4-FFF2-40B4-BE49-F238E27FC236}">
                <a16:creationId xmlns:a16="http://schemas.microsoft.com/office/drawing/2014/main" id="{49A72C85-7AA4-0C4C-80BE-5AE21B844276}"/>
              </a:ext>
            </a:extLst>
          </p:cNvPr>
          <p:cNvSpPr>
            <a:spLocks/>
          </p:cNvSpPr>
          <p:nvPr/>
        </p:nvSpPr>
        <p:spPr bwMode="auto">
          <a:xfrm rot="-8160000">
            <a:off x="2819400" y="3505200"/>
            <a:ext cx="304800" cy="3048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74" name="Arc 98">
            <a:extLst>
              <a:ext uri="{FF2B5EF4-FFF2-40B4-BE49-F238E27FC236}">
                <a16:creationId xmlns:a16="http://schemas.microsoft.com/office/drawing/2014/main" id="{A761DE59-877D-4247-A63F-7BB6172D960F}"/>
              </a:ext>
            </a:extLst>
          </p:cNvPr>
          <p:cNvSpPr>
            <a:spLocks/>
          </p:cNvSpPr>
          <p:nvPr/>
        </p:nvSpPr>
        <p:spPr bwMode="auto">
          <a:xfrm rot="-8160000">
            <a:off x="4267200" y="3505200"/>
            <a:ext cx="304800" cy="3048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75" name="Arc 99">
            <a:extLst>
              <a:ext uri="{FF2B5EF4-FFF2-40B4-BE49-F238E27FC236}">
                <a16:creationId xmlns:a16="http://schemas.microsoft.com/office/drawing/2014/main" id="{6EE72EE5-D689-B247-A9F1-7206385965B2}"/>
              </a:ext>
            </a:extLst>
          </p:cNvPr>
          <p:cNvSpPr>
            <a:spLocks/>
          </p:cNvSpPr>
          <p:nvPr/>
        </p:nvSpPr>
        <p:spPr bwMode="auto">
          <a:xfrm rot="-8160000">
            <a:off x="5638800" y="3505200"/>
            <a:ext cx="304800" cy="3048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76" name="Text Box 100">
            <a:extLst>
              <a:ext uri="{FF2B5EF4-FFF2-40B4-BE49-F238E27FC236}">
                <a16:creationId xmlns:a16="http://schemas.microsoft.com/office/drawing/2014/main" id="{A35F278D-FFC8-0449-AFF3-223E2F948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143000"/>
            <a:ext cx="711835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en-US" altLang="zh-TW" sz="1800" b="1">
                <a:solidFill>
                  <a:srgbClr val="A50021"/>
                </a:solidFill>
                <a:latin typeface="Arial" panose="020B0604020202020204" pitchFamily="34" charset="0"/>
              </a:rPr>
              <a:t>Assume the search key is sid. Consider the selection condition: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kumimoji="0" lang="en-US" altLang="zh-TW" sz="1800" b="1">
                <a:solidFill>
                  <a:srgbClr val="A50021"/>
                </a:solidFill>
                <a:latin typeface="Arial" panose="020B0604020202020204" pitchFamily="34" charset="0"/>
              </a:rPr>
              <a:t>19 &lt; sid &lt; 29</a:t>
            </a:r>
          </a:p>
        </p:txBody>
      </p:sp>
      <p:sp>
        <p:nvSpPr>
          <p:cNvPr id="24677" name="Text Box 101">
            <a:extLst>
              <a:ext uri="{FF2B5EF4-FFF2-40B4-BE49-F238E27FC236}">
                <a16:creationId xmlns:a16="http://schemas.microsoft.com/office/drawing/2014/main" id="{4A755635-6CD0-4B4C-B5F5-49F3539A588F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4303713" y="5221287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1000" i="1">
                <a:latin typeface="Arial" panose="020B0604020202020204" pitchFamily="34" charset="0"/>
              </a:rPr>
              <a:t>19</a:t>
            </a:r>
          </a:p>
        </p:txBody>
      </p:sp>
      <p:sp>
        <p:nvSpPr>
          <p:cNvPr id="24678" name="Text Box 102">
            <a:extLst>
              <a:ext uri="{FF2B5EF4-FFF2-40B4-BE49-F238E27FC236}">
                <a16:creationId xmlns:a16="http://schemas.microsoft.com/office/drawing/2014/main" id="{45E5CE2F-124F-6141-8B21-2B50D4B1CDC1}"/>
              </a:ext>
            </a:extLst>
          </p:cNvPr>
          <p:cNvSpPr txBox="1">
            <a:spLocks noChangeArrowheads="1"/>
          </p:cNvSpPr>
          <p:nvPr/>
        </p:nvSpPr>
        <p:spPr bwMode="auto">
          <a:xfrm rot="-5227730">
            <a:off x="6132513" y="5221287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000" i="1"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24679" name="Text Box 103">
            <a:extLst>
              <a:ext uri="{FF2B5EF4-FFF2-40B4-BE49-F238E27FC236}">
                <a16:creationId xmlns:a16="http://schemas.microsoft.com/office/drawing/2014/main" id="{69BDA263-7BB2-7A4B-ACD0-12640DC2C6DC}"/>
              </a:ext>
            </a:extLst>
          </p:cNvPr>
          <p:cNvSpPr txBox="1">
            <a:spLocks noChangeArrowheads="1"/>
          </p:cNvSpPr>
          <p:nvPr/>
        </p:nvSpPr>
        <p:spPr bwMode="auto">
          <a:xfrm rot="-5518393">
            <a:off x="3617913" y="5221287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000" i="1">
                <a:latin typeface="Arial" panose="020B0604020202020204" pitchFamily="34" charset="0"/>
              </a:rPr>
              <a:t>22</a:t>
            </a:r>
          </a:p>
        </p:txBody>
      </p:sp>
      <p:sp>
        <p:nvSpPr>
          <p:cNvPr id="24680" name="Text Box 104">
            <a:extLst>
              <a:ext uri="{FF2B5EF4-FFF2-40B4-BE49-F238E27FC236}">
                <a16:creationId xmlns:a16="http://schemas.microsoft.com/office/drawing/2014/main" id="{AE7BDB7C-9A3C-CB47-86C5-B716ADE75BC8}"/>
              </a:ext>
            </a:extLst>
          </p:cNvPr>
          <p:cNvSpPr txBox="1">
            <a:spLocks noChangeArrowheads="1"/>
          </p:cNvSpPr>
          <p:nvPr/>
        </p:nvSpPr>
        <p:spPr bwMode="auto">
          <a:xfrm rot="-5265589">
            <a:off x="4608513" y="5221287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000" i="1">
                <a:latin typeface="Arial" panose="020B0604020202020204" pitchFamily="34" charset="0"/>
              </a:rPr>
              <a:t>24</a:t>
            </a:r>
          </a:p>
        </p:txBody>
      </p:sp>
      <p:grpSp>
        <p:nvGrpSpPr>
          <p:cNvPr id="24681" name="Group 105">
            <a:extLst>
              <a:ext uri="{FF2B5EF4-FFF2-40B4-BE49-F238E27FC236}">
                <a16:creationId xmlns:a16="http://schemas.microsoft.com/office/drawing/2014/main" id="{CD8F3E62-A757-7841-9F74-D08640E55FD6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4572000"/>
            <a:ext cx="3962400" cy="914400"/>
            <a:chOff x="1728" y="2880"/>
            <a:chExt cx="2496" cy="576"/>
          </a:xfrm>
        </p:grpSpPr>
        <p:grpSp>
          <p:nvGrpSpPr>
            <p:cNvPr id="24710" name="Group 106">
              <a:extLst>
                <a:ext uri="{FF2B5EF4-FFF2-40B4-BE49-F238E27FC236}">
                  <a16:creationId xmlns:a16="http://schemas.microsoft.com/office/drawing/2014/main" id="{9D9E3960-99DE-8245-8B63-B8EB9B210A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4" y="2880"/>
              <a:ext cx="384" cy="576"/>
              <a:chOff x="2784" y="2880"/>
              <a:chExt cx="384" cy="576"/>
            </a:xfrm>
          </p:grpSpPr>
          <p:sp>
            <p:nvSpPr>
              <p:cNvPr id="24731" name="Rectangle 107">
                <a:extLst>
                  <a:ext uri="{FF2B5EF4-FFF2-40B4-BE49-F238E27FC236}">
                    <a16:creationId xmlns:a16="http://schemas.microsoft.com/office/drawing/2014/main" id="{3524EED7-BCDE-F04F-A912-B302C0C068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2880"/>
                <a:ext cx="384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4732" name="Line 108">
                <a:extLst>
                  <a:ext uri="{FF2B5EF4-FFF2-40B4-BE49-F238E27FC236}">
                    <a16:creationId xmlns:a16="http://schemas.microsoft.com/office/drawing/2014/main" id="{8FA90C14-1CAA-1E46-9127-6EB48DA7B3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2880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733" name="Line 109">
                <a:extLst>
                  <a:ext uri="{FF2B5EF4-FFF2-40B4-BE49-F238E27FC236}">
                    <a16:creationId xmlns:a16="http://schemas.microsoft.com/office/drawing/2014/main" id="{5075AADE-30DB-3843-A0D9-9400A5EAC5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2880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734" name="Line 110">
                <a:extLst>
                  <a:ext uri="{FF2B5EF4-FFF2-40B4-BE49-F238E27FC236}">
                    <a16:creationId xmlns:a16="http://schemas.microsoft.com/office/drawing/2014/main" id="{FBFD9B54-1BCB-1841-9423-A008836F26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880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4711" name="Group 111">
              <a:extLst>
                <a:ext uri="{FF2B5EF4-FFF2-40B4-BE49-F238E27FC236}">
                  <a16:creationId xmlns:a16="http://schemas.microsoft.com/office/drawing/2014/main" id="{2FE04A6A-0DD2-4E42-A845-0BEA7C763C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12" y="2880"/>
              <a:ext cx="384" cy="576"/>
              <a:chOff x="2784" y="2880"/>
              <a:chExt cx="384" cy="576"/>
            </a:xfrm>
          </p:grpSpPr>
          <p:sp>
            <p:nvSpPr>
              <p:cNvPr id="24727" name="Rectangle 112">
                <a:extLst>
                  <a:ext uri="{FF2B5EF4-FFF2-40B4-BE49-F238E27FC236}">
                    <a16:creationId xmlns:a16="http://schemas.microsoft.com/office/drawing/2014/main" id="{9DFA8637-B31A-3B4D-B373-968318132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2880"/>
                <a:ext cx="384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4728" name="Line 113">
                <a:extLst>
                  <a:ext uri="{FF2B5EF4-FFF2-40B4-BE49-F238E27FC236}">
                    <a16:creationId xmlns:a16="http://schemas.microsoft.com/office/drawing/2014/main" id="{3EF33537-1B88-0741-9989-3517232CF6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2880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729" name="Line 114">
                <a:extLst>
                  <a:ext uri="{FF2B5EF4-FFF2-40B4-BE49-F238E27FC236}">
                    <a16:creationId xmlns:a16="http://schemas.microsoft.com/office/drawing/2014/main" id="{8F6E0F01-D4D4-2849-94D2-1EA64AC977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2880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730" name="Line 115">
                <a:extLst>
                  <a:ext uri="{FF2B5EF4-FFF2-40B4-BE49-F238E27FC236}">
                    <a16:creationId xmlns:a16="http://schemas.microsoft.com/office/drawing/2014/main" id="{076A608E-BECC-2B41-932C-5141511397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880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4712" name="Group 116">
              <a:extLst>
                <a:ext uri="{FF2B5EF4-FFF2-40B4-BE49-F238E27FC236}">
                  <a16:creationId xmlns:a16="http://schemas.microsoft.com/office/drawing/2014/main" id="{D3FAAF65-0FA2-7F47-BC8E-988221857D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0" y="2880"/>
              <a:ext cx="384" cy="576"/>
              <a:chOff x="2784" y="2880"/>
              <a:chExt cx="384" cy="576"/>
            </a:xfrm>
          </p:grpSpPr>
          <p:sp>
            <p:nvSpPr>
              <p:cNvPr id="24723" name="Rectangle 117">
                <a:extLst>
                  <a:ext uri="{FF2B5EF4-FFF2-40B4-BE49-F238E27FC236}">
                    <a16:creationId xmlns:a16="http://schemas.microsoft.com/office/drawing/2014/main" id="{217F4D7B-06DB-0F4D-98AD-AD8B55B017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2880"/>
                <a:ext cx="384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4724" name="Line 118">
                <a:extLst>
                  <a:ext uri="{FF2B5EF4-FFF2-40B4-BE49-F238E27FC236}">
                    <a16:creationId xmlns:a16="http://schemas.microsoft.com/office/drawing/2014/main" id="{6B3A18FB-5FCA-9646-B428-206A67E950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2880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725" name="Line 119">
                <a:extLst>
                  <a:ext uri="{FF2B5EF4-FFF2-40B4-BE49-F238E27FC236}">
                    <a16:creationId xmlns:a16="http://schemas.microsoft.com/office/drawing/2014/main" id="{24D2C7F4-7911-D243-B0E2-F61E799C1D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2880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726" name="Line 120">
                <a:extLst>
                  <a:ext uri="{FF2B5EF4-FFF2-40B4-BE49-F238E27FC236}">
                    <a16:creationId xmlns:a16="http://schemas.microsoft.com/office/drawing/2014/main" id="{09EA1ABC-FD72-804B-AEE3-25F7D61FB5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880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4713" name="Group 121">
              <a:extLst>
                <a:ext uri="{FF2B5EF4-FFF2-40B4-BE49-F238E27FC236}">
                  <a16:creationId xmlns:a16="http://schemas.microsoft.com/office/drawing/2014/main" id="{8FB0621F-9A2A-B347-B9C8-A2782CD99A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6" y="2880"/>
              <a:ext cx="384" cy="576"/>
              <a:chOff x="2784" y="2880"/>
              <a:chExt cx="384" cy="576"/>
            </a:xfrm>
          </p:grpSpPr>
          <p:sp>
            <p:nvSpPr>
              <p:cNvPr id="24719" name="Rectangle 122">
                <a:extLst>
                  <a:ext uri="{FF2B5EF4-FFF2-40B4-BE49-F238E27FC236}">
                    <a16:creationId xmlns:a16="http://schemas.microsoft.com/office/drawing/2014/main" id="{2ECAC6EE-97D0-1C4A-B379-49F077F918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2880"/>
                <a:ext cx="384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4720" name="Line 123">
                <a:extLst>
                  <a:ext uri="{FF2B5EF4-FFF2-40B4-BE49-F238E27FC236}">
                    <a16:creationId xmlns:a16="http://schemas.microsoft.com/office/drawing/2014/main" id="{9E82C3E0-317D-7C40-9EE6-A5F1F5B65A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2880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721" name="Line 124">
                <a:extLst>
                  <a:ext uri="{FF2B5EF4-FFF2-40B4-BE49-F238E27FC236}">
                    <a16:creationId xmlns:a16="http://schemas.microsoft.com/office/drawing/2014/main" id="{EB9E03ED-3F91-4B4D-B1CF-CEB60B4240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2880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722" name="Line 125">
                <a:extLst>
                  <a:ext uri="{FF2B5EF4-FFF2-40B4-BE49-F238E27FC236}">
                    <a16:creationId xmlns:a16="http://schemas.microsoft.com/office/drawing/2014/main" id="{0F844C21-7F6D-504F-9F5E-1891DE2DC2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880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4714" name="Group 126">
              <a:extLst>
                <a:ext uri="{FF2B5EF4-FFF2-40B4-BE49-F238E27FC236}">
                  <a16:creationId xmlns:a16="http://schemas.microsoft.com/office/drawing/2014/main" id="{687C2676-6ACC-D84C-8D00-CAE6A7A564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8" y="2880"/>
              <a:ext cx="384" cy="576"/>
              <a:chOff x="2784" y="2880"/>
              <a:chExt cx="384" cy="576"/>
            </a:xfrm>
          </p:grpSpPr>
          <p:sp>
            <p:nvSpPr>
              <p:cNvPr id="24715" name="Rectangle 127">
                <a:extLst>
                  <a:ext uri="{FF2B5EF4-FFF2-40B4-BE49-F238E27FC236}">
                    <a16:creationId xmlns:a16="http://schemas.microsoft.com/office/drawing/2014/main" id="{9CC37DE5-F710-3147-917C-1B0E9916E6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2880"/>
                <a:ext cx="384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4716" name="Line 128">
                <a:extLst>
                  <a:ext uri="{FF2B5EF4-FFF2-40B4-BE49-F238E27FC236}">
                    <a16:creationId xmlns:a16="http://schemas.microsoft.com/office/drawing/2014/main" id="{4A892D01-DE0E-074D-90E6-742EA9F783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2880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717" name="Line 129">
                <a:extLst>
                  <a:ext uri="{FF2B5EF4-FFF2-40B4-BE49-F238E27FC236}">
                    <a16:creationId xmlns:a16="http://schemas.microsoft.com/office/drawing/2014/main" id="{182603D2-89AF-0C4F-B1DA-2751738B19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2880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718" name="Line 130">
                <a:extLst>
                  <a:ext uri="{FF2B5EF4-FFF2-40B4-BE49-F238E27FC236}">
                    <a16:creationId xmlns:a16="http://schemas.microsoft.com/office/drawing/2014/main" id="{52F2D0A8-E906-6240-9FC4-BB0C8C5C1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880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24682" name="Text Box 131">
            <a:extLst>
              <a:ext uri="{FF2B5EF4-FFF2-40B4-BE49-F238E27FC236}">
                <a16:creationId xmlns:a16="http://schemas.microsoft.com/office/drawing/2014/main" id="{DBED243C-2311-FA4A-9A44-B4A0C791F43F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5980113" y="5221287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000" i="1">
                <a:latin typeface="Arial" panose="020B0604020202020204" pitchFamily="34" charset="0"/>
              </a:rPr>
              <a:t>27</a:t>
            </a:r>
          </a:p>
        </p:txBody>
      </p:sp>
      <p:sp>
        <p:nvSpPr>
          <p:cNvPr id="24683" name="Text Box 132">
            <a:extLst>
              <a:ext uri="{FF2B5EF4-FFF2-40B4-BE49-F238E27FC236}">
                <a16:creationId xmlns:a16="http://schemas.microsoft.com/office/drawing/2014/main" id="{7296866F-3C9E-7443-839B-3A3A1C35284E}"/>
              </a:ext>
            </a:extLst>
          </p:cNvPr>
          <p:cNvSpPr txBox="1">
            <a:spLocks noChangeArrowheads="1"/>
          </p:cNvSpPr>
          <p:nvPr/>
        </p:nvSpPr>
        <p:spPr bwMode="auto">
          <a:xfrm rot="-5362268">
            <a:off x="5294313" y="5221287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000" i="1">
                <a:latin typeface="Arial" panose="020B0604020202020204" pitchFamily="34" charset="0"/>
              </a:rPr>
              <a:t>29</a:t>
            </a:r>
          </a:p>
        </p:txBody>
      </p:sp>
      <p:sp>
        <p:nvSpPr>
          <p:cNvPr id="24684" name="Text Box 133">
            <a:extLst>
              <a:ext uri="{FF2B5EF4-FFF2-40B4-BE49-F238E27FC236}">
                <a16:creationId xmlns:a16="http://schemas.microsoft.com/office/drawing/2014/main" id="{09244689-0A08-EC45-B629-BBB30F6E867D}"/>
              </a:ext>
            </a:extLst>
          </p:cNvPr>
          <p:cNvSpPr txBox="1">
            <a:spLocks noChangeArrowheads="1"/>
          </p:cNvSpPr>
          <p:nvPr/>
        </p:nvSpPr>
        <p:spPr bwMode="auto">
          <a:xfrm rot="-5378633">
            <a:off x="6132513" y="5221287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1000" i="1">
                <a:latin typeface="Arial" panose="020B0604020202020204" pitchFamily="34" charset="0"/>
              </a:rPr>
              <a:t>30</a:t>
            </a:r>
          </a:p>
        </p:txBody>
      </p:sp>
      <p:sp>
        <p:nvSpPr>
          <p:cNvPr id="24685" name="Text Box 134">
            <a:extLst>
              <a:ext uri="{FF2B5EF4-FFF2-40B4-BE49-F238E27FC236}">
                <a16:creationId xmlns:a16="http://schemas.microsoft.com/office/drawing/2014/main" id="{99EFF618-5961-1E45-B163-ECA820C6C608}"/>
              </a:ext>
            </a:extLst>
          </p:cNvPr>
          <p:cNvSpPr txBox="1">
            <a:spLocks noChangeArrowheads="1"/>
          </p:cNvSpPr>
          <p:nvPr/>
        </p:nvSpPr>
        <p:spPr bwMode="auto">
          <a:xfrm rot="-5464821">
            <a:off x="5599113" y="5221287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000" i="1">
                <a:latin typeface="Arial" panose="020B0604020202020204" pitchFamily="34" charset="0"/>
              </a:rPr>
              <a:t>33</a:t>
            </a:r>
          </a:p>
        </p:txBody>
      </p:sp>
      <p:sp>
        <p:nvSpPr>
          <p:cNvPr id="24686" name="Text Box 135">
            <a:extLst>
              <a:ext uri="{FF2B5EF4-FFF2-40B4-BE49-F238E27FC236}">
                <a16:creationId xmlns:a16="http://schemas.microsoft.com/office/drawing/2014/main" id="{A6C43DDB-CF3A-E843-A84E-DAC2529B84F1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5141913" y="5221287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000">
                <a:latin typeface="Arial" panose="020B0604020202020204" pitchFamily="34" charset="0"/>
              </a:rPr>
              <a:t>34</a:t>
            </a:r>
          </a:p>
        </p:txBody>
      </p:sp>
      <p:sp>
        <p:nvSpPr>
          <p:cNvPr id="24687" name="Text Box 136">
            <a:extLst>
              <a:ext uri="{FF2B5EF4-FFF2-40B4-BE49-F238E27FC236}">
                <a16:creationId xmlns:a16="http://schemas.microsoft.com/office/drawing/2014/main" id="{2537A512-1633-AC49-AE4C-87E4B518CD7D}"/>
              </a:ext>
            </a:extLst>
          </p:cNvPr>
          <p:cNvSpPr txBox="1">
            <a:spLocks noChangeArrowheads="1"/>
          </p:cNvSpPr>
          <p:nvPr/>
        </p:nvSpPr>
        <p:spPr bwMode="auto">
          <a:xfrm rot="-5341049">
            <a:off x="4456113" y="5221287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000">
                <a:latin typeface="Arial" panose="020B0604020202020204" pitchFamily="34" charset="0"/>
              </a:rPr>
              <a:t>38</a:t>
            </a:r>
          </a:p>
        </p:txBody>
      </p:sp>
      <p:sp>
        <p:nvSpPr>
          <p:cNvPr id="24688" name="Text Box 137">
            <a:extLst>
              <a:ext uri="{FF2B5EF4-FFF2-40B4-BE49-F238E27FC236}">
                <a16:creationId xmlns:a16="http://schemas.microsoft.com/office/drawing/2014/main" id="{43564616-167B-C140-A027-BE74183ADCC5}"/>
              </a:ext>
            </a:extLst>
          </p:cNvPr>
          <p:cNvSpPr txBox="1">
            <a:spLocks noChangeArrowheads="1"/>
          </p:cNvSpPr>
          <p:nvPr/>
        </p:nvSpPr>
        <p:spPr bwMode="auto">
          <a:xfrm rot="-5341049">
            <a:off x="2932113" y="5221287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1000">
                <a:latin typeface="Arial" panose="020B0604020202020204" pitchFamily="34" charset="0"/>
              </a:rPr>
              <a:t>39</a:t>
            </a:r>
          </a:p>
        </p:txBody>
      </p:sp>
      <p:sp>
        <p:nvSpPr>
          <p:cNvPr id="24689" name="Text Box 138">
            <a:extLst>
              <a:ext uri="{FF2B5EF4-FFF2-40B4-BE49-F238E27FC236}">
                <a16:creationId xmlns:a16="http://schemas.microsoft.com/office/drawing/2014/main" id="{6FECD695-0EA6-7C41-A84D-CF34A75FF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711575"/>
            <a:ext cx="53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TW" altLang="en-US" sz="1200" b="1">
                <a:latin typeface="Arial" panose="020B0604020202020204" pitchFamily="34" charset="0"/>
              </a:rPr>
              <a:t> </a:t>
            </a:r>
            <a:r>
              <a:rPr kumimoji="0" lang="en-US" altLang="zh-TW" sz="1400" b="1">
                <a:latin typeface="Arial" panose="020B0604020202020204" pitchFamily="34" charset="0"/>
              </a:rPr>
              <a:t>30*</a:t>
            </a:r>
            <a:r>
              <a:rPr kumimoji="0" lang="en-US" altLang="zh-TW" sz="1200" b="1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24690" name="Line 139">
            <a:extLst>
              <a:ext uri="{FF2B5EF4-FFF2-40B4-BE49-F238E27FC236}">
                <a16:creationId xmlns:a16="http://schemas.microsoft.com/office/drawing/2014/main" id="{FC51A5A5-A2A7-0141-B8BA-C066ABD2AB6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51816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691" name="Line 140">
            <a:extLst>
              <a:ext uri="{FF2B5EF4-FFF2-40B4-BE49-F238E27FC236}">
                <a16:creationId xmlns:a16="http://schemas.microsoft.com/office/drawing/2014/main" id="{4CC258AC-9CB9-0C4C-A33A-87E863A5C34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51816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692" name="Line 141">
            <a:extLst>
              <a:ext uri="{FF2B5EF4-FFF2-40B4-BE49-F238E27FC236}">
                <a16:creationId xmlns:a16="http://schemas.microsoft.com/office/drawing/2014/main" id="{3062B743-B712-8A46-9544-94C8188CB9F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51816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693" name="Line 142">
            <a:extLst>
              <a:ext uri="{FF2B5EF4-FFF2-40B4-BE49-F238E27FC236}">
                <a16:creationId xmlns:a16="http://schemas.microsoft.com/office/drawing/2014/main" id="{AA1BE414-9BE0-5449-AF78-B3E1ED13EAB9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51816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694" name="Line 143">
            <a:extLst>
              <a:ext uri="{FF2B5EF4-FFF2-40B4-BE49-F238E27FC236}">
                <a16:creationId xmlns:a16="http://schemas.microsoft.com/office/drawing/2014/main" id="{E76AE33B-3224-0A45-8488-F0D46A94EF23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51816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695" name="Text Box 144">
            <a:extLst>
              <a:ext uri="{FF2B5EF4-FFF2-40B4-BE49-F238E27FC236}">
                <a16:creationId xmlns:a16="http://schemas.microsoft.com/office/drawing/2014/main" id="{69FFBFE4-622F-174E-9F14-67BA4FE7B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4837113"/>
            <a:ext cx="1073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b="1" i="1">
                <a:latin typeface="Arial" panose="020B0604020202020204" pitchFamily="34" charset="0"/>
              </a:rPr>
              <a:t>Data file</a:t>
            </a:r>
          </a:p>
        </p:txBody>
      </p:sp>
      <p:sp>
        <p:nvSpPr>
          <p:cNvPr id="24696" name="Line 145">
            <a:extLst>
              <a:ext uri="{FF2B5EF4-FFF2-40B4-BE49-F238E27FC236}">
                <a16:creationId xmlns:a16="http://schemas.microsoft.com/office/drawing/2014/main" id="{20ED6FC1-2D53-D44C-BE58-0756EC43855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50292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697" name="Line 146">
            <a:extLst>
              <a:ext uri="{FF2B5EF4-FFF2-40B4-BE49-F238E27FC236}">
                <a16:creationId xmlns:a16="http://schemas.microsoft.com/office/drawing/2014/main" id="{F37F3990-13B5-7C44-A20D-8FF2A2AFCC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3886200"/>
            <a:ext cx="228600" cy="685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698" name="Line 147">
            <a:extLst>
              <a:ext uri="{FF2B5EF4-FFF2-40B4-BE49-F238E27FC236}">
                <a16:creationId xmlns:a16="http://schemas.microsoft.com/office/drawing/2014/main" id="{B01EC0AB-EC4B-D34D-B26A-FE903846D2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0" y="3886200"/>
            <a:ext cx="1600200" cy="6858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699" name="Line 148">
            <a:extLst>
              <a:ext uri="{FF2B5EF4-FFF2-40B4-BE49-F238E27FC236}">
                <a16:creationId xmlns:a16="http://schemas.microsoft.com/office/drawing/2014/main" id="{C4BF6CD8-7699-0346-87F6-76BFE36D43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00600" y="3886200"/>
            <a:ext cx="1371600" cy="6858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700" name="Text Box 149">
            <a:extLst>
              <a:ext uri="{FF2B5EF4-FFF2-40B4-BE49-F238E27FC236}">
                <a16:creationId xmlns:a16="http://schemas.microsoft.com/office/drawing/2014/main" id="{BFF292AD-6CBB-D346-ABD0-8FB5CFC09D22}"/>
              </a:ext>
            </a:extLst>
          </p:cNvPr>
          <p:cNvSpPr txBox="1">
            <a:spLocks noChangeArrowheads="1"/>
          </p:cNvSpPr>
          <p:nvPr/>
        </p:nvSpPr>
        <p:spPr bwMode="auto">
          <a:xfrm rot="-5668510">
            <a:off x="3084513" y="5221287"/>
            <a:ext cx="323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000" b="1">
                <a:latin typeface="Arial" panose="020B0604020202020204" pitchFamily="34" charset="0"/>
              </a:rPr>
              <a:t>16</a:t>
            </a:r>
          </a:p>
        </p:txBody>
      </p:sp>
      <p:sp>
        <p:nvSpPr>
          <p:cNvPr id="24701" name="Text Box 150">
            <a:extLst>
              <a:ext uri="{FF2B5EF4-FFF2-40B4-BE49-F238E27FC236}">
                <a16:creationId xmlns:a16="http://schemas.microsoft.com/office/drawing/2014/main" id="{9DF9A350-053A-9543-BCDC-C7B3D970218B}"/>
              </a:ext>
            </a:extLst>
          </p:cNvPr>
          <p:cNvSpPr txBox="1">
            <a:spLocks noChangeArrowheads="1"/>
          </p:cNvSpPr>
          <p:nvPr/>
        </p:nvSpPr>
        <p:spPr bwMode="auto">
          <a:xfrm rot="-5487492">
            <a:off x="3500438" y="5262562"/>
            <a:ext cx="25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000" b="1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24702" name="Line 151">
            <a:extLst>
              <a:ext uri="{FF2B5EF4-FFF2-40B4-BE49-F238E27FC236}">
                <a16:creationId xmlns:a16="http://schemas.microsoft.com/office/drawing/2014/main" id="{844BD8B8-1DE6-E04D-B4EF-FBF18376156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3886200"/>
            <a:ext cx="1066800" cy="685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703" name="Line 152">
            <a:extLst>
              <a:ext uri="{FF2B5EF4-FFF2-40B4-BE49-F238E27FC236}">
                <a16:creationId xmlns:a16="http://schemas.microsoft.com/office/drawing/2014/main" id="{E291F7E4-0607-F44A-A2E0-EC8EDF6911E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0" y="3962400"/>
            <a:ext cx="2590800" cy="6096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704" name="Line 153">
            <a:extLst>
              <a:ext uri="{FF2B5EF4-FFF2-40B4-BE49-F238E27FC236}">
                <a16:creationId xmlns:a16="http://schemas.microsoft.com/office/drawing/2014/main" id="{B1EF936A-2EBE-8D4F-8906-2FE9660DAAF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886200"/>
            <a:ext cx="533400" cy="3810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705" name="Line 154">
            <a:extLst>
              <a:ext uri="{FF2B5EF4-FFF2-40B4-BE49-F238E27FC236}">
                <a16:creationId xmlns:a16="http://schemas.microsoft.com/office/drawing/2014/main" id="{5173B2AF-FA3D-8844-AA24-316B79C4F4AF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3810000"/>
            <a:ext cx="762000" cy="3810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706" name="Line 155">
            <a:extLst>
              <a:ext uri="{FF2B5EF4-FFF2-40B4-BE49-F238E27FC236}">
                <a16:creationId xmlns:a16="http://schemas.microsoft.com/office/drawing/2014/main" id="{199A9D0F-3FC8-FB4C-8BF8-80E8DBC0FD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20000" y="3886200"/>
            <a:ext cx="914400" cy="304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707" name="Line 156">
            <a:extLst>
              <a:ext uri="{FF2B5EF4-FFF2-40B4-BE49-F238E27FC236}">
                <a16:creationId xmlns:a16="http://schemas.microsoft.com/office/drawing/2014/main" id="{6AB13636-D44D-0044-A98B-A4E8370C5A3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886200"/>
            <a:ext cx="1219200" cy="6858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708" name="Line 157">
            <a:extLst>
              <a:ext uri="{FF2B5EF4-FFF2-40B4-BE49-F238E27FC236}">
                <a16:creationId xmlns:a16="http://schemas.microsoft.com/office/drawing/2014/main" id="{2B314252-4A27-5C4E-8C5A-E77820E97E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0" y="3886200"/>
            <a:ext cx="381000" cy="6858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709" name="Line 158">
            <a:extLst>
              <a:ext uri="{FF2B5EF4-FFF2-40B4-BE49-F238E27FC236}">
                <a16:creationId xmlns:a16="http://schemas.microsoft.com/office/drawing/2014/main" id="{1A23BB01-A680-0D4B-972D-21AC58172F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38862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mystyle">
  <a:themeElements>
    <a:clrScheme name="mystyl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ystyle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mystyl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styl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Settings\mhwong\Application Data\Microsoft\Templates\mystyle.pot</Template>
  <TotalTime>9242</TotalTime>
  <Words>5757</Words>
  <Application>Microsoft Macintosh PowerPoint</Application>
  <PresentationFormat>On-screen Show (4:3)</PresentationFormat>
  <Paragraphs>1271</Paragraphs>
  <Slides>50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50</vt:i4>
      </vt:variant>
    </vt:vector>
  </HeadingPairs>
  <TitlesOfParts>
    <vt:vector size="62" baseType="lpstr">
      <vt:lpstr>新細明體</vt:lpstr>
      <vt:lpstr>Helvetica</vt:lpstr>
      <vt:lpstr>Symbol</vt:lpstr>
      <vt:lpstr>Times New Roman</vt:lpstr>
      <vt:lpstr>Book Antiqua</vt:lpstr>
      <vt:lpstr>Arial</vt:lpstr>
      <vt:lpstr>Wingdings</vt:lpstr>
      <vt:lpstr>mystyle</vt:lpstr>
      <vt:lpstr>Equation</vt:lpstr>
      <vt:lpstr>Document</vt:lpstr>
      <vt:lpstr>Microsoft Word Document</vt:lpstr>
      <vt:lpstr>Microsoft Equation 3.0</vt:lpstr>
      <vt:lpstr>Evaluating Relational Operators</vt:lpstr>
      <vt:lpstr>Background</vt:lpstr>
      <vt:lpstr>Access Paths</vt:lpstr>
      <vt:lpstr>Examples and Cost Calculations</vt:lpstr>
      <vt:lpstr>A Motivating Example</vt:lpstr>
      <vt:lpstr>Selection: R.attr op value (R)</vt:lpstr>
      <vt:lpstr>Selection: R.attr op value (R)</vt:lpstr>
      <vt:lpstr>Example Sel. : B+ Tree Clustered Index</vt:lpstr>
      <vt:lpstr>Example Sel. : B+ Tree Unclustered Index</vt:lpstr>
      <vt:lpstr>Sample DB Selection cost for B+ Tree Index </vt:lpstr>
      <vt:lpstr>Selection: R.attr op value (R) (cont.)</vt:lpstr>
      <vt:lpstr>Example Selection: Hash Index Clustered</vt:lpstr>
      <vt:lpstr>Example Selection: Hash Index Unclustered</vt:lpstr>
      <vt:lpstr>Projection</vt:lpstr>
      <vt:lpstr>Example: sid, bid(Reserves) based on sorting</vt:lpstr>
      <vt:lpstr>The Join operation</vt:lpstr>
      <vt:lpstr>Join Operation (cont.)</vt:lpstr>
      <vt:lpstr>PowerPoint Presentation</vt:lpstr>
      <vt:lpstr>Diagramatic View for Block Nested Loops Join</vt:lpstr>
      <vt:lpstr>PowerPoint Presentation</vt:lpstr>
      <vt:lpstr>PowerPoint Presentation</vt:lpstr>
      <vt:lpstr>PowerPoint Presentation</vt:lpstr>
      <vt:lpstr>PowerPoint Presentation</vt:lpstr>
      <vt:lpstr>Idea for Sort-Merge Join (R         S)</vt:lpstr>
      <vt:lpstr>Example of Sort-Merge Join</vt:lpstr>
      <vt:lpstr>Size of the Join result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Selection Operation </vt:lpstr>
      <vt:lpstr>PowerPoint Presentation</vt:lpstr>
      <vt:lpstr>PowerPoint Presentation</vt:lpstr>
      <vt:lpstr>PowerPoint Presentation</vt:lpstr>
      <vt:lpstr>Complex Selections</vt:lpstr>
      <vt:lpstr>PowerPoint Presentation</vt:lpstr>
      <vt:lpstr>PowerPoint Presentation</vt:lpstr>
      <vt:lpstr>More Examples</vt:lpstr>
      <vt:lpstr>PowerPoint Presentation</vt:lpstr>
      <vt:lpstr>On-the-Fly vs Materialized Evaluations</vt:lpstr>
      <vt:lpstr>On-the-Fly vs. Materialized Evaluations : example bid=100(Reserves    sid=sidSailors))                  </vt:lpstr>
      <vt:lpstr>On-the-Fly vs. Materialized Evaluations : example bid=100(Reserves    sid=sidSailors))                  </vt:lpstr>
      <vt:lpstr>On-the-Fly vs. Materialized Evaluations : example bid=100(Reserves    sid=sidSailors))                  </vt:lpstr>
      <vt:lpstr>On-the-Fly vs. Materialized Evaluations : example bid=100(Reserves    sid=sidSailors))                  </vt:lpstr>
      <vt:lpstr>Alternative Plans 1  (No Indexes)</vt:lpstr>
      <vt:lpstr>Alternative Plans 1 (cont.) (No Indexes)</vt:lpstr>
      <vt:lpstr>Alternative Plans 2 with Indexes</vt:lpstr>
      <vt:lpstr>Alternative Plans 2 With Indexes (cont.)</vt:lpstr>
      <vt:lpstr>Alternative Plans 2 With Indexes (cont.)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Man Hon Wong (CSD)</cp:lastModifiedBy>
  <cp:revision>117</cp:revision>
  <cp:lastPrinted>2018-11-20T07:20:56Z</cp:lastPrinted>
  <dcterms:created xsi:type="dcterms:W3CDTF">1601-01-01T00:00:00Z</dcterms:created>
  <dcterms:modified xsi:type="dcterms:W3CDTF">2019-09-03T07:08:15Z</dcterms:modified>
</cp:coreProperties>
</file>